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72"/>
  </p:notesMasterIdLst>
  <p:handoutMasterIdLst>
    <p:handoutMasterId r:id="rId73"/>
  </p:handoutMasterIdLst>
  <p:sldIdLst>
    <p:sldId id="256" r:id="rId2"/>
    <p:sldId id="2061" r:id="rId3"/>
    <p:sldId id="2072" r:id="rId4"/>
    <p:sldId id="1658" r:id="rId5"/>
    <p:sldId id="1765" r:id="rId6"/>
    <p:sldId id="1004" r:id="rId7"/>
    <p:sldId id="1766" r:id="rId8"/>
    <p:sldId id="1771" r:id="rId9"/>
    <p:sldId id="1773" r:id="rId10"/>
    <p:sldId id="1770" r:id="rId11"/>
    <p:sldId id="1774" r:id="rId12"/>
    <p:sldId id="2062" r:id="rId13"/>
    <p:sldId id="1007" r:id="rId14"/>
    <p:sldId id="1009" r:id="rId15"/>
    <p:sldId id="1804" r:id="rId16"/>
    <p:sldId id="1803" r:id="rId17"/>
    <p:sldId id="2089" r:id="rId18"/>
    <p:sldId id="2063" r:id="rId19"/>
    <p:sldId id="2086" r:id="rId20"/>
    <p:sldId id="2085" r:id="rId21"/>
    <p:sldId id="2064" r:id="rId22"/>
    <p:sldId id="2066" r:id="rId23"/>
    <p:sldId id="2067" r:id="rId24"/>
    <p:sldId id="2069" r:id="rId25"/>
    <p:sldId id="1864" r:id="rId26"/>
    <p:sldId id="2070" r:id="rId27"/>
    <p:sldId id="2088" r:id="rId28"/>
    <p:sldId id="2071" r:id="rId29"/>
    <p:sldId id="1005" r:id="rId30"/>
    <p:sldId id="1687" r:id="rId31"/>
    <p:sldId id="1800" r:id="rId32"/>
    <p:sldId id="1802" r:id="rId33"/>
    <p:sldId id="1691" r:id="rId34"/>
    <p:sldId id="1694" r:id="rId35"/>
    <p:sldId id="1695" r:id="rId36"/>
    <p:sldId id="1697" r:id="rId37"/>
    <p:sldId id="1825" r:id="rId38"/>
    <p:sldId id="2074" r:id="rId39"/>
    <p:sldId id="2075" r:id="rId40"/>
    <p:sldId id="1698" r:id="rId41"/>
    <p:sldId id="2076" r:id="rId42"/>
    <p:sldId id="2077" r:id="rId43"/>
    <p:sldId id="2079" r:id="rId44"/>
    <p:sldId id="2080" r:id="rId45"/>
    <p:sldId id="2078" r:id="rId46"/>
    <p:sldId id="2081" r:id="rId47"/>
    <p:sldId id="2082" r:id="rId48"/>
    <p:sldId id="2084" r:id="rId49"/>
    <p:sldId id="1777" r:id="rId50"/>
    <p:sldId id="1015" r:id="rId51"/>
    <p:sldId id="1779" r:id="rId52"/>
    <p:sldId id="1780" r:id="rId53"/>
    <p:sldId id="1778" r:id="rId54"/>
    <p:sldId id="1781" r:id="rId55"/>
    <p:sldId id="1782" r:id="rId56"/>
    <p:sldId id="1833" r:id="rId57"/>
    <p:sldId id="1836" r:id="rId58"/>
    <p:sldId id="1837" r:id="rId59"/>
    <p:sldId id="1784" r:id="rId60"/>
    <p:sldId id="1783" r:id="rId61"/>
    <p:sldId id="1826" r:id="rId62"/>
    <p:sldId id="1821" r:id="rId63"/>
    <p:sldId id="1824" r:id="rId64"/>
    <p:sldId id="1822" r:id="rId65"/>
    <p:sldId id="1823" r:id="rId66"/>
    <p:sldId id="1805" r:id="rId67"/>
    <p:sldId id="1621" r:id="rId68"/>
    <p:sldId id="1624" r:id="rId69"/>
    <p:sldId id="1772" r:id="rId70"/>
    <p:sldId id="1775" r:id="rId71"/>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00FF"/>
    <a:srgbClr val="D60093"/>
    <a:srgbClr val="FF0000"/>
    <a:srgbClr val="FF0066"/>
    <a:srgbClr val="CC006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DC680A-C08F-C24D-3274-222A68D62EB9}" v="190" dt="2024-10-15T04:40:13.206"/>
    <p1510:client id="{3E411AD8-F2D3-CB47-AE04-A18B3B0A5D7F}" v="99" dt="2024-10-15T21:28:53.370"/>
    <p1510:client id="{4B86C463-E3EF-72F1-EDCE-1DAB8D9150EE}" v="258" dt="2024-10-15T01:17:42.860"/>
    <p1510:client id="{520090D2-685D-05A1-AFD1-77ED5A40CC74}" v="418" dt="2024-10-15T08:29:41.688"/>
    <p1510:client id="{7E4715E0-96A8-F9EA-2BC2-10EA19941CCA}" v="4" dt="2024-10-15T20:28:22.883"/>
    <p1510:client id="{912C0BD3-126F-0E2F-36DD-8C33F18F05B5}" v="168" dt="2024-10-15T04:10:14.795"/>
    <p1510:client id="{A0BCDB8F-3F53-FCF9-B42E-D79DD68D13A1}" v="64" dt="2024-10-15T16:57:44.613"/>
    <p1510:client id="{C32ADB06-2E64-967A-E854-0C00FA1462E3}" v="283" dt="2024-10-14T23:32:43.657"/>
    <p1510:client id="{C43E917E-CA95-6112-84EA-56B748D0B23A}" v="3" dt="2024-10-15T18:43:32.833"/>
    <p1510:client id="{C4833E79-E656-2E93-DF4F-A7E106FEBFA4}" v="20" dt="2024-10-15T18:19:49.769"/>
    <p1510:client id="{C85144E8-4594-3796-A58E-F84DB533DEBE}" v="464" dt="2024-10-14T21:56:49.653"/>
    <p1510:client id="{CEE39338-5C8E-9C71-07C7-E0876284DCD0}" v="715" dt="2024-10-15T00:31:59.628"/>
    <p1510:client id="{D9C74C4D-C081-010C-E6BE-5E3A4FA6B58A}" v="15" dt="2024-10-15T16:53:09.464"/>
    <p1510:client id="{DDE19682-7CEE-5854-4E35-1624D3EF6CA0}" v="5" dt="2024-10-15T03:24:51.031"/>
    <p1510:client id="{F495A112-7F8F-5112-9B70-9EE7A4C10435}" v="475" dt="2024-10-15T01:03:27.933"/>
  </p1510:revLst>
</p1510:revInfo>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71"/>
    <p:restoredTop sz="94674"/>
  </p:normalViewPr>
  <p:slideViewPr>
    <p:cSldViewPr snapToGrid="0">
      <p:cViewPr varScale="1">
        <p:scale>
          <a:sx n="255" d="100"/>
          <a:sy n="255" d="100"/>
        </p:scale>
        <p:origin x="1816" y="200"/>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79"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78"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ilaos I. Kanatsoulis" userId="S::harilaos@stanford.edu::030ec4ea-53c0-4988-b931-860f83415eb2" providerId="AD" clId="Web-{CADFFD72-3757-33B6-E097-C7AD29A46678}"/>
    <pc:docChg chg="addSld delSld modSld">
      <pc:chgData name="Charilaos I. Kanatsoulis" userId="S::harilaos@stanford.edu::030ec4ea-53c0-4988-b931-860f83415eb2" providerId="AD" clId="Web-{CADFFD72-3757-33B6-E097-C7AD29A46678}" dt="2024-10-14T19:08:52.656" v="289" actId="20577"/>
      <pc:docMkLst>
        <pc:docMk/>
      </pc:docMkLst>
      <pc:sldChg chg="modSp">
        <pc:chgData name="Charilaos I. Kanatsoulis" userId="S::harilaos@stanford.edu::030ec4ea-53c0-4988-b931-860f83415eb2" providerId="AD" clId="Web-{CADFFD72-3757-33B6-E097-C7AD29A46678}" dt="2024-10-14T06:08:58.642" v="5" actId="20577"/>
        <pc:sldMkLst>
          <pc:docMk/>
          <pc:sldMk cId="0" sldId="256"/>
        </pc:sldMkLst>
        <pc:spChg chg="mod">
          <ac:chgData name="Charilaos I. Kanatsoulis" userId="S::harilaos@stanford.edu::030ec4ea-53c0-4988-b931-860f83415eb2" providerId="AD" clId="Web-{CADFFD72-3757-33B6-E097-C7AD29A46678}" dt="2024-10-14T06:08:58.642" v="5" actId="20577"/>
          <ac:spMkLst>
            <pc:docMk/>
            <pc:sldMk cId="0" sldId="256"/>
            <ac:spMk id="7" creationId="{00000000-0000-0000-0000-000000000000}"/>
          </ac:spMkLst>
        </pc:spChg>
      </pc:sldChg>
      <pc:sldChg chg="modSp">
        <pc:chgData name="Charilaos I. Kanatsoulis" userId="S::harilaos@stanford.edu::030ec4ea-53c0-4988-b931-860f83415eb2" providerId="AD" clId="Web-{CADFFD72-3757-33B6-E097-C7AD29A46678}" dt="2024-10-14T06:10:15.410" v="8" actId="20577"/>
        <pc:sldMkLst>
          <pc:docMk/>
          <pc:sldMk cId="1760031230" sldId="1773"/>
        </pc:sldMkLst>
        <pc:spChg chg="mod">
          <ac:chgData name="Charilaos I. Kanatsoulis" userId="S::harilaos@stanford.edu::030ec4ea-53c0-4988-b931-860f83415eb2" providerId="AD" clId="Web-{CADFFD72-3757-33B6-E097-C7AD29A46678}" dt="2024-10-14T06:10:15.410" v="8" actId="20577"/>
          <ac:spMkLst>
            <pc:docMk/>
            <pc:sldMk cId="1760031230" sldId="1773"/>
            <ac:spMk id="3" creationId="{50B84E62-FE26-664B-9354-EAF57B52C2DE}"/>
          </ac:spMkLst>
        </pc:spChg>
      </pc:sldChg>
      <pc:sldChg chg="modSp add replId">
        <pc:chgData name="Charilaos I. Kanatsoulis" userId="S::harilaos@stanford.edu::030ec4ea-53c0-4988-b931-860f83415eb2" providerId="AD" clId="Web-{CADFFD72-3757-33B6-E097-C7AD29A46678}" dt="2024-10-14T06:13:56.495" v="30" actId="20577"/>
        <pc:sldMkLst>
          <pc:docMk/>
          <pc:sldMk cId="1231609622" sldId="2062"/>
        </pc:sldMkLst>
        <pc:spChg chg="mod">
          <ac:chgData name="Charilaos I. Kanatsoulis" userId="S::harilaos@stanford.edu::030ec4ea-53c0-4988-b931-860f83415eb2" providerId="AD" clId="Web-{CADFFD72-3757-33B6-E097-C7AD29A46678}" dt="2024-10-14T06:13:43.104" v="22" actId="20577"/>
          <ac:spMkLst>
            <pc:docMk/>
            <pc:sldMk cId="1231609622" sldId="2062"/>
            <ac:spMk id="2" creationId="{00000000-0000-0000-0000-000000000000}"/>
          </ac:spMkLst>
        </pc:spChg>
        <pc:spChg chg="mod">
          <ac:chgData name="Charilaos I. Kanatsoulis" userId="S::harilaos@stanford.edu::030ec4ea-53c0-4988-b931-860f83415eb2" providerId="AD" clId="Web-{CADFFD72-3757-33B6-E097-C7AD29A46678}" dt="2024-10-14T06:13:56.495" v="30" actId="20577"/>
          <ac:spMkLst>
            <pc:docMk/>
            <pc:sldMk cId="1231609622" sldId="2062"/>
            <ac:spMk id="7" creationId="{00000000-0000-0000-0000-000000000000}"/>
          </ac:spMkLst>
        </pc:spChg>
      </pc:sldChg>
      <pc:sldChg chg="del">
        <pc:chgData name="Charilaos I. Kanatsoulis" userId="S::harilaos@stanford.edu::030ec4ea-53c0-4988-b931-860f83415eb2" providerId="AD" clId="Web-{CADFFD72-3757-33B6-E097-C7AD29A46678}" dt="2024-10-14T06:09:11.908" v="6"/>
        <pc:sldMkLst>
          <pc:docMk/>
          <pc:sldMk cId="2522876930" sldId="2062"/>
        </pc:sldMkLst>
      </pc:sldChg>
      <pc:sldChg chg="addSp delSp modSp add replId">
        <pc:chgData name="Charilaos I. Kanatsoulis" userId="S::harilaos@stanford.edu::030ec4ea-53c0-4988-b931-860f83415eb2" providerId="AD" clId="Web-{CADFFD72-3757-33B6-E097-C7AD29A46678}" dt="2024-10-14T07:41:24.874" v="213" actId="1076"/>
        <pc:sldMkLst>
          <pc:docMk/>
          <pc:sldMk cId="1554256904" sldId="2063"/>
        </pc:sldMkLst>
        <pc:spChg chg="mod">
          <ac:chgData name="Charilaos I. Kanatsoulis" userId="S::harilaos@stanford.edu::030ec4ea-53c0-4988-b931-860f83415eb2" providerId="AD" clId="Web-{CADFFD72-3757-33B6-E097-C7AD29A46678}" dt="2024-10-14T06:14:55.575" v="46" actId="20577"/>
          <ac:spMkLst>
            <pc:docMk/>
            <pc:sldMk cId="1554256904" sldId="2063"/>
            <ac:spMk id="2" creationId="{32CCE02C-55BA-D540-837B-FE35C5EDD1B1}"/>
          </ac:spMkLst>
        </pc:spChg>
        <pc:spChg chg="mod">
          <ac:chgData name="Charilaos I. Kanatsoulis" userId="S::harilaos@stanford.edu::030ec4ea-53c0-4988-b931-860f83415eb2" providerId="AD" clId="Web-{CADFFD72-3757-33B6-E097-C7AD29A46678}" dt="2024-10-14T07:41:07.077" v="209" actId="20577"/>
          <ac:spMkLst>
            <pc:docMk/>
            <pc:sldMk cId="1554256904" sldId="2063"/>
            <ac:spMk id="3" creationId="{5D814956-27A6-8845-8F34-65451A278F63}"/>
          </ac:spMkLst>
        </pc:spChg>
        <pc:spChg chg="del">
          <ac:chgData name="Charilaos I. Kanatsoulis" userId="S::harilaos@stanford.edu::030ec4ea-53c0-4988-b931-860f83415eb2" providerId="AD" clId="Web-{CADFFD72-3757-33B6-E097-C7AD29A46678}" dt="2024-10-14T07:29:31.832" v="96"/>
          <ac:spMkLst>
            <pc:docMk/>
            <pc:sldMk cId="1554256904" sldId="2063"/>
            <ac:spMk id="8" creationId="{B28EF7CA-0271-D54B-892B-9391C012DBBC}"/>
          </ac:spMkLst>
        </pc:spChg>
        <pc:picChg chg="del">
          <ac:chgData name="Charilaos I. Kanatsoulis" userId="S::harilaos@stanford.edu::030ec4ea-53c0-4988-b931-860f83415eb2" providerId="AD" clId="Web-{CADFFD72-3757-33B6-E097-C7AD29A46678}" dt="2024-10-14T07:25:41.301" v="53"/>
          <ac:picMkLst>
            <pc:docMk/>
            <pc:sldMk cId="1554256904" sldId="2063"/>
            <ac:picMk id="7" creationId="{43F3142D-6A75-144C-982D-3587C087B12E}"/>
          </ac:picMkLst>
        </pc:picChg>
        <pc:picChg chg="add mod">
          <ac:chgData name="Charilaos I. Kanatsoulis" userId="S::harilaos@stanford.edu::030ec4ea-53c0-4988-b931-860f83415eb2" providerId="AD" clId="Web-{CADFFD72-3757-33B6-E097-C7AD29A46678}" dt="2024-10-14T07:41:00.889" v="206" actId="1076"/>
          <ac:picMkLst>
            <pc:docMk/>
            <pc:sldMk cId="1554256904" sldId="2063"/>
            <ac:picMk id="9" creationId="{D08E430A-4CAD-1592-A4BE-B04984D72AE7}"/>
          </ac:picMkLst>
        </pc:picChg>
        <pc:picChg chg="add mod">
          <ac:chgData name="Charilaos I. Kanatsoulis" userId="S::harilaos@stanford.edu::030ec4ea-53c0-4988-b931-860f83415eb2" providerId="AD" clId="Web-{CADFFD72-3757-33B6-E097-C7AD29A46678}" dt="2024-10-14T07:41:03.514" v="207" actId="1076"/>
          <ac:picMkLst>
            <pc:docMk/>
            <pc:sldMk cId="1554256904" sldId="2063"/>
            <ac:picMk id="10" creationId="{88305936-FD41-2270-F60C-EC0147F9D5B0}"/>
          </ac:picMkLst>
        </pc:picChg>
        <pc:picChg chg="add del mod ord modCrop">
          <ac:chgData name="Charilaos I. Kanatsoulis" userId="S::harilaos@stanford.edu::030ec4ea-53c0-4988-b931-860f83415eb2" providerId="AD" clId="Web-{CADFFD72-3757-33B6-E097-C7AD29A46678}" dt="2024-10-14T07:33:18.957" v="160"/>
          <ac:picMkLst>
            <pc:docMk/>
            <pc:sldMk cId="1554256904" sldId="2063"/>
            <ac:picMk id="11" creationId="{12187217-2C14-8A07-27BE-EC846731785A}"/>
          </ac:picMkLst>
        </pc:picChg>
        <pc:picChg chg="add del mod modCrop">
          <ac:chgData name="Charilaos I. Kanatsoulis" userId="S::harilaos@stanford.edu::030ec4ea-53c0-4988-b931-860f83415eb2" providerId="AD" clId="Web-{CADFFD72-3757-33B6-E097-C7AD29A46678}" dt="2024-10-14T07:41:24.874" v="213" actId="1076"/>
          <ac:picMkLst>
            <pc:docMk/>
            <pc:sldMk cId="1554256904" sldId="2063"/>
            <ac:picMk id="12" creationId="{EFE5DF75-95D4-F8DE-B0B2-974981F3CBA8}"/>
          </ac:picMkLst>
        </pc:picChg>
      </pc:sldChg>
      <pc:sldChg chg="addSp delSp modSp add replId">
        <pc:chgData name="Charilaos I. Kanatsoulis" userId="S::harilaos@stanford.edu::030ec4ea-53c0-4988-b931-860f83415eb2" providerId="AD" clId="Web-{CADFFD72-3757-33B6-E097-C7AD29A46678}" dt="2024-10-14T19:08:52.656" v="289" actId="20577"/>
        <pc:sldMkLst>
          <pc:docMk/>
          <pc:sldMk cId="2589625765" sldId="2064"/>
        </pc:sldMkLst>
        <pc:spChg chg="mod">
          <ac:chgData name="Charilaos I. Kanatsoulis" userId="S::harilaos@stanford.edu::030ec4ea-53c0-4988-b931-860f83415eb2" providerId="AD" clId="Web-{CADFFD72-3757-33B6-E097-C7AD29A46678}" dt="2024-10-14T07:54:46.058" v="276" actId="20577"/>
          <ac:spMkLst>
            <pc:docMk/>
            <pc:sldMk cId="2589625765" sldId="2064"/>
            <ac:spMk id="2" creationId="{32CCE02C-55BA-D540-837B-FE35C5EDD1B1}"/>
          </ac:spMkLst>
        </pc:spChg>
        <pc:spChg chg="mod">
          <ac:chgData name="Charilaos I. Kanatsoulis" userId="S::harilaos@stanford.edu::030ec4ea-53c0-4988-b931-860f83415eb2" providerId="AD" clId="Web-{CADFFD72-3757-33B6-E097-C7AD29A46678}" dt="2024-10-14T19:08:52.656" v="289" actId="20577"/>
          <ac:spMkLst>
            <pc:docMk/>
            <pc:sldMk cId="2589625765" sldId="2064"/>
            <ac:spMk id="3" creationId="{5D814956-27A6-8845-8F34-65451A278F63}"/>
          </ac:spMkLst>
        </pc:spChg>
        <pc:picChg chg="add mod">
          <ac:chgData name="Charilaos I. Kanatsoulis" userId="S::harilaos@stanford.edu::030ec4ea-53c0-4988-b931-860f83415eb2" providerId="AD" clId="Web-{CADFFD72-3757-33B6-E097-C7AD29A46678}" dt="2024-10-14T07:40:21.432" v="196" actId="1076"/>
          <ac:picMkLst>
            <pc:docMk/>
            <pc:sldMk cId="2589625765" sldId="2064"/>
            <ac:picMk id="7" creationId="{C0661EEA-AFCC-A5F3-7AAB-E6F0C5974E31}"/>
          </ac:picMkLst>
        </pc:picChg>
        <pc:picChg chg="del">
          <ac:chgData name="Charilaos I. Kanatsoulis" userId="S::harilaos@stanford.edu::030ec4ea-53c0-4988-b931-860f83415eb2" providerId="AD" clId="Web-{CADFFD72-3757-33B6-E097-C7AD29A46678}" dt="2024-10-14T07:57:44.318" v="285"/>
          <ac:picMkLst>
            <pc:docMk/>
            <pc:sldMk cId="2589625765" sldId="2064"/>
            <ac:picMk id="9" creationId="{D08E430A-4CAD-1592-A4BE-B04984D72AE7}"/>
          </ac:picMkLst>
        </pc:picChg>
        <pc:picChg chg="del">
          <ac:chgData name="Charilaos I. Kanatsoulis" userId="S::harilaos@stanford.edu::030ec4ea-53c0-4988-b931-860f83415eb2" providerId="AD" clId="Web-{CADFFD72-3757-33B6-E097-C7AD29A46678}" dt="2024-10-14T07:39:29.836" v="190"/>
          <ac:picMkLst>
            <pc:docMk/>
            <pc:sldMk cId="2589625765" sldId="2064"/>
            <ac:picMk id="10" creationId="{88305936-FD41-2270-F60C-EC0147F9D5B0}"/>
          </ac:picMkLst>
        </pc:picChg>
        <pc:picChg chg="del">
          <ac:chgData name="Charilaos I. Kanatsoulis" userId="S::harilaos@stanford.edu::030ec4ea-53c0-4988-b931-860f83415eb2" providerId="AD" clId="Web-{CADFFD72-3757-33B6-E097-C7AD29A46678}" dt="2024-10-14T07:39:23.289" v="189"/>
          <ac:picMkLst>
            <pc:docMk/>
            <pc:sldMk cId="2589625765" sldId="2064"/>
            <ac:picMk id="12" creationId="{EFE5DF75-95D4-F8DE-B0B2-974981F3CBA8}"/>
          </ac:picMkLst>
        </pc:picChg>
      </pc:sldChg>
      <pc:sldChg chg="addSp delSp modSp add replId">
        <pc:chgData name="Charilaos I. Kanatsoulis" userId="S::harilaos@stanford.edu::030ec4ea-53c0-4988-b931-860f83415eb2" providerId="AD" clId="Web-{CADFFD72-3757-33B6-E097-C7AD29A46678}" dt="2024-10-14T07:49:35.656" v="262" actId="1076"/>
        <pc:sldMkLst>
          <pc:docMk/>
          <pc:sldMk cId="3715024459" sldId="2065"/>
        </pc:sldMkLst>
        <pc:spChg chg="mod">
          <ac:chgData name="Charilaos I. Kanatsoulis" userId="S::harilaos@stanford.edu::030ec4ea-53c0-4988-b931-860f83415eb2" providerId="AD" clId="Web-{CADFFD72-3757-33B6-E097-C7AD29A46678}" dt="2024-10-14T07:49:23.219" v="259" actId="20577"/>
          <ac:spMkLst>
            <pc:docMk/>
            <pc:sldMk cId="3715024459" sldId="2065"/>
            <ac:spMk id="3" creationId="{5D814956-27A6-8845-8F34-65451A278F63}"/>
          </ac:spMkLst>
        </pc:spChg>
        <pc:picChg chg="add mod">
          <ac:chgData name="Charilaos I. Kanatsoulis" userId="S::harilaos@stanford.edu::030ec4ea-53c0-4988-b931-860f83415eb2" providerId="AD" clId="Web-{CADFFD72-3757-33B6-E097-C7AD29A46678}" dt="2024-10-14T07:42:16.001" v="218" actId="1076"/>
          <ac:picMkLst>
            <pc:docMk/>
            <pc:sldMk cId="3715024459" sldId="2065"/>
            <ac:picMk id="8" creationId="{58BF5F18-D5B4-3F16-734B-95BE583DC5A0}"/>
          </ac:picMkLst>
        </pc:picChg>
        <pc:picChg chg="del">
          <ac:chgData name="Charilaos I. Kanatsoulis" userId="S::harilaos@stanford.edu::030ec4ea-53c0-4988-b931-860f83415eb2" providerId="AD" clId="Web-{CADFFD72-3757-33B6-E097-C7AD29A46678}" dt="2024-10-14T07:42:01.938" v="215"/>
          <ac:picMkLst>
            <pc:docMk/>
            <pc:sldMk cId="3715024459" sldId="2065"/>
            <ac:picMk id="10" creationId="{88305936-FD41-2270-F60C-EC0147F9D5B0}"/>
          </ac:picMkLst>
        </pc:picChg>
        <pc:picChg chg="add mod">
          <ac:chgData name="Charilaos I. Kanatsoulis" userId="S::harilaos@stanford.edu::030ec4ea-53c0-4988-b931-860f83415eb2" providerId="AD" clId="Web-{CADFFD72-3757-33B6-E097-C7AD29A46678}" dt="2024-10-14T07:49:35.266" v="261" actId="1076"/>
          <ac:picMkLst>
            <pc:docMk/>
            <pc:sldMk cId="3715024459" sldId="2065"/>
            <ac:picMk id="11" creationId="{48396271-E304-2AC0-6170-C195283F1F54}"/>
          </ac:picMkLst>
        </pc:picChg>
        <pc:picChg chg="del">
          <ac:chgData name="Charilaos I. Kanatsoulis" userId="S::harilaos@stanford.edu::030ec4ea-53c0-4988-b931-860f83415eb2" providerId="AD" clId="Web-{CADFFD72-3757-33B6-E097-C7AD29A46678}" dt="2024-10-14T07:42:41.549" v="220"/>
          <ac:picMkLst>
            <pc:docMk/>
            <pc:sldMk cId="3715024459" sldId="2065"/>
            <ac:picMk id="12" creationId="{EFE5DF75-95D4-F8DE-B0B2-974981F3CBA8}"/>
          </ac:picMkLst>
        </pc:picChg>
        <pc:picChg chg="add mod">
          <ac:chgData name="Charilaos I. Kanatsoulis" userId="S::harilaos@stanford.edu::030ec4ea-53c0-4988-b931-860f83415eb2" providerId="AD" clId="Web-{CADFFD72-3757-33B6-E097-C7AD29A46678}" dt="2024-10-14T07:49:35.656" v="262" actId="1076"/>
          <ac:picMkLst>
            <pc:docMk/>
            <pc:sldMk cId="3715024459" sldId="2065"/>
            <ac:picMk id="13" creationId="{57D0110F-EE4C-98F7-D3F7-82B5EC06AD38}"/>
          </ac:picMkLst>
        </pc:picChg>
      </pc:sldChg>
    </pc:docChg>
  </pc:docChgLst>
  <pc:docChgLst>
    <pc:chgData name="Josh Singh" userId="S::jsingh5@stanford.edu::906e138b-41b6-4748-9ec6-d963ebc43888" providerId="AD" clId="Web-{A0BCDB8F-3F53-FCF9-B42E-D79DD68D13A1}"/>
    <pc:docChg chg="modSld">
      <pc:chgData name="Josh Singh" userId="S::jsingh5@stanford.edu::906e138b-41b6-4748-9ec6-d963ebc43888" providerId="AD" clId="Web-{A0BCDB8F-3F53-FCF9-B42E-D79DD68D13A1}" dt="2024-10-15T16:57:44.613" v="63"/>
      <pc:docMkLst>
        <pc:docMk/>
      </pc:docMkLst>
      <pc:sldChg chg="modSp">
        <pc:chgData name="Josh Singh" userId="S::jsingh5@stanford.edu::906e138b-41b6-4748-9ec6-d963ebc43888" providerId="AD" clId="Web-{A0BCDB8F-3F53-FCF9-B42E-D79DD68D13A1}" dt="2024-10-15T16:57:44.613" v="63"/>
        <pc:sldMkLst>
          <pc:docMk/>
          <pc:sldMk cId="4184610358" sldId="2061"/>
        </pc:sldMkLst>
        <pc:spChg chg="mod">
          <ac:chgData name="Josh Singh" userId="S::jsingh5@stanford.edu::906e138b-41b6-4748-9ec6-d963ebc43888" providerId="AD" clId="Web-{A0BCDB8F-3F53-FCF9-B42E-D79DD68D13A1}" dt="2024-10-15T16:57:44.613" v="63"/>
          <ac:spMkLst>
            <pc:docMk/>
            <pc:sldMk cId="4184610358" sldId="2061"/>
            <ac:spMk id="3" creationId="{CE510082-F9AA-1150-0BA9-50AE448250B1}"/>
          </ac:spMkLst>
        </pc:spChg>
      </pc:sldChg>
    </pc:docChg>
  </pc:docChgLst>
  <pc:docChgLst>
    <pc:chgData name="Charilaos I. Kanatsoulis" userId="S::harilaos@stanford.edu::030ec4ea-53c0-4988-b931-860f83415eb2" providerId="AD" clId="Web-{520090D2-685D-05A1-AFD1-77ED5A40CC74}"/>
    <pc:docChg chg="addSld delSld modSld">
      <pc:chgData name="Charilaos I. Kanatsoulis" userId="S::harilaos@stanford.edu::030ec4ea-53c0-4988-b931-860f83415eb2" providerId="AD" clId="Web-{520090D2-685D-05A1-AFD1-77ED5A40CC74}" dt="2024-10-15T08:29:41.688" v="399" actId="20577"/>
      <pc:docMkLst>
        <pc:docMk/>
      </pc:docMkLst>
      <pc:sldChg chg="mod modShow">
        <pc:chgData name="Charilaos I. Kanatsoulis" userId="S::harilaos@stanford.edu::030ec4ea-53c0-4988-b931-860f83415eb2" providerId="AD" clId="Web-{520090D2-685D-05A1-AFD1-77ED5A40CC74}" dt="2024-10-15T05:35:54.311" v="238"/>
        <pc:sldMkLst>
          <pc:docMk/>
          <pc:sldMk cId="1150764225" sldId="1694"/>
        </pc:sldMkLst>
      </pc:sldChg>
      <pc:sldChg chg="mod modShow">
        <pc:chgData name="Charilaos I. Kanatsoulis" userId="S::harilaos@stanford.edu::030ec4ea-53c0-4988-b931-860f83415eb2" providerId="AD" clId="Web-{520090D2-685D-05A1-AFD1-77ED5A40CC74}" dt="2024-10-15T05:35:54.514" v="239"/>
        <pc:sldMkLst>
          <pc:docMk/>
          <pc:sldMk cId="1802117219" sldId="1695"/>
        </pc:sldMkLst>
      </pc:sldChg>
      <pc:sldChg chg="del mod modShow">
        <pc:chgData name="Charilaos I. Kanatsoulis" userId="S::harilaos@stanford.edu::030ec4ea-53c0-4988-b931-860f83415eb2" providerId="AD" clId="Web-{520090D2-685D-05A1-AFD1-77ED5A40CC74}" dt="2024-10-15T08:27:48.059" v="386"/>
        <pc:sldMkLst>
          <pc:docMk/>
          <pc:sldMk cId="578293575" sldId="1818"/>
        </pc:sldMkLst>
      </pc:sldChg>
      <pc:sldChg chg="modSp">
        <pc:chgData name="Charilaos I. Kanatsoulis" userId="S::harilaos@stanford.edu::030ec4ea-53c0-4988-b931-860f83415eb2" providerId="AD" clId="Web-{520090D2-685D-05A1-AFD1-77ED5A40CC74}" dt="2024-10-15T08:24:29.673" v="258" actId="20577"/>
        <pc:sldMkLst>
          <pc:docMk/>
          <pc:sldMk cId="2790460258" sldId="2074"/>
        </pc:sldMkLst>
        <pc:spChg chg="mod">
          <ac:chgData name="Charilaos I. Kanatsoulis" userId="S::harilaos@stanford.edu::030ec4ea-53c0-4988-b931-860f83415eb2" providerId="AD" clId="Web-{520090D2-685D-05A1-AFD1-77ED5A40CC74}" dt="2024-10-15T08:24:29.673" v="258" actId="20577"/>
          <ac:spMkLst>
            <pc:docMk/>
            <pc:sldMk cId="2790460258" sldId="2074"/>
            <ac:spMk id="3" creationId="{BC64CE17-AC5F-ED40-9059-9654170EB025}"/>
          </ac:spMkLst>
        </pc:spChg>
        <pc:picChg chg="mod">
          <ac:chgData name="Charilaos I. Kanatsoulis" userId="S::harilaos@stanford.edu::030ec4ea-53c0-4988-b931-860f83415eb2" providerId="AD" clId="Web-{520090D2-685D-05A1-AFD1-77ED5A40CC74}" dt="2024-10-15T08:23:35.812" v="250" actId="1076"/>
          <ac:picMkLst>
            <pc:docMk/>
            <pc:sldMk cId="2790460258" sldId="2074"/>
            <ac:picMk id="7" creationId="{AA085FA8-D1CA-CA2D-540E-A266810CBB56}"/>
          </ac:picMkLst>
        </pc:picChg>
      </pc:sldChg>
      <pc:sldChg chg="modSp">
        <pc:chgData name="Charilaos I. Kanatsoulis" userId="S::harilaos@stanford.edu::030ec4ea-53c0-4988-b931-860f83415eb2" providerId="AD" clId="Web-{520090D2-685D-05A1-AFD1-77ED5A40CC74}" dt="2024-10-15T08:25:40.179" v="268" actId="20577"/>
        <pc:sldMkLst>
          <pc:docMk/>
          <pc:sldMk cId="2971688887" sldId="2075"/>
        </pc:sldMkLst>
        <pc:spChg chg="mod">
          <ac:chgData name="Charilaos I. Kanatsoulis" userId="S::harilaos@stanford.edu::030ec4ea-53c0-4988-b931-860f83415eb2" providerId="AD" clId="Web-{520090D2-685D-05A1-AFD1-77ED5A40CC74}" dt="2024-10-15T08:25:40.179" v="268" actId="20577"/>
          <ac:spMkLst>
            <pc:docMk/>
            <pc:sldMk cId="2971688887" sldId="2075"/>
            <ac:spMk id="3" creationId="{BC64CE17-AC5F-ED40-9059-9654170EB025}"/>
          </ac:spMkLst>
        </pc:spChg>
      </pc:sldChg>
      <pc:sldChg chg="modSp">
        <pc:chgData name="Charilaos I. Kanatsoulis" userId="S::harilaos@stanford.edu::030ec4ea-53c0-4988-b931-860f83415eb2" providerId="AD" clId="Web-{520090D2-685D-05A1-AFD1-77ED5A40CC74}" dt="2024-10-15T08:27:25.824" v="385"/>
        <pc:sldMkLst>
          <pc:docMk/>
          <pc:sldMk cId="2882478437" sldId="2076"/>
        </pc:sldMkLst>
        <pc:graphicFrameChg chg="mod modGraphic">
          <ac:chgData name="Charilaos I. Kanatsoulis" userId="S::harilaos@stanford.edu::030ec4ea-53c0-4988-b931-860f83415eb2" providerId="AD" clId="Web-{520090D2-685D-05A1-AFD1-77ED5A40CC74}" dt="2024-10-15T08:27:25.824" v="385"/>
          <ac:graphicFrameMkLst>
            <pc:docMk/>
            <pc:sldMk cId="2882478437" sldId="2076"/>
            <ac:graphicFrameMk id="7" creationId="{FB22D72E-BF81-554E-A835-F5B6FA7D8373}"/>
          </ac:graphicFrameMkLst>
        </pc:graphicFrameChg>
      </pc:sldChg>
      <pc:sldChg chg="modSp">
        <pc:chgData name="Charilaos I. Kanatsoulis" userId="S::harilaos@stanford.edu::030ec4ea-53c0-4988-b931-860f83415eb2" providerId="AD" clId="Web-{520090D2-685D-05A1-AFD1-77ED5A40CC74}" dt="2024-10-15T08:29:41.688" v="399" actId="20577"/>
        <pc:sldMkLst>
          <pc:docMk/>
          <pc:sldMk cId="127711347" sldId="2084"/>
        </pc:sldMkLst>
        <pc:spChg chg="mod">
          <ac:chgData name="Charilaos I. Kanatsoulis" userId="S::harilaos@stanford.edu::030ec4ea-53c0-4988-b931-860f83415eb2" providerId="AD" clId="Web-{520090D2-685D-05A1-AFD1-77ED5A40CC74}" dt="2024-10-15T08:29:41.688" v="399" actId="20577"/>
          <ac:spMkLst>
            <pc:docMk/>
            <pc:sldMk cId="127711347" sldId="2084"/>
            <ac:spMk id="3" creationId="{BC64CE17-AC5F-ED40-9059-9654170EB025}"/>
          </ac:spMkLst>
        </pc:spChg>
        <pc:picChg chg="mod">
          <ac:chgData name="Charilaos I. Kanatsoulis" userId="S::harilaos@stanford.edu::030ec4ea-53c0-4988-b931-860f83415eb2" providerId="AD" clId="Web-{520090D2-685D-05A1-AFD1-77ED5A40CC74}" dt="2024-10-15T08:28:45.108" v="387" actId="1076"/>
          <ac:picMkLst>
            <pc:docMk/>
            <pc:sldMk cId="127711347" sldId="2084"/>
            <ac:picMk id="7" creationId="{B45E7260-FBB9-A43E-5290-EDF76076401A}"/>
          </ac:picMkLst>
        </pc:picChg>
        <pc:picChg chg="mod">
          <ac:chgData name="Charilaos I. Kanatsoulis" userId="S::harilaos@stanford.edu::030ec4ea-53c0-4988-b931-860f83415eb2" providerId="AD" clId="Web-{520090D2-685D-05A1-AFD1-77ED5A40CC74}" dt="2024-10-15T08:29:04.406" v="391" actId="1076"/>
          <ac:picMkLst>
            <pc:docMk/>
            <pc:sldMk cId="127711347" sldId="2084"/>
            <ac:picMk id="13" creationId="{5DB776FA-BA5C-137C-4429-267BFEA34E9A}"/>
          </ac:picMkLst>
        </pc:picChg>
      </pc:sldChg>
      <pc:sldChg chg="del">
        <pc:chgData name="Charilaos I. Kanatsoulis" userId="S::harilaos@stanford.edu::030ec4ea-53c0-4988-b931-860f83415eb2" providerId="AD" clId="Web-{520090D2-685D-05A1-AFD1-77ED5A40CC74}" dt="2024-10-15T04:39:46.511" v="15"/>
        <pc:sldMkLst>
          <pc:docMk/>
          <pc:sldMk cId="846068825" sldId="2087"/>
        </pc:sldMkLst>
      </pc:sldChg>
      <pc:sldChg chg="modSp add replId">
        <pc:chgData name="Charilaos I. Kanatsoulis" userId="S::harilaos@stanford.edu::030ec4ea-53c0-4988-b931-860f83415eb2" providerId="AD" clId="Web-{520090D2-685D-05A1-AFD1-77ED5A40CC74}" dt="2024-10-15T05:12:38.884" v="183" actId="20577"/>
        <pc:sldMkLst>
          <pc:docMk/>
          <pc:sldMk cId="771831816" sldId="2088"/>
        </pc:sldMkLst>
        <pc:spChg chg="mod">
          <ac:chgData name="Charilaos I. Kanatsoulis" userId="S::harilaos@stanford.edu::030ec4ea-53c0-4988-b931-860f83415eb2" providerId="AD" clId="Web-{520090D2-685D-05A1-AFD1-77ED5A40CC74}" dt="2024-10-15T04:40:13.058" v="38" actId="20577"/>
          <ac:spMkLst>
            <pc:docMk/>
            <pc:sldMk cId="771831816" sldId="2088"/>
            <ac:spMk id="2" creationId="{B7B227CF-231F-CF4B-A17E-68A1B23CF6EA}"/>
          </ac:spMkLst>
        </pc:spChg>
        <pc:spChg chg="mod">
          <ac:chgData name="Charilaos I. Kanatsoulis" userId="S::harilaos@stanford.edu::030ec4ea-53c0-4988-b931-860f83415eb2" providerId="AD" clId="Web-{520090D2-685D-05A1-AFD1-77ED5A40CC74}" dt="2024-10-15T05:12:38.884" v="183" actId="20577"/>
          <ac:spMkLst>
            <pc:docMk/>
            <pc:sldMk cId="771831816" sldId="2088"/>
            <ac:spMk id="3" creationId="{04C00192-C208-DC4A-BEDB-C89EC6FF4D1E}"/>
          </ac:spMkLst>
        </pc:spChg>
      </pc:sldChg>
      <pc:sldChg chg="addSp delSp modSp add replId">
        <pc:chgData name="Charilaos I. Kanatsoulis" userId="S::harilaos@stanford.edu::030ec4ea-53c0-4988-b931-860f83415eb2" providerId="AD" clId="Web-{520090D2-685D-05A1-AFD1-77ED5A40CC74}" dt="2024-10-15T05:32:19.429" v="237" actId="20577"/>
        <pc:sldMkLst>
          <pc:docMk/>
          <pc:sldMk cId="3080520383" sldId="2089"/>
        </pc:sldMkLst>
        <pc:spChg chg="mod">
          <ac:chgData name="Charilaos I. Kanatsoulis" userId="S::harilaos@stanford.edu::030ec4ea-53c0-4988-b931-860f83415eb2" providerId="AD" clId="Web-{520090D2-685D-05A1-AFD1-77ED5A40CC74}" dt="2024-10-15T05:27:17.371" v="186" actId="20577"/>
          <ac:spMkLst>
            <pc:docMk/>
            <pc:sldMk cId="3080520383" sldId="2089"/>
            <ac:spMk id="2" creationId="{3D80AD03-B308-4741-80EB-B3EABE86A654}"/>
          </ac:spMkLst>
        </pc:spChg>
        <pc:spChg chg="mod">
          <ac:chgData name="Charilaos I. Kanatsoulis" userId="S::harilaos@stanford.edu::030ec4ea-53c0-4988-b931-860f83415eb2" providerId="AD" clId="Web-{520090D2-685D-05A1-AFD1-77ED5A40CC74}" dt="2024-10-15T05:32:19.429" v="237" actId="20577"/>
          <ac:spMkLst>
            <pc:docMk/>
            <pc:sldMk cId="3080520383" sldId="2089"/>
            <ac:spMk id="3" creationId="{780558A3-8A73-4F4D-BF25-C97131DDA39A}"/>
          </ac:spMkLst>
        </pc:spChg>
        <pc:picChg chg="del">
          <ac:chgData name="Charilaos I. Kanatsoulis" userId="S::harilaos@stanford.edu::030ec4ea-53c0-4988-b931-860f83415eb2" providerId="AD" clId="Web-{520090D2-685D-05A1-AFD1-77ED5A40CC74}" dt="2024-10-15T05:27:26.699" v="188"/>
          <ac:picMkLst>
            <pc:docMk/>
            <pc:sldMk cId="3080520383" sldId="2089"/>
            <ac:picMk id="7" creationId="{BFC2F090-EDB9-BA2E-740D-8AAFFD321C36}"/>
          </ac:picMkLst>
        </pc:picChg>
        <pc:picChg chg="add mod">
          <ac:chgData name="Charilaos I. Kanatsoulis" userId="S::harilaos@stanford.edu::030ec4ea-53c0-4988-b931-860f83415eb2" providerId="AD" clId="Web-{520090D2-685D-05A1-AFD1-77ED5A40CC74}" dt="2024-10-15T05:31:32.911" v="229" actId="1076"/>
          <ac:picMkLst>
            <pc:docMk/>
            <pc:sldMk cId="3080520383" sldId="2089"/>
            <ac:picMk id="8" creationId="{D6D7C2C5-67CD-0652-BC2A-977924D20E3C}"/>
          </ac:picMkLst>
        </pc:picChg>
        <pc:picChg chg="del">
          <ac:chgData name="Charilaos I. Kanatsoulis" userId="S::harilaos@stanford.edu::030ec4ea-53c0-4988-b931-860f83415eb2" providerId="AD" clId="Web-{520090D2-685D-05A1-AFD1-77ED5A40CC74}" dt="2024-10-15T05:27:23.449" v="187"/>
          <ac:picMkLst>
            <pc:docMk/>
            <pc:sldMk cId="3080520383" sldId="2089"/>
            <ac:picMk id="9" creationId="{8E77662F-77A5-E1EB-CA2C-AA4DA796CA1F}"/>
          </ac:picMkLst>
        </pc:picChg>
      </pc:sldChg>
      <pc:sldChg chg="del">
        <pc:chgData name="Charilaos I. Kanatsoulis" userId="S::harilaos@stanford.edu::030ec4ea-53c0-4988-b931-860f83415eb2" providerId="AD" clId="Web-{520090D2-685D-05A1-AFD1-77ED5A40CC74}" dt="2024-10-15T05:12:51.619" v="184"/>
        <pc:sldMkLst>
          <pc:docMk/>
          <pc:sldMk cId="3453868182" sldId="2089"/>
        </pc:sldMkLst>
      </pc:sldChg>
    </pc:docChg>
  </pc:docChgLst>
  <pc:docChgLst>
    <pc:chgData name="Kexin Huang" userId="S::kexinh@stanford.edu::914d3b32-ee16-4dee-97ee-abcbb59b35f7" providerId="AD" clId="Web-{C85144E8-4594-3796-A58E-F84DB533DEBE}"/>
    <pc:docChg chg="addSld modSld">
      <pc:chgData name="Kexin Huang" userId="S::kexinh@stanford.edu::914d3b32-ee16-4dee-97ee-abcbb59b35f7" providerId="AD" clId="Web-{C85144E8-4594-3796-A58E-F84DB533DEBE}" dt="2024-10-14T21:56:48.825" v="470" actId="20577"/>
      <pc:docMkLst>
        <pc:docMk/>
      </pc:docMkLst>
      <pc:sldChg chg="modSp new">
        <pc:chgData name="Kexin Huang" userId="S::kexinh@stanford.edu::914d3b32-ee16-4dee-97ee-abcbb59b35f7" providerId="AD" clId="Web-{C85144E8-4594-3796-A58E-F84DB533DEBE}" dt="2024-10-14T21:56:48.825" v="470" actId="20577"/>
        <pc:sldMkLst>
          <pc:docMk/>
          <pc:sldMk cId="3696974406" sldId="2072"/>
        </pc:sldMkLst>
        <pc:spChg chg="mod">
          <ac:chgData name="Kexin Huang" userId="S::kexinh@stanford.edu::914d3b32-ee16-4dee-97ee-abcbb59b35f7" providerId="AD" clId="Web-{C85144E8-4594-3796-A58E-F84DB533DEBE}" dt="2024-10-14T21:51:52.989" v="55" actId="20577"/>
          <ac:spMkLst>
            <pc:docMk/>
            <pc:sldMk cId="3696974406" sldId="2072"/>
            <ac:spMk id="2" creationId="{A3BB511E-7674-87AE-3053-146A683E5E35}"/>
          </ac:spMkLst>
        </pc:spChg>
        <pc:spChg chg="mod">
          <ac:chgData name="Kexin Huang" userId="S::kexinh@stanford.edu::914d3b32-ee16-4dee-97ee-abcbb59b35f7" providerId="AD" clId="Web-{C85144E8-4594-3796-A58E-F84DB533DEBE}" dt="2024-10-14T21:56:48.825" v="470" actId="20577"/>
          <ac:spMkLst>
            <pc:docMk/>
            <pc:sldMk cId="3696974406" sldId="2072"/>
            <ac:spMk id="3" creationId="{6563757B-9464-4EE3-98FF-C46F38057D4F}"/>
          </ac:spMkLst>
        </pc:spChg>
      </pc:sldChg>
    </pc:docChg>
  </pc:docChgLst>
  <pc:docChgLst>
    <pc:chgData name="Kexin Huang" userId="S::kexinh@stanford.edu::914d3b32-ee16-4dee-97ee-abcbb59b35f7" providerId="AD" clId="Web-{DDE19682-7CEE-5854-4E35-1624D3EF6CA0}"/>
    <pc:docChg chg="modSld">
      <pc:chgData name="Kexin Huang" userId="S::kexinh@stanford.edu::914d3b32-ee16-4dee-97ee-abcbb59b35f7" providerId="AD" clId="Web-{DDE19682-7CEE-5854-4E35-1624D3EF6CA0}" dt="2024-10-15T03:24:50.891" v="3" actId="20577"/>
      <pc:docMkLst>
        <pc:docMk/>
      </pc:docMkLst>
      <pc:sldChg chg="modSp">
        <pc:chgData name="Kexin Huang" userId="S::kexinh@stanford.edu::914d3b32-ee16-4dee-97ee-abcbb59b35f7" providerId="AD" clId="Web-{DDE19682-7CEE-5854-4E35-1624D3EF6CA0}" dt="2024-10-15T03:24:50.891" v="3" actId="20577"/>
        <pc:sldMkLst>
          <pc:docMk/>
          <pc:sldMk cId="3696974406" sldId="2072"/>
        </pc:sldMkLst>
        <pc:spChg chg="mod">
          <ac:chgData name="Kexin Huang" userId="S::kexinh@stanford.edu::914d3b32-ee16-4dee-97ee-abcbb59b35f7" providerId="AD" clId="Web-{DDE19682-7CEE-5854-4E35-1624D3EF6CA0}" dt="2024-10-15T03:24:50.891" v="3" actId="20577"/>
          <ac:spMkLst>
            <pc:docMk/>
            <pc:sldMk cId="3696974406" sldId="2072"/>
            <ac:spMk id="3" creationId="{6563757B-9464-4EE3-98FF-C46F38057D4F}"/>
          </ac:spMkLst>
        </pc:spChg>
      </pc:sldChg>
    </pc:docChg>
  </pc:docChgLst>
  <pc:docChgLst>
    <pc:chgData name="Charilaos I. Kanatsoulis" userId="S::harilaos@stanford.edu::030ec4ea-53c0-4988-b931-860f83415eb2" providerId="AD" clId="Web-{C4833E79-E656-2E93-DF4F-A7E106FEBFA4}"/>
    <pc:docChg chg="modSld">
      <pc:chgData name="Charilaos I. Kanatsoulis" userId="S::harilaos@stanford.edu::030ec4ea-53c0-4988-b931-860f83415eb2" providerId="AD" clId="Web-{C4833E79-E656-2E93-DF4F-A7E106FEBFA4}" dt="2024-10-15T18:28:27.408" v="2298"/>
      <pc:docMkLst>
        <pc:docMk/>
      </pc:docMkLst>
      <pc:sldChg chg="modNotes">
        <pc:chgData name="Charilaos I. Kanatsoulis" userId="S::harilaos@stanford.edu::030ec4ea-53c0-4988-b931-860f83415eb2" providerId="AD" clId="Web-{C4833E79-E656-2E93-DF4F-A7E106FEBFA4}" dt="2024-10-15T17:37:56.410" v="676"/>
        <pc:sldMkLst>
          <pc:docMk/>
          <pc:sldMk cId="3669899520" sldId="1015"/>
        </pc:sldMkLst>
      </pc:sldChg>
      <pc:sldChg chg="modNotes">
        <pc:chgData name="Charilaos I. Kanatsoulis" userId="S::harilaos@stanford.edu::030ec4ea-53c0-4988-b931-860f83415eb2" providerId="AD" clId="Web-{C4833E79-E656-2E93-DF4F-A7E106FEBFA4}" dt="2024-10-15T17:23:45.284" v="64"/>
        <pc:sldMkLst>
          <pc:docMk/>
          <pc:sldMk cId="687659702" sldId="1777"/>
        </pc:sldMkLst>
      </pc:sldChg>
      <pc:sldChg chg="modNotes">
        <pc:chgData name="Charilaos I. Kanatsoulis" userId="S::harilaos@stanford.edu::030ec4ea-53c0-4988-b931-860f83415eb2" providerId="AD" clId="Web-{C4833E79-E656-2E93-DF4F-A7E106FEBFA4}" dt="2024-10-15T17:51:18.705" v="1344"/>
        <pc:sldMkLst>
          <pc:docMk/>
          <pc:sldMk cId="2054793185" sldId="1778"/>
        </pc:sldMkLst>
      </pc:sldChg>
      <pc:sldChg chg="modNotes">
        <pc:chgData name="Charilaos I. Kanatsoulis" userId="S::harilaos@stanford.edu::030ec4ea-53c0-4988-b931-860f83415eb2" providerId="AD" clId="Web-{C4833E79-E656-2E93-DF4F-A7E106FEBFA4}" dt="2024-10-15T17:43:20.443" v="769"/>
        <pc:sldMkLst>
          <pc:docMk/>
          <pc:sldMk cId="1557442820" sldId="1779"/>
        </pc:sldMkLst>
      </pc:sldChg>
      <pc:sldChg chg="modNotes">
        <pc:chgData name="Charilaos I. Kanatsoulis" userId="S::harilaos@stanford.edu::030ec4ea-53c0-4988-b931-860f83415eb2" providerId="AD" clId="Web-{C4833E79-E656-2E93-DF4F-A7E106FEBFA4}" dt="2024-10-15T17:46:26.360" v="999"/>
        <pc:sldMkLst>
          <pc:docMk/>
          <pc:sldMk cId="835797637" sldId="1780"/>
        </pc:sldMkLst>
      </pc:sldChg>
      <pc:sldChg chg="modNotes">
        <pc:chgData name="Charilaos I. Kanatsoulis" userId="S::harilaos@stanford.edu::030ec4ea-53c0-4988-b931-860f83415eb2" providerId="AD" clId="Web-{C4833E79-E656-2E93-DF4F-A7E106FEBFA4}" dt="2024-10-15T18:00:19.454" v="1480"/>
        <pc:sldMkLst>
          <pc:docMk/>
          <pc:sldMk cId="3260784123" sldId="1781"/>
        </pc:sldMkLst>
      </pc:sldChg>
      <pc:sldChg chg="modNotes">
        <pc:chgData name="Charilaos I. Kanatsoulis" userId="S::harilaos@stanford.edu::030ec4ea-53c0-4988-b931-860f83415eb2" providerId="AD" clId="Web-{C4833E79-E656-2E93-DF4F-A7E106FEBFA4}" dt="2024-10-15T18:03:35.371" v="1508"/>
        <pc:sldMkLst>
          <pc:docMk/>
          <pc:sldMk cId="2287980720" sldId="1782"/>
        </pc:sldMkLst>
      </pc:sldChg>
      <pc:sldChg chg="modNotes">
        <pc:chgData name="Charilaos I. Kanatsoulis" userId="S::harilaos@stanford.edu::030ec4ea-53c0-4988-b931-860f83415eb2" providerId="AD" clId="Web-{C4833E79-E656-2E93-DF4F-A7E106FEBFA4}" dt="2024-10-15T18:18:28.796" v="1881"/>
        <pc:sldMkLst>
          <pc:docMk/>
          <pc:sldMk cId="3288634446" sldId="1836"/>
        </pc:sldMkLst>
      </pc:sldChg>
      <pc:sldChg chg="modNotes">
        <pc:chgData name="Charilaos I. Kanatsoulis" userId="S::harilaos@stanford.edu::030ec4ea-53c0-4988-b931-860f83415eb2" providerId="AD" clId="Web-{C4833E79-E656-2E93-DF4F-A7E106FEBFA4}" dt="2024-10-15T18:28:27.408" v="2298"/>
        <pc:sldMkLst>
          <pc:docMk/>
          <pc:sldMk cId="668832743" sldId="1837"/>
        </pc:sldMkLst>
      </pc:sldChg>
      <pc:sldChg chg="modSp">
        <pc:chgData name="Charilaos I. Kanatsoulis" userId="S::harilaos@stanford.edu::030ec4ea-53c0-4988-b931-860f83415eb2" providerId="AD" clId="Web-{C4833E79-E656-2E93-DF4F-A7E106FEBFA4}" dt="2024-10-15T18:19:49.660" v="2043" actId="20577"/>
        <pc:sldMkLst>
          <pc:docMk/>
          <pc:sldMk cId="127711347" sldId="2084"/>
        </pc:sldMkLst>
        <pc:spChg chg="mod">
          <ac:chgData name="Charilaos I. Kanatsoulis" userId="S::harilaos@stanford.edu::030ec4ea-53c0-4988-b931-860f83415eb2" providerId="AD" clId="Web-{C4833E79-E656-2E93-DF4F-A7E106FEBFA4}" dt="2024-10-15T18:19:49.660" v="2043" actId="20577"/>
          <ac:spMkLst>
            <pc:docMk/>
            <pc:sldMk cId="127711347" sldId="2084"/>
            <ac:spMk id="3" creationId="{BC64CE17-AC5F-ED40-9059-9654170EB025}"/>
          </ac:spMkLst>
        </pc:spChg>
      </pc:sldChg>
    </pc:docChg>
  </pc:docChgLst>
  <pc:docChgLst>
    <pc:chgData clId="Web-{912C0BD3-126F-0E2F-36DD-8C33F18F05B5}"/>
    <pc:docChg chg="modSld">
      <pc:chgData name="" userId="" providerId="" clId="Web-{912C0BD3-126F-0E2F-36DD-8C33F18F05B5}" dt="2024-10-15T04:07:47.988" v="0" actId="1076"/>
      <pc:docMkLst>
        <pc:docMk/>
      </pc:docMkLst>
      <pc:sldChg chg="modSp">
        <pc:chgData name="" userId="" providerId="" clId="Web-{912C0BD3-126F-0E2F-36DD-8C33F18F05B5}" dt="2024-10-15T04:07:47.988" v="0" actId="1076"/>
        <pc:sldMkLst>
          <pc:docMk/>
          <pc:sldMk cId="2589625765" sldId="2064"/>
        </pc:sldMkLst>
        <pc:picChg chg="mod">
          <ac:chgData name="" userId="" providerId="" clId="Web-{912C0BD3-126F-0E2F-36DD-8C33F18F05B5}" dt="2024-10-15T04:07:47.988" v="0" actId="1076"/>
          <ac:picMkLst>
            <pc:docMk/>
            <pc:sldMk cId="2589625765" sldId="2064"/>
            <ac:picMk id="10" creationId="{CEFB8C08-39BD-7505-4A5A-7F9B6C27E866}"/>
          </ac:picMkLst>
        </pc:picChg>
      </pc:sldChg>
    </pc:docChg>
  </pc:docChgLst>
  <pc:docChgLst>
    <pc:chgData name="Jure Leskovec" userId="c3375773-ce7f-444d-a7c6-e358fb579a72" providerId="ADAL" clId="{3E411AD8-F2D3-CB47-AE04-A18B3B0A5D7F}"/>
    <pc:docChg chg="modSld">
      <pc:chgData name="Jure Leskovec" userId="c3375773-ce7f-444d-a7c6-e358fb579a72" providerId="ADAL" clId="{3E411AD8-F2D3-CB47-AE04-A18B3B0A5D7F}" dt="2024-10-15T21:29:04.933" v="249" actId="1076"/>
      <pc:docMkLst>
        <pc:docMk/>
      </pc:docMkLst>
      <pc:sldChg chg="modSp mod">
        <pc:chgData name="Jure Leskovec" userId="c3375773-ce7f-444d-a7c6-e358fb579a72" providerId="ADAL" clId="{3E411AD8-F2D3-CB47-AE04-A18B3B0A5D7F}" dt="2024-10-15T21:26:27.831" v="180" actId="1036"/>
        <pc:sldMkLst>
          <pc:docMk/>
          <pc:sldMk cId="2537074394" sldId="1770"/>
        </pc:sldMkLst>
        <pc:spChg chg="mod">
          <ac:chgData name="Jure Leskovec" userId="c3375773-ce7f-444d-a7c6-e358fb579a72" providerId="ADAL" clId="{3E411AD8-F2D3-CB47-AE04-A18B3B0A5D7F}" dt="2024-10-15T21:26:21.168" v="153" actId="14100"/>
          <ac:spMkLst>
            <pc:docMk/>
            <pc:sldMk cId="2537074394" sldId="1770"/>
            <ac:spMk id="3" creationId="{50B84E62-FE26-664B-9354-EAF57B52C2DE}"/>
          </ac:spMkLst>
        </pc:spChg>
        <pc:spChg chg="mod">
          <ac:chgData name="Jure Leskovec" userId="c3375773-ce7f-444d-a7c6-e358fb579a72" providerId="ADAL" clId="{3E411AD8-F2D3-CB47-AE04-A18B3B0A5D7F}" dt="2024-10-15T21:26:27.831" v="180" actId="1036"/>
          <ac:spMkLst>
            <pc:docMk/>
            <pc:sldMk cId="2537074394" sldId="1770"/>
            <ac:spMk id="11" creationId="{887A0EB2-E9E7-0D48-950C-48FD0166DBFE}"/>
          </ac:spMkLst>
        </pc:spChg>
        <pc:spChg chg="mod">
          <ac:chgData name="Jure Leskovec" userId="c3375773-ce7f-444d-a7c6-e358fb579a72" providerId="ADAL" clId="{3E411AD8-F2D3-CB47-AE04-A18B3B0A5D7F}" dt="2024-10-15T21:26:27.831" v="180" actId="1036"/>
          <ac:spMkLst>
            <pc:docMk/>
            <pc:sldMk cId="2537074394" sldId="1770"/>
            <ac:spMk id="12" creationId="{AFA33739-D3AD-BB42-B586-B844417B790B}"/>
          </ac:spMkLst>
        </pc:spChg>
        <pc:spChg chg="mod">
          <ac:chgData name="Jure Leskovec" userId="c3375773-ce7f-444d-a7c6-e358fb579a72" providerId="ADAL" clId="{3E411AD8-F2D3-CB47-AE04-A18B3B0A5D7F}" dt="2024-10-15T21:26:27.831" v="180" actId="1036"/>
          <ac:spMkLst>
            <pc:docMk/>
            <pc:sldMk cId="2537074394" sldId="1770"/>
            <ac:spMk id="13" creationId="{EE245031-CEDA-924C-80C7-B88877995EB9}"/>
          </ac:spMkLst>
        </pc:spChg>
        <pc:spChg chg="mod">
          <ac:chgData name="Jure Leskovec" userId="c3375773-ce7f-444d-a7c6-e358fb579a72" providerId="ADAL" clId="{3E411AD8-F2D3-CB47-AE04-A18B3B0A5D7F}" dt="2024-10-15T21:26:27.831" v="180" actId="1036"/>
          <ac:spMkLst>
            <pc:docMk/>
            <pc:sldMk cId="2537074394" sldId="1770"/>
            <ac:spMk id="14" creationId="{49267C89-C106-4F44-A344-9340EAAFB801}"/>
          </ac:spMkLst>
        </pc:spChg>
        <pc:spChg chg="mod">
          <ac:chgData name="Jure Leskovec" userId="c3375773-ce7f-444d-a7c6-e358fb579a72" providerId="ADAL" clId="{3E411AD8-F2D3-CB47-AE04-A18B3B0A5D7F}" dt="2024-10-15T21:26:27.831" v="180" actId="1036"/>
          <ac:spMkLst>
            <pc:docMk/>
            <pc:sldMk cId="2537074394" sldId="1770"/>
            <ac:spMk id="15" creationId="{008C2C9A-2334-B843-9BC4-A9C6038E1E82}"/>
          </ac:spMkLst>
        </pc:spChg>
        <pc:spChg chg="mod">
          <ac:chgData name="Jure Leskovec" userId="c3375773-ce7f-444d-a7c6-e358fb579a72" providerId="ADAL" clId="{3E411AD8-F2D3-CB47-AE04-A18B3B0A5D7F}" dt="2024-10-15T21:26:27.831" v="180" actId="1036"/>
          <ac:spMkLst>
            <pc:docMk/>
            <pc:sldMk cId="2537074394" sldId="1770"/>
            <ac:spMk id="17" creationId="{6AF6E329-42B7-AD40-95E6-02CF7BCF5698}"/>
          </ac:spMkLst>
        </pc:spChg>
        <pc:picChg chg="mod">
          <ac:chgData name="Jure Leskovec" userId="c3375773-ce7f-444d-a7c6-e358fb579a72" providerId="ADAL" clId="{3E411AD8-F2D3-CB47-AE04-A18B3B0A5D7F}" dt="2024-10-15T21:26:27.831" v="180" actId="1036"/>
          <ac:picMkLst>
            <pc:docMk/>
            <pc:sldMk cId="2537074394" sldId="1770"/>
            <ac:picMk id="10" creationId="{A22C7665-6619-8945-8B61-C3CDCBEE6664}"/>
          </ac:picMkLst>
        </pc:picChg>
        <pc:picChg chg="mod">
          <ac:chgData name="Jure Leskovec" userId="c3375773-ce7f-444d-a7c6-e358fb579a72" providerId="ADAL" clId="{3E411AD8-F2D3-CB47-AE04-A18B3B0A5D7F}" dt="2024-10-15T21:26:27.831" v="180" actId="1036"/>
          <ac:picMkLst>
            <pc:docMk/>
            <pc:sldMk cId="2537074394" sldId="1770"/>
            <ac:picMk id="2050" creationId="{E965AC2C-701D-7547-8661-73E888C818F6}"/>
          </ac:picMkLst>
        </pc:picChg>
      </pc:sldChg>
      <pc:sldChg chg="addSp modSp mod">
        <pc:chgData name="Jure Leskovec" userId="c3375773-ce7f-444d-a7c6-e358fb579a72" providerId="ADAL" clId="{3E411AD8-F2D3-CB47-AE04-A18B3B0A5D7F}" dt="2024-10-15T21:25:56.861" v="151" actId="1036"/>
        <pc:sldMkLst>
          <pc:docMk/>
          <pc:sldMk cId="1417105993" sldId="1771"/>
        </pc:sldMkLst>
        <pc:spChg chg="mod">
          <ac:chgData name="Jure Leskovec" userId="c3375773-ce7f-444d-a7c6-e358fb579a72" providerId="ADAL" clId="{3E411AD8-F2D3-CB47-AE04-A18B3B0A5D7F}" dt="2024-10-15T18:35:41.518" v="41" actId="207"/>
          <ac:spMkLst>
            <pc:docMk/>
            <pc:sldMk cId="1417105993" sldId="1771"/>
            <ac:spMk id="3" creationId="{EF34C498-6DAA-2243-B2D9-B392B3BBFD79}"/>
          </ac:spMkLst>
        </pc:spChg>
        <pc:spChg chg="add mod">
          <ac:chgData name="Jure Leskovec" userId="c3375773-ce7f-444d-a7c6-e358fb579a72" providerId="ADAL" clId="{3E411AD8-F2D3-CB47-AE04-A18B3B0A5D7F}" dt="2024-10-15T21:25:56.861" v="151" actId="1036"/>
          <ac:spMkLst>
            <pc:docMk/>
            <pc:sldMk cId="1417105993" sldId="1771"/>
            <ac:spMk id="7" creationId="{59198818-51DE-4019-35F9-8FBF278F60A2}"/>
          </ac:spMkLst>
        </pc:spChg>
      </pc:sldChg>
      <pc:sldChg chg="addSp modSp mod">
        <pc:chgData name="Jure Leskovec" userId="c3375773-ce7f-444d-a7c6-e358fb579a72" providerId="ADAL" clId="{3E411AD8-F2D3-CB47-AE04-A18B3B0A5D7F}" dt="2024-10-15T21:25:17.227" v="93" actId="1076"/>
        <pc:sldMkLst>
          <pc:docMk/>
          <pc:sldMk cId="1760031230" sldId="1773"/>
        </pc:sldMkLst>
        <pc:spChg chg="mod">
          <ac:chgData name="Jure Leskovec" userId="c3375773-ce7f-444d-a7c6-e358fb579a72" providerId="ADAL" clId="{3E411AD8-F2D3-CB47-AE04-A18B3B0A5D7F}" dt="2024-10-15T21:24:41.244" v="57" actId="20577"/>
          <ac:spMkLst>
            <pc:docMk/>
            <pc:sldMk cId="1760031230" sldId="1773"/>
            <ac:spMk id="3" creationId="{50B84E62-FE26-664B-9354-EAF57B52C2DE}"/>
          </ac:spMkLst>
        </pc:spChg>
        <pc:spChg chg="add mod">
          <ac:chgData name="Jure Leskovec" userId="c3375773-ce7f-444d-a7c6-e358fb579a72" providerId="ADAL" clId="{3E411AD8-F2D3-CB47-AE04-A18B3B0A5D7F}" dt="2024-10-15T21:25:17.227" v="93" actId="1076"/>
          <ac:spMkLst>
            <pc:docMk/>
            <pc:sldMk cId="1760031230" sldId="1773"/>
            <ac:spMk id="8" creationId="{3F517500-6584-B543-21D4-36C8A6373E50}"/>
          </ac:spMkLst>
        </pc:spChg>
        <pc:spChg chg="mod">
          <ac:chgData name="Jure Leskovec" userId="c3375773-ce7f-444d-a7c6-e358fb579a72" providerId="ADAL" clId="{3E411AD8-F2D3-CB47-AE04-A18B3B0A5D7F}" dt="2024-10-15T21:25:00.224" v="85" actId="21"/>
          <ac:spMkLst>
            <pc:docMk/>
            <pc:sldMk cId="1760031230" sldId="1773"/>
            <ac:spMk id="34" creationId="{905AD2B2-AD66-B642-83FA-4AA524C6D662}"/>
          </ac:spMkLst>
        </pc:spChg>
      </pc:sldChg>
      <pc:sldChg chg="modSp mod">
        <pc:chgData name="Jure Leskovec" userId="c3375773-ce7f-444d-a7c6-e358fb579a72" providerId="ADAL" clId="{3E411AD8-F2D3-CB47-AE04-A18B3B0A5D7F}" dt="2024-10-15T21:26:35.712" v="181" actId="5793"/>
        <pc:sldMkLst>
          <pc:docMk/>
          <pc:sldMk cId="1135890417" sldId="1774"/>
        </pc:sldMkLst>
        <pc:spChg chg="mod">
          <ac:chgData name="Jure Leskovec" userId="c3375773-ce7f-444d-a7c6-e358fb579a72" providerId="ADAL" clId="{3E411AD8-F2D3-CB47-AE04-A18B3B0A5D7F}" dt="2024-10-15T21:26:35.712" v="181" actId="5793"/>
          <ac:spMkLst>
            <pc:docMk/>
            <pc:sldMk cId="1135890417" sldId="1774"/>
            <ac:spMk id="3" creationId="{D00DCA17-5C06-5241-9FAF-AFFCC9979311}"/>
          </ac:spMkLst>
        </pc:spChg>
      </pc:sldChg>
      <pc:sldChg chg="addSp modSp mod">
        <pc:chgData name="Jure Leskovec" userId="c3375773-ce7f-444d-a7c6-e358fb579a72" providerId="ADAL" clId="{3E411AD8-F2D3-CB47-AE04-A18B3B0A5D7F}" dt="2024-10-15T21:28:39.687" v="246" actId="1076"/>
        <pc:sldMkLst>
          <pc:docMk/>
          <pc:sldMk cId="1554256904" sldId="2063"/>
        </pc:sldMkLst>
        <pc:spChg chg="add mod">
          <ac:chgData name="Jure Leskovec" userId="c3375773-ce7f-444d-a7c6-e358fb579a72" providerId="ADAL" clId="{3E411AD8-F2D3-CB47-AE04-A18B3B0A5D7F}" dt="2024-10-15T21:28:39.687" v="246" actId="1076"/>
          <ac:spMkLst>
            <pc:docMk/>
            <pc:sldMk cId="1554256904" sldId="2063"/>
            <ac:spMk id="7" creationId="{0DCA9F04-1AAE-9FA4-A340-89F76A311BF2}"/>
          </ac:spMkLst>
        </pc:spChg>
      </pc:sldChg>
      <pc:sldChg chg="modSp mod">
        <pc:chgData name="Jure Leskovec" userId="c3375773-ce7f-444d-a7c6-e358fb579a72" providerId="ADAL" clId="{3E411AD8-F2D3-CB47-AE04-A18B3B0A5D7F}" dt="2024-10-15T21:29:04.933" v="249" actId="1076"/>
        <pc:sldMkLst>
          <pc:docMk/>
          <pc:sldMk cId="2589625765" sldId="2064"/>
        </pc:sldMkLst>
        <pc:picChg chg="mod">
          <ac:chgData name="Jure Leskovec" userId="c3375773-ce7f-444d-a7c6-e358fb579a72" providerId="ADAL" clId="{3E411AD8-F2D3-CB47-AE04-A18B3B0A5D7F}" dt="2024-10-15T21:29:04.933" v="249" actId="1076"/>
          <ac:picMkLst>
            <pc:docMk/>
            <pc:sldMk cId="2589625765" sldId="2064"/>
            <ac:picMk id="9" creationId="{96747530-EC00-B5E2-F30F-08C2D771E33A}"/>
          </ac:picMkLst>
        </pc:picChg>
      </pc:sldChg>
      <pc:sldChg chg="addSp modSp">
        <pc:chgData name="Jure Leskovec" userId="c3375773-ce7f-444d-a7c6-e358fb579a72" providerId="ADAL" clId="{3E411AD8-F2D3-CB47-AE04-A18B3B0A5D7F}" dt="2024-10-15T21:28:53.370" v="248"/>
        <pc:sldMkLst>
          <pc:docMk/>
          <pc:sldMk cId="2658374072" sldId="2085"/>
        </pc:sldMkLst>
        <pc:spChg chg="add mod">
          <ac:chgData name="Jure Leskovec" userId="c3375773-ce7f-444d-a7c6-e358fb579a72" providerId="ADAL" clId="{3E411AD8-F2D3-CB47-AE04-A18B3B0A5D7F}" dt="2024-10-15T21:28:53.370" v="248"/>
          <ac:spMkLst>
            <pc:docMk/>
            <pc:sldMk cId="2658374072" sldId="2085"/>
            <ac:spMk id="10" creationId="{B6576CC9-FAB2-8E2D-C1B7-E920391B1310}"/>
          </ac:spMkLst>
        </pc:spChg>
      </pc:sldChg>
      <pc:sldChg chg="addSp modSp">
        <pc:chgData name="Jure Leskovec" userId="c3375773-ce7f-444d-a7c6-e358fb579a72" providerId="ADAL" clId="{3E411AD8-F2D3-CB47-AE04-A18B3B0A5D7F}" dt="2024-10-15T21:28:47.046" v="247"/>
        <pc:sldMkLst>
          <pc:docMk/>
          <pc:sldMk cId="1072991692" sldId="2086"/>
        </pc:sldMkLst>
        <pc:spChg chg="add mod">
          <ac:chgData name="Jure Leskovec" userId="c3375773-ce7f-444d-a7c6-e358fb579a72" providerId="ADAL" clId="{3E411AD8-F2D3-CB47-AE04-A18B3B0A5D7F}" dt="2024-10-15T21:28:47.046" v="247"/>
          <ac:spMkLst>
            <pc:docMk/>
            <pc:sldMk cId="1072991692" sldId="2086"/>
            <ac:spMk id="7" creationId="{8030F3FF-04B5-427C-F4BB-FFFC25EB8778}"/>
          </ac:spMkLst>
        </pc:spChg>
      </pc:sldChg>
    </pc:docChg>
  </pc:docChgLst>
  <pc:docChgLst>
    <pc:chgData name="Charilaos I. Kanatsoulis" userId="S::harilaos@stanford.edu::030ec4ea-53c0-4988-b931-860f83415eb2" providerId="AD" clId="Web-{D9C74C4D-C081-010C-E6BE-5E3A4FA6B58A}"/>
    <pc:docChg chg="modSld">
      <pc:chgData name="Charilaos I. Kanatsoulis" userId="S::harilaos@stanford.edu::030ec4ea-53c0-4988-b931-860f83415eb2" providerId="AD" clId="Web-{D9C74C4D-C081-010C-E6BE-5E3A4FA6B58A}" dt="2024-10-15T16:53:09.464" v="14" actId="20577"/>
      <pc:docMkLst>
        <pc:docMk/>
      </pc:docMkLst>
      <pc:sldChg chg="modSp">
        <pc:chgData name="Charilaos I. Kanatsoulis" userId="S::harilaos@stanford.edu::030ec4ea-53c0-4988-b931-860f83415eb2" providerId="AD" clId="Web-{D9C74C4D-C081-010C-E6BE-5E3A4FA6B58A}" dt="2024-10-15T16:53:09.464" v="14" actId="20577"/>
        <pc:sldMkLst>
          <pc:docMk/>
          <pc:sldMk cId="1557442820" sldId="1779"/>
        </pc:sldMkLst>
        <pc:spChg chg="mod">
          <ac:chgData name="Charilaos I. Kanatsoulis" userId="S::harilaos@stanford.edu::030ec4ea-53c0-4988-b931-860f83415eb2" providerId="AD" clId="Web-{D9C74C4D-C081-010C-E6BE-5E3A4FA6B58A}" dt="2024-10-15T16:53:09.464" v="14" actId="20577"/>
          <ac:spMkLst>
            <pc:docMk/>
            <pc:sldMk cId="1557442820" sldId="1779"/>
            <ac:spMk id="3" creationId="{B1F2CCD2-C123-AA44-8508-0B80BBB2DB54}"/>
          </ac:spMkLst>
        </pc:spChg>
      </pc:sldChg>
      <pc:sldChg chg="modSp">
        <pc:chgData name="Charilaos I. Kanatsoulis" userId="S::harilaos@stanford.edu::030ec4ea-53c0-4988-b931-860f83415eb2" providerId="AD" clId="Web-{D9C74C4D-C081-010C-E6BE-5E3A4FA6B58A}" dt="2024-10-15T16:52:08.038" v="3" actId="1076"/>
        <pc:sldMkLst>
          <pc:docMk/>
          <pc:sldMk cId="127711347" sldId="2084"/>
        </pc:sldMkLst>
        <pc:picChg chg="mod">
          <ac:chgData name="Charilaos I. Kanatsoulis" userId="S::harilaos@stanford.edu::030ec4ea-53c0-4988-b931-860f83415eb2" providerId="AD" clId="Web-{D9C74C4D-C081-010C-E6BE-5E3A4FA6B58A}" dt="2024-10-15T16:52:08.038" v="3" actId="1076"/>
          <ac:picMkLst>
            <pc:docMk/>
            <pc:sldMk cId="127711347" sldId="2084"/>
            <ac:picMk id="7" creationId="{B45E7260-FBB9-A43E-5290-EDF76076401A}"/>
          </ac:picMkLst>
        </pc:picChg>
        <pc:picChg chg="mod">
          <ac:chgData name="Charilaos I. Kanatsoulis" userId="S::harilaos@stanford.edu::030ec4ea-53c0-4988-b931-860f83415eb2" providerId="AD" clId="Web-{D9C74C4D-C081-010C-E6BE-5E3A4FA6B58A}" dt="2024-10-15T16:52:02.538" v="1" actId="1076"/>
          <ac:picMkLst>
            <pc:docMk/>
            <pc:sldMk cId="127711347" sldId="2084"/>
            <ac:picMk id="11" creationId="{0A465246-C6BB-BEC9-8E12-7D89102E9D87}"/>
          </ac:picMkLst>
        </pc:picChg>
      </pc:sldChg>
    </pc:docChg>
  </pc:docChgLst>
  <pc:docChgLst>
    <pc:chgData name="Charilaos I. Kanatsoulis" userId="S::harilaos@stanford.edu::030ec4ea-53c0-4988-b931-860f83415eb2" providerId="AD" clId="Web-{27DC680A-C08F-C24D-3274-222A68D62EB9}"/>
    <pc:docChg chg="addSld modSld">
      <pc:chgData name="Charilaos I. Kanatsoulis" userId="S::harilaos@stanford.edu::030ec4ea-53c0-4988-b931-860f83415eb2" providerId="AD" clId="Web-{27DC680A-C08F-C24D-3274-222A68D62EB9}" dt="2024-10-15T04:40:13.206" v="185"/>
      <pc:docMkLst>
        <pc:docMk/>
      </pc:docMkLst>
      <pc:sldChg chg="modSp">
        <pc:chgData name="Charilaos I. Kanatsoulis" userId="S::harilaos@stanford.edu::030ec4ea-53c0-4988-b931-860f83415eb2" providerId="AD" clId="Web-{27DC680A-C08F-C24D-3274-222A68D62EB9}" dt="2024-10-15T04:16:23.297" v="82" actId="20577"/>
        <pc:sldMkLst>
          <pc:docMk/>
          <pc:sldMk cId="2589625765" sldId="2064"/>
        </pc:sldMkLst>
        <pc:spChg chg="mod">
          <ac:chgData name="Charilaos I. Kanatsoulis" userId="S::harilaos@stanford.edu::030ec4ea-53c0-4988-b931-860f83415eb2" providerId="AD" clId="Web-{27DC680A-C08F-C24D-3274-222A68D62EB9}" dt="2024-10-15T04:16:23.297" v="82" actId="20577"/>
          <ac:spMkLst>
            <pc:docMk/>
            <pc:sldMk cId="2589625765" sldId="2064"/>
            <ac:spMk id="3" creationId="{5D814956-27A6-8845-8F34-65451A278F63}"/>
          </ac:spMkLst>
        </pc:spChg>
        <pc:picChg chg="mod">
          <ac:chgData name="Charilaos I. Kanatsoulis" userId="S::harilaos@stanford.edu::030ec4ea-53c0-4988-b931-860f83415eb2" providerId="AD" clId="Web-{27DC680A-C08F-C24D-3274-222A68D62EB9}" dt="2024-10-15T04:10:55.633" v="2" actId="1076"/>
          <ac:picMkLst>
            <pc:docMk/>
            <pc:sldMk cId="2589625765" sldId="2064"/>
            <ac:picMk id="7" creationId="{C63030F8-7C7A-CA4B-38CE-EB8FF5BFF218}"/>
          </ac:picMkLst>
        </pc:picChg>
        <pc:picChg chg="mod">
          <ac:chgData name="Charilaos I. Kanatsoulis" userId="S::harilaos@stanford.edu::030ec4ea-53c0-4988-b931-860f83415eb2" providerId="AD" clId="Web-{27DC680A-C08F-C24D-3274-222A68D62EB9}" dt="2024-10-15T04:12:05.963" v="43" actId="1076"/>
          <ac:picMkLst>
            <pc:docMk/>
            <pc:sldMk cId="2589625765" sldId="2064"/>
            <ac:picMk id="9" creationId="{96747530-EC00-B5E2-F30F-08C2D771E33A}"/>
          </ac:picMkLst>
        </pc:picChg>
        <pc:picChg chg="ord">
          <ac:chgData name="Charilaos I. Kanatsoulis" userId="S::harilaos@stanford.edu::030ec4ea-53c0-4988-b931-860f83415eb2" providerId="AD" clId="Web-{27DC680A-C08F-C24D-3274-222A68D62EB9}" dt="2024-10-15T04:11:14.508" v="15"/>
          <ac:picMkLst>
            <pc:docMk/>
            <pc:sldMk cId="2589625765" sldId="2064"/>
            <ac:picMk id="10" creationId="{CEFB8C08-39BD-7505-4A5A-7F9B6C27E866}"/>
          </ac:picMkLst>
        </pc:picChg>
        <pc:picChg chg="mod">
          <ac:chgData name="Charilaos I. Kanatsoulis" userId="S::harilaos@stanford.edu::030ec4ea-53c0-4988-b931-860f83415eb2" providerId="AD" clId="Web-{27DC680A-C08F-C24D-3274-222A68D62EB9}" dt="2024-10-15T04:16:07.469" v="81" actId="14100"/>
          <ac:picMkLst>
            <pc:docMk/>
            <pc:sldMk cId="2589625765" sldId="2064"/>
            <ac:picMk id="11" creationId="{5BB619CE-9AF7-60D9-59E7-C34FECCD7ADF}"/>
          </ac:picMkLst>
        </pc:picChg>
      </pc:sldChg>
      <pc:sldChg chg="modSp">
        <pc:chgData name="Charilaos I. Kanatsoulis" userId="S::harilaos@stanford.edu::030ec4ea-53c0-4988-b931-860f83415eb2" providerId="AD" clId="Web-{27DC680A-C08F-C24D-3274-222A68D62EB9}" dt="2024-10-15T04:18:48.707" v="98" actId="20577"/>
        <pc:sldMkLst>
          <pc:docMk/>
          <pc:sldMk cId="3940691575" sldId="2066"/>
        </pc:sldMkLst>
        <pc:spChg chg="mod">
          <ac:chgData name="Charilaos I. Kanatsoulis" userId="S::harilaos@stanford.edu::030ec4ea-53c0-4988-b931-860f83415eb2" providerId="AD" clId="Web-{27DC680A-C08F-C24D-3274-222A68D62EB9}" dt="2024-10-15T04:18:48.707" v="98" actId="20577"/>
          <ac:spMkLst>
            <pc:docMk/>
            <pc:sldMk cId="3940691575" sldId="2066"/>
            <ac:spMk id="3" creationId="{5D814956-27A6-8845-8F34-65451A278F63}"/>
          </ac:spMkLst>
        </pc:spChg>
        <pc:picChg chg="mod">
          <ac:chgData name="Charilaos I. Kanatsoulis" userId="S::harilaos@stanford.edu::030ec4ea-53c0-4988-b931-860f83415eb2" providerId="AD" clId="Web-{27DC680A-C08F-C24D-3274-222A68D62EB9}" dt="2024-10-15T04:17:42.049" v="91" actId="1076"/>
          <ac:picMkLst>
            <pc:docMk/>
            <pc:sldMk cId="3940691575" sldId="2066"/>
            <ac:picMk id="7" creationId="{B1AED4BB-ECBD-810D-E580-3746914D22EB}"/>
          </ac:picMkLst>
        </pc:picChg>
        <pc:picChg chg="mod">
          <ac:chgData name="Charilaos I. Kanatsoulis" userId="S::harilaos@stanford.edu::030ec4ea-53c0-4988-b931-860f83415eb2" providerId="AD" clId="Web-{27DC680A-C08F-C24D-3274-222A68D62EB9}" dt="2024-10-15T04:17:19.548" v="87" actId="1076"/>
          <ac:picMkLst>
            <pc:docMk/>
            <pc:sldMk cId="3940691575" sldId="2066"/>
            <ac:picMk id="13" creationId="{1B948984-5A46-6883-14F8-4F315EBBD1B7}"/>
          </ac:picMkLst>
        </pc:picChg>
        <pc:picChg chg="mod">
          <ac:chgData name="Charilaos I. Kanatsoulis" userId="S::harilaos@stanford.edu::030ec4ea-53c0-4988-b931-860f83415eb2" providerId="AD" clId="Web-{27DC680A-C08F-C24D-3274-222A68D62EB9}" dt="2024-10-15T04:18:09.909" v="95" actId="1076"/>
          <ac:picMkLst>
            <pc:docMk/>
            <pc:sldMk cId="3940691575" sldId="2066"/>
            <ac:picMk id="15" creationId="{72931496-9D10-37DE-4910-FAECB9D30CC9}"/>
          </ac:picMkLst>
        </pc:picChg>
      </pc:sldChg>
      <pc:sldChg chg="modSp">
        <pc:chgData name="Charilaos I. Kanatsoulis" userId="S::harilaos@stanford.edu::030ec4ea-53c0-4988-b931-860f83415eb2" providerId="AD" clId="Web-{27DC680A-C08F-C24D-3274-222A68D62EB9}" dt="2024-10-15T04:26:32.265" v="143" actId="1076"/>
        <pc:sldMkLst>
          <pc:docMk/>
          <pc:sldMk cId="654953669" sldId="2067"/>
        </pc:sldMkLst>
        <pc:spChg chg="mod">
          <ac:chgData name="Charilaos I. Kanatsoulis" userId="S::harilaos@stanford.edu::030ec4ea-53c0-4988-b931-860f83415eb2" providerId="AD" clId="Web-{27DC680A-C08F-C24D-3274-222A68D62EB9}" dt="2024-10-15T04:25:56.045" v="138" actId="20577"/>
          <ac:spMkLst>
            <pc:docMk/>
            <pc:sldMk cId="654953669" sldId="2067"/>
            <ac:spMk id="3" creationId="{5D814956-27A6-8845-8F34-65451A278F63}"/>
          </ac:spMkLst>
        </pc:spChg>
        <pc:picChg chg="mod">
          <ac:chgData name="Charilaos I. Kanatsoulis" userId="S::harilaos@stanford.edu::030ec4ea-53c0-4988-b931-860f83415eb2" providerId="AD" clId="Web-{27DC680A-C08F-C24D-3274-222A68D62EB9}" dt="2024-10-15T04:26:14.639" v="141" actId="1076"/>
          <ac:picMkLst>
            <pc:docMk/>
            <pc:sldMk cId="654953669" sldId="2067"/>
            <ac:picMk id="7" creationId="{10852BD8-4AE6-684F-314C-94C467606837}"/>
          </ac:picMkLst>
        </pc:picChg>
        <pc:picChg chg="mod">
          <ac:chgData name="Charilaos I. Kanatsoulis" userId="S::harilaos@stanford.edu::030ec4ea-53c0-4988-b931-860f83415eb2" providerId="AD" clId="Web-{27DC680A-C08F-C24D-3274-222A68D62EB9}" dt="2024-10-15T04:22:39.572" v="117" actId="1076"/>
          <ac:picMkLst>
            <pc:docMk/>
            <pc:sldMk cId="654953669" sldId="2067"/>
            <ac:picMk id="8" creationId="{54F61984-DDF7-647B-5BA9-53EB0927FE5E}"/>
          </ac:picMkLst>
        </pc:picChg>
        <pc:picChg chg="mod">
          <ac:chgData name="Charilaos I. Kanatsoulis" userId="S::harilaos@stanford.edu::030ec4ea-53c0-4988-b931-860f83415eb2" providerId="AD" clId="Web-{27DC680A-C08F-C24D-3274-222A68D62EB9}" dt="2024-10-15T04:26:32.265" v="143" actId="1076"/>
          <ac:picMkLst>
            <pc:docMk/>
            <pc:sldMk cId="654953669" sldId="2067"/>
            <ac:picMk id="10" creationId="{E0893657-CE63-C82A-5D59-8B000B207803}"/>
          </ac:picMkLst>
        </pc:picChg>
      </pc:sldChg>
      <pc:sldChg chg="delSp modSp add replId">
        <pc:chgData name="Charilaos I. Kanatsoulis" userId="S::harilaos@stanford.edu::030ec4ea-53c0-4988-b931-860f83415eb2" providerId="AD" clId="Web-{27DC680A-C08F-C24D-3274-222A68D62EB9}" dt="2024-10-15T04:40:12.722" v="184" actId="20577"/>
        <pc:sldMkLst>
          <pc:docMk/>
          <pc:sldMk cId="846068825" sldId="2087"/>
        </pc:sldMkLst>
        <pc:spChg chg="mod">
          <ac:chgData name="Charilaos I. Kanatsoulis" userId="S::harilaos@stanford.edu::030ec4ea-53c0-4988-b931-860f83415eb2" providerId="AD" clId="Web-{27DC680A-C08F-C24D-3274-222A68D62EB9}" dt="2024-10-15T04:40:12.722" v="184" actId="20577"/>
          <ac:spMkLst>
            <pc:docMk/>
            <pc:sldMk cId="846068825" sldId="2087"/>
            <ac:spMk id="3" creationId="{780558A3-8A73-4F4D-BF25-C97131DDA39A}"/>
          </ac:spMkLst>
        </pc:spChg>
        <pc:picChg chg="del">
          <ac:chgData name="Charilaos I. Kanatsoulis" userId="S::harilaos@stanford.edu::030ec4ea-53c0-4988-b931-860f83415eb2" providerId="AD" clId="Web-{27DC680A-C08F-C24D-3274-222A68D62EB9}" dt="2024-10-15T04:33:53.947" v="146"/>
          <ac:picMkLst>
            <pc:docMk/>
            <pc:sldMk cId="846068825" sldId="2087"/>
            <ac:picMk id="8" creationId="{F373B621-14AF-EC48-3F24-A20DF143647C}"/>
          </ac:picMkLst>
        </pc:picChg>
        <pc:picChg chg="del">
          <ac:chgData name="Charilaos I. Kanatsoulis" userId="S::harilaos@stanford.edu::030ec4ea-53c0-4988-b931-860f83415eb2" providerId="AD" clId="Web-{27DC680A-C08F-C24D-3274-222A68D62EB9}" dt="2024-10-15T04:33:53.635" v="145"/>
          <ac:picMkLst>
            <pc:docMk/>
            <pc:sldMk cId="846068825" sldId="2087"/>
            <ac:picMk id="9" creationId="{8E77662F-77A5-E1EB-CA2C-AA4DA796CA1F}"/>
          </ac:picMkLst>
        </pc:picChg>
      </pc:sldChg>
      <pc:sldChg chg="add replId">
        <pc:chgData name="Charilaos I. Kanatsoulis" userId="S::harilaos@stanford.edu::030ec4ea-53c0-4988-b931-860f83415eb2" providerId="AD" clId="Web-{27DC680A-C08F-C24D-3274-222A68D62EB9}" dt="2024-10-15T04:40:13.206" v="185"/>
        <pc:sldMkLst>
          <pc:docMk/>
          <pc:sldMk cId="3453868182" sldId="2088"/>
        </pc:sldMkLst>
      </pc:sldChg>
    </pc:docChg>
  </pc:docChgLst>
  <pc:docChgLst>
    <pc:chgData name="Charilaos I. Kanatsoulis" userId="S::harilaos@stanford.edu::030ec4ea-53c0-4988-b931-860f83415eb2" providerId="AD" clId="Web-{7E4715E0-96A8-F9EA-2BC2-10EA19941CCA}"/>
    <pc:docChg chg="addSld delSld modSld">
      <pc:chgData name="Charilaos I. Kanatsoulis" userId="S::harilaos@stanford.edu::030ec4ea-53c0-4988-b931-860f83415eb2" providerId="AD" clId="Web-{7E4715E0-96A8-F9EA-2BC2-10EA19941CCA}" dt="2024-10-15T20:28:22.883" v="575"/>
      <pc:docMkLst>
        <pc:docMk/>
      </pc:docMkLst>
      <pc:sldChg chg="modNotes">
        <pc:chgData name="Charilaos I. Kanatsoulis" userId="S::harilaos@stanford.edu::030ec4ea-53c0-4988-b931-860f83415eb2" providerId="AD" clId="Web-{7E4715E0-96A8-F9EA-2BC2-10EA19941CCA}" dt="2024-10-15T19:42:28.084" v="22"/>
        <pc:sldMkLst>
          <pc:docMk/>
          <pc:sldMk cId="3669899520" sldId="1015"/>
        </pc:sldMkLst>
      </pc:sldChg>
      <pc:sldChg chg="mod modShow">
        <pc:chgData name="Charilaos I. Kanatsoulis" userId="S::harilaos@stanford.edu::030ec4ea-53c0-4988-b931-860f83415eb2" providerId="AD" clId="Web-{7E4715E0-96A8-F9EA-2BC2-10EA19941CCA}" dt="2024-10-15T20:28:22.883" v="575"/>
        <pc:sldMkLst>
          <pc:docMk/>
          <pc:sldMk cId="2596525821" sldId="1658"/>
        </pc:sldMkLst>
      </pc:sldChg>
      <pc:sldChg chg="modNotes">
        <pc:chgData name="Charilaos I. Kanatsoulis" userId="S::harilaos@stanford.edu::030ec4ea-53c0-4988-b931-860f83415eb2" providerId="AD" clId="Web-{7E4715E0-96A8-F9EA-2BC2-10EA19941CCA}" dt="2024-10-15T20:09:18.545" v="140"/>
        <pc:sldMkLst>
          <pc:docMk/>
          <pc:sldMk cId="107534182" sldId="1766"/>
        </pc:sldMkLst>
      </pc:sldChg>
      <pc:sldChg chg="modNotes">
        <pc:chgData name="Charilaos I. Kanatsoulis" userId="S::harilaos@stanford.edu::030ec4ea-53c0-4988-b931-860f83415eb2" providerId="AD" clId="Web-{7E4715E0-96A8-F9EA-2BC2-10EA19941CCA}" dt="2024-10-15T20:20:18.928" v="574"/>
        <pc:sldMkLst>
          <pc:docMk/>
          <pc:sldMk cId="2537074394" sldId="1770"/>
        </pc:sldMkLst>
      </pc:sldChg>
      <pc:sldChg chg="modNotes">
        <pc:chgData name="Charilaos I. Kanatsoulis" userId="S::harilaos@stanford.edu::030ec4ea-53c0-4988-b931-860f83415eb2" providerId="AD" clId="Web-{7E4715E0-96A8-F9EA-2BC2-10EA19941CCA}" dt="2024-10-15T19:30:05.042" v="14"/>
        <pc:sldMkLst>
          <pc:docMk/>
          <pc:sldMk cId="2054793185" sldId="1778"/>
        </pc:sldMkLst>
      </pc:sldChg>
      <pc:sldChg chg="modNotes">
        <pc:chgData name="Charilaos I. Kanatsoulis" userId="S::harilaos@stanford.edu::030ec4ea-53c0-4988-b931-860f83415eb2" providerId="AD" clId="Web-{7E4715E0-96A8-F9EA-2BC2-10EA19941CCA}" dt="2024-10-15T19:43:05.023" v="31"/>
        <pc:sldMkLst>
          <pc:docMk/>
          <pc:sldMk cId="835797637" sldId="1780"/>
        </pc:sldMkLst>
      </pc:sldChg>
      <pc:sldChg chg="modNotes">
        <pc:chgData name="Charilaos I. Kanatsoulis" userId="S::harilaos@stanford.edu::030ec4ea-53c0-4988-b931-860f83415eb2" providerId="AD" clId="Web-{7E4715E0-96A8-F9EA-2BC2-10EA19941CCA}" dt="2024-10-15T19:37:52.771" v="16"/>
        <pc:sldMkLst>
          <pc:docMk/>
          <pc:sldMk cId="3288634446" sldId="1836"/>
        </pc:sldMkLst>
      </pc:sldChg>
      <pc:sldChg chg="modNotes">
        <pc:chgData name="Charilaos I. Kanatsoulis" userId="S::harilaos@stanford.edu::030ec4ea-53c0-4988-b931-860f83415eb2" providerId="AD" clId="Web-{7E4715E0-96A8-F9EA-2BC2-10EA19941CCA}" dt="2024-10-15T19:39:11.573" v="19"/>
        <pc:sldMkLst>
          <pc:docMk/>
          <pc:sldMk cId="668832743" sldId="1837"/>
        </pc:sldMkLst>
      </pc:sldChg>
      <pc:sldChg chg="add del replId">
        <pc:chgData name="Charilaos I. Kanatsoulis" userId="S::harilaos@stanford.edu::030ec4ea-53c0-4988-b931-860f83415eb2" providerId="AD" clId="Web-{7E4715E0-96A8-F9EA-2BC2-10EA19941CCA}" dt="2024-10-15T19:42:08.536" v="21"/>
        <pc:sldMkLst>
          <pc:docMk/>
          <pc:sldMk cId="3907074987" sldId="2090"/>
        </pc:sldMkLst>
      </pc:sldChg>
    </pc:docChg>
  </pc:docChgLst>
  <pc:docChgLst>
    <pc:chgData name="Charilaos I. Kanatsoulis" userId="S::harilaos@stanford.edu::030ec4ea-53c0-4988-b931-860f83415eb2" providerId="AD" clId="Web-{CEE39338-5C8E-9C71-07C7-E0876284DCD0}"/>
    <pc:docChg chg="addSld delSld modSld">
      <pc:chgData name="Charilaos I. Kanatsoulis" userId="S::harilaos@stanford.edu::030ec4ea-53c0-4988-b931-860f83415eb2" providerId="AD" clId="Web-{CEE39338-5C8E-9C71-07C7-E0876284DCD0}" dt="2024-10-15T00:31:59.628" v="640" actId="20577"/>
      <pc:docMkLst>
        <pc:docMk/>
      </pc:docMkLst>
      <pc:sldChg chg="modSp">
        <pc:chgData name="Charilaos I. Kanatsoulis" userId="S::harilaos@stanford.edu::030ec4ea-53c0-4988-b931-860f83415eb2" providerId="AD" clId="Web-{CEE39338-5C8E-9C71-07C7-E0876284DCD0}" dt="2024-10-14T23:33:52.576" v="23" actId="20577"/>
        <pc:sldMkLst>
          <pc:docMk/>
          <pc:sldMk cId="0" sldId="256"/>
        </pc:sldMkLst>
        <pc:spChg chg="mod">
          <ac:chgData name="Charilaos I. Kanatsoulis" userId="S::harilaos@stanford.edu::030ec4ea-53c0-4988-b931-860f83415eb2" providerId="AD" clId="Web-{CEE39338-5C8E-9C71-07C7-E0876284DCD0}" dt="2024-10-14T23:33:52.576" v="23" actId="20577"/>
          <ac:spMkLst>
            <pc:docMk/>
            <pc:sldMk cId="0" sldId="256"/>
            <ac:spMk id="2" creationId="{00000000-0000-0000-0000-000000000000}"/>
          </ac:spMkLst>
        </pc:spChg>
      </pc:sldChg>
      <pc:sldChg chg="addSp modSp">
        <pc:chgData name="Charilaos I. Kanatsoulis" userId="S::harilaos@stanford.edu::030ec4ea-53c0-4988-b931-860f83415eb2" providerId="AD" clId="Web-{CEE39338-5C8E-9C71-07C7-E0876284DCD0}" dt="2024-10-15T00:17:04.838" v="489"/>
        <pc:sldMkLst>
          <pc:docMk/>
          <pc:sldMk cId="4184610358" sldId="2061"/>
        </pc:sldMkLst>
        <pc:spChg chg="add mod ord">
          <ac:chgData name="Charilaos I. Kanatsoulis" userId="S::harilaos@stanford.edu::030ec4ea-53c0-4988-b931-860f83415eb2" providerId="AD" clId="Web-{CEE39338-5C8E-9C71-07C7-E0876284DCD0}" dt="2024-10-15T00:17:04.838" v="489"/>
          <ac:spMkLst>
            <pc:docMk/>
            <pc:sldMk cId="4184610358" sldId="2061"/>
            <ac:spMk id="7" creationId="{A3DB48DE-55A3-3435-8687-222E020C2BD1}"/>
          </ac:spMkLst>
        </pc:spChg>
      </pc:sldChg>
      <pc:sldChg chg="modSp">
        <pc:chgData name="Charilaos I. Kanatsoulis" userId="S::harilaos@stanford.edu::030ec4ea-53c0-4988-b931-860f83415eb2" providerId="AD" clId="Web-{CEE39338-5C8E-9C71-07C7-E0876284DCD0}" dt="2024-10-15T00:16:12.117" v="484" actId="20577"/>
        <pc:sldMkLst>
          <pc:docMk/>
          <pc:sldMk cId="275872791" sldId="2071"/>
        </pc:sldMkLst>
        <pc:spChg chg="mod">
          <ac:chgData name="Charilaos I. Kanatsoulis" userId="S::harilaos@stanford.edu::030ec4ea-53c0-4988-b931-860f83415eb2" providerId="AD" clId="Web-{CEE39338-5C8E-9C71-07C7-E0876284DCD0}" dt="2024-10-15T00:16:12.117" v="484" actId="20577"/>
          <ac:spMkLst>
            <pc:docMk/>
            <pc:sldMk cId="275872791" sldId="2071"/>
            <ac:spMk id="2" creationId="{00000000-0000-0000-0000-000000000000}"/>
          </ac:spMkLst>
        </pc:spChg>
      </pc:sldChg>
      <pc:sldChg chg="addSp delSp modSp del">
        <pc:chgData name="Charilaos I. Kanatsoulis" userId="S::harilaos@stanford.edu::030ec4ea-53c0-4988-b931-860f83415eb2" providerId="AD" clId="Web-{CEE39338-5C8E-9C71-07C7-E0876284DCD0}" dt="2024-10-14T23:46:56.233" v="143"/>
        <pc:sldMkLst>
          <pc:docMk/>
          <pc:sldMk cId="2893520429" sldId="2073"/>
        </pc:sldMkLst>
        <pc:spChg chg="mod">
          <ac:chgData name="Charilaos I. Kanatsoulis" userId="S::harilaos@stanford.edu::030ec4ea-53c0-4988-b931-860f83415eb2" providerId="AD" clId="Web-{CEE39338-5C8E-9C71-07C7-E0876284DCD0}" dt="2024-10-14T23:36:40.676" v="83" actId="20577"/>
          <ac:spMkLst>
            <pc:docMk/>
            <pc:sldMk cId="2893520429" sldId="2073"/>
            <ac:spMk id="2" creationId="{0B85184B-0851-734D-914D-2108615C73C2}"/>
          </ac:spMkLst>
        </pc:spChg>
        <pc:spChg chg="mod">
          <ac:chgData name="Charilaos I. Kanatsoulis" userId="S::harilaos@stanford.edu::030ec4ea-53c0-4988-b931-860f83415eb2" providerId="AD" clId="Web-{CEE39338-5C8E-9C71-07C7-E0876284DCD0}" dt="2024-10-14T23:38:13.243" v="97" actId="1076"/>
          <ac:spMkLst>
            <pc:docMk/>
            <pc:sldMk cId="2893520429" sldId="2073"/>
            <ac:spMk id="3" creationId="{8BA6BF62-DAEF-034B-A8B3-7410F293D376}"/>
          </ac:spMkLst>
        </pc:spChg>
        <pc:spChg chg="add mod">
          <ac:chgData name="Charilaos I. Kanatsoulis" userId="S::harilaos@stanford.edu::030ec4ea-53c0-4988-b931-860f83415eb2" providerId="AD" clId="Web-{CEE39338-5C8E-9C71-07C7-E0876284DCD0}" dt="2024-10-14T23:35:50.159" v="67" actId="14100"/>
          <ac:spMkLst>
            <pc:docMk/>
            <pc:sldMk cId="2893520429" sldId="2073"/>
            <ac:spMk id="11" creationId="{DC7B89DA-6964-FA47-AA28-3BCFA6B8FB2A}"/>
          </ac:spMkLst>
        </pc:spChg>
        <pc:spChg chg="del mod">
          <ac:chgData name="Charilaos I. Kanatsoulis" userId="S::harilaos@stanford.edu::030ec4ea-53c0-4988-b931-860f83415eb2" providerId="AD" clId="Web-{CEE39338-5C8E-9C71-07C7-E0876284DCD0}" dt="2024-10-14T23:36:55.864" v="90"/>
          <ac:spMkLst>
            <pc:docMk/>
            <pc:sldMk cId="2893520429" sldId="2073"/>
            <ac:spMk id="16" creationId="{DBE7D0EE-A527-164E-A096-A57E49BE23BD}"/>
          </ac:spMkLst>
        </pc:spChg>
        <pc:spChg chg="del">
          <ac:chgData name="Charilaos I. Kanatsoulis" userId="S::harilaos@stanford.edu::030ec4ea-53c0-4988-b931-860f83415eb2" providerId="AD" clId="Web-{CEE39338-5C8E-9C71-07C7-E0876284DCD0}" dt="2024-10-14T23:36:55.974" v="91"/>
          <ac:spMkLst>
            <pc:docMk/>
            <pc:sldMk cId="2893520429" sldId="2073"/>
            <ac:spMk id="20" creationId="{B08B394B-1844-DC4A-A7D3-0D43EE707048}"/>
          </ac:spMkLst>
        </pc:spChg>
        <pc:spChg chg="del mod">
          <ac:chgData name="Charilaos I. Kanatsoulis" userId="S::harilaos@stanford.edu::030ec4ea-53c0-4988-b931-860f83415eb2" providerId="AD" clId="Web-{CEE39338-5C8E-9C71-07C7-E0876284DCD0}" dt="2024-10-14T23:36:51.536" v="89"/>
          <ac:spMkLst>
            <pc:docMk/>
            <pc:sldMk cId="2893520429" sldId="2073"/>
            <ac:spMk id="21" creationId="{2972B806-53B4-0545-8375-7478729F0A71}"/>
          </ac:spMkLst>
        </pc:spChg>
        <pc:spChg chg="del">
          <ac:chgData name="Charilaos I. Kanatsoulis" userId="S::harilaos@stanford.edu::030ec4ea-53c0-4988-b931-860f83415eb2" providerId="AD" clId="Web-{CEE39338-5C8E-9C71-07C7-E0876284DCD0}" dt="2024-10-14T23:37:31.897" v="96"/>
          <ac:spMkLst>
            <pc:docMk/>
            <pc:sldMk cId="2893520429" sldId="2073"/>
            <ac:spMk id="23" creationId="{3DD838B3-2A84-3446-ABC5-76C0A246DB2F}"/>
          </ac:spMkLst>
        </pc:spChg>
        <pc:grpChg chg="del">
          <ac:chgData name="Charilaos I. Kanatsoulis" userId="S::harilaos@stanford.edu::030ec4ea-53c0-4988-b931-860f83415eb2" providerId="AD" clId="Web-{CEE39338-5C8E-9C71-07C7-E0876284DCD0}" dt="2024-10-14T23:36:41.192" v="84"/>
          <ac:grpSpMkLst>
            <pc:docMk/>
            <pc:sldMk cId="2893520429" sldId="2073"/>
            <ac:grpSpMk id="12" creationId="{E296CC65-B101-B74F-92E4-636FE0A8F2F3}"/>
          </ac:grpSpMkLst>
        </pc:grpChg>
        <pc:graphicFrameChg chg="del">
          <ac:chgData name="Charilaos I. Kanatsoulis" userId="S::harilaos@stanford.edu::030ec4ea-53c0-4988-b931-860f83415eb2" providerId="AD" clId="Web-{CEE39338-5C8E-9C71-07C7-E0876284DCD0}" dt="2024-10-14T23:36:49.770" v="87"/>
          <ac:graphicFrameMkLst>
            <pc:docMk/>
            <pc:sldMk cId="2893520429" sldId="2073"/>
            <ac:graphicFrameMk id="15" creationId="{D1415447-D0B5-EC48-98E8-5754ED3DF591}"/>
          </ac:graphicFrameMkLst>
        </pc:graphicFrameChg>
        <pc:graphicFrameChg chg="del">
          <ac:chgData name="Charilaos I. Kanatsoulis" userId="S::harilaos@stanford.edu::030ec4ea-53c0-4988-b931-860f83415eb2" providerId="AD" clId="Web-{CEE39338-5C8E-9C71-07C7-E0876284DCD0}" dt="2024-10-14T23:36:45.614" v="85"/>
          <ac:graphicFrameMkLst>
            <pc:docMk/>
            <pc:sldMk cId="2893520429" sldId="2073"/>
            <ac:graphicFrameMk id="19" creationId="{6CC3DF52-54AF-C448-B6A0-284A313DBEA1}"/>
          </ac:graphicFrameMkLst>
        </pc:graphicFrameChg>
      </pc:sldChg>
      <pc:sldChg chg="addSp delSp modSp add replId">
        <pc:chgData name="Charilaos I. Kanatsoulis" userId="S::harilaos@stanford.edu::030ec4ea-53c0-4988-b931-860f83415eb2" providerId="AD" clId="Web-{CEE39338-5C8E-9C71-07C7-E0876284DCD0}" dt="2024-10-14T23:55:31.848" v="166" actId="1076"/>
        <pc:sldMkLst>
          <pc:docMk/>
          <pc:sldMk cId="2790460258" sldId="2074"/>
        </pc:sldMkLst>
        <pc:spChg chg="mod">
          <ac:chgData name="Charilaos I. Kanatsoulis" userId="S::harilaos@stanford.edu::030ec4ea-53c0-4988-b931-860f83415eb2" providerId="AD" clId="Web-{CEE39338-5C8E-9C71-07C7-E0876284DCD0}" dt="2024-10-14T23:49:29.411" v="162" actId="20577"/>
          <ac:spMkLst>
            <pc:docMk/>
            <pc:sldMk cId="2790460258" sldId="2074"/>
            <ac:spMk id="2" creationId="{7548FFBC-2383-A84E-9249-71CD39FD9280}"/>
          </ac:spMkLst>
        </pc:spChg>
        <pc:spChg chg="mod">
          <ac:chgData name="Charilaos I. Kanatsoulis" userId="S::harilaos@stanford.edu::030ec4ea-53c0-4988-b931-860f83415eb2" providerId="AD" clId="Web-{CEE39338-5C8E-9C71-07C7-E0876284DCD0}" dt="2024-10-14T23:48:13.799" v="156" actId="20577"/>
          <ac:spMkLst>
            <pc:docMk/>
            <pc:sldMk cId="2790460258" sldId="2074"/>
            <ac:spMk id="3" creationId="{BC64CE17-AC5F-ED40-9059-9654170EB025}"/>
          </ac:spMkLst>
        </pc:spChg>
        <pc:spChg chg="del">
          <ac:chgData name="Charilaos I. Kanatsoulis" userId="S::harilaos@stanford.edu::030ec4ea-53c0-4988-b931-860f83415eb2" providerId="AD" clId="Web-{CEE39338-5C8E-9C71-07C7-E0876284DCD0}" dt="2024-10-14T23:48:37.878" v="157"/>
          <ac:spMkLst>
            <pc:docMk/>
            <pc:sldMk cId="2790460258" sldId="2074"/>
            <ac:spMk id="9" creationId="{267FD2B6-955A-BC40-AEFC-735CB66C25EC}"/>
          </ac:spMkLst>
        </pc:spChg>
        <pc:spChg chg="mod">
          <ac:chgData name="Charilaos I. Kanatsoulis" userId="S::harilaos@stanford.edu::030ec4ea-53c0-4988-b931-860f83415eb2" providerId="AD" clId="Web-{CEE39338-5C8E-9C71-07C7-E0876284DCD0}" dt="2024-10-14T23:42:35.472" v="111" actId="20577"/>
          <ac:spMkLst>
            <pc:docMk/>
            <pc:sldMk cId="2790460258" sldId="2074"/>
            <ac:spMk id="24" creationId="{194A1C19-CC6F-6544-9387-BFA717A094F1}"/>
          </ac:spMkLst>
        </pc:spChg>
        <pc:spChg chg="mod">
          <ac:chgData name="Charilaos I. Kanatsoulis" userId="S::harilaos@stanford.edu::030ec4ea-53c0-4988-b931-860f83415eb2" providerId="AD" clId="Web-{CEE39338-5C8E-9C71-07C7-E0876284DCD0}" dt="2024-10-14T23:43:09.083" v="113" actId="20577"/>
          <ac:spMkLst>
            <pc:docMk/>
            <pc:sldMk cId="2790460258" sldId="2074"/>
            <ac:spMk id="27" creationId="{1D12873A-A676-8140-BE63-35641800FFC9}"/>
          </ac:spMkLst>
        </pc:spChg>
        <pc:spChg chg="mod">
          <ac:chgData name="Charilaos I. Kanatsoulis" userId="S::harilaos@stanford.edu::030ec4ea-53c0-4988-b931-860f83415eb2" providerId="AD" clId="Web-{CEE39338-5C8E-9C71-07C7-E0876284DCD0}" dt="2024-10-14T23:46:42.701" v="142" actId="20577"/>
          <ac:spMkLst>
            <pc:docMk/>
            <pc:sldMk cId="2790460258" sldId="2074"/>
            <ac:spMk id="30" creationId="{39261DB3-C539-0746-A388-5E0E34E5565B}"/>
          </ac:spMkLst>
        </pc:spChg>
        <pc:picChg chg="add mod">
          <ac:chgData name="Charilaos I. Kanatsoulis" userId="S::harilaos@stanford.edu::030ec4ea-53c0-4988-b931-860f83415eb2" providerId="AD" clId="Web-{CEE39338-5C8E-9C71-07C7-E0876284DCD0}" dt="2024-10-14T23:55:31.848" v="166" actId="1076"/>
          <ac:picMkLst>
            <pc:docMk/>
            <pc:sldMk cId="2790460258" sldId="2074"/>
            <ac:picMk id="7" creationId="{AA085FA8-D1CA-CA2D-540E-A266810CBB56}"/>
          </ac:picMkLst>
        </pc:picChg>
      </pc:sldChg>
      <pc:sldChg chg="addSp delSp modSp add replId">
        <pc:chgData name="Charilaos I. Kanatsoulis" userId="S::harilaos@stanford.edu::030ec4ea-53c0-4988-b931-860f83415eb2" providerId="AD" clId="Web-{CEE39338-5C8E-9C71-07C7-E0876284DCD0}" dt="2024-10-15T00:09:07.772" v="461" actId="20577"/>
        <pc:sldMkLst>
          <pc:docMk/>
          <pc:sldMk cId="2971688887" sldId="2075"/>
        </pc:sldMkLst>
        <pc:spChg chg="mod">
          <ac:chgData name="Charilaos I. Kanatsoulis" userId="S::harilaos@stanford.edu::030ec4ea-53c0-4988-b931-860f83415eb2" providerId="AD" clId="Web-{CEE39338-5C8E-9C71-07C7-E0876284DCD0}" dt="2024-10-14T23:57:10.649" v="174" actId="20577"/>
          <ac:spMkLst>
            <pc:docMk/>
            <pc:sldMk cId="2971688887" sldId="2075"/>
            <ac:spMk id="2" creationId="{7548FFBC-2383-A84E-9249-71CD39FD9280}"/>
          </ac:spMkLst>
        </pc:spChg>
        <pc:spChg chg="add del mod">
          <ac:chgData name="Charilaos I. Kanatsoulis" userId="S::harilaos@stanford.edu::030ec4ea-53c0-4988-b931-860f83415eb2" providerId="AD" clId="Web-{CEE39338-5C8E-9C71-07C7-E0876284DCD0}" dt="2024-10-15T00:09:07.772" v="461" actId="20577"/>
          <ac:spMkLst>
            <pc:docMk/>
            <pc:sldMk cId="2971688887" sldId="2075"/>
            <ac:spMk id="3" creationId="{BC64CE17-AC5F-ED40-9059-9654170EB025}"/>
          </ac:spMkLst>
        </pc:spChg>
        <pc:spChg chg="add del">
          <ac:chgData name="Charilaos I. Kanatsoulis" userId="S::harilaos@stanford.edu::030ec4ea-53c0-4988-b931-860f83415eb2" providerId="AD" clId="Web-{CEE39338-5C8E-9C71-07C7-E0876284DCD0}" dt="2024-10-15T00:03:34.696" v="306"/>
          <ac:spMkLst>
            <pc:docMk/>
            <pc:sldMk cId="2971688887" sldId="2075"/>
            <ac:spMk id="8" creationId="{E9A7B650-B175-6A43-BEBC-C9F6B24C256E}"/>
          </ac:spMkLst>
        </pc:spChg>
        <pc:spChg chg="add del mod">
          <ac:chgData name="Charilaos I. Kanatsoulis" userId="S::harilaos@stanford.edu::030ec4ea-53c0-4988-b931-860f83415eb2" providerId="AD" clId="Web-{CEE39338-5C8E-9C71-07C7-E0876284DCD0}" dt="2024-10-15T00:03:13.804" v="268"/>
          <ac:spMkLst>
            <pc:docMk/>
            <pc:sldMk cId="2971688887" sldId="2075"/>
            <ac:spMk id="10" creationId="{3FC8F72B-2B89-13AF-F250-FD79890D32C0}"/>
          </ac:spMkLst>
        </pc:spChg>
        <pc:spChg chg="add del">
          <ac:chgData name="Charilaos I. Kanatsoulis" userId="S::harilaos@stanford.edu::030ec4ea-53c0-4988-b931-860f83415eb2" providerId="AD" clId="Web-{CEE39338-5C8E-9C71-07C7-E0876284DCD0}" dt="2024-10-15T00:03:34.696" v="304"/>
          <ac:spMkLst>
            <pc:docMk/>
            <pc:sldMk cId="2971688887" sldId="2075"/>
            <ac:spMk id="11" creationId="{98492C2C-156F-264E-9711-53975B4B9E73}"/>
          </ac:spMkLst>
        </pc:spChg>
        <pc:spChg chg="add del">
          <ac:chgData name="Charilaos I. Kanatsoulis" userId="S::harilaos@stanford.edu::030ec4ea-53c0-4988-b931-860f83415eb2" providerId="AD" clId="Web-{CEE39338-5C8E-9C71-07C7-E0876284DCD0}" dt="2024-10-15T00:03:34.696" v="305"/>
          <ac:spMkLst>
            <pc:docMk/>
            <pc:sldMk cId="2971688887" sldId="2075"/>
            <ac:spMk id="23" creationId="{6C58EA0B-EBEE-084B-B301-CCCCCD33AA72}"/>
          </ac:spMkLst>
        </pc:spChg>
        <pc:spChg chg="add del">
          <ac:chgData name="Charilaos I. Kanatsoulis" userId="S::harilaos@stanford.edu::030ec4ea-53c0-4988-b931-860f83415eb2" providerId="AD" clId="Web-{CEE39338-5C8E-9C71-07C7-E0876284DCD0}" dt="2024-10-15T00:03:26.117" v="292"/>
          <ac:spMkLst>
            <pc:docMk/>
            <pc:sldMk cId="2971688887" sldId="2075"/>
            <ac:spMk id="24" creationId="{194A1C19-CC6F-6544-9387-BFA717A094F1}"/>
          </ac:spMkLst>
        </pc:spChg>
        <pc:spChg chg="add del">
          <ac:chgData name="Charilaos I. Kanatsoulis" userId="S::harilaos@stanford.edu::030ec4ea-53c0-4988-b931-860f83415eb2" providerId="AD" clId="Web-{CEE39338-5C8E-9C71-07C7-E0876284DCD0}" dt="2024-10-15T00:03:26.117" v="290"/>
          <ac:spMkLst>
            <pc:docMk/>
            <pc:sldMk cId="2971688887" sldId="2075"/>
            <ac:spMk id="27" creationId="{1D12873A-A676-8140-BE63-35641800FFC9}"/>
          </ac:spMkLst>
        </pc:spChg>
        <pc:spChg chg="add del">
          <ac:chgData name="Charilaos I. Kanatsoulis" userId="S::harilaos@stanford.edu::030ec4ea-53c0-4988-b931-860f83415eb2" providerId="AD" clId="Web-{CEE39338-5C8E-9C71-07C7-E0876284DCD0}" dt="2024-10-15T00:03:34.696" v="303"/>
          <ac:spMkLst>
            <pc:docMk/>
            <pc:sldMk cId="2971688887" sldId="2075"/>
            <ac:spMk id="32" creationId="{10F4E20F-E74D-E94D-896B-7EDD38DDDBC6}"/>
          </ac:spMkLst>
        </pc:spChg>
        <pc:spChg chg="add del">
          <ac:chgData name="Charilaos I. Kanatsoulis" userId="S::harilaos@stanford.edu::030ec4ea-53c0-4988-b931-860f83415eb2" providerId="AD" clId="Web-{CEE39338-5C8E-9C71-07C7-E0876284DCD0}" dt="2024-10-15T00:03:34.696" v="308"/>
          <ac:spMkLst>
            <pc:docMk/>
            <pc:sldMk cId="2971688887" sldId="2075"/>
            <ac:spMk id="42" creationId="{7E77AD9C-51C5-904B-B748-24695F607BCF}"/>
          </ac:spMkLst>
        </pc:spChg>
        <pc:spChg chg="add del">
          <ac:chgData name="Charilaos I. Kanatsoulis" userId="S::harilaos@stanford.edu::030ec4ea-53c0-4988-b931-860f83415eb2" providerId="AD" clId="Web-{CEE39338-5C8E-9C71-07C7-E0876284DCD0}" dt="2024-10-15T00:03:26.180" v="302"/>
          <ac:spMkLst>
            <pc:docMk/>
            <pc:sldMk cId="2971688887" sldId="2075"/>
            <ac:spMk id="43" creationId="{9AD547E7-7E0F-9748-B169-1D4AD90F70ED}"/>
          </ac:spMkLst>
        </pc:spChg>
        <pc:spChg chg="add del">
          <ac:chgData name="Charilaos I. Kanatsoulis" userId="S::harilaos@stanford.edu::030ec4ea-53c0-4988-b931-860f83415eb2" providerId="AD" clId="Web-{CEE39338-5C8E-9C71-07C7-E0876284DCD0}" dt="2024-10-15T00:03:26.180" v="301"/>
          <ac:spMkLst>
            <pc:docMk/>
            <pc:sldMk cId="2971688887" sldId="2075"/>
            <ac:spMk id="44" creationId="{F23E456D-9C89-844D-A4A7-E069C2E74014}"/>
          </ac:spMkLst>
        </pc:spChg>
        <pc:spChg chg="add del">
          <ac:chgData name="Charilaos I. Kanatsoulis" userId="S::harilaos@stanford.edu::030ec4ea-53c0-4988-b931-860f83415eb2" providerId="AD" clId="Web-{CEE39338-5C8E-9C71-07C7-E0876284DCD0}" dt="2024-10-15T00:03:26.180" v="299"/>
          <ac:spMkLst>
            <pc:docMk/>
            <pc:sldMk cId="2971688887" sldId="2075"/>
            <ac:spMk id="48" creationId="{00F2C177-0A8B-2C4C-80A7-BF2750086217}"/>
          </ac:spMkLst>
        </pc:spChg>
        <pc:spChg chg="add del">
          <ac:chgData name="Charilaos I. Kanatsoulis" userId="S::harilaos@stanford.edu::030ec4ea-53c0-4988-b931-860f83415eb2" providerId="AD" clId="Web-{CEE39338-5C8E-9C71-07C7-E0876284DCD0}" dt="2024-10-15T00:03:26.180" v="298"/>
          <ac:spMkLst>
            <pc:docMk/>
            <pc:sldMk cId="2971688887" sldId="2075"/>
            <ac:spMk id="49" creationId="{E8E129A2-7257-EB4D-8E33-FE5D940A03D9}"/>
          </ac:spMkLst>
        </pc:spChg>
        <pc:spChg chg="add del">
          <ac:chgData name="Charilaos I. Kanatsoulis" userId="S::harilaos@stanford.edu::030ec4ea-53c0-4988-b931-860f83415eb2" providerId="AD" clId="Web-{CEE39338-5C8E-9C71-07C7-E0876284DCD0}" dt="2024-10-15T00:03:34.696" v="307"/>
          <ac:spMkLst>
            <pc:docMk/>
            <pc:sldMk cId="2971688887" sldId="2075"/>
            <ac:spMk id="50" creationId="{9852BF97-9A0C-8A4C-9FA2-8DCD04882A8B}"/>
          </ac:spMkLst>
        </pc:spChg>
        <pc:spChg chg="add del">
          <ac:chgData name="Charilaos I. Kanatsoulis" userId="S::harilaos@stanford.edu::030ec4ea-53c0-4988-b931-860f83415eb2" providerId="AD" clId="Web-{CEE39338-5C8E-9C71-07C7-E0876284DCD0}" dt="2024-10-15T00:03:26.180" v="295"/>
          <ac:spMkLst>
            <pc:docMk/>
            <pc:sldMk cId="2971688887" sldId="2075"/>
            <ac:spMk id="54" creationId="{6AFB1FFA-2A6F-D845-A013-C20AFDD2B30A}"/>
          </ac:spMkLst>
        </pc:spChg>
        <pc:picChg chg="del">
          <ac:chgData name="Charilaos I. Kanatsoulis" userId="S::harilaos@stanford.edu::030ec4ea-53c0-4988-b931-860f83415eb2" providerId="AD" clId="Web-{CEE39338-5C8E-9C71-07C7-E0876284DCD0}" dt="2024-10-15T00:06:52.438" v="402"/>
          <ac:picMkLst>
            <pc:docMk/>
            <pc:sldMk cId="2971688887" sldId="2075"/>
            <ac:picMk id="7" creationId="{AA085FA8-D1CA-CA2D-540E-A266810CBB56}"/>
          </ac:picMkLst>
        </pc:picChg>
        <pc:cxnChg chg="add del">
          <ac:chgData name="Charilaos I. Kanatsoulis" userId="S::harilaos@stanford.edu::030ec4ea-53c0-4988-b931-860f83415eb2" providerId="AD" clId="Web-{CEE39338-5C8E-9C71-07C7-E0876284DCD0}" dt="2024-10-15T00:03:26.117" v="291"/>
          <ac:cxnSpMkLst>
            <pc:docMk/>
            <pc:sldMk cId="2971688887" sldId="2075"/>
            <ac:cxnSpMk id="26" creationId="{E65FFD54-48F0-FA4C-AD1D-2BEFE8F783E4}"/>
          </ac:cxnSpMkLst>
        </pc:cxnChg>
        <pc:cxnChg chg="add del">
          <ac:chgData name="Charilaos I. Kanatsoulis" userId="S::harilaos@stanford.edu::030ec4ea-53c0-4988-b931-860f83415eb2" providerId="AD" clId="Web-{CEE39338-5C8E-9C71-07C7-E0876284DCD0}" dt="2024-10-15T00:03:26.117" v="289"/>
          <ac:cxnSpMkLst>
            <pc:docMk/>
            <pc:sldMk cId="2971688887" sldId="2075"/>
            <ac:cxnSpMk id="31" creationId="{6D132EF0-AB7E-5C4E-A519-02BC5208D4E2}"/>
          </ac:cxnSpMkLst>
        </pc:cxnChg>
        <pc:cxnChg chg="del mod">
          <ac:chgData name="Charilaos I. Kanatsoulis" userId="S::harilaos@stanford.edu::030ec4ea-53c0-4988-b931-860f83415eb2" providerId="AD" clId="Web-{CEE39338-5C8E-9C71-07C7-E0876284DCD0}" dt="2024-10-15T00:03:04.585" v="246"/>
          <ac:cxnSpMkLst>
            <pc:docMk/>
            <pc:sldMk cId="2971688887" sldId="2075"/>
            <ac:cxnSpMk id="45" creationId="{0A22BE6D-3B2B-B147-ACC0-AEF4AF79B63E}"/>
          </ac:cxnSpMkLst>
        </pc:cxnChg>
        <pc:cxnChg chg="del mod">
          <ac:chgData name="Charilaos I. Kanatsoulis" userId="S::harilaos@stanford.edu::030ec4ea-53c0-4988-b931-860f83415eb2" providerId="AD" clId="Web-{CEE39338-5C8E-9C71-07C7-E0876284DCD0}" dt="2024-10-15T00:03:04.429" v="245"/>
          <ac:cxnSpMkLst>
            <pc:docMk/>
            <pc:sldMk cId="2971688887" sldId="2075"/>
            <ac:cxnSpMk id="46" creationId="{77A186C2-1B8F-3948-A043-6AB59628EEEA}"/>
          </ac:cxnSpMkLst>
        </pc:cxnChg>
        <pc:cxnChg chg="add del mod">
          <ac:chgData name="Charilaos I. Kanatsoulis" userId="S::harilaos@stanford.edu::030ec4ea-53c0-4988-b931-860f83415eb2" providerId="AD" clId="Web-{CEE39338-5C8E-9C71-07C7-E0876284DCD0}" dt="2024-10-15T00:03:26.180" v="300"/>
          <ac:cxnSpMkLst>
            <pc:docMk/>
            <pc:sldMk cId="2971688887" sldId="2075"/>
            <ac:cxnSpMk id="47" creationId="{FEC9DF78-7044-DD4A-82BD-02DB8727B077}"/>
          </ac:cxnSpMkLst>
        </pc:cxnChg>
        <pc:cxnChg chg="add del mod">
          <ac:chgData name="Charilaos I. Kanatsoulis" userId="S::harilaos@stanford.edu::030ec4ea-53c0-4988-b931-860f83415eb2" providerId="AD" clId="Web-{CEE39338-5C8E-9C71-07C7-E0876284DCD0}" dt="2024-10-15T00:03:26.180" v="297"/>
          <ac:cxnSpMkLst>
            <pc:docMk/>
            <pc:sldMk cId="2971688887" sldId="2075"/>
            <ac:cxnSpMk id="51" creationId="{8D73754A-354B-AE4A-B2F3-033C9F63D26A}"/>
          </ac:cxnSpMkLst>
        </pc:cxnChg>
        <pc:cxnChg chg="add del mod">
          <ac:chgData name="Charilaos I. Kanatsoulis" userId="S::harilaos@stanford.edu::030ec4ea-53c0-4988-b931-860f83415eb2" providerId="AD" clId="Web-{CEE39338-5C8E-9C71-07C7-E0876284DCD0}" dt="2024-10-15T00:03:26.180" v="296"/>
          <ac:cxnSpMkLst>
            <pc:docMk/>
            <pc:sldMk cId="2971688887" sldId="2075"/>
            <ac:cxnSpMk id="52" creationId="{2DC2CEC6-361B-DF4A-BAFC-BA243877F0FE}"/>
          </ac:cxnSpMkLst>
        </pc:cxnChg>
        <pc:cxnChg chg="add del mod">
          <ac:chgData name="Charilaos I. Kanatsoulis" userId="S::harilaos@stanford.edu::030ec4ea-53c0-4988-b931-860f83415eb2" providerId="AD" clId="Web-{CEE39338-5C8E-9C71-07C7-E0876284DCD0}" dt="2024-10-15T00:03:26.117" v="294"/>
          <ac:cxnSpMkLst>
            <pc:docMk/>
            <pc:sldMk cId="2971688887" sldId="2075"/>
            <ac:cxnSpMk id="55" creationId="{FB068BA7-3A2C-8542-BC9C-6C7A5B5F0C38}"/>
          </ac:cxnSpMkLst>
        </pc:cxnChg>
        <pc:cxnChg chg="add del mod">
          <ac:chgData name="Charilaos I. Kanatsoulis" userId="S::harilaos@stanford.edu::030ec4ea-53c0-4988-b931-860f83415eb2" providerId="AD" clId="Web-{CEE39338-5C8E-9C71-07C7-E0876284DCD0}" dt="2024-10-15T00:03:26.117" v="293"/>
          <ac:cxnSpMkLst>
            <pc:docMk/>
            <pc:sldMk cId="2971688887" sldId="2075"/>
            <ac:cxnSpMk id="56" creationId="{7CF42C6C-4EE0-5F42-8BA2-B7E26348CF57}"/>
          </ac:cxnSpMkLst>
        </pc:cxnChg>
      </pc:sldChg>
      <pc:sldChg chg="modSp add replId">
        <pc:chgData name="Charilaos I. Kanatsoulis" userId="S::harilaos@stanford.edu::030ec4ea-53c0-4988-b931-860f83415eb2" providerId="AD" clId="Web-{CEE39338-5C8E-9C71-07C7-E0876284DCD0}" dt="2024-10-15T00:02:55.585" v="244"/>
        <pc:sldMkLst>
          <pc:docMk/>
          <pc:sldMk cId="2882478437" sldId="2076"/>
        </pc:sldMkLst>
        <pc:spChg chg="mod">
          <ac:chgData name="Charilaos I. Kanatsoulis" userId="S::harilaos@stanford.edu::030ec4ea-53c0-4988-b931-860f83415eb2" providerId="AD" clId="Web-{CEE39338-5C8E-9C71-07C7-E0876284DCD0}" dt="2024-10-15T00:02:22.177" v="222" actId="20577"/>
          <ac:spMkLst>
            <pc:docMk/>
            <pc:sldMk cId="2882478437" sldId="2076"/>
            <ac:spMk id="3" creationId="{BC64CE17-AC5F-ED40-9059-9654170EB025}"/>
          </ac:spMkLst>
        </pc:spChg>
        <pc:graphicFrameChg chg="mod modGraphic">
          <ac:chgData name="Charilaos I. Kanatsoulis" userId="S::harilaos@stanford.edu::030ec4ea-53c0-4988-b931-860f83415eb2" providerId="AD" clId="Web-{CEE39338-5C8E-9C71-07C7-E0876284DCD0}" dt="2024-10-15T00:02:55.585" v="244"/>
          <ac:graphicFrameMkLst>
            <pc:docMk/>
            <pc:sldMk cId="2882478437" sldId="2076"/>
            <ac:graphicFrameMk id="7" creationId="{FB22D72E-BF81-554E-A835-F5B6FA7D8373}"/>
          </ac:graphicFrameMkLst>
        </pc:graphicFrameChg>
      </pc:sldChg>
      <pc:sldChg chg="modSp add replId">
        <pc:chgData name="Charilaos I. Kanatsoulis" userId="S::harilaos@stanford.edu::030ec4ea-53c0-4988-b931-860f83415eb2" providerId="AD" clId="Web-{CEE39338-5C8E-9C71-07C7-E0876284DCD0}" dt="2024-10-15T00:10:27.556" v="477" actId="20577"/>
        <pc:sldMkLst>
          <pc:docMk/>
          <pc:sldMk cId="3053179845" sldId="2077"/>
        </pc:sldMkLst>
        <pc:spChg chg="mod">
          <ac:chgData name="Charilaos I. Kanatsoulis" userId="S::harilaos@stanford.edu::030ec4ea-53c0-4988-b931-860f83415eb2" providerId="AD" clId="Web-{CEE39338-5C8E-9C71-07C7-E0876284DCD0}" dt="2024-10-15T00:10:16.900" v="470" actId="20577"/>
          <ac:spMkLst>
            <pc:docMk/>
            <pc:sldMk cId="3053179845" sldId="2077"/>
            <ac:spMk id="2" creationId="{00000000-0000-0000-0000-000000000000}"/>
          </ac:spMkLst>
        </pc:spChg>
        <pc:spChg chg="mod">
          <ac:chgData name="Charilaos I. Kanatsoulis" userId="S::harilaos@stanford.edu::030ec4ea-53c0-4988-b931-860f83415eb2" providerId="AD" clId="Web-{CEE39338-5C8E-9C71-07C7-E0876284DCD0}" dt="2024-10-15T00:10:27.556" v="477" actId="20577"/>
          <ac:spMkLst>
            <pc:docMk/>
            <pc:sldMk cId="3053179845" sldId="2077"/>
            <ac:spMk id="7" creationId="{00000000-0000-0000-0000-000000000000}"/>
          </ac:spMkLst>
        </pc:spChg>
      </pc:sldChg>
      <pc:sldChg chg="addSp delSp modSp add mod replId modShow">
        <pc:chgData name="Charilaos I. Kanatsoulis" userId="S::harilaos@stanford.edu::030ec4ea-53c0-4988-b931-860f83415eb2" providerId="AD" clId="Web-{CEE39338-5C8E-9C71-07C7-E0876284DCD0}" dt="2024-10-15T00:31:59.628" v="640" actId="20577"/>
        <pc:sldMkLst>
          <pc:docMk/>
          <pc:sldMk cId="3527725270" sldId="2078"/>
        </pc:sldMkLst>
        <pc:spChg chg="mod">
          <ac:chgData name="Charilaos I. Kanatsoulis" userId="S::harilaos@stanford.edu::030ec4ea-53c0-4988-b931-860f83415eb2" providerId="AD" clId="Web-{CEE39338-5C8E-9C71-07C7-E0876284DCD0}" dt="2024-10-15T00:31:59.628" v="640" actId="20577"/>
          <ac:spMkLst>
            <pc:docMk/>
            <pc:sldMk cId="3527725270" sldId="2078"/>
            <ac:spMk id="2" creationId="{7548FFBC-2383-A84E-9249-71CD39FD9280}"/>
          </ac:spMkLst>
        </pc:spChg>
        <pc:spChg chg="mod">
          <ac:chgData name="Charilaos I. Kanatsoulis" userId="S::harilaos@stanford.edu::030ec4ea-53c0-4988-b931-860f83415eb2" providerId="AD" clId="Web-{CEE39338-5C8E-9C71-07C7-E0876284DCD0}" dt="2024-10-15T00:23:08.072" v="609" actId="20577"/>
          <ac:spMkLst>
            <pc:docMk/>
            <pc:sldMk cId="3527725270" sldId="2078"/>
            <ac:spMk id="3" creationId="{BC64CE17-AC5F-ED40-9059-9654170EB025}"/>
          </ac:spMkLst>
        </pc:spChg>
        <pc:spChg chg="add mod">
          <ac:chgData name="Charilaos I. Kanatsoulis" userId="S::harilaos@stanford.edu::030ec4ea-53c0-4988-b931-860f83415eb2" providerId="AD" clId="Web-{CEE39338-5C8E-9C71-07C7-E0876284DCD0}" dt="2024-10-15T00:23:52.089" v="627" actId="20577"/>
          <ac:spMkLst>
            <pc:docMk/>
            <pc:sldMk cId="3527725270" sldId="2078"/>
            <ac:spMk id="7" creationId="{CA4A86E3-9956-C0A4-EBC2-B2961AFE0E54}"/>
          </ac:spMkLst>
        </pc:spChg>
        <pc:spChg chg="mod">
          <ac:chgData name="Charilaos I. Kanatsoulis" userId="S::harilaos@stanford.edu::030ec4ea-53c0-4988-b931-860f83415eb2" providerId="AD" clId="Web-{CEE39338-5C8E-9C71-07C7-E0876284DCD0}" dt="2024-10-15T00:20:15.862" v="528" actId="1076"/>
          <ac:spMkLst>
            <pc:docMk/>
            <pc:sldMk cId="3527725270" sldId="2078"/>
            <ac:spMk id="21" creationId="{E96C00CE-4AE8-114A-BF14-99427DB0AAE2}"/>
          </ac:spMkLst>
        </pc:spChg>
        <pc:spChg chg="mod">
          <ac:chgData name="Charilaos I. Kanatsoulis" userId="S::harilaos@stanford.edu::030ec4ea-53c0-4988-b931-860f83415eb2" providerId="AD" clId="Web-{CEE39338-5C8E-9C71-07C7-E0876284DCD0}" dt="2024-10-15T00:18:58.531" v="508" actId="1076"/>
          <ac:spMkLst>
            <pc:docMk/>
            <pc:sldMk cId="3527725270" sldId="2078"/>
            <ac:spMk id="22" creationId="{CA18B079-66D2-0343-B14B-C1451C113DDF}"/>
          </ac:spMkLst>
        </pc:spChg>
        <pc:spChg chg="del">
          <ac:chgData name="Charilaos I. Kanatsoulis" userId="S::harilaos@stanford.edu::030ec4ea-53c0-4988-b931-860f83415eb2" providerId="AD" clId="Web-{CEE39338-5C8E-9C71-07C7-E0876284DCD0}" dt="2024-10-15T00:18:41.686" v="506"/>
          <ac:spMkLst>
            <pc:docMk/>
            <pc:sldMk cId="3527725270" sldId="2078"/>
            <ac:spMk id="25" creationId="{23DB00CF-8447-8D44-89FF-778578B83ACA}"/>
          </ac:spMkLst>
        </pc:spChg>
        <pc:spChg chg="del">
          <ac:chgData name="Charilaos I. Kanatsoulis" userId="S::harilaos@stanford.edu::030ec4ea-53c0-4988-b931-860f83415eb2" providerId="AD" clId="Web-{CEE39338-5C8E-9C71-07C7-E0876284DCD0}" dt="2024-10-15T00:18:41.624" v="505"/>
          <ac:spMkLst>
            <pc:docMk/>
            <pc:sldMk cId="3527725270" sldId="2078"/>
            <ac:spMk id="28" creationId="{EE221AA4-E5B4-1841-8AB9-F9D6C5EA4B0E}"/>
          </ac:spMkLst>
        </pc:spChg>
        <pc:cxnChg chg="del mod">
          <ac:chgData name="Charilaos I. Kanatsoulis" userId="S::harilaos@stanford.edu::030ec4ea-53c0-4988-b931-860f83415eb2" providerId="AD" clId="Web-{CEE39338-5C8E-9C71-07C7-E0876284DCD0}" dt="2024-10-15T00:18:41.733" v="507"/>
          <ac:cxnSpMkLst>
            <pc:docMk/>
            <pc:sldMk cId="3527725270" sldId="2078"/>
            <ac:cxnSpMk id="27" creationId="{937F40BE-B1B6-2949-9DE1-08A4897766A4}"/>
          </ac:cxnSpMkLst>
        </pc:cxnChg>
      </pc:sldChg>
      <pc:sldChg chg="add replId">
        <pc:chgData name="Charilaos I. Kanatsoulis" userId="S::harilaos@stanford.edu::030ec4ea-53c0-4988-b931-860f83415eb2" providerId="AD" clId="Web-{CEE39338-5C8E-9C71-07C7-E0876284DCD0}" dt="2024-10-15T00:26:08.595" v="628"/>
        <pc:sldMkLst>
          <pc:docMk/>
          <pc:sldMk cId="2718797740" sldId="2079"/>
        </pc:sldMkLst>
      </pc:sldChg>
    </pc:docChg>
  </pc:docChgLst>
  <pc:docChgLst>
    <pc:chgData name="Charilaos I. Kanatsoulis" userId="S::harilaos@stanford.edu::030ec4ea-53c0-4988-b931-860f83415eb2" providerId="AD" clId="Web-{F495A112-7F8F-5112-9B70-9EE7A4C10435}"/>
    <pc:docChg chg="addSld modSld sldOrd">
      <pc:chgData name="Charilaos I. Kanatsoulis" userId="S::harilaos@stanford.edu::030ec4ea-53c0-4988-b931-860f83415eb2" providerId="AD" clId="Web-{F495A112-7F8F-5112-9B70-9EE7A4C10435}" dt="2024-10-15T01:03:27.933" v="440"/>
      <pc:docMkLst>
        <pc:docMk/>
      </pc:docMkLst>
      <pc:sldChg chg="addSp delSp modSp ord">
        <pc:chgData name="Charilaos I. Kanatsoulis" userId="S::harilaos@stanford.edu::030ec4ea-53c0-4988-b931-860f83415eb2" providerId="AD" clId="Web-{F495A112-7F8F-5112-9B70-9EE7A4C10435}" dt="2024-10-15T00:46:51.350" v="316"/>
        <pc:sldMkLst>
          <pc:docMk/>
          <pc:sldMk cId="3527725270" sldId="2078"/>
        </pc:sldMkLst>
        <pc:spChg chg="mod">
          <ac:chgData name="Charilaos I. Kanatsoulis" userId="S::harilaos@stanford.edu::030ec4ea-53c0-4988-b931-860f83415eb2" providerId="AD" clId="Web-{F495A112-7F8F-5112-9B70-9EE7A4C10435}" dt="2024-10-15T00:45:30.204" v="300" actId="20577"/>
          <ac:spMkLst>
            <pc:docMk/>
            <pc:sldMk cId="3527725270" sldId="2078"/>
            <ac:spMk id="2" creationId="{7548FFBC-2383-A84E-9249-71CD39FD9280}"/>
          </ac:spMkLst>
        </pc:spChg>
        <pc:spChg chg="del">
          <ac:chgData name="Charilaos I. Kanatsoulis" userId="S::harilaos@stanford.edu::030ec4ea-53c0-4988-b931-860f83415eb2" providerId="AD" clId="Web-{F495A112-7F8F-5112-9B70-9EE7A4C10435}" dt="2024-10-15T00:39:12.960" v="155"/>
          <ac:spMkLst>
            <pc:docMk/>
            <pc:sldMk cId="3527725270" sldId="2078"/>
            <ac:spMk id="3" creationId="{BC64CE17-AC5F-ED40-9059-9654170EB025}"/>
          </ac:spMkLst>
        </pc:spChg>
        <pc:spChg chg="del">
          <ac:chgData name="Charilaos I. Kanatsoulis" userId="S::harilaos@stanford.edu::030ec4ea-53c0-4988-b931-860f83415eb2" providerId="AD" clId="Web-{F495A112-7F8F-5112-9B70-9EE7A4C10435}" dt="2024-10-15T00:41:31.469" v="210"/>
          <ac:spMkLst>
            <pc:docMk/>
            <pc:sldMk cId="3527725270" sldId="2078"/>
            <ac:spMk id="7" creationId="{CA4A86E3-9956-C0A4-EBC2-B2961AFE0E54}"/>
          </ac:spMkLst>
        </pc:spChg>
        <pc:spChg chg="add del mod">
          <ac:chgData name="Charilaos I. Kanatsoulis" userId="S::harilaos@stanford.edu::030ec4ea-53c0-4988-b931-860f83415eb2" providerId="AD" clId="Web-{F495A112-7F8F-5112-9B70-9EE7A4C10435}" dt="2024-10-15T00:39:25.945" v="156"/>
          <ac:spMkLst>
            <pc:docMk/>
            <pc:sldMk cId="3527725270" sldId="2078"/>
            <ac:spMk id="9" creationId="{A59C93DE-0977-2226-226A-E5006FB39D40}"/>
          </ac:spMkLst>
        </pc:spChg>
        <pc:spChg chg="add del mod">
          <ac:chgData name="Charilaos I. Kanatsoulis" userId="S::harilaos@stanford.edu::030ec4ea-53c0-4988-b931-860f83415eb2" providerId="AD" clId="Web-{F495A112-7F8F-5112-9B70-9EE7A4C10435}" dt="2024-10-15T00:46:51.350" v="316"/>
          <ac:spMkLst>
            <pc:docMk/>
            <pc:sldMk cId="3527725270" sldId="2078"/>
            <ac:spMk id="11" creationId="{549142B3-2197-18A3-F296-9499C97B22DC}"/>
          </ac:spMkLst>
        </pc:spChg>
        <pc:spChg chg="mod">
          <ac:chgData name="Charilaos I. Kanatsoulis" userId="S::harilaos@stanford.edu::030ec4ea-53c0-4988-b931-860f83415eb2" providerId="AD" clId="Web-{F495A112-7F8F-5112-9B70-9EE7A4C10435}" dt="2024-10-15T00:46:33.708" v="312" actId="20577"/>
          <ac:spMkLst>
            <pc:docMk/>
            <pc:sldMk cId="3527725270" sldId="2078"/>
            <ac:spMk id="21" creationId="{E96C00CE-4AE8-114A-BF14-99427DB0AAE2}"/>
          </ac:spMkLst>
        </pc:spChg>
        <pc:spChg chg="del">
          <ac:chgData name="Charilaos I. Kanatsoulis" userId="S::harilaos@stanford.edu::030ec4ea-53c0-4988-b931-860f83415eb2" providerId="AD" clId="Web-{F495A112-7F8F-5112-9B70-9EE7A4C10435}" dt="2024-10-15T00:41:31.579" v="211"/>
          <ac:spMkLst>
            <pc:docMk/>
            <pc:sldMk cId="3527725270" sldId="2078"/>
            <ac:spMk id="22" creationId="{CA18B079-66D2-0343-B14B-C1451C113DDF}"/>
          </ac:spMkLst>
        </pc:spChg>
        <pc:spChg chg="del">
          <ac:chgData name="Charilaos I. Kanatsoulis" userId="S::harilaos@stanford.edu::030ec4ea-53c0-4988-b931-860f83415eb2" providerId="AD" clId="Web-{F495A112-7F8F-5112-9B70-9EE7A4C10435}" dt="2024-10-15T00:41:31.704" v="212"/>
          <ac:spMkLst>
            <pc:docMk/>
            <pc:sldMk cId="3527725270" sldId="2078"/>
            <ac:spMk id="24" creationId="{6EA2B368-C2E7-E149-A098-0C7CEAC33F03}"/>
          </ac:spMkLst>
        </pc:spChg>
        <pc:grpChg chg="add mod">
          <ac:chgData name="Charilaos I. Kanatsoulis" userId="S::harilaos@stanford.edu::030ec4ea-53c0-4988-b931-860f83415eb2" providerId="AD" clId="Web-{F495A112-7F8F-5112-9B70-9EE7A4C10435}" dt="2024-10-15T00:39:40.384" v="159" actId="1076"/>
          <ac:grpSpMkLst>
            <pc:docMk/>
            <pc:sldMk cId="3527725270" sldId="2078"/>
            <ac:grpSpMk id="10" creationId="{F10A9746-3A12-F839-AF6C-F434F263C319}"/>
          </ac:grpSpMkLst>
        </pc:grpChg>
      </pc:sldChg>
      <pc:sldChg chg="modSp ord">
        <pc:chgData name="Charilaos I. Kanatsoulis" userId="S::harilaos@stanford.edu::030ec4ea-53c0-4988-b931-860f83415eb2" providerId="AD" clId="Web-{F495A112-7F8F-5112-9B70-9EE7A4C10435}" dt="2024-10-15T00:39:01.178" v="154" actId="20577"/>
        <pc:sldMkLst>
          <pc:docMk/>
          <pc:sldMk cId="2718797740" sldId="2079"/>
        </pc:sldMkLst>
        <pc:spChg chg="mod">
          <ac:chgData name="Charilaos I. Kanatsoulis" userId="S::harilaos@stanford.edu::030ec4ea-53c0-4988-b931-860f83415eb2" providerId="AD" clId="Web-{F495A112-7F8F-5112-9B70-9EE7A4C10435}" dt="2024-10-15T00:39:01.178" v="154" actId="20577"/>
          <ac:spMkLst>
            <pc:docMk/>
            <pc:sldMk cId="2718797740" sldId="2079"/>
            <ac:spMk id="2" creationId="{7548FFBC-2383-A84E-9249-71CD39FD9280}"/>
          </ac:spMkLst>
        </pc:spChg>
        <pc:spChg chg="mod">
          <ac:chgData name="Charilaos I. Kanatsoulis" userId="S::harilaos@stanford.edu::030ec4ea-53c0-4988-b931-860f83415eb2" providerId="AD" clId="Web-{F495A112-7F8F-5112-9B70-9EE7A4C10435}" dt="2024-10-15T00:38:04.252" v="142" actId="1076"/>
          <ac:spMkLst>
            <pc:docMk/>
            <pc:sldMk cId="2718797740" sldId="2079"/>
            <ac:spMk id="7" creationId="{CA4A86E3-9956-C0A4-EBC2-B2961AFE0E54}"/>
          </ac:spMkLst>
        </pc:spChg>
        <pc:spChg chg="mod">
          <ac:chgData name="Charilaos I. Kanatsoulis" userId="S::harilaos@stanford.edu::030ec4ea-53c0-4988-b931-860f83415eb2" providerId="AD" clId="Web-{F495A112-7F8F-5112-9B70-9EE7A4C10435}" dt="2024-10-15T00:37:46.782" v="141" actId="14100"/>
          <ac:spMkLst>
            <pc:docMk/>
            <pc:sldMk cId="2718797740" sldId="2079"/>
            <ac:spMk id="21" creationId="{E96C00CE-4AE8-114A-BF14-99427DB0AAE2}"/>
          </ac:spMkLst>
        </pc:spChg>
        <pc:spChg chg="mod">
          <ac:chgData name="Charilaos I. Kanatsoulis" userId="S::harilaos@stanford.edu::030ec4ea-53c0-4988-b931-860f83415eb2" providerId="AD" clId="Web-{F495A112-7F8F-5112-9B70-9EE7A4C10435}" dt="2024-10-15T00:37:21.593" v="136" actId="20577"/>
          <ac:spMkLst>
            <pc:docMk/>
            <pc:sldMk cId="2718797740" sldId="2079"/>
            <ac:spMk id="22" creationId="{CA18B079-66D2-0343-B14B-C1451C113DDF}"/>
          </ac:spMkLst>
        </pc:spChg>
      </pc:sldChg>
      <pc:sldChg chg="addSp delSp modSp add replId">
        <pc:chgData name="Charilaos I. Kanatsoulis" userId="S::harilaos@stanford.edu::030ec4ea-53c0-4988-b931-860f83415eb2" providerId="AD" clId="Web-{F495A112-7F8F-5112-9B70-9EE7A4C10435}" dt="2024-10-15T00:36:37.606" v="135"/>
        <pc:sldMkLst>
          <pc:docMk/>
          <pc:sldMk cId="2643816329" sldId="2080"/>
        </pc:sldMkLst>
        <pc:spChg chg="mod">
          <ac:chgData name="Charilaos I. Kanatsoulis" userId="S::harilaos@stanford.edu::030ec4ea-53c0-4988-b931-860f83415eb2" providerId="AD" clId="Web-{F495A112-7F8F-5112-9B70-9EE7A4C10435}" dt="2024-10-15T00:33:04.357" v="25" actId="20577"/>
          <ac:spMkLst>
            <pc:docMk/>
            <pc:sldMk cId="2643816329" sldId="2080"/>
            <ac:spMk id="2" creationId="{7548FFBC-2383-A84E-9249-71CD39FD9280}"/>
          </ac:spMkLst>
        </pc:spChg>
        <pc:spChg chg="mod">
          <ac:chgData name="Charilaos I. Kanatsoulis" userId="S::harilaos@stanford.edu::030ec4ea-53c0-4988-b931-860f83415eb2" providerId="AD" clId="Web-{F495A112-7F8F-5112-9B70-9EE7A4C10435}" dt="2024-10-15T00:36:04.119" v="129" actId="20577"/>
          <ac:spMkLst>
            <pc:docMk/>
            <pc:sldMk cId="2643816329" sldId="2080"/>
            <ac:spMk id="3" creationId="{BC64CE17-AC5F-ED40-9059-9654170EB025}"/>
          </ac:spMkLst>
        </pc:spChg>
        <pc:spChg chg="del">
          <ac:chgData name="Charilaos I. Kanatsoulis" userId="S::harilaos@stanford.edu::030ec4ea-53c0-4988-b931-860f83415eb2" providerId="AD" clId="Web-{F495A112-7F8F-5112-9B70-9EE7A4C10435}" dt="2024-10-15T00:33:25.936" v="33"/>
          <ac:spMkLst>
            <pc:docMk/>
            <pc:sldMk cId="2643816329" sldId="2080"/>
            <ac:spMk id="7" creationId="{CA4A86E3-9956-C0A4-EBC2-B2961AFE0E54}"/>
          </ac:spMkLst>
        </pc:spChg>
        <pc:spChg chg="del">
          <ac:chgData name="Charilaos I. Kanatsoulis" userId="S::harilaos@stanford.edu::030ec4ea-53c0-4988-b931-860f83415eb2" providerId="AD" clId="Web-{F495A112-7F8F-5112-9B70-9EE7A4C10435}" dt="2024-10-15T00:33:16.858" v="28"/>
          <ac:spMkLst>
            <pc:docMk/>
            <pc:sldMk cId="2643816329" sldId="2080"/>
            <ac:spMk id="15" creationId="{19606AF4-C036-9F42-9570-B584797AE755}"/>
          </ac:spMkLst>
        </pc:spChg>
        <pc:spChg chg="del">
          <ac:chgData name="Charilaos I. Kanatsoulis" userId="S::harilaos@stanford.edu::030ec4ea-53c0-4988-b931-860f83415eb2" providerId="AD" clId="Web-{F495A112-7F8F-5112-9B70-9EE7A4C10435}" dt="2024-10-15T00:33:22.842" v="29"/>
          <ac:spMkLst>
            <pc:docMk/>
            <pc:sldMk cId="2643816329" sldId="2080"/>
            <ac:spMk id="16" creationId="{6A951685-80FD-E74C-8744-D1C1B9A2FDE1}"/>
          </ac:spMkLst>
        </pc:spChg>
        <pc:spChg chg="del">
          <ac:chgData name="Charilaos I. Kanatsoulis" userId="S::harilaos@stanford.edu::030ec4ea-53c0-4988-b931-860f83415eb2" providerId="AD" clId="Web-{F495A112-7F8F-5112-9B70-9EE7A4C10435}" dt="2024-10-15T00:33:14.514" v="27"/>
          <ac:spMkLst>
            <pc:docMk/>
            <pc:sldMk cId="2643816329" sldId="2080"/>
            <ac:spMk id="17" creationId="{F542C874-AD23-4344-A73F-9641D9FE9B15}"/>
          </ac:spMkLst>
        </pc:spChg>
        <pc:spChg chg="del">
          <ac:chgData name="Charilaos I. Kanatsoulis" userId="S::harilaos@stanford.edu::030ec4ea-53c0-4988-b931-860f83415eb2" providerId="AD" clId="Web-{F495A112-7F8F-5112-9B70-9EE7A4C10435}" dt="2024-10-15T00:33:24.889" v="32"/>
          <ac:spMkLst>
            <pc:docMk/>
            <pc:sldMk cId="2643816329" sldId="2080"/>
            <ac:spMk id="18" creationId="{377A3160-9AE4-C64F-9626-213BAF7BE980}"/>
          </ac:spMkLst>
        </pc:spChg>
        <pc:spChg chg="del">
          <ac:chgData name="Charilaos I. Kanatsoulis" userId="S::harilaos@stanford.edu::030ec4ea-53c0-4988-b931-860f83415eb2" providerId="AD" clId="Web-{F495A112-7F8F-5112-9B70-9EE7A4C10435}" dt="2024-10-15T00:33:23.030" v="31"/>
          <ac:spMkLst>
            <pc:docMk/>
            <pc:sldMk cId="2643816329" sldId="2080"/>
            <ac:spMk id="19" creationId="{F0A8B154-89FA-184B-A98F-B31670488EBC}"/>
          </ac:spMkLst>
        </pc:spChg>
        <pc:spChg chg="del">
          <ac:chgData name="Charilaos I. Kanatsoulis" userId="S::harilaos@stanford.edu::030ec4ea-53c0-4988-b931-860f83415eb2" providerId="AD" clId="Web-{F495A112-7F8F-5112-9B70-9EE7A4C10435}" dt="2024-10-15T00:33:22.953" v="30"/>
          <ac:spMkLst>
            <pc:docMk/>
            <pc:sldMk cId="2643816329" sldId="2080"/>
            <ac:spMk id="20" creationId="{BDAB940D-A29C-6F4F-8110-6DFC445134FB}"/>
          </ac:spMkLst>
        </pc:spChg>
        <pc:spChg chg="del">
          <ac:chgData name="Charilaos I. Kanatsoulis" userId="S::harilaos@stanford.edu::030ec4ea-53c0-4988-b931-860f83415eb2" providerId="AD" clId="Web-{F495A112-7F8F-5112-9B70-9EE7A4C10435}" dt="2024-10-15T00:33:29.202" v="34"/>
          <ac:spMkLst>
            <pc:docMk/>
            <pc:sldMk cId="2643816329" sldId="2080"/>
            <ac:spMk id="21" creationId="{E96C00CE-4AE8-114A-BF14-99427DB0AAE2}"/>
          </ac:spMkLst>
        </pc:spChg>
        <pc:spChg chg="del">
          <ac:chgData name="Charilaos I. Kanatsoulis" userId="S::harilaos@stanford.edu::030ec4ea-53c0-4988-b931-860f83415eb2" providerId="AD" clId="Web-{F495A112-7F8F-5112-9B70-9EE7A4C10435}" dt="2024-10-15T00:33:32.671" v="36"/>
          <ac:spMkLst>
            <pc:docMk/>
            <pc:sldMk cId="2643816329" sldId="2080"/>
            <ac:spMk id="22" creationId="{CA18B079-66D2-0343-B14B-C1451C113DDF}"/>
          </ac:spMkLst>
        </pc:spChg>
        <pc:spChg chg="del">
          <ac:chgData name="Charilaos I. Kanatsoulis" userId="S::harilaos@stanford.edu::030ec4ea-53c0-4988-b931-860f83415eb2" providerId="AD" clId="Web-{F495A112-7F8F-5112-9B70-9EE7A4C10435}" dt="2024-10-15T00:33:32.593" v="35"/>
          <ac:spMkLst>
            <pc:docMk/>
            <pc:sldMk cId="2643816329" sldId="2080"/>
            <ac:spMk id="24" creationId="{6EA2B368-C2E7-E149-A098-0C7CEAC33F03}"/>
          </ac:spMkLst>
        </pc:spChg>
        <pc:picChg chg="add mod">
          <ac:chgData name="Charilaos I. Kanatsoulis" userId="S::harilaos@stanford.edu::030ec4ea-53c0-4988-b931-860f83415eb2" providerId="AD" clId="Web-{F495A112-7F8F-5112-9B70-9EE7A4C10435}" dt="2024-10-15T00:36:10.416" v="131" actId="1076"/>
          <ac:picMkLst>
            <pc:docMk/>
            <pc:sldMk cId="2643816329" sldId="2080"/>
            <ac:picMk id="8" creationId="{55086D82-A0E3-320E-2AC7-342C10717C99}"/>
          </ac:picMkLst>
        </pc:picChg>
        <pc:picChg chg="add mod">
          <ac:chgData name="Charilaos I. Kanatsoulis" userId="S::harilaos@stanford.edu::030ec4ea-53c0-4988-b931-860f83415eb2" providerId="AD" clId="Web-{F495A112-7F8F-5112-9B70-9EE7A4C10435}" dt="2024-10-15T00:35:48.946" v="122" actId="1076"/>
          <ac:picMkLst>
            <pc:docMk/>
            <pc:sldMk cId="2643816329" sldId="2080"/>
            <ac:picMk id="9" creationId="{2DAF80BD-C0F8-206D-17F2-B36041C8055A}"/>
          </ac:picMkLst>
        </pc:picChg>
        <pc:picChg chg="add mod ord">
          <ac:chgData name="Charilaos I. Kanatsoulis" userId="S::harilaos@stanford.edu::030ec4ea-53c0-4988-b931-860f83415eb2" providerId="AD" clId="Web-{F495A112-7F8F-5112-9B70-9EE7A4C10435}" dt="2024-10-15T00:36:37.606" v="135"/>
          <ac:picMkLst>
            <pc:docMk/>
            <pc:sldMk cId="2643816329" sldId="2080"/>
            <ac:picMk id="10" creationId="{32F1158A-2C36-5B2E-7EA8-50C17087809F}"/>
          </ac:picMkLst>
        </pc:picChg>
        <pc:picChg chg="del">
          <ac:chgData name="Charilaos I. Kanatsoulis" userId="S::harilaos@stanford.edu::030ec4ea-53c0-4988-b931-860f83415eb2" providerId="AD" clId="Web-{F495A112-7F8F-5112-9B70-9EE7A4C10435}" dt="2024-10-15T00:33:13.217" v="26"/>
          <ac:picMkLst>
            <pc:docMk/>
            <pc:sldMk cId="2643816329" sldId="2080"/>
            <ac:picMk id="14" creationId="{F152EB78-0D3A-6D43-AE67-328AB9682E99}"/>
          </ac:picMkLst>
        </pc:picChg>
      </pc:sldChg>
      <pc:sldChg chg="addSp delSp modSp add replId">
        <pc:chgData name="Charilaos I. Kanatsoulis" userId="S::harilaos@stanford.edu::030ec4ea-53c0-4988-b931-860f83415eb2" providerId="AD" clId="Web-{F495A112-7F8F-5112-9B70-9EE7A4C10435}" dt="2024-10-15T00:52:31.436" v="370"/>
        <pc:sldMkLst>
          <pc:docMk/>
          <pc:sldMk cId="1990162664" sldId="2081"/>
        </pc:sldMkLst>
        <pc:spChg chg="mod">
          <ac:chgData name="Charilaos I. Kanatsoulis" userId="S::harilaos@stanford.edu::030ec4ea-53c0-4988-b931-860f83415eb2" providerId="AD" clId="Web-{F495A112-7F8F-5112-9B70-9EE7A4C10435}" dt="2024-10-15T00:48:54.515" v="329" actId="1076"/>
          <ac:spMkLst>
            <pc:docMk/>
            <pc:sldMk cId="1990162664" sldId="2081"/>
            <ac:spMk id="25" creationId="{92C61DE3-F33B-0A49-E04F-021F95575322}"/>
          </ac:spMkLst>
        </pc:spChg>
        <pc:spChg chg="mod">
          <ac:chgData name="Charilaos I. Kanatsoulis" userId="S::harilaos@stanford.edu::030ec4ea-53c0-4988-b931-860f83415eb2" providerId="AD" clId="Web-{F495A112-7F8F-5112-9B70-9EE7A4C10435}" dt="2024-10-15T00:49:22.282" v="338" actId="1076"/>
          <ac:spMkLst>
            <pc:docMk/>
            <pc:sldMk cId="1990162664" sldId="2081"/>
            <ac:spMk id="26" creationId="{871E6183-7476-1416-AD40-142064FA718E}"/>
          </ac:spMkLst>
        </pc:spChg>
        <pc:spChg chg="mod">
          <ac:chgData name="Charilaos I. Kanatsoulis" userId="S::harilaos@stanford.edu::030ec4ea-53c0-4988-b931-860f83415eb2" providerId="AD" clId="Web-{F495A112-7F8F-5112-9B70-9EE7A4C10435}" dt="2024-10-15T00:48:54.327" v="328" actId="14100"/>
          <ac:spMkLst>
            <pc:docMk/>
            <pc:sldMk cId="1990162664" sldId="2081"/>
            <ac:spMk id="27" creationId="{902818A0-3275-F2DB-6F1D-D564E0A1DBC6}"/>
          </ac:spMkLst>
        </pc:spChg>
        <pc:spChg chg="mod">
          <ac:chgData name="Charilaos I. Kanatsoulis" userId="S::harilaos@stanford.edu::030ec4ea-53c0-4988-b931-860f83415eb2" providerId="AD" clId="Web-{F495A112-7F8F-5112-9B70-9EE7A4C10435}" dt="2024-10-15T00:49:08.813" v="333" actId="14100"/>
          <ac:spMkLst>
            <pc:docMk/>
            <pc:sldMk cId="1990162664" sldId="2081"/>
            <ac:spMk id="28" creationId="{CF78BF82-8E00-4B24-9E64-881397246C6E}"/>
          </ac:spMkLst>
        </pc:spChg>
        <pc:spChg chg="mod">
          <ac:chgData name="Charilaos I. Kanatsoulis" userId="S::harilaos@stanford.edu::030ec4ea-53c0-4988-b931-860f83415eb2" providerId="AD" clId="Web-{F495A112-7F8F-5112-9B70-9EE7A4C10435}" dt="2024-10-15T00:49:35.705" v="345" actId="14100"/>
          <ac:spMkLst>
            <pc:docMk/>
            <pc:sldMk cId="1990162664" sldId="2081"/>
            <ac:spMk id="29" creationId="{041514E9-96DD-D2D4-475F-682D740D10DF}"/>
          </ac:spMkLst>
        </pc:spChg>
        <pc:spChg chg="mod">
          <ac:chgData name="Charilaos I. Kanatsoulis" userId="S::harilaos@stanford.edu::030ec4ea-53c0-4988-b931-860f83415eb2" providerId="AD" clId="Web-{F495A112-7F8F-5112-9B70-9EE7A4C10435}" dt="2024-10-15T00:49:22.861" v="342" actId="14100"/>
          <ac:spMkLst>
            <pc:docMk/>
            <pc:sldMk cId="1990162664" sldId="2081"/>
            <ac:spMk id="30" creationId="{1331DF53-1D7C-824B-C063-4110CE6A24ED}"/>
          </ac:spMkLst>
        </pc:spChg>
        <pc:spChg chg="add mod">
          <ac:chgData name="Charilaos I. Kanatsoulis" userId="S::harilaos@stanford.edu::030ec4ea-53c0-4988-b931-860f83415eb2" providerId="AD" clId="Web-{F495A112-7F8F-5112-9B70-9EE7A4C10435}" dt="2024-10-15T00:49:58.129" v="349" actId="1076"/>
          <ac:spMkLst>
            <pc:docMk/>
            <pc:sldMk cId="1990162664" sldId="2081"/>
            <ac:spMk id="31" creationId="{67C0B8BB-B046-938A-E155-9A6FBA99B378}"/>
          </ac:spMkLst>
        </pc:spChg>
        <pc:spChg chg="add mod">
          <ac:chgData name="Charilaos I. Kanatsoulis" userId="S::harilaos@stanford.edu::030ec4ea-53c0-4988-b931-860f83415eb2" providerId="AD" clId="Web-{F495A112-7F8F-5112-9B70-9EE7A4C10435}" dt="2024-10-15T00:51:06.274" v="360" actId="1076"/>
          <ac:spMkLst>
            <pc:docMk/>
            <pc:sldMk cId="1990162664" sldId="2081"/>
            <ac:spMk id="32" creationId="{D333E949-8099-9D48-5319-DD29BEBA3F6F}"/>
          </ac:spMkLst>
        </pc:spChg>
        <pc:spChg chg="add mod">
          <ac:chgData name="Charilaos I. Kanatsoulis" userId="S::harilaos@stanford.edu::030ec4ea-53c0-4988-b931-860f83415eb2" providerId="AD" clId="Web-{F495A112-7F8F-5112-9B70-9EE7A4C10435}" dt="2024-10-15T00:51:51.433" v="365"/>
          <ac:spMkLst>
            <pc:docMk/>
            <pc:sldMk cId="1990162664" sldId="2081"/>
            <ac:spMk id="33" creationId="{B1CD146A-8743-FD14-3634-6CF283794149}"/>
          </ac:spMkLst>
        </pc:spChg>
        <pc:spChg chg="add mod">
          <ac:chgData name="Charilaos I. Kanatsoulis" userId="S::harilaos@stanford.edu::030ec4ea-53c0-4988-b931-860f83415eb2" providerId="AD" clId="Web-{F495A112-7F8F-5112-9B70-9EE7A4C10435}" dt="2024-10-15T00:52:17.419" v="369"/>
          <ac:spMkLst>
            <pc:docMk/>
            <pc:sldMk cId="1990162664" sldId="2081"/>
            <ac:spMk id="34" creationId="{425F51DD-A7C4-F56A-75B9-63961E3017E0}"/>
          </ac:spMkLst>
        </pc:spChg>
        <pc:grpChg chg="add del">
          <ac:chgData name="Charilaos I. Kanatsoulis" userId="S::harilaos@stanford.edu::030ec4ea-53c0-4988-b931-860f83415eb2" providerId="AD" clId="Web-{F495A112-7F8F-5112-9B70-9EE7A4C10435}" dt="2024-10-15T00:47:43.135" v="319"/>
          <ac:grpSpMkLst>
            <pc:docMk/>
            <pc:sldMk cId="1990162664" sldId="2081"/>
            <ac:grpSpMk id="3" creationId="{574023D0-09C8-6AFF-DF06-5F017ED05B4E}"/>
          </ac:grpSpMkLst>
        </pc:grpChg>
        <pc:grpChg chg="add mod">
          <ac:chgData name="Charilaos I. Kanatsoulis" userId="S::harilaos@stanford.edu::030ec4ea-53c0-4988-b931-860f83415eb2" providerId="AD" clId="Web-{F495A112-7F8F-5112-9B70-9EE7A4C10435}" dt="2024-10-15T00:48:01.589" v="322" actId="1076"/>
          <ac:grpSpMkLst>
            <pc:docMk/>
            <pc:sldMk cId="1990162664" sldId="2081"/>
            <ac:grpSpMk id="23" creationId="{238AABC6-F196-5C9D-1A20-A6E03ECCE83A}"/>
          </ac:grpSpMkLst>
        </pc:grpChg>
        <pc:grpChg chg="add">
          <ac:chgData name="Charilaos I. Kanatsoulis" userId="S::harilaos@stanford.edu::030ec4ea-53c0-4988-b931-860f83415eb2" providerId="AD" clId="Web-{F495A112-7F8F-5112-9B70-9EE7A4C10435}" dt="2024-10-15T00:52:31.436" v="370"/>
          <ac:grpSpMkLst>
            <pc:docMk/>
            <pc:sldMk cId="1990162664" sldId="2081"/>
            <ac:grpSpMk id="35" creationId="{CFB25FC1-0E84-4C2B-D7BF-E42470C9421A}"/>
          </ac:grpSpMkLst>
        </pc:grpChg>
      </pc:sldChg>
      <pc:sldChg chg="addSp delSp modSp add replId">
        <pc:chgData name="Charilaos I. Kanatsoulis" userId="S::harilaos@stanford.edu::030ec4ea-53c0-4988-b931-860f83415eb2" providerId="AD" clId="Web-{F495A112-7F8F-5112-9B70-9EE7A4C10435}" dt="2024-10-15T01:03:27.933" v="440"/>
        <pc:sldMkLst>
          <pc:docMk/>
          <pc:sldMk cId="3395376027" sldId="2082"/>
        </pc:sldMkLst>
        <pc:spChg chg="del mod">
          <ac:chgData name="Charilaos I. Kanatsoulis" userId="S::harilaos@stanford.edu::030ec4ea-53c0-4988-b931-860f83415eb2" providerId="AD" clId="Web-{F495A112-7F8F-5112-9B70-9EE7A4C10435}" dt="2024-10-15T00:56:22.577" v="410"/>
          <ac:spMkLst>
            <pc:docMk/>
            <pc:sldMk cId="3395376027" sldId="2082"/>
            <ac:spMk id="21" creationId="{E96C00CE-4AE8-114A-BF14-99427DB0AAE2}"/>
          </ac:spMkLst>
        </pc:spChg>
        <pc:spChg chg="mod">
          <ac:chgData name="Charilaos I. Kanatsoulis" userId="S::harilaos@stanford.edu::030ec4ea-53c0-4988-b931-860f83415eb2" providerId="AD" clId="Web-{F495A112-7F8F-5112-9B70-9EE7A4C10435}" dt="2024-10-15T00:54:42.695" v="392" actId="20577"/>
          <ac:spMkLst>
            <pc:docMk/>
            <pc:sldMk cId="3395376027" sldId="2082"/>
            <ac:spMk id="22" creationId="{85512A87-9171-657A-E257-F639ED19B2B4}"/>
          </ac:spMkLst>
        </pc:spChg>
        <pc:spChg chg="mod">
          <ac:chgData name="Charilaos I. Kanatsoulis" userId="S::harilaos@stanford.edu::030ec4ea-53c0-4988-b931-860f83415eb2" providerId="AD" clId="Web-{F495A112-7F8F-5112-9B70-9EE7A4C10435}" dt="2024-10-15T00:55:45.808" v="402" actId="1076"/>
          <ac:spMkLst>
            <pc:docMk/>
            <pc:sldMk cId="3395376027" sldId="2082"/>
            <ac:spMk id="36" creationId="{675B0C00-0ED6-B063-CFE0-487EF66BD24A}"/>
          </ac:spMkLst>
        </pc:spChg>
        <pc:spChg chg="mod">
          <ac:chgData name="Charilaos I. Kanatsoulis" userId="S::harilaos@stanford.edu::030ec4ea-53c0-4988-b931-860f83415eb2" providerId="AD" clId="Web-{F495A112-7F8F-5112-9B70-9EE7A4C10435}" dt="2024-10-15T00:54:55.555" v="393" actId="20577"/>
          <ac:spMkLst>
            <pc:docMk/>
            <pc:sldMk cId="3395376027" sldId="2082"/>
            <ac:spMk id="37" creationId="{A6212096-E0AA-F65D-CBAE-C3194722BF30}"/>
          </ac:spMkLst>
        </pc:spChg>
        <pc:spChg chg="mod">
          <ac:chgData name="Charilaos I. Kanatsoulis" userId="S::harilaos@stanford.edu::030ec4ea-53c0-4988-b931-860f83415eb2" providerId="AD" clId="Web-{F495A112-7F8F-5112-9B70-9EE7A4C10435}" dt="2024-10-15T00:55:21.526" v="399" actId="14100"/>
          <ac:spMkLst>
            <pc:docMk/>
            <pc:sldMk cId="3395376027" sldId="2082"/>
            <ac:spMk id="38" creationId="{793D89CC-6C7D-9EEB-EE25-307D1E226B61}"/>
          </ac:spMkLst>
        </pc:spChg>
        <pc:spChg chg="mod">
          <ac:chgData name="Charilaos I. Kanatsoulis" userId="S::harilaos@stanford.edu::030ec4ea-53c0-4988-b931-860f83415eb2" providerId="AD" clId="Web-{F495A112-7F8F-5112-9B70-9EE7A4C10435}" dt="2024-10-15T00:56:09.857" v="408" actId="20577"/>
          <ac:spMkLst>
            <pc:docMk/>
            <pc:sldMk cId="3395376027" sldId="2082"/>
            <ac:spMk id="39" creationId="{A9CB9DE0-AB2E-659E-47FB-184F9619065A}"/>
          </ac:spMkLst>
        </pc:spChg>
        <pc:spChg chg="mod">
          <ac:chgData name="Charilaos I. Kanatsoulis" userId="S::harilaos@stanford.edu::030ec4ea-53c0-4988-b931-860f83415eb2" providerId="AD" clId="Web-{F495A112-7F8F-5112-9B70-9EE7A4C10435}" dt="2024-10-15T00:55:58.106" v="406" actId="14100"/>
          <ac:spMkLst>
            <pc:docMk/>
            <pc:sldMk cId="3395376027" sldId="2082"/>
            <ac:spMk id="40" creationId="{1BE1B2E5-5032-FF76-26B9-F7A9B3AC7755}"/>
          </ac:spMkLst>
        </pc:spChg>
        <pc:spChg chg="add mod">
          <ac:chgData name="Charilaos I. Kanatsoulis" userId="S::harilaos@stanford.edu::030ec4ea-53c0-4988-b931-860f83415eb2" providerId="AD" clId="Web-{F495A112-7F8F-5112-9B70-9EE7A4C10435}" dt="2024-10-15T01:01:37.660" v="425" actId="1076"/>
          <ac:spMkLst>
            <pc:docMk/>
            <pc:sldMk cId="3395376027" sldId="2082"/>
            <ac:spMk id="42" creationId="{EA5D266F-D0A3-3691-BD31-1F9856C44046}"/>
          </ac:spMkLst>
        </pc:spChg>
        <pc:spChg chg="add mod">
          <ac:chgData name="Charilaos I. Kanatsoulis" userId="S::harilaos@stanford.edu::030ec4ea-53c0-4988-b931-860f83415eb2" providerId="AD" clId="Web-{F495A112-7F8F-5112-9B70-9EE7A4C10435}" dt="2024-10-15T01:02:50.697" v="434" actId="1076"/>
          <ac:spMkLst>
            <pc:docMk/>
            <pc:sldMk cId="3395376027" sldId="2082"/>
            <ac:spMk id="43" creationId="{14EE3B79-7AA5-CEDF-9F1D-D8027977057F}"/>
          </ac:spMkLst>
        </pc:spChg>
        <pc:spChg chg="add mod">
          <ac:chgData name="Charilaos I. Kanatsoulis" userId="S::harilaos@stanford.edu::030ec4ea-53c0-4988-b931-860f83415eb2" providerId="AD" clId="Web-{F495A112-7F8F-5112-9B70-9EE7A4C10435}" dt="2024-10-15T01:03:03.307" v="437" actId="1076"/>
          <ac:spMkLst>
            <pc:docMk/>
            <pc:sldMk cId="3395376027" sldId="2082"/>
            <ac:spMk id="44" creationId="{338E0081-A9AA-A7B6-BCCF-0EF7C533182A}"/>
          </ac:spMkLst>
        </pc:spChg>
        <pc:spChg chg="add mod">
          <ac:chgData name="Charilaos I. Kanatsoulis" userId="S::harilaos@stanford.edu::030ec4ea-53c0-4988-b931-860f83415eb2" providerId="AD" clId="Web-{F495A112-7F8F-5112-9B70-9EE7A4C10435}" dt="2024-10-15T01:03:15.386" v="439" actId="1076"/>
          <ac:spMkLst>
            <pc:docMk/>
            <pc:sldMk cId="3395376027" sldId="2082"/>
            <ac:spMk id="45" creationId="{F002A82B-59F5-077D-0D96-C91DABAF67A7}"/>
          </ac:spMkLst>
        </pc:spChg>
        <pc:grpChg chg="add mod">
          <ac:chgData name="Charilaos I. Kanatsoulis" userId="S::harilaos@stanford.edu::030ec4ea-53c0-4988-b931-860f83415eb2" providerId="AD" clId="Web-{F495A112-7F8F-5112-9B70-9EE7A4C10435}" dt="2024-10-15T00:54:16.693" v="383" actId="1076"/>
          <ac:grpSpMkLst>
            <pc:docMk/>
            <pc:sldMk cId="3395376027" sldId="2082"/>
            <ac:grpSpMk id="3" creationId="{8CE54F21-00BD-E6E6-793C-BC3ADAC9400E}"/>
          </ac:grpSpMkLst>
        </pc:grpChg>
        <pc:grpChg chg="del">
          <ac:chgData name="Charilaos I. Kanatsoulis" userId="S::harilaos@stanford.edu::030ec4ea-53c0-4988-b931-860f83415eb2" providerId="AD" clId="Web-{F495A112-7F8F-5112-9B70-9EE7A4C10435}" dt="2024-10-15T00:53:05.907" v="372"/>
          <ac:grpSpMkLst>
            <pc:docMk/>
            <pc:sldMk cId="3395376027" sldId="2082"/>
            <ac:grpSpMk id="10" creationId="{F10A9746-3A12-F839-AF6C-F434F263C319}"/>
          </ac:grpSpMkLst>
        </pc:grpChg>
        <pc:grpChg chg="mod">
          <ac:chgData name="Charilaos I. Kanatsoulis" userId="S::harilaos@stanford.edu::030ec4ea-53c0-4988-b931-860f83415eb2" providerId="AD" clId="Web-{F495A112-7F8F-5112-9B70-9EE7A4C10435}" dt="2024-10-15T01:01:49.614" v="427" actId="1076"/>
          <ac:grpSpMkLst>
            <pc:docMk/>
            <pc:sldMk cId="3395376027" sldId="2082"/>
            <ac:grpSpMk id="35" creationId="{CFB25FC1-0E84-4C2B-D7BF-E42470C9421A}"/>
          </ac:grpSpMkLst>
        </pc:grpChg>
        <pc:grpChg chg="add">
          <ac:chgData name="Charilaos I. Kanatsoulis" userId="S::harilaos@stanford.edu::030ec4ea-53c0-4988-b931-860f83415eb2" providerId="AD" clId="Web-{F495A112-7F8F-5112-9B70-9EE7A4C10435}" dt="2024-10-15T01:03:27.933" v="440"/>
          <ac:grpSpMkLst>
            <pc:docMk/>
            <pc:sldMk cId="3395376027" sldId="2082"/>
            <ac:grpSpMk id="46" creationId="{4D53649D-178A-5D8E-C3AC-5F339CA7CE93}"/>
          </ac:grpSpMkLst>
        </pc:grpChg>
      </pc:sldChg>
    </pc:docChg>
  </pc:docChgLst>
  <pc:docChgLst>
    <pc:chgData name="Charilaos I. Kanatsoulis" userId="S::harilaos@stanford.edu::030ec4ea-53c0-4988-b931-860f83415eb2" providerId="AD" clId="Web-{4B86C463-E3EF-72F1-EDCE-1DAB8D9150EE}"/>
    <pc:docChg chg="addSld delSld modSld">
      <pc:chgData name="Charilaos I. Kanatsoulis" userId="S::harilaos@stanford.edu::030ec4ea-53c0-4988-b931-860f83415eb2" providerId="AD" clId="Web-{4B86C463-E3EF-72F1-EDCE-1DAB8D9150EE}" dt="2024-10-15T01:17:42.860" v="241"/>
      <pc:docMkLst>
        <pc:docMk/>
      </pc:docMkLst>
      <pc:sldChg chg="addSp delSp">
        <pc:chgData name="Charilaos I. Kanatsoulis" userId="S::harilaos@stanford.edu::030ec4ea-53c0-4988-b931-860f83415eb2" providerId="AD" clId="Web-{4B86C463-E3EF-72F1-EDCE-1DAB8D9150EE}" dt="2024-10-15T01:15:30.998" v="203"/>
        <pc:sldMkLst>
          <pc:docMk/>
          <pc:sldMk cId="3053179845" sldId="2077"/>
        </pc:sldMkLst>
        <pc:spChg chg="add del">
          <ac:chgData name="Charilaos I. Kanatsoulis" userId="S::harilaos@stanford.edu::030ec4ea-53c0-4988-b931-860f83415eb2" providerId="AD" clId="Web-{4B86C463-E3EF-72F1-EDCE-1DAB8D9150EE}" dt="2024-10-15T01:15:30.998" v="203"/>
          <ac:spMkLst>
            <pc:docMk/>
            <pc:sldMk cId="3053179845" sldId="2077"/>
            <ac:spMk id="4" creationId="{CAEF1444-D35F-E349-DA41-289D48D0726C}"/>
          </ac:spMkLst>
        </pc:spChg>
      </pc:sldChg>
      <pc:sldChg chg="addSp modSp">
        <pc:chgData name="Charilaos I. Kanatsoulis" userId="S::harilaos@stanford.edu::030ec4ea-53c0-4988-b931-860f83415eb2" providerId="AD" clId="Web-{4B86C463-E3EF-72F1-EDCE-1DAB8D9150EE}" dt="2024-10-15T01:17:13.015" v="229" actId="20577"/>
        <pc:sldMkLst>
          <pc:docMk/>
          <pc:sldMk cId="2718797740" sldId="2079"/>
        </pc:sldMkLst>
        <pc:spChg chg="add mod">
          <ac:chgData name="Charilaos I. Kanatsoulis" userId="S::harilaos@stanford.edu::030ec4ea-53c0-4988-b931-860f83415eb2" providerId="AD" clId="Web-{4B86C463-E3EF-72F1-EDCE-1DAB8D9150EE}" dt="2024-10-15T01:17:13.015" v="229" actId="20577"/>
          <ac:spMkLst>
            <pc:docMk/>
            <pc:sldMk cId="2718797740" sldId="2079"/>
            <ac:spMk id="9" creationId="{A0DED55F-4781-1D1A-3611-E0984B55EE2F}"/>
          </ac:spMkLst>
        </pc:spChg>
      </pc:sldChg>
      <pc:sldChg chg="addSp">
        <pc:chgData name="Charilaos I. Kanatsoulis" userId="S::harilaos@stanford.edu::030ec4ea-53c0-4988-b931-860f83415eb2" providerId="AD" clId="Web-{4B86C463-E3EF-72F1-EDCE-1DAB8D9150EE}" dt="2024-10-15T01:17:19.765" v="230"/>
        <pc:sldMkLst>
          <pc:docMk/>
          <pc:sldMk cId="2643816329" sldId="2080"/>
        </pc:sldMkLst>
        <pc:spChg chg="add">
          <ac:chgData name="Charilaos I. Kanatsoulis" userId="S::harilaos@stanford.edu::030ec4ea-53c0-4988-b931-860f83415eb2" providerId="AD" clId="Web-{4B86C463-E3EF-72F1-EDCE-1DAB8D9150EE}" dt="2024-10-15T01:17:19.765" v="230"/>
          <ac:spMkLst>
            <pc:docMk/>
            <pc:sldMk cId="2643816329" sldId="2080"/>
            <ac:spMk id="11" creationId="{6E7AC64F-BF16-92DD-94D8-BEE56685A8CB}"/>
          </ac:spMkLst>
        </pc:spChg>
      </pc:sldChg>
      <pc:sldChg chg="addSp modSp">
        <pc:chgData name="Charilaos I. Kanatsoulis" userId="S::harilaos@stanford.edu::030ec4ea-53c0-4988-b931-860f83415eb2" providerId="AD" clId="Web-{4B86C463-E3EF-72F1-EDCE-1DAB8D9150EE}" dt="2024-10-15T01:06:22.892" v="19" actId="1076"/>
        <pc:sldMkLst>
          <pc:docMk/>
          <pc:sldMk cId="1990162664" sldId="2081"/>
        </pc:sldMkLst>
        <pc:picChg chg="add mod">
          <ac:chgData name="Charilaos I. Kanatsoulis" userId="S::harilaos@stanford.edu::030ec4ea-53c0-4988-b931-860f83415eb2" providerId="AD" clId="Web-{4B86C463-E3EF-72F1-EDCE-1DAB8D9150EE}" dt="2024-10-15T01:06:22.892" v="19" actId="1076"/>
          <ac:picMkLst>
            <pc:docMk/>
            <pc:sldMk cId="1990162664" sldId="2081"/>
            <ac:picMk id="7" creationId="{6F29663D-5DD9-6662-5C17-961AD59E6149}"/>
          </ac:picMkLst>
        </pc:picChg>
      </pc:sldChg>
      <pc:sldChg chg="addSp delSp modSp">
        <pc:chgData name="Charilaos I. Kanatsoulis" userId="S::harilaos@stanford.edu::030ec4ea-53c0-4988-b931-860f83415eb2" providerId="AD" clId="Web-{4B86C463-E3EF-72F1-EDCE-1DAB8D9150EE}" dt="2024-10-15T01:05:52.470" v="16" actId="1076"/>
        <pc:sldMkLst>
          <pc:docMk/>
          <pc:sldMk cId="3395376027" sldId="2082"/>
        </pc:sldMkLst>
        <pc:spChg chg="add del">
          <ac:chgData name="Charilaos I. Kanatsoulis" userId="S::harilaos@stanford.edu::030ec4ea-53c0-4988-b931-860f83415eb2" providerId="AD" clId="Web-{4B86C463-E3EF-72F1-EDCE-1DAB8D9150EE}" dt="2024-10-15T01:03:52.139" v="1"/>
          <ac:spMkLst>
            <pc:docMk/>
            <pc:sldMk cId="3395376027" sldId="2082"/>
            <ac:spMk id="15" creationId="{14EE3B79-7AA5-CEDF-9F1D-D8027977057F}"/>
          </ac:spMkLst>
        </pc:spChg>
        <pc:grpChg chg="add mod">
          <ac:chgData name="Charilaos I. Kanatsoulis" userId="S::harilaos@stanford.edu::030ec4ea-53c0-4988-b931-860f83415eb2" providerId="AD" clId="Web-{4B86C463-E3EF-72F1-EDCE-1DAB8D9150EE}" dt="2024-10-15T01:05:52.470" v="16" actId="1076"/>
          <ac:grpSpMkLst>
            <pc:docMk/>
            <pc:sldMk cId="3395376027" sldId="2082"/>
            <ac:grpSpMk id="16" creationId="{5022AD18-7759-A02A-4A31-768110A1AD7D}"/>
          </ac:grpSpMkLst>
        </pc:grpChg>
        <pc:picChg chg="add mod modCrop">
          <ac:chgData name="Charilaos I. Kanatsoulis" userId="S::harilaos@stanford.edu::030ec4ea-53c0-4988-b931-860f83415eb2" providerId="AD" clId="Web-{4B86C463-E3EF-72F1-EDCE-1DAB8D9150EE}" dt="2024-10-15T01:05:26.688" v="12" actId="1076"/>
          <ac:picMkLst>
            <pc:docMk/>
            <pc:sldMk cId="3395376027" sldId="2082"/>
            <ac:picMk id="20" creationId="{1E231190-CA88-B9C8-D8E4-F4648FCF644C}"/>
          </ac:picMkLst>
        </pc:picChg>
        <pc:picChg chg="add mod modCrop">
          <ac:chgData name="Charilaos I. Kanatsoulis" userId="S::harilaos@stanford.edu::030ec4ea-53c0-4988-b931-860f83415eb2" providerId="AD" clId="Web-{4B86C463-E3EF-72F1-EDCE-1DAB8D9150EE}" dt="2024-10-15T01:05:47.188" v="15" actId="1076"/>
          <ac:picMkLst>
            <pc:docMk/>
            <pc:sldMk cId="3395376027" sldId="2082"/>
            <ac:picMk id="21" creationId="{7C7233CC-0FEF-EF2F-8E27-F04EBB4FC50D}"/>
          </ac:picMkLst>
        </pc:picChg>
      </pc:sldChg>
      <pc:sldChg chg="add del replId">
        <pc:chgData name="Charilaos I. Kanatsoulis" userId="S::harilaos@stanford.edu::030ec4ea-53c0-4988-b931-860f83415eb2" providerId="AD" clId="Web-{4B86C463-E3EF-72F1-EDCE-1DAB8D9150EE}" dt="2024-10-15T01:07:14.706" v="22"/>
        <pc:sldMkLst>
          <pc:docMk/>
          <pc:sldMk cId="186149308" sldId="2083"/>
        </pc:sldMkLst>
      </pc:sldChg>
      <pc:sldChg chg="addSp delSp modSp add replId">
        <pc:chgData name="Charilaos I. Kanatsoulis" userId="S::harilaos@stanford.edu::030ec4ea-53c0-4988-b931-860f83415eb2" providerId="AD" clId="Web-{4B86C463-E3EF-72F1-EDCE-1DAB8D9150EE}" dt="2024-10-15T01:17:42.860" v="241"/>
        <pc:sldMkLst>
          <pc:docMk/>
          <pc:sldMk cId="127711347" sldId="2084"/>
        </pc:sldMkLst>
        <pc:spChg chg="mod">
          <ac:chgData name="Charilaos I. Kanatsoulis" userId="S::harilaos@stanford.edu::030ec4ea-53c0-4988-b931-860f83415eb2" providerId="AD" clId="Web-{4B86C463-E3EF-72F1-EDCE-1DAB8D9150EE}" dt="2024-10-15T01:17:38.360" v="240" actId="20577"/>
          <ac:spMkLst>
            <pc:docMk/>
            <pc:sldMk cId="127711347" sldId="2084"/>
            <ac:spMk id="2" creationId="{7548FFBC-2383-A84E-9249-71CD39FD9280}"/>
          </ac:spMkLst>
        </pc:spChg>
        <pc:spChg chg="mod">
          <ac:chgData name="Charilaos I. Kanatsoulis" userId="S::harilaos@stanford.edu::030ec4ea-53c0-4988-b931-860f83415eb2" providerId="AD" clId="Web-{4B86C463-E3EF-72F1-EDCE-1DAB8D9150EE}" dt="2024-10-15T01:12:25.509" v="201" actId="20577"/>
          <ac:spMkLst>
            <pc:docMk/>
            <pc:sldMk cId="127711347" sldId="2084"/>
            <ac:spMk id="3" creationId="{BC64CE17-AC5F-ED40-9059-9654170EB025}"/>
          </ac:spMkLst>
        </pc:spChg>
        <pc:spChg chg="add">
          <ac:chgData name="Charilaos I. Kanatsoulis" userId="S::harilaos@stanford.edu::030ec4ea-53c0-4988-b931-860f83415eb2" providerId="AD" clId="Web-{4B86C463-E3EF-72F1-EDCE-1DAB8D9150EE}" dt="2024-10-15T01:17:42.860" v="241"/>
          <ac:spMkLst>
            <pc:docMk/>
            <pc:sldMk cId="127711347" sldId="2084"/>
            <ac:spMk id="15" creationId="{AC1D3265-CF4E-4B96-062D-F39FE0B3821F}"/>
          </ac:spMkLst>
        </pc:spChg>
        <pc:picChg chg="add mod">
          <ac:chgData name="Charilaos I. Kanatsoulis" userId="S::harilaos@stanford.edu::030ec4ea-53c0-4988-b931-860f83415eb2" providerId="AD" clId="Web-{4B86C463-E3EF-72F1-EDCE-1DAB8D9150EE}" dt="2024-10-15T01:09:27.162" v="94" actId="1076"/>
          <ac:picMkLst>
            <pc:docMk/>
            <pc:sldMk cId="127711347" sldId="2084"/>
            <ac:picMk id="7" creationId="{B45E7260-FBB9-A43E-5290-EDF76076401A}"/>
          </ac:picMkLst>
        </pc:picChg>
        <pc:picChg chg="del">
          <ac:chgData name="Charilaos I. Kanatsoulis" userId="S::harilaos@stanford.edu::030ec4ea-53c0-4988-b931-860f83415eb2" providerId="AD" clId="Web-{4B86C463-E3EF-72F1-EDCE-1DAB8D9150EE}" dt="2024-10-15T01:08:00.316" v="60"/>
          <ac:picMkLst>
            <pc:docMk/>
            <pc:sldMk cId="127711347" sldId="2084"/>
            <ac:picMk id="8" creationId="{55086D82-A0E3-320E-2AC7-342C10717C99}"/>
          </ac:picMkLst>
        </pc:picChg>
        <pc:picChg chg="del">
          <ac:chgData name="Charilaos I. Kanatsoulis" userId="S::harilaos@stanford.edu::030ec4ea-53c0-4988-b931-860f83415eb2" providerId="AD" clId="Web-{4B86C463-E3EF-72F1-EDCE-1DAB8D9150EE}" dt="2024-10-15T01:07:58.988" v="59"/>
          <ac:picMkLst>
            <pc:docMk/>
            <pc:sldMk cId="127711347" sldId="2084"/>
            <ac:picMk id="9" creationId="{2DAF80BD-C0F8-206D-17F2-B36041C8055A}"/>
          </ac:picMkLst>
        </pc:picChg>
        <pc:picChg chg="del">
          <ac:chgData name="Charilaos I. Kanatsoulis" userId="S::harilaos@stanford.edu::030ec4ea-53c0-4988-b931-860f83415eb2" providerId="AD" clId="Web-{4B86C463-E3EF-72F1-EDCE-1DAB8D9150EE}" dt="2024-10-15T01:07:57.222" v="58"/>
          <ac:picMkLst>
            <pc:docMk/>
            <pc:sldMk cId="127711347" sldId="2084"/>
            <ac:picMk id="10" creationId="{32F1158A-2C36-5B2E-7EA8-50C17087809F}"/>
          </ac:picMkLst>
        </pc:picChg>
        <pc:picChg chg="add mod modCrop">
          <ac:chgData name="Charilaos I. Kanatsoulis" userId="S::harilaos@stanford.edu::030ec4ea-53c0-4988-b931-860f83415eb2" providerId="AD" clId="Web-{4B86C463-E3EF-72F1-EDCE-1DAB8D9150EE}" dt="2024-10-15T01:08:57.052" v="68" actId="1076"/>
          <ac:picMkLst>
            <pc:docMk/>
            <pc:sldMk cId="127711347" sldId="2084"/>
            <ac:picMk id="11" creationId="{0A465246-C6BB-BEC9-8E12-7D89102E9D87}"/>
          </ac:picMkLst>
        </pc:picChg>
        <pc:picChg chg="add mod">
          <ac:chgData name="Charilaos I. Kanatsoulis" userId="S::harilaos@stanford.edu::030ec4ea-53c0-4988-b931-860f83415eb2" providerId="AD" clId="Web-{4B86C463-E3EF-72F1-EDCE-1DAB8D9150EE}" dt="2024-10-15T01:11:25.836" v="155" actId="1076"/>
          <ac:picMkLst>
            <pc:docMk/>
            <pc:sldMk cId="127711347" sldId="2084"/>
            <ac:picMk id="13" creationId="{5DB776FA-BA5C-137C-4429-267BFEA34E9A}"/>
          </ac:picMkLst>
        </pc:picChg>
      </pc:sldChg>
    </pc:docChg>
  </pc:docChgLst>
  <pc:docChgLst>
    <pc:chgData name="Charilaos I. Kanatsoulis" userId="S::harilaos@stanford.edu::030ec4ea-53c0-4988-b931-860f83415eb2" providerId="AD" clId="Web-{C32ADB06-2E64-967A-E854-0C00FA1462E3}"/>
    <pc:docChg chg="addSld delSld modSld sldOrd">
      <pc:chgData name="Charilaos I. Kanatsoulis" userId="S::harilaos@stanford.edu::030ec4ea-53c0-4988-b931-860f83415eb2" providerId="AD" clId="Web-{C32ADB06-2E64-967A-E854-0C00FA1462E3}" dt="2024-10-14T23:32:43.657" v="288"/>
      <pc:docMkLst>
        <pc:docMk/>
      </pc:docMkLst>
      <pc:sldChg chg="del">
        <pc:chgData name="Charilaos I. Kanatsoulis" userId="S::harilaos@stanford.edu::030ec4ea-53c0-4988-b931-860f83415eb2" providerId="AD" clId="Web-{C32ADB06-2E64-967A-E854-0C00FA1462E3}" dt="2024-10-14T20:30:23.053" v="63"/>
        <pc:sldMkLst>
          <pc:docMk/>
          <pc:sldMk cId="933201752" sldId="927"/>
        </pc:sldMkLst>
      </pc:sldChg>
      <pc:sldChg chg="del">
        <pc:chgData name="Charilaos I. Kanatsoulis" userId="S::harilaos@stanford.edu::030ec4ea-53c0-4988-b931-860f83415eb2" providerId="AD" clId="Web-{C32ADB06-2E64-967A-E854-0C00FA1462E3}" dt="2024-10-14T20:30:23.053" v="61"/>
        <pc:sldMkLst>
          <pc:docMk/>
          <pc:sldMk cId="2646848075" sldId="951"/>
        </pc:sldMkLst>
      </pc:sldChg>
      <pc:sldChg chg="ord">
        <pc:chgData name="Charilaos I. Kanatsoulis" userId="S::harilaos@stanford.edu::030ec4ea-53c0-4988-b931-860f83415eb2" providerId="AD" clId="Web-{C32ADB06-2E64-967A-E854-0C00FA1462E3}" dt="2024-10-14T21:35:20.486" v="134"/>
        <pc:sldMkLst>
          <pc:docMk/>
          <pc:sldMk cId="1137168994" sldId="1005"/>
        </pc:sldMkLst>
      </pc:sldChg>
      <pc:sldChg chg="modSp ord modNotes">
        <pc:chgData name="Charilaos I. Kanatsoulis" userId="S::harilaos@stanford.edu::030ec4ea-53c0-4988-b931-860f83415eb2" providerId="AD" clId="Web-{C32ADB06-2E64-967A-E854-0C00FA1462E3}" dt="2024-10-14T21:26:30.848" v="116"/>
        <pc:sldMkLst>
          <pc:docMk/>
          <pc:sldMk cId="3601864675" sldId="1007"/>
        </pc:sldMkLst>
        <pc:spChg chg="mod">
          <ac:chgData name="Charilaos I. Kanatsoulis" userId="S::harilaos@stanford.edu::030ec4ea-53c0-4988-b931-860f83415eb2" providerId="AD" clId="Web-{C32ADB06-2E64-967A-E854-0C00FA1462E3}" dt="2024-10-14T21:25:47.486" v="110" actId="20577"/>
          <ac:spMkLst>
            <pc:docMk/>
            <pc:sldMk cId="3601864675" sldId="1007"/>
            <ac:spMk id="3" creationId="{5D814956-27A6-8845-8F34-65451A278F63}"/>
          </ac:spMkLst>
        </pc:spChg>
      </pc:sldChg>
      <pc:sldChg chg="del">
        <pc:chgData name="Charilaos I. Kanatsoulis" userId="S::harilaos@stanford.edu::030ec4ea-53c0-4988-b931-860f83415eb2" providerId="AD" clId="Web-{C32ADB06-2E64-967A-E854-0C00FA1462E3}" dt="2024-10-14T23:13:47.117" v="168"/>
        <pc:sldMkLst>
          <pc:docMk/>
          <pc:sldMk cId="1340766175" sldId="1008"/>
        </pc:sldMkLst>
      </pc:sldChg>
      <pc:sldChg chg="ord">
        <pc:chgData name="Charilaos I. Kanatsoulis" userId="S::harilaos@stanford.edu::030ec4ea-53c0-4988-b931-860f83415eb2" providerId="AD" clId="Web-{C32ADB06-2E64-967A-E854-0C00FA1462E3}" dt="2024-10-14T21:26:30.848" v="115"/>
        <pc:sldMkLst>
          <pc:docMk/>
          <pc:sldMk cId="1711120418" sldId="1009"/>
        </pc:sldMkLst>
      </pc:sldChg>
      <pc:sldChg chg="del">
        <pc:chgData name="Charilaos I. Kanatsoulis" userId="S::harilaos@stanford.edu::030ec4ea-53c0-4988-b931-860f83415eb2" providerId="AD" clId="Web-{C32ADB06-2E64-967A-E854-0C00FA1462E3}" dt="2024-10-14T20:30:23.068" v="65"/>
        <pc:sldMkLst>
          <pc:docMk/>
          <pc:sldMk cId="2399159478" sldId="1010"/>
        </pc:sldMkLst>
      </pc:sldChg>
      <pc:sldChg chg="ord">
        <pc:chgData name="Charilaos I. Kanatsoulis" userId="S::harilaos@stanford.edu::030ec4ea-53c0-4988-b931-860f83415eb2" providerId="AD" clId="Web-{C32ADB06-2E64-967A-E854-0C00FA1462E3}" dt="2024-10-14T21:01:54.985" v="98"/>
        <pc:sldMkLst>
          <pc:docMk/>
          <pc:sldMk cId="3669899520" sldId="1015"/>
        </pc:sldMkLst>
      </pc:sldChg>
      <pc:sldChg chg="add mod ord modShow">
        <pc:chgData name="Charilaos I. Kanatsoulis" userId="S::harilaos@stanford.edu::030ec4ea-53c0-4988-b931-860f83415eb2" providerId="AD" clId="Web-{C32ADB06-2E64-967A-E854-0C00FA1462E3}" dt="2024-10-14T23:25:05.406" v="276"/>
        <pc:sldMkLst>
          <pc:docMk/>
          <pc:sldMk cId="2794169628" sldId="1687"/>
        </pc:sldMkLst>
      </pc:sldChg>
      <pc:sldChg chg="add del mod modShow">
        <pc:chgData name="Charilaos I. Kanatsoulis" userId="S::harilaos@stanford.edu::030ec4ea-53c0-4988-b931-860f83415eb2" providerId="AD" clId="Web-{C32ADB06-2E64-967A-E854-0C00FA1462E3}" dt="2024-10-14T23:29:29.478" v="278"/>
        <pc:sldMkLst>
          <pc:docMk/>
          <pc:sldMk cId="3976953362" sldId="1690"/>
        </pc:sldMkLst>
      </pc:sldChg>
      <pc:sldChg chg="add mod ord modShow">
        <pc:chgData name="Charilaos I. Kanatsoulis" userId="S::harilaos@stanford.edu::030ec4ea-53c0-4988-b931-860f83415eb2" providerId="AD" clId="Web-{C32ADB06-2E64-967A-E854-0C00FA1462E3}" dt="2024-10-14T23:23:50.200" v="274"/>
        <pc:sldMkLst>
          <pc:docMk/>
          <pc:sldMk cId="3250457436" sldId="1691"/>
        </pc:sldMkLst>
      </pc:sldChg>
      <pc:sldChg chg="add mod modShow">
        <pc:chgData name="Charilaos I. Kanatsoulis" userId="S::harilaos@stanford.edu::030ec4ea-53c0-4988-b931-860f83415eb2" providerId="AD" clId="Web-{C32ADB06-2E64-967A-E854-0C00FA1462E3}" dt="2024-10-14T21:33:26.574" v="125"/>
        <pc:sldMkLst>
          <pc:docMk/>
          <pc:sldMk cId="1150764225" sldId="1694"/>
        </pc:sldMkLst>
      </pc:sldChg>
      <pc:sldChg chg="add mod modShow">
        <pc:chgData name="Charilaos I. Kanatsoulis" userId="S::harilaos@stanford.edu::030ec4ea-53c0-4988-b931-860f83415eb2" providerId="AD" clId="Web-{C32ADB06-2E64-967A-E854-0C00FA1462E3}" dt="2024-10-14T21:33:26.793" v="126"/>
        <pc:sldMkLst>
          <pc:docMk/>
          <pc:sldMk cId="1802117219" sldId="1695"/>
        </pc:sldMkLst>
      </pc:sldChg>
      <pc:sldChg chg="add mod modShow">
        <pc:chgData name="Charilaos I. Kanatsoulis" userId="S::harilaos@stanford.edu::030ec4ea-53c0-4988-b931-860f83415eb2" providerId="AD" clId="Web-{C32ADB06-2E64-967A-E854-0C00FA1462E3}" dt="2024-10-14T21:33:26.980" v="127"/>
        <pc:sldMkLst>
          <pc:docMk/>
          <pc:sldMk cId="2929999290" sldId="1697"/>
        </pc:sldMkLst>
      </pc:sldChg>
      <pc:sldChg chg="add mod modShow">
        <pc:chgData name="Charilaos I. Kanatsoulis" userId="S::harilaos@stanford.edu::030ec4ea-53c0-4988-b931-860f83415eb2" providerId="AD" clId="Web-{C32ADB06-2E64-967A-E854-0C00FA1462E3}" dt="2024-10-14T21:33:27.121" v="128"/>
        <pc:sldMkLst>
          <pc:docMk/>
          <pc:sldMk cId="3256022629" sldId="1698"/>
        </pc:sldMkLst>
      </pc:sldChg>
      <pc:sldChg chg="del">
        <pc:chgData name="Charilaos I. Kanatsoulis" userId="S::harilaos@stanford.edu::030ec4ea-53c0-4988-b931-860f83415eb2" providerId="AD" clId="Web-{C32ADB06-2E64-967A-E854-0C00FA1462E3}" dt="2024-10-14T20:30:23.053" v="62"/>
        <pc:sldMkLst>
          <pc:docMk/>
          <pc:sldMk cId="2757352650" sldId="1767"/>
        </pc:sldMkLst>
      </pc:sldChg>
      <pc:sldChg chg="del">
        <pc:chgData name="Charilaos I. Kanatsoulis" userId="S::harilaos@stanford.edu::030ec4ea-53c0-4988-b931-860f83415eb2" providerId="AD" clId="Web-{C32ADB06-2E64-967A-E854-0C00FA1462E3}" dt="2024-10-14T20:30:23.053" v="64"/>
        <pc:sldMkLst>
          <pc:docMk/>
          <pc:sldMk cId="2938745037" sldId="1768"/>
        </pc:sldMkLst>
      </pc:sldChg>
      <pc:sldChg chg="del">
        <pc:chgData name="Charilaos I. Kanatsoulis" userId="S::harilaos@stanford.edu::030ec4ea-53c0-4988-b931-860f83415eb2" providerId="AD" clId="Web-{C32ADB06-2E64-967A-E854-0C00FA1462E3}" dt="2024-10-14T20:30:23.037" v="60"/>
        <pc:sldMkLst>
          <pc:docMk/>
          <pc:sldMk cId="4027340186" sldId="1769"/>
        </pc:sldMkLst>
      </pc:sldChg>
      <pc:sldChg chg="modSp ord">
        <pc:chgData name="Charilaos I. Kanatsoulis" userId="S::harilaos@stanford.edu::030ec4ea-53c0-4988-b931-860f83415eb2" providerId="AD" clId="Web-{C32ADB06-2E64-967A-E854-0C00FA1462E3}" dt="2024-10-14T20:57:36.471" v="79" actId="20577"/>
        <pc:sldMkLst>
          <pc:docMk/>
          <pc:sldMk cId="2537074394" sldId="1770"/>
        </pc:sldMkLst>
        <pc:spChg chg="mod">
          <ac:chgData name="Charilaos I. Kanatsoulis" userId="S::harilaos@stanford.edu::030ec4ea-53c0-4988-b931-860f83415eb2" providerId="AD" clId="Web-{C32ADB06-2E64-967A-E854-0C00FA1462E3}" dt="2024-10-14T20:57:36.471" v="79" actId="20577"/>
          <ac:spMkLst>
            <pc:docMk/>
            <pc:sldMk cId="2537074394" sldId="1770"/>
            <ac:spMk id="3" creationId="{50B84E62-FE26-664B-9354-EAF57B52C2DE}"/>
          </ac:spMkLst>
        </pc:spChg>
      </pc:sldChg>
      <pc:sldChg chg="modNotes">
        <pc:chgData name="Charilaos I. Kanatsoulis" userId="S::harilaos@stanford.edu::030ec4ea-53c0-4988-b931-860f83415eb2" providerId="AD" clId="Web-{C32ADB06-2E64-967A-E854-0C00FA1462E3}" dt="2024-10-14T20:57:57.066" v="80"/>
        <pc:sldMkLst>
          <pc:docMk/>
          <pc:sldMk cId="1760031230" sldId="1773"/>
        </pc:sldMkLst>
      </pc:sldChg>
      <pc:sldChg chg="modSp">
        <pc:chgData name="Charilaos I. Kanatsoulis" userId="S::harilaos@stanford.edu::030ec4ea-53c0-4988-b931-860f83415eb2" providerId="AD" clId="Web-{C32ADB06-2E64-967A-E854-0C00FA1462E3}" dt="2024-10-14T20:58:38.162" v="86" actId="20577"/>
        <pc:sldMkLst>
          <pc:docMk/>
          <pc:sldMk cId="1135890417" sldId="1774"/>
        </pc:sldMkLst>
        <pc:spChg chg="mod">
          <ac:chgData name="Charilaos I. Kanatsoulis" userId="S::harilaos@stanford.edu::030ec4ea-53c0-4988-b931-860f83415eb2" providerId="AD" clId="Web-{C32ADB06-2E64-967A-E854-0C00FA1462E3}" dt="2024-10-14T20:58:38.162" v="86" actId="20577"/>
          <ac:spMkLst>
            <pc:docMk/>
            <pc:sldMk cId="1135890417" sldId="1774"/>
            <ac:spMk id="3" creationId="{D00DCA17-5C06-5241-9FAF-AFFCC9979311}"/>
          </ac:spMkLst>
        </pc:spChg>
      </pc:sldChg>
      <pc:sldChg chg="del">
        <pc:chgData name="Charilaos I. Kanatsoulis" userId="S::harilaos@stanford.edu::030ec4ea-53c0-4988-b931-860f83415eb2" providerId="AD" clId="Web-{C32ADB06-2E64-967A-E854-0C00FA1462E3}" dt="2024-10-14T20:30:23.037" v="58"/>
        <pc:sldMkLst>
          <pc:docMk/>
          <pc:sldMk cId="749553421" sldId="1776"/>
        </pc:sldMkLst>
      </pc:sldChg>
      <pc:sldChg chg="ord">
        <pc:chgData name="Charilaos I. Kanatsoulis" userId="S::harilaos@stanford.edu::030ec4ea-53c0-4988-b931-860f83415eb2" providerId="AD" clId="Web-{C32ADB06-2E64-967A-E854-0C00FA1462E3}" dt="2024-10-14T21:01:54.985" v="99"/>
        <pc:sldMkLst>
          <pc:docMk/>
          <pc:sldMk cId="687659702" sldId="1777"/>
        </pc:sldMkLst>
      </pc:sldChg>
      <pc:sldChg chg="ord">
        <pc:chgData name="Charilaos I. Kanatsoulis" userId="S::harilaos@stanford.edu::030ec4ea-53c0-4988-b931-860f83415eb2" providerId="AD" clId="Web-{C32ADB06-2E64-967A-E854-0C00FA1462E3}" dt="2024-10-14T21:01:54.969" v="95"/>
        <pc:sldMkLst>
          <pc:docMk/>
          <pc:sldMk cId="2054793185" sldId="1778"/>
        </pc:sldMkLst>
      </pc:sldChg>
      <pc:sldChg chg="ord">
        <pc:chgData name="Charilaos I. Kanatsoulis" userId="S::harilaos@stanford.edu::030ec4ea-53c0-4988-b931-860f83415eb2" providerId="AD" clId="Web-{C32ADB06-2E64-967A-E854-0C00FA1462E3}" dt="2024-10-14T21:01:54.969" v="97"/>
        <pc:sldMkLst>
          <pc:docMk/>
          <pc:sldMk cId="1557442820" sldId="1779"/>
        </pc:sldMkLst>
      </pc:sldChg>
      <pc:sldChg chg="ord">
        <pc:chgData name="Charilaos I. Kanatsoulis" userId="S::harilaos@stanford.edu::030ec4ea-53c0-4988-b931-860f83415eb2" providerId="AD" clId="Web-{C32ADB06-2E64-967A-E854-0C00FA1462E3}" dt="2024-10-14T21:01:54.969" v="96"/>
        <pc:sldMkLst>
          <pc:docMk/>
          <pc:sldMk cId="835797637" sldId="1780"/>
        </pc:sldMkLst>
      </pc:sldChg>
      <pc:sldChg chg="ord">
        <pc:chgData name="Charilaos I. Kanatsoulis" userId="S::harilaos@stanford.edu::030ec4ea-53c0-4988-b931-860f83415eb2" providerId="AD" clId="Web-{C32ADB06-2E64-967A-E854-0C00FA1462E3}" dt="2024-10-14T21:01:54.969" v="94"/>
        <pc:sldMkLst>
          <pc:docMk/>
          <pc:sldMk cId="3260784123" sldId="1781"/>
        </pc:sldMkLst>
      </pc:sldChg>
      <pc:sldChg chg="ord">
        <pc:chgData name="Charilaos I. Kanatsoulis" userId="S::harilaos@stanford.edu::030ec4ea-53c0-4988-b931-860f83415eb2" providerId="AD" clId="Web-{C32ADB06-2E64-967A-E854-0C00FA1462E3}" dt="2024-10-14T21:01:54.969" v="93"/>
        <pc:sldMkLst>
          <pc:docMk/>
          <pc:sldMk cId="2287980720" sldId="1782"/>
        </pc:sldMkLst>
      </pc:sldChg>
      <pc:sldChg chg="ord">
        <pc:chgData name="Charilaos I. Kanatsoulis" userId="S::harilaos@stanford.edu::030ec4ea-53c0-4988-b931-860f83415eb2" providerId="AD" clId="Web-{C32ADB06-2E64-967A-E854-0C00FA1462E3}" dt="2024-10-14T21:01:54.954" v="88"/>
        <pc:sldMkLst>
          <pc:docMk/>
          <pc:sldMk cId="3063387846" sldId="1783"/>
        </pc:sldMkLst>
      </pc:sldChg>
      <pc:sldChg chg="ord">
        <pc:chgData name="Charilaos I. Kanatsoulis" userId="S::harilaos@stanford.edu::030ec4ea-53c0-4988-b931-860f83415eb2" providerId="AD" clId="Web-{C32ADB06-2E64-967A-E854-0C00FA1462E3}" dt="2024-10-14T21:01:54.954" v="89"/>
        <pc:sldMkLst>
          <pc:docMk/>
          <pc:sldMk cId="1001560503" sldId="1784"/>
        </pc:sldMkLst>
      </pc:sldChg>
      <pc:sldChg chg="del mod modShow">
        <pc:chgData name="Charilaos I. Kanatsoulis" userId="S::harilaos@stanford.edu::030ec4ea-53c0-4988-b931-860f83415eb2" providerId="AD" clId="Web-{C32ADB06-2E64-967A-E854-0C00FA1462E3}" dt="2024-10-14T23:19:21.066" v="261"/>
        <pc:sldMkLst>
          <pc:docMk/>
          <pc:sldMk cId="2777967425" sldId="1787"/>
        </pc:sldMkLst>
      </pc:sldChg>
      <pc:sldChg chg="del">
        <pc:chgData name="Charilaos I. Kanatsoulis" userId="S::harilaos@stanford.edu::030ec4ea-53c0-4988-b931-860f83415eb2" providerId="AD" clId="Web-{C32ADB06-2E64-967A-E854-0C00FA1462E3}" dt="2024-10-14T20:30:22.787" v="57"/>
        <pc:sldMkLst>
          <pc:docMk/>
          <pc:sldMk cId="2588902387" sldId="1789"/>
        </pc:sldMkLst>
      </pc:sldChg>
      <pc:sldChg chg="del">
        <pc:chgData name="Charilaos I. Kanatsoulis" userId="S::harilaos@stanford.edu::030ec4ea-53c0-4988-b931-860f83415eb2" providerId="AD" clId="Web-{C32ADB06-2E64-967A-E854-0C00FA1462E3}" dt="2024-10-14T20:30:23.037" v="59"/>
        <pc:sldMkLst>
          <pc:docMk/>
          <pc:sldMk cId="1766485731" sldId="1792"/>
        </pc:sldMkLst>
      </pc:sldChg>
      <pc:sldChg chg="del">
        <pc:chgData name="Charilaos I. Kanatsoulis" userId="S::harilaos@stanford.edu::030ec4ea-53c0-4988-b931-860f83415eb2" providerId="AD" clId="Web-{C32ADB06-2E64-967A-E854-0C00FA1462E3}" dt="2024-10-14T20:30:22.506" v="56"/>
        <pc:sldMkLst>
          <pc:docMk/>
          <pc:sldMk cId="3213650136" sldId="1793"/>
        </pc:sldMkLst>
      </pc:sldChg>
      <pc:sldChg chg="del">
        <pc:chgData name="Charilaos I. Kanatsoulis" userId="S::harilaos@stanford.edu::030ec4ea-53c0-4988-b931-860f83415eb2" providerId="AD" clId="Web-{C32ADB06-2E64-967A-E854-0C00FA1462E3}" dt="2024-10-14T20:30:22.162" v="55"/>
        <pc:sldMkLst>
          <pc:docMk/>
          <pc:sldMk cId="63081456" sldId="1794"/>
        </pc:sldMkLst>
      </pc:sldChg>
      <pc:sldChg chg="del">
        <pc:chgData name="Charilaos I. Kanatsoulis" userId="S::harilaos@stanford.edu::030ec4ea-53c0-4988-b931-860f83415eb2" providerId="AD" clId="Web-{C32ADB06-2E64-967A-E854-0C00FA1462E3}" dt="2024-10-14T20:30:22.146" v="54"/>
        <pc:sldMkLst>
          <pc:docMk/>
          <pc:sldMk cId="2898476487" sldId="1795"/>
        </pc:sldMkLst>
      </pc:sldChg>
      <pc:sldChg chg="del">
        <pc:chgData name="Charilaos I. Kanatsoulis" userId="S::harilaos@stanford.edu::030ec4ea-53c0-4988-b931-860f83415eb2" providerId="AD" clId="Web-{C32ADB06-2E64-967A-E854-0C00FA1462E3}" dt="2024-10-14T20:30:21.334" v="52"/>
        <pc:sldMkLst>
          <pc:docMk/>
          <pc:sldMk cId="2040523841" sldId="1796"/>
        </pc:sldMkLst>
      </pc:sldChg>
      <pc:sldChg chg="del">
        <pc:chgData name="Charilaos I. Kanatsoulis" userId="S::harilaos@stanford.edu::030ec4ea-53c0-4988-b931-860f83415eb2" providerId="AD" clId="Web-{C32ADB06-2E64-967A-E854-0C00FA1462E3}" dt="2024-10-14T20:30:20.506" v="49"/>
        <pc:sldMkLst>
          <pc:docMk/>
          <pc:sldMk cId="1397114237" sldId="1797"/>
        </pc:sldMkLst>
      </pc:sldChg>
      <pc:sldChg chg="del">
        <pc:chgData name="Charilaos I. Kanatsoulis" userId="S::harilaos@stanford.edu::030ec4ea-53c0-4988-b931-860f83415eb2" providerId="AD" clId="Web-{C32ADB06-2E64-967A-E854-0C00FA1462E3}" dt="2024-10-14T20:30:21.084" v="51"/>
        <pc:sldMkLst>
          <pc:docMk/>
          <pc:sldMk cId="989050474" sldId="1798"/>
        </pc:sldMkLst>
      </pc:sldChg>
      <pc:sldChg chg="del">
        <pc:chgData name="Charilaos I. Kanatsoulis" userId="S::harilaos@stanford.edu::030ec4ea-53c0-4988-b931-860f83415eb2" providerId="AD" clId="Web-{C32ADB06-2E64-967A-E854-0C00FA1462E3}" dt="2024-10-14T20:30:20.818" v="50"/>
        <pc:sldMkLst>
          <pc:docMk/>
          <pc:sldMk cId="4009316446" sldId="1799"/>
        </pc:sldMkLst>
      </pc:sldChg>
      <pc:sldChg chg="ord">
        <pc:chgData name="Charilaos I. Kanatsoulis" userId="S::harilaos@stanford.edu::030ec4ea-53c0-4988-b931-860f83415eb2" providerId="AD" clId="Web-{C32ADB06-2E64-967A-E854-0C00FA1462E3}" dt="2024-10-14T23:23:15.246" v="272"/>
        <pc:sldMkLst>
          <pc:docMk/>
          <pc:sldMk cId="61197160" sldId="1800"/>
        </pc:sldMkLst>
      </pc:sldChg>
      <pc:sldChg chg="ord">
        <pc:chgData name="Charilaos I. Kanatsoulis" userId="S::harilaos@stanford.edu::030ec4ea-53c0-4988-b931-860f83415eb2" providerId="AD" clId="Web-{C32ADB06-2E64-967A-E854-0C00FA1462E3}" dt="2024-10-14T23:23:15.246" v="273"/>
        <pc:sldMkLst>
          <pc:docMk/>
          <pc:sldMk cId="4137835096" sldId="1802"/>
        </pc:sldMkLst>
      </pc:sldChg>
      <pc:sldChg chg="ord">
        <pc:chgData name="Charilaos I. Kanatsoulis" userId="S::harilaos@stanford.edu::030ec4ea-53c0-4988-b931-860f83415eb2" providerId="AD" clId="Web-{C32ADB06-2E64-967A-E854-0C00FA1462E3}" dt="2024-10-14T21:26:30.848" v="113"/>
        <pc:sldMkLst>
          <pc:docMk/>
          <pc:sldMk cId="2023988993" sldId="1803"/>
        </pc:sldMkLst>
      </pc:sldChg>
      <pc:sldChg chg="ord">
        <pc:chgData name="Charilaos I. Kanatsoulis" userId="S::harilaos@stanford.edu::030ec4ea-53c0-4988-b931-860f83415eb2" providerId="AD" clId="Web-{C32ADB06-2E64-967A-E854-0C00FA1462E3}" dt="2024-10-14T21:26:30.848" v="114"/>
        <pc:sldMkLst>
          <pc:docMk/>
          <pc:sldMk cId="3408249474" sldId="1804"/>
        </pc:sldMkLst>
      </pc:sldChg>
      <pc:sldChg chg="del">
        <pc:chgData name="Charilaos I. Kanatsoulis" userId="S::harilaos@stanford.edu::030ec4ea-53c0-4988-b931-860f83415eb2" providerId="AD" clId="Web-{C32ADB06-2E64-967A-E854-0C00FA1462E3}" dt="2024-10-14T20:30:19.646" v="47"/>
        <pc:sldMkLst>
          <pc:docMk/>
          <pc:sldMk cId="3525412772" sldId="1807"/>
        </pc:sldMkLst>
      </pc:sldChg>
      <pc:sldChg chg="del">
        <pc:chgData name="Charilaos I. Kanatsoulis" userId="S::harilaos@stanford.edu::030ec4ea-53c0-4988-b931-860f83415eb2" providerId="AD" clId="Web-{C32ADB06-2E64-967A-E854-0C00FA1462E3}" dt="2024-10-14T20:30:19.505" v="44"/>
        <pc:sldMkLst>
          <pc:docMk/>
          <pc:sldMk cId="3544274100" sldId="1808"/>
        </pc:sldMkLst>
      </pc:sldChg>
      <pc:sldChg chg="del">
        <pc:chgData name="Charilaos I. Kanatsoulis" userId="S::harilaos@stanford.edu::030ec4ea-53c0-4988-b931-860f83415eb2" providerId="AD" clId="Web-{C32ADB06-2E64-967A-E854-0C00FA1462E3}" dt="2024-10-14T20:30:19.521" v="45"/>
        <pc:sldMkLst>
          <pc:docMk/>
          <pc:sldMk cId="292581118" sldId="1809"/>
        </pc:sldMkLst>
      </pc:sldChg>
      <pc:sldChg chg="del mod modShow">
        <pc:chgData name="Charilaos I. Kanatsoulis" userId="S::harilaos@stanford.edu::030ec4ea-53c0-4988-b931-860f83415eb2" providerId="AD" clId="Web-{C32ADB06-2E64-967A-E854-0C00FA1462E3}" dt="2024-10-14T23:19:21.269" v="265"/>
        <pc:sldMkLst>
          <pc:docMk/>
          <pc:sldMk cId="1287369004" sldId="1810"/>
        </pc:sldMkLst>
      </pc:sldChg>
      <pc:sldChg chg="del mod modShow">
        <pc:chgData name="Charilaos I. Kanatsoulis" userId="S::harilaos@stanford.edu::030ec4ea-53c0-4988-b931-860f83415eb2" providerId="AD" clId="Web-{C32ADB06-2E64-967A-E854-0C00FA1462E3}" dt="2024-10-14T23:19:22.050" v="267"/>
        <pc:sldMkLst>
          <pc:docMk/>
          <pc:sldMk cId="1874003157" sldId="1811"/>
        </pc:sldMkLst>
      </pc:sldChg>
      <pc:sldChg chg="del">
        <pc:chgData name="Charilaos I. Kanatsoulis" userId="S::harilaos@stanford.edu::030ec4ea-53c0-4988-b931-860f83415eb2" providerId="AD" clId="Web-{C32ADB06-2E64-967A-E854-0C00FA1462E3}" dt="2024-10-14T20:30:19.521" v="46"/>
        <pc:sldMkLst>
          <pc:docMk/>
          <pc:sldMk cId="77206985" sldId="1812"/>
        </pc:sldMkLst>
      </pc:sldChg>
      <pc:sldChg chg="del mod modShow">
        <pc:chgData name="Charilaos I. Kanatsoulis" userId="S::harilaos@stanford.edu::030ec4ea-53c0-4988-b931-860f83415eb2" providerId="AD" clId="Web-{C32ADB06-2E64-967A-E854-0C00FA1462E3}" dt="2024-10-14T23:19:21.800" v="266"/>
        <pc:sldMkLst>
          <pc:docMk/>
          <pc:sldMk cId="2393538327" sldId="1814"/>
        </pc:sldMkLst>
      </pc:sldChg>
      <pc:sldChg chg="del mod modShow">
        <pc:chgData name="Charilaos I. Kanatsoulis" userId="S::harilaos@stanford.edu::030ec4ea-53c0-4988-b931-860f83415eb2" providerId="AD" clId="Web-{C32ADB06-2E64-967A-E854-0C00FA1462E3}" dt="2024-10-14T23:19:21.269" v="264"/>
        <pc:sldMkLst>
          <pc:docMk/>
          <pc:sldMk cId="1426796303" sldId="1815"/>
        </pc:sldMkLst>
      </pc:sldChg>
      <pc:sldChg chg="del mod modShow">
        <pc:chgData name="Charilaos I. Kanatsoulis" userId="S::harilaos@stanford.edu::030ec4ea-53c0-4988-b931-860f83415eb2" providerId="AD" clId="Web-{C32ADB06-2E64-967A-E854-0C00FA1462E3}" dt="2024-10-14T23:19:21.269" v="263"/>
        <pc:sldMkLst>
          <pc:docMk/>
          <pc:sldMk cId="3691069956" sldId="1816"/>
        </pc:sldMkLst>
      </pc:sldChg>
      <pc:sldChg chg="del mod modShow">
        <pc:chgData name="Charilaos I. Kanatsoulis" userId="S::harilaos@stanford.edu::030ec4ea-53c0-4988-b931-860f83415eb2" providerId="AD" clId="Web-{C32ADB06-2E64-967A-E854-0C00FA1462E3}" dt="2024-10-14T23:19:20.706" v="257"/>
        <pc:sldMkLst>
          <pc:docMk/>
          <pc:sldMk cId="1848347911" sldId="1817"/>
        </pc:sldMkLst>
      </pc:sldChg>
      <pc:sldChg chg="del mod modShow">
        <pc:chgData name="Charilaos I. Kanatsoulis" userId="S::harilaos@stanford.edu::030ec4ea-53c0-4988-b931-860f83415eb2" providerId="AD" clId="Web-{C32ADB06-2E64-967A-E854-0C00FA1462E3}" dt="2024-10-14T23:19:21.160" v="262"/>
        <pc:sldMkLst>
          <pc:docMk/>
          <pc:sldMk cId="2770628917" sldId="1819"/>
        </pc:sldMkLst>
      </pc:sldChg>
      <pc:sldChg chg="del mod modShow">
        <pc:chgData name="Charilaos I. Kanatsoulis" userId="S::harilaos@stanford.edu::030ec4ea-53c0-4988-b931-860f83415eb2" providerId="AD" clId="Web-{C32ADB06-2E64-967A-E854-0C00FA1462E3}" dt="2024-10-14T23:19:20.550" v="256"/>
        <pc:sldMkLst>
          <pc:docMk/>
          <pc:sldMk cId="2763094358" sldId="1820"/>
        </pc:sldMkLst>
      </pc:sldChg>
      <pc:sldChg chg="addSp modSp ord">
        <pc:chgData name="Charilaos I. Kanatsoulis" userId="S::harilaos@stanford.edu::030ec4ea-53c0-4988-b931-860f83415eb2" providerId="AD" clId="Web-{C32ADB06-2E64-967A-E854-0C00FA1462E3}" dt="2024-10-14T23:31:24.513" v="282"/>
        <pc:sldMkLst>
          <pc:docMk/>
          <pc:sldMk cId="2453244079" sldId="1825"/>
        </pc:sldMkLst>
        <pc:spChg chg="mod">
          <ac:chgData name="Charilaos I. Kanatsoulis" userId="S::harilaos@stanford.edu::030ec4ea-53c0-4988-b931-860f83415eb2" providerId="AD" clId="Web-{C32ADB06-2E64-967A-E854-0C00FA1462E3}" dt="2024-10-14T23:30:58.575" v="281" actId="20577"/>
          <ac:spMkLst>
            <pc:docMk/>
            <pc:sldMk cId="2453244079" sldId="1825"/>
            <ac:spMk id="2" creationId="{0B85184B-0851-734D-914D-2108615C73C2}"/>
          </ac:spMkLst>
        </pc:spChg>
        <pc:spChg chg="mod">
          <ac:chgData name="Charilaos I. Kanatsoulis" userId="S::harilaos@stanford.edu::030ec4ea-53c0-4988-b931-860f83415eb2" providerId="AD" clId="Web-{C32ADB06-2E64-967A-E854-0C00FA1462E3}" dt="2024-10-14T23:28:02.787" v="277" actId="20577"/>
          <ac:spMkLst>
            <pc:docMk/>
            <pc:sldMk cId="2453244079" sldId="1825"/>
            <ac:spMk id="3" creationId="{8BA6BF62-DAEF-034B-A8B3-7410F293D376}"/>
          </ac:spMkLst>
        </pc:spChg>
        <pc:spChg chg="add">
          <ac:chgData name="Charilaos I. Kanatsoulis" userId="S::harilaos@stanford.edu::030ec4ea-53c0-4988-b931-860f83415eb2" providerId="AD" clId="Web-{C32ADB06-2E64-967A-E854-0C00FA1462E3}" dt="2024-10-14T23:31:24.513" v="282"/>
          <ac:spMkLst>
            <pc:docMk/>
            <pc:sldMk cId="2453244079" sldId="1825"/>
            <ac:spMk id="13" creationId="{A1615913-9E0A-C63E-A38A-5B2E6148E594}"/>
          </ac:spMkLst>
        </pc:spChg>
      </pc:sldChg>
      <pc:sldChg chg="ord">
        <pc:chgData name="Charilaos I. Kanatsoulis" userId="S::harilaos@stanford.edu::030ec4ea-53c0-4988-b931-860f83415eb2" providerId="AD" clId="Web-{C32ADB06-2E64-967A-E854-0C00FA1462E3}" dt="2024-10-14T21:01:54.938" v="87"/>
        <pc:sldMkLst>
          <pc:docMk/>
          <pc:sldMk cId="1400771308" sldId="1826"/>
        </pc:sldMkLst>
      </pc:sldChg>
      <pc:sldChg chg="del mod modShow">
        <pc:chgData name="Charilaos I. Kanatsoulis" userId="S::harilaos@stanford.edu::030ec4ea-53c0-4988-b931-860f83415eb2" providerId="AD" clId="Web-{C32ADB06-2E64-967A-E854-0C00FA1462E3}" dt="2024-10-14T23:19:21.035" v="260"/>
        <pc:sldMkLst>
          <pc:docMk/>
          <pc:sldMk cId="2885975002" sldId="1829"/>
        </pc:sldMkLst>
      </pc:sldChg>
      <pc:sldChg chg="del mod modShow">
        <pc:chgData name="Charilaos I. Kanatsoulis" userId="S::harilaos@stanford.edu::030ec4ea-53c0-4988-b931-860f83415eb2" providerId="AD" clId="Web-{C32ADB06-2E64-967A-E854-0C00FA1462E3}" dt="2024-10-14T23:19:21.019" v="259"/>
        <pc:sldMkLst>
          <pc:docMk/>
          <pc:sldMk cId="3321539921" sldId="1831"/>
        </pc:sldMkLst>
      </pc:sldChg>
      <pc:sldChg chg="del mod modShow">
        <pc:chgData name="Charilaos I. Kanatsoulis" userId="S::harilaos@stanford.edu::030ec4ea-53c0-4988-b931-860f83415eb2" providerId="AD" clId="Web-{C32ADB06-2E64-967A-E854-0C00FA1462E3}" dt="2024-10-14T23:19:20.910" v="258"/>
        <pc:sldMkLst>
          <pc:docMk/>
          <pc:sldMk cId="2762820909" sldId="1832"/>
        </pc:sldMkLst>
      </pc:sldChg>
      <pc:sldChg chg="ord">
        <pc:chgData name="Charilaos I. Kanatsoulis" userId="S::harilaos@stanford.edu::030ec4ea-53c0-4988-b931-860f83415eb2" providerId="AD" clId="Web-{C32ADB06-2E64-967A-E854-0C00FA1462E3}" dt="2024-10-14T21:01:54.954" v="92"/>
        <pc:sldMkLst>
          <pc:docMk/>
          <pc:sldMk cId="1854573985" sldId="1833"/>
        </pc:sldMkLst>
      </pc:sldChg>
      <pc:sldChg chg="del">
        <pc:chgData name="Charilaos I. Kanatsoulis" userId="S::harilaos@stanford.edu::030ec4ea-53c0-4988-b931-860f83415eb2" providerId="AD" clId="Web-{C32ADB06-2E64-967A-E854-0C00FA1462E3}" dt="2024-10-14T20:30:21.740" v="53"/>
        <pc:sldMkLst>
          <pc:docMk/>
          <pc:sldMk cId="2309890880" sldId="1834"/>
        </pc:sldMkLst>
      </pc:sldChg>
      <pc:sldChg chg="del">
        <pc:chgData name="Charilaos I. Kanatsoulis" userId="S::harilaos@stanford.edu::030ec4ea-53c0-4988-b931-860f83415eb2" providerId="AD" clId="Web-{C32ADB06-2E64-967A-E854-0C00FA1462E3}" dt="2024-10-14T20:30:19.974" v="48"/>
        <pc:sldMkLst>
          <pc:docMk/>
          <pc:sldMk cId="1332594030" sldId="1835"/>
        </pc:sldMkLst>
      </pc:sldChg>
      <pc:sldChg chg="ord">
        <pc:chgData name="Charilaos I. Kanatsoulis" userId="S::harilaos@stanford.edu::030ec4ea-53c0-4988-b931-860f83415eb2" providerId="AD" clId="Web-{C32ADB06-2E64-967A-E854-0C00FA1462E3}" dt="2024-10-14T21:01:54.954" v="91"/>
        <pc:sldMkLst>
          <pc:docMk/>
          <pc:sldMk cId="3288634446" sldId="1836"/>
        </pc:sldMkLst>
      </pc:sldChg>
      <pc:sldChg chg="ord">
        <pc:chgData name="Charilaos I. Kanatsoulis" userId="S::harilaos@stanford.edu::030ec4ea-53c0-4988-b931-860f83415eb2" providerId="AD" clId="Web-{C32ADB06-2E64-967A-E854-0C00FA1462E3}" dt="2024-10-14T21:01:54.954" v="90"/>
        <pc:sldMkLst>
          <pc:docMk/>
          <pc:sldMk cId="668832743" sldId="1837"/>
        </pc:sldMkLst>
      </pc:sldChg>
      <pc:sldChg chg="addSp delSp modSp">
        <pc:chgData name="Charilaos I. Kanatsoulis" userId="S::harilaos@stanford.edu::030ec4ea-53c0-4988-b931-860f83415eb2" providerId="AD" clId="Web-{C32ADB06-2E64-967A-E854-0C00FA1462E3}" dt="2024-10-14T20:22:05.791" v="33" actId="1076"/>
        <pc:sldMkLst>
          <pc:docMk/>
          <pc:sldMk cId="654953669" sldId="2067"/>
        </pc:sldMkLst>
        <pc:picChg chg="add mod">
          <ac:chgData name="Charilaos I. Kanatsoulis" userId="S::harilaos@stanford.edu::030ec4ea-53c0-4988-b931-860f83415eb2" providerId="AD" clId="Web-{C32ADB06-2E64-967A-E854-0C00FA1462E3}" dt="2024-10-14T20:22:05.791" v="33" actId="1076"/>
          <ac:picMkLst>
            <pc:docMk/>
            <pc:sldMk cId="654953669" sldId="2067"/>
            <ac:picMk id="7" creationId="{10852BD8-4AE6-684F-314C-94C467606837}"/>
          </ac:picMkLst>
        </pc:picChg>
        <pc:picChg chg="del">
          <ac:chgData name="Charilaos I. Kanatsoulis" userId="S::harilaos@stanford.edu::030ec4ea-53c0-4988-b931-860f83415eb2" providerId="AD" clId="Web-{C32ADB06-2E64-967A-E854-0C00FA1462E3}" dt="2024-10-14T20:20:34.286" v="16"/>
          <ac:picMkLst>
            <pc:docMk/>
            <pc:sldMk cId="654953669" sldId="2067"/>
            <ac:picMk id="9" creationId="{3A316026-5F53-8A10-BC18-B5C14D8253D7}"/>
          </ac:picMkLst>
        </pc:picChg>
        <pc:picChg chg="add mod">
          <ac:chgData name="Charilaos I. Kanatsoulis" userId="S::harilaos@stanford.edu::030ec4ea-53c0-4988-b931-860f83415eb2" providerId="AD" clId="Web-{C32ADB06-2E64-967A-E854-0C00FA1462E3}" dt="2024-10-14T20:22:00.931" v="32" actId="1076"/>
          <ac:picMkLst>
            <pc:docMk/>
            <pc:sldMk cId="654953669" sldId="2067"/>
            <ac:picMk id="10" creationId="{E0893657-CE63-C82A-5D59-8B000B207803}"/>
          </ac:picMkLst>
        </pc:picChg>
      </pc:sldChg>
      <pc:sldChg chg="del">
        <pc:chgData name="Charilaos I. Kanatsoulis" userId="S::harilaos@stanford.edu::030ec4ea-53c0-4988-b931-860f83415eb2" providerId="AD" clId="Web-{C32ADB06-2E64-967A-E854-0C00FA1462E3}" dt="2024-10-14T20:23:19.842" v="34"/>
        <pc:sldMkLst>
          <pc:docMk/>
          <pc:sldMk cId="3062145083" sldId="2068"/>
        </pc:sldMkLst>
      </pc:sldChg>
      <pc:sldChg chg="addSp modSp add replId">
        <pc:chgData name="Charilaos I. Kanatsoulis" userId="S::harilaos@stanford.edu::030ec4ea-53c0-4988-b931-860f83415eb2" providerId="AD" clId="Web-{C32ADB06-2E64-967A-E854-0C00FA1462E3}" dt="2024-10-14T20:16:43.836" v="15"/>
        <pc:sldMkLst>
          <pc:docMk/>
          <pc:sldMk cId="3010337500" sldId="2069"/>
        </pc:sldMkLst>
        <pc:picChg chg="add mod modCrop">
          <ac:chgData name="Charilaos I. Kanatsoulis" userId="S::harilaos@stanford.edu::030ec4ea-53c0-4988-b931-860f83415eb2" providerId="AD" clId="Web-{C32ADB06-2E64-967A-E854-0C00FA1462E3}" dt="2024-10-14T20:16:43.836" v="15"/>
          <ac:picMkLst>
            <pc:docMk/>
            <pc:sldMk cId="3010337500" sldId="2069"/>
            <ac:picMk id="7" creationId="{BFC2F090-EDB9-BA2E-740D-8AAFFD321C36}"/>
          </ac:picMkLst>
        </pc:picChg>
      </pc:sldChg>
      <pc:sldChg chg="addSp modSp add replId">
        <pc:chgData name="Charilaos I. Kanatsoulis" userId="S::harilaos@stanford.edu::030ec4ea-53c0-4988-b931-860f83415eb2" providerId="AD" clId="Web-{C32ADB06-2E64-967A-E854-0C00FA1462E3}" dt="2024-10-14T20:25:49.209" v="43" actId="1076"/>
        <pc:sldMkLst>
          <pc:docMk/>
          <pc:sldMk cId="974330046" sldId="2070"/>
        </pc:sldMkLst>
        <pc:spChg chg="mod">
          <ac:chgData name="Charilaos I. Kanatsoulis" userId="S::harilaos@stanford.edu::030ec4ea-53c0-4988-b931-860f83415eb2" providerId="AD" clId="Web-{C32ADB06-2E64-967A-E854-0C00FA1462E3}" dt="2024-10-14T20:25:26.255" v="39" actId="20577"/>
          <ac:spMkLst>
            <pc:docMk/>
            <pc:sldMk cId="974330046" sldId="2070"/>
            <ac:spMk id="3" creationId="{780558A3-8A73-4F4D-BF25-C97131DDA39A}"/>
          </ac:spMkLst>
        </pc:spChg>
        <pc:picChg chg="add mod">
          <ac:chgData name="Charilaos I. Kanatsoulis" userId="S::harilaos@stanford.edu::030ec4ea-53c0-4988-b931-860f83415eb2" providerId="AD" clId="Web-{C32ADB06-2E64-967A-E854-0C00FA1462E3}" dt="2024-10-14T20:25:49.209" v="43" actId="1076"/>
          <ac:picMkLst>
            <pc:docMk/>
            <pc:sldMk cId="974330046" sldId="2070"/>
            <ac:picMk id="8" creationId="{F373B621-14AF-EC48-3F24-A20DF143647C}"/>
          </ac:picMkLst>
        </pc:picChg>
        <pc:picChg chg="mod modCrop">
          <ac:chgData name="Charilaos I. Kanatsoulis" userId="S::harilaos@stanford.edu::030ec4ea-53c0-4988-b931-860f83415eb2" providerId="AD" clId="Web-{C32ADB06-2E64-967A-E854-0C00FA1462E3}" dt="2024-10-14T20:25:37.959" v="41"/>
          <ac:picMkLst>
            <pc:docMk/>
            <pc:sldMk cId="974330046" sldId="2070"/>
            <ac:picMk id="9" creationId="{8E77662F-77A5-E1EB-CA2C-AA4DA796CA1F}"/>
          </ac:picMkLst>
        </pc:picChg>
      </pc:sldChg>
      <pc:sldChg chg="modSp add modNotes">
        <pc:chgData name="Charilaos I. Kanatsoulis" userId="S::harilaos@stanford.edu::030ec4ea-53c0-4988-b931-860f83415eb2" providerId="AD" clId="Web-{C32ADB06-2E64-967A-E854-0C00FA1462E3}" dt="2024-10-14T21:41:47.180" v="165" actId="20577"/>
        <pc:sldMkLst>
          <pc:docMk/>
          <pc:sldMk cId="275872791" sldId="2071"/>
        </pc:sldMkLst>
        <pc:spChg chg="mod">
          <ac:chgData name="Charilaos I. Kanatsoulis" userId="S::harilaos@stanford.edu::030ec4ea-53c0-4988-b931-860f83415eb2" providerId="AD" clId="Web-{C32ADB06-2E64-967A-E854-0C00FA1462E3}" dt="2024-10-14T21:41:47.180" v="165" actId="20577"/>
          <ac:spMkLst>
            <pc:docMk/>
            <pc:sldMk cId="275872791" sldId="2071"/>
            <ac:spMk id="2" creationId="{00000000-0000-0000-0000-000000000000}"/>
          </ac:spMkLst>
        </pc:spChg>
      </pc:sldChg>
      <pc:sldChg chg="addSp delSp modSp add replId">
        <pc:chgData name="Charilaos I. Kanatsoulis" userId="S::harilaos@stanford.edu::030ec4ea-53c0-4988-b931-860f83415eb2" providerId="AD" clId="Web-{C32ADB06-2E64-967A-E854-0C00FA1462E3}" dt="2024-10-14T23:32:43.657" v="288"/>
        <pc:sldMkLst>
          <pc:docMk/>
          <pc:sldMk cId="2893520429" sldId="2073"/>
        </pc:sldMkLst>
        <pc:spChg chg="mod">
          <ac:chgData name="Charilaos I. Kanatsoulis" userId="S::harilaos@stanford.edu::030ec4ea-53c0-4988-b931-860f83415eb2" providerId="AD" clId="Web-{C32ADB06-2E64-967A-E854-0C00FA1462E3}" dt="2024-10-14T23:32:23.609" v="286" actId="20577"/>
          <ac:spMkLst>
            <pc:docMk/>
            <pc:sldMk cId="2893520429" sldId="2073"/>
            <ac:spMk id="2" creationId="{0B85184B-0851-734D-914D-2108615C73C2}"/>
          </ac:spMkLst>
        </pc:spChg>
        <pc:spChg chg="add del">
          <ac:chgData name="Charilaos I. Kanatsoulis" userId="S::harilaos@stanford.edu::030ec4ea-53c0-4988-b931-860f83415eb2" providerId="AD" clId="Web-{C32ADB06-2E64-967A-E854-0C00FA1462E3}" dt="2024-10-14T23:32:43.657" v="288"/>
          <ac:spMkLst>
            <pc:docMk/>
            <pc:sldMk cId="2893520429" sldId="2073"/>
            <ac:spMk id="13" creationId="{B05C147A-57FC-85D6-A8DF-FDAF18047B99}"/>
          </ac:spMkLst>
        </pc:spChg>
      </pc:sldChg>
    </pc:docChg>
  </pc:docChgLst>
  <pc:docChgLst>
    <pc:chgData name="Charilaos I. Kanatsoulis" userId="S::harilaos@stanford.edu::030ec4ea-53c0-4988-b931-860f83415eb2" providerId="AD" clId="Web-{912C0BD3-126F-0E2F-36DD-8C33F18F05B5}"/>
    <pc:docChg chg="addSld delSld modSld">
      <pc:chgData name="Charilaos I. Kanatsoulis" userId="S::harilaos@stanford.edu::030ec4ea-53c0-4988-b931-860f83415eb2" providerId="AD" clId="Web-{912C0BD3-126F-0E2F-36DD-8C33F18F05B5}" dt="2024-10-15T04:10:14.795" v="160"/>
      <pc:docMkLst>
        <pc:docMk/>
      </pc:docMkLst>
      <pc:sldChg chg="modSp">
        <pc:chgData name="Charilaos I. Kanatsoulis" userId="S::harilaos@stanford.edu::030ec4ea-53c0-4988-b931-860f83415eb2" providerId="AD" clId="Web-{912C0BD3-126F-0E2F-36DD-8C33F18F05B5}" dt="2024-10-15T03:32:42.594" v="1" actId="20577"/>
        <pc:sldMkLst>
          <pc:docMk/>
          <pc:sldMk cId="1417105993" sldId="1771"/>
        </pc:sldMkLst>
        <pc:spChg chg="mod">
          <ac:chgData name="Charilaos I. Kanatsoulis" userId="S::harilaos@stanford.edu::030ec4ea-53c0-4988-b931-860f83415eb2" providerId="AD" clId="Web-{912C0BD3-126F-0E2F-36DD-8C33F18F05B5}" dt="2024-10-15T03:32:42.594" v="1" actId="20577"/>
          <ac:spMkLst>
            <pc:docMk/>
            <pc:sldMk cId="1417105993" sldId="1771"/>
            <ac:spMk id="3" creationId="{EF34C498-6DAA-2243-B2D9-B392B3BBFD79}"/>
          </ac:spMkLst>
        </pc:spChg>
      </pc:sldChg>
      <pc:sldChg chg="modSp">
        <pc:chgData name="Charilaos I. Kanatsoulis" userId="S::harilaos@stanford.edu::030ec4ea-53c0-4988-b931-860f83415eb2" providerId="AD" clId="Web-{912C0BD3-126F-0E2F-36DD-8C33F18F05B5}" dt="2024-10-15T03:33:06.783" v="3" actId="20577"/>
        <pc:sldMkLst>
          <pc:docMk/>
          <pc:sldMk cId="1135890417" sldId="1774"/>
        </pc:sldMkLst>
        <pc:spChg chg="mod">
          <ac:chgData name="Charilaos I. Kanatsoulis" userId="S::harilaos@stanford.edu::030ec4ea-53c0-4988-b931-860f83415eb2" providerId="AD" clId="Web-{912C0BD3-126F-0E2F-36DD-8C33F18F05B5}" dt="2024-10-15T03:33:06.783" v="3" actId="20577"/>
          <ac:spMkLst>
            <pc:docMk/>
            <pc:sldMk cId="1135890417" sldId="1774"/>
            <ac:spMk id="3" creationId="{D00DCA17-5C06-5241-9FAF-AFFCC9979311}"/>
          </ac:spMkLst>
        </pc:spChg>
      </pc:sldChg>
      <pc:sldChg chg="addSp delSp modSp">
        <pc:chgData name="Charilaos I. Kanatsoulis" userId="S::harilaos@stanford.edu::030ec4ea-53c0-4988-b931-860f83415eb2" providerId="AD" clId="Web-{912C0BD3-126F-0E2F-36DD-8C33F18F05B5}" dt="2024-10-15T04:02:35.515" v="98" actId="1076"/>
        <pc:sldMkLst>
          <pc:docMk/>
          <pc:sldMk cId="1554256904" sldId="2063"/>
        </pc:sldMkLst>
        <pc:picChg chg="add del mod">
          <ac:chgData name="Charilaos I. Kanatsoulis" userId="S::harilaos@stanford.edu::030ec4ea-53c0-4988-b931-860f83415eb2" providerId="AD" clId="Web-{912C0BD3-126F-0E2F-36DD-8C33F18F05B5}" dt="2024-10-15T03:39:02.248" v="6"/>
          <ac:picMkLst>
            <pc:docMk/>
            <pc:sldMk cId="1554256904" sldId="2063"/>
            <ac:picMk id="7" creationId="{7B5D5A8E-3156-628F-85BA-448DA43EB4E5}"/>
          </ac:picMkLst>
        </pc:picChg>
        <pc:picChg chg="add del mod">
          <ac:chgData name="Charilaos I. Kanatsoulis" userId="S::harilaos@stanford.edu::030ec4ea-53c0-4988-b931-860f83415eb2" providerId="AD" clId="Web-{912C0BD3-126F-0E2F-36DD-8C33F18F05B5}" dt="2024-10-15T03:41:06.414" v="8"/>
          <ac:picMkLst>
            <pc:docMk/>
            <pc:sldMk cId="1554256904" sldId="2063"/>
            <ac:picMk id="8" creationId="{3EF68CEC-F9EC-6BDA-3F39-0BDE3A0F656B}"/>
          </ac:picMkLst>
        </pc:picChg>
        <pc:picChg chg="mod">
          <ac:chgData name="Charilaos I. Kanatsoulis" userId="S::harilaos@stanford.edu::030ec4ea-53c0-4988-b931-860f83415eb2" providerId="AD" clId="Web-{912C0BD3-126F-0E2F-36DD-8C33F18F05B5}" dt="2024-10-15T04:02:35.515" v="98" actId="1076"/>
          <ac:picMkLst>
            <pc:docMk/>
            <pc:sldMk cId="1554256904" sldId="2063"/>
            <ac:picMk id="10" creationId="{88305936-FD41-2270-F60C-EC0147F9D5B0}"/>
          </ac:picMkLst>
        </pc:picChg>
        <pc:picChg chg="mod ord">
          <ac:chgData name="Charilaos I. Kanatsoulis" userId="S::harilaos@stanford.edu::030ec4ea-53c0-4988-b931-860f83415eb2" providerId="AD" clId="Web-{912C0BD3-126F-0E2F-36DD-8C33F18F05B5}" dt="2024-10-15T03:45:31.560" v="28" actId="1076"/>
          <ac:picMkLst>
            <pc:docMk/>
            <pc:sldMk cId="1554256904" sldId="2063"/>
            <ac:picMk id="12" creationId="{EFE5DF75-95D4-F8DE-B0B2-974981F3CBA8}"/>
          </ac:picMkLst>
        </pc:picChg>
      </pc:sldChg>
      <pc:sldChg chg="addSp modSp">
        <pc:chgData name="Charilaos I. Kanatsoulis" userId="S::harilaos@stanford.edu::030ec4ea-53c0-4988-b931-860f83415eb2" providerId="AD" clId="Web-{912C0BD3-126F-0E2F-36DD-8C33F18F05B5}" dt="2024-10-15T04:10:14.795" v="160"/>
        <pc:sldMkLst>
          <pc:docMk/>
          <pc:sldMk cId="2589625765" sldId="2064"/>
        </pc:sldMkLst>
        <pc:spChg chg="mod">
          <ac:chgData name="Charilaos I. Kanatsoulis" userId="S::harilaos@stanford.edu::030ec4ea-53c0-4988-b931-860f83415eb2" providerId="AD" clId="Web-{912C0BD3-126F-0E2F-36DD-8C33F18F05B5}" dt="2024-10-15T04:08:02.239" v="131" actId="20577"/>
          <ac:spMkLst>
            <pc:docMk/>
            <pc:sldMk cId="2589625765" sldId="2064"/>
            <ac:spMk id="3" creationId="{5D814956-27A6-8845-8F34-65451A278F63}"/>
          </ac:spMkLst>
        </pc:spChg>
        <pc:picChg chg="add mod modCrop">
          <ac:chgData name="Charilaos I. Kanatsoulis" userId="S::harilaos@stanford.edu::030ec4ea-53c0-4988-b931-860f83415eb2" providerId="AD" clId="Web-{912C0BD3-126F-0E2F-36DD-8C33F18F05B5}" dt="2024-10-15T04:10:14.795" v="160"/>
          <ac:picMkLst>
            <pc:docMk/>
            <pc:sldMk cId="2589625765" sldId="2064"/>
            <ac:picMk id="7" creationId="{C63030F8-7C7A-CA4B-38CE-EB8FF5BFF218}"/>
          </ac:picMkLst>
        </pc:picChg>
        <pc:picChg chg="mod">
          <ac:chgData name="Charilaos I. Kanatsoulis" userId="S::harilaos@stanford.edu::030ec4ea-53c0-4988-b931-860f83415eb2" providerId="AD" clId="Web-{912C0BD3-126F-0E2F-36DD-8C33F18F05B5}" dt="2024-10-15T04:04:37.196" v="106" actId="1076"/>
          <ac:picMkLst>
            <pc:docMk/>
            <pc:sldMk cId="2589625765" sldId="2064"/>
            <ac:picMk id="8" creationId="{64F58138-0758-FF2E-B8AC-29FB12F70027}"/>
          </ac:picMkLst>
        </pc:picChg>
        <pc:picChg chg="mod">
          <ac:chgData name="Charilaos I. Kanatsoulis" userId="S::harilaos@stanford.edu::030ec4ea-53c0-4988-b931-860f83415eb2" providerId="AD" clId="Web-{912C0BD3-126F-0E2F-36DD-8C33F18F05B5}" dt="2024-10-15T04:08:02.505" v="134" actId="14100"/>
          <ac:picMkLst>
            <pc:docMk/>
            <pc:sldMk cId="2589625765" sldId="2064"/>
            <ac:picMk id="9" creationId="{96747530-EC00-B5E2-F30F-08C2D771E33A}"/>
          </ac:picMkLst>
        </pc:picChg>
        <pc:picChg chg="mod">
          <ac:chgData name="Charilaos I. Kanatsoulis" userId="S::harilaos@stanford.edu::030ec4ea-53c0-4988-b931-860f83415eb2" providerId="AD" clId="Web-{912C0BD3-126F-0E2F-36DD-8C33F18F05B5}" dt="2024-10-15T04:08:02.645" v="136" actId="1076"/>
          <ac:picMkLst>
            <pc:docMk/>
            <pc:sldMk cId="2589625765" sldId="2064"/>
            <ac:picMk id="10" creationId="{CEFB8C08-39BD-7505-4A5A-7F9B6C27E866}"/>
          </ac:picMkLst>
        </pc:picChg>
      </pc:sldChg>
      <pc:sldChg chg="addSp delSp modSp del">
        <pc:chgData name="Charilaos I. Kanatsoulis" userId="S::harilaos@stanford.edu::030ec4ea-53c0-4988-b931-860f83415eb2" providerId="AD" clId="Web-{912C0BD3-126F-0E2F-36DD-8C33F18F05B5}" dt="2024-10-15T04:03:27.816" v="102"/>
        <pc:sldMkLst>
          <pc:docMk/>
          <pc:sldMk cId="3715024459" sldId="2065"/>
        </pc:sldMkLst>
        <pc:spChg chg="mod">
          <ac:chgData name="Charilaos I. Kanatsoulis" userId="S::harilaos@stanford.edu::030ec4ea-53c0-4988-b931-860f83415eb2" providerId="AD" clId="Web-{912C0BD3-126F-0E2F-36DD-8C33F18F05B5}" dt="2024-10-15T03:53:55.834" v="83" actId="20577"/>
          <ac:spMkLst>
            <pc:docMk/>
            <pc:sldMk cId="3715024459" sldId="2065"/>
            <ac:spMk id="3" creationId="{5D814956-27A6-8845-8F34-65451A278F63}"/>
          </ac:spMkLst>
        </pc:spChg>
        <pc:picChg chg="add mod">
          <ac:chgData name="Charilaos I. Kanatsoulis" userId="S::harilaos@stanford.edu::030ec4ea-53c0-4988-b931-860f83415eb2" providerId="AD" clId="Web-{912C0BD3-126F-0E2F-36DD-8C33F18F05B5}" dt="2024-10-15T03:51:00.289" v="68" actId="1076"/>
          <ac:picMkLst>
            <pc:docMk/>
            <pc:sldMk cId="3715024459" sldId="2065"/>
            <ac:picMk id="7" creationId="{3D08AAE8-D337-9DA5-A534-B19C65BF9D69}"/>
          </ac:picMkLst>
        </pc:picChg>
        <pc:picChg chg="add del mod">
          <ac:chgData name="Charilaos I. Kanatsoulis" userId="S::harilaos@stanford.edu::030ec4ea-53c0-4988-b931-860f83415eb2" providerId="AD" clId="Web-{912C0BD3-126F-0E2F-36DD-8C33F18F05B5}" dt="2024-10-15T03:52:53.641" v="73"/>
          <ac:picMkLst>
            <pc:docMk/>
            <pc:sldMk cId="3715024459" sldId="2065"/>
            <ac:picMk id="10" creationId="{F129D66E-89AE-475B-532F-E5A81D11AC53}"/>
          </ac:picMkLst>
        </pc:picChg>
        <pc:picChg chg="mod">
          <ac:chgData name="Charilaos I. Kanatsoulis" userId="S::harilaos@stanford.edu::030ec4ea-53c0-4988-b931-860f83415eb2" providerId="AD" clId="Web-{912C0BD3-126F-0E2F-36DD-8C33F18F05B5}" dt="2024-10-15T03:48:21.354" v="53" actId="1076"/>
          <ac:picMkLst>
            <pc:docMk/>
            <pc:sldMk cId="3715024459" sldId="2065"/>
            <ac:picMk id="11" creationId="{48396271-E304-2AC0-6170-C195283F1F54}"/>
          </ac:picMkLst>
        </pc:picChg>
        <pc:picChg chg="add del mod">
          <ac:chgData name="Charilaos I. Kanatsoulis" userId="S::harilaos@stanford.edu::030ec4ea-53c0-4988-b931-860f83415eb2" providerId="AD" clId="Web-{912C0BD3-126F-0E2F-36DD-8C33F18F05B5}" dt="2024-10-15T03:52:53.719" v="74"/>
          <ac:picMkLst>
            <pc:docMk/>
            <pc:sldMk cId="3715024459" sldId="2065"/>
            <ac:picMk id="12" creationId="{B67F3656-FCD1-9480-8E9D-CF02A2A1BDA9}"/>
          </ac:picMkLst>
        </pc:picChg>
        <pc:picChg chg="del mod">
          <ac:chgData name="Charilaos I. Kanatsoulis" userId="S::harilaos@stanford.edu::030ec4ea-53c0-4988-b931-860f83415eb2" providerId="AD" clId="Web-{912C0BD3-126F-0E2F-36DD-8C33F18F05B5}" dt="2024-10-15T03:50:34.630" v="65"/>
          <ac:picMkLst>
            <pc:docMk/>
            <pc:sldMk cId="3715024459" sldId="2065"/>
            <ac:picMk id="13" creationId="{57D0110F-EE4C-98F7-D3F7-82B5EC06AD38}"/>
          </ac:picMkLst>
        </pc:picChg>
      </pc:sldChg>
      <pc:sldChg chg="add">
        <pc:chgData name="Charilaos I. Kanatsoulis" userId="S::harilaos@stanford.edu::030ec4ea-53c0-4988-b931-860f83415eb2" providerId="AD" clId="Web-{912C0BD3-126F-0E2F-36DD-8C33F18F05B5}" dt="2024-10-15T04:00:30.646" v="84"/>
        <pc:sldMkLst>
          <pc:docMk/>
          <pc:sldMk cId="2658374072" sldId="2085"/>
        </pc:sldMkLst>
      </pc:sldChg>
      <pc:sldChg chg="addSp delSp modSp add replId">
        <pc:chgData name="Charilaos I. Kanatsoulis" userId="S::harilaos@stanford.edu::030ec4ea-53c0-4988-b931-860f83415eb2" providerId="AD" clId="Web-{912C0BD3-126F-0E2F-36DD-8C33F18F05B5}" dt="2024-10-15T04:02:50.094" v="101" actId="1076"/>
        <pc:sldMkLst>
          <pc:docMk/>
          <pc:sldMk cId="1072991692" sldId="2086"/>
        </pc:sldMkLst>
        <pc:picChg chg="add mod">
          <ac:chgData name="Charilaos I. Kanatsoulis" userId="S::harilaos@stanford.edu::030ec4ea-53c0-4988-b931-860f83415eb2" providerId="AD" clId="Web-{912C0BD3-126F-0E2F-36DD-8C33F18F05B5}" dt="2024-10-15T04:02:50.094" v="101" actId="1076"/>
          <ac:picMkLst>
            <pc:docMk/>
            <pc:sldMk cId="1072991692" sldId="2086"/>
            <ac:picMk id="8" creationId="{E4661774-40E6-9FEF-C4B6-B5CBD6F03E66}"/>
          </ac:picMkLst>
        </pc:picChg>
        <pc:picChg chg="del">
          <ac:chgData name="Charilaos I. Kanatsoulis" userId="S::harilaos@stanford.edu::030ec4ea-53c0-4988-b931-860f83415eb2" providerId="AD" clId="Web-{912C0BD3-126F-0E2F-36DD-8C33F18F05B5}" dt="2024-10-15T04:02:11.997" v="94"/>
          <ac:picMkLst>
            <pc:docMk/>
            <pc:sldMk cId="1072991692" sldId="2086"/>
            <ac:picMk id="10" creationId="{88305936-FD41-2270-F60C-EC0147F9D5B0}"/>
          </ac:picMkLst>
        </pc:picChg>
      </pc:sldChg>
    </pc:docChg>
  </pc:docChgLst>
  <pc:docChgLst>
    <pc:chgData name="Charilaos I. Kanatsoulis" userId="S::harilaos@stanford.edu::030ec4ea-53c0-4988-b931-860f83415eb2" providerId="AD" clId="Web-{C43E917E-CA95-6112-84EA-56B748D0B23A}"/>
    <pc:docChg chg="modSld">
      <pc:chgData name="Charilaos I. Kanatsoulis" userId="S::harilaos@stanford.edu::030ec4ea-53c0-4988-b931-860f83415eb2" providerId="AD" clId="Web-{C43E917E-CA95-6112-84EA-56B748D0B23A}" dt="2024-10-15T18:43:32.833" v="10" actId="20577"/>
      <pc:docMkLst>
        <pc:docMk/>
      </pc:docMkLst>
      <pc:sldChg chg="modNotes">
        <pc:chgData name="Charilaos I. Kanatsoulis" userId="S::harilaos@stanford.edu::030ec4ea-53c0-4988-b931-860f83415eb2" providerId="AD" clId="Web-{C43E917E-CA95-6112-84EA-56B748D0B23A}" dt="2024-10-15T18:41:01.625" v="7"/>
        <pc:sldMkLst>
          <pc:docMk/>
          <pc:sldMk cId="1400771308" sldId="1826"/>
        </pc:sldMkLst>
      </pc:sldChg>
      <pc:sldChg chg="modSp">
        <pc:chgData name="Charilaos I. Kanatsoulis" userId="S::harilaos@stanford.edu::030ec4ea-53c0-4988-b931-860f83415eb2" providerId="AD" clId="Web-{C43E917E-CA95-6112-84EA-56B748D0B23A}" dt="2024-10-15T18:43:32.833" v="10" actId="20577"/>
        <pc:sldMkLst>
          <pc:docMk/>
          <pc:sldMk cId="2971688887" sldId="2075"/>
        </pc:sldMkLst>
        <pc:spChg chg="mod">
          <ac:chgData name="Charilaos I. Kanatsoulis" userId="S::harilaos@stanford.edu::030ec4ea-53c0-4988-b931-860f83415eb2" providerId="AD" clId="Web-{C43E917E-CA95-6112-84EA-56B748D0B23A}" dt="2024-10-15T18:43:32.833" v="10" actId="20577"/>
          <ac:spMkLst>
            <pc:docMk/>
            <pc:sldMk cId="2971688887" sldId="2075"/>
            <ac:spMk id="3" creationId="{BC64CE17-AC5F-ED40-9059-9654170EB025}"/>
          </ac:spMkLst>
        </pc:spChg>
      </pc:sldChg>
    </pc:docChg>
  </pc:docChgLst>
  <pc:docChgLst>
    <pc:chgData name="Charilaos I. Kanatsoulis" userId="S::harilaos@stanford.edu::030ec4ea-53c0-4988-b931-860f83415eb2" providerId="AD" clId="Web-{17BDDDC6-7246-6930-EC36-5970F11FAAD6}"/>
    <pc:docChg chg="addSld delSld modSld">
      <pc:chgData name="Charilaos I. Kanatsoulis" userId="S::harilaos@stanford.edu::030ec4ea-53c0-4988-b931-860f83415eb2" providerId="AD" clId="Web-{17BDDDC6-7246-6930-EC36-5970F11FAAD6}" dt="2024-10-14T20:14:26.751" v="382"/>
      <pc:docMkLst>
        <pc:docMk/>
      </pc:docMkLst>
      <pc:sldChg chg="addSp delSp modSp add">
        <pc:chgData name="Charilaos I. Kanatsoulis" userId="S::harilaos@stanford.edu::030ec4ea-53c0-4988-b931-860f83415eb2" providerId="AD" clId="Web-{17BDDDC6-7246-6930-EC36-5970F11FAAD6}" dt="2024-10-14T20:13:55.047" v="380" actId="1076"/>
        <pc:sldMkLst>
          <pc:docMk/>
          <pc:sldMk cId="331914007" sldId="1864"/>
        </pc:sldMkLst>
        <pc:spChg chg="mod">
          <ac:chgData name="Charilaos I. Kanatsoulis" userId="S::harilaos@stanford.edu::030ec4ea-53c0-4988-b931-860f83415eb2" providerId="AD" clId="Web-{17BDDDC6-7246-6930-EC36-5970F11FAAD6}" dt="2024-10-14T20:03:25.230" v="362" actId="20577"/>
          <ac:spMkLst>
            <pc:docMk/>
            <pc:sldMk cId="331914007" sldId="1864"/>
            <ac:spMk id="2" creationId="{3D80AD03-B308-4741-80EB-B3EABE86A654}"/>
          </ac:spMkLst>
        </pc:spChg>
        <pc:spChg chg="mod">
          <ac:chgData name="Charilaos I. Kanatsoulis" userId="S::harilaos@stanford.edu::030ec4ea-53c0-4988-b931-860f83415eb2" providerId="AD" clId="Web-{17BDDDC6-7246-6930-EC36-5970F11FAAD6}" dt="2024-10-14T20:02:36.869" v="350" actId="20577"/>
          <ac:spMkLst>
            <pc:docMk/>
            <pc:sldMk cId="331914007" sldId="1864"/>
            <ac:spMk id="3" creationId="{780558A3-8A73-4F4D-BF25-C97131DDA39A}"/>
          </ac:spMkLst>
        </pc:spChg>
        <pc:picChg chg="del">
          <ac:chgData name="Charilaos I. Kanatsoulis" userId="S::harilaos@stanford.edu::030ec4ea-53c0-4988-b931-860f83415eb2" providerId="AD" clId="Web-{17BDDDC6-7246-6930-EC36-5970F11FAAD6}" dt="2024-10-14T20:10:39.541" v="364"/>
          <ac:picMkLst>
            <pc:docMk/>
            <pc:sldMk cId="331914007" sldId="1864"/>
            <ac:picMk id="7" creationId="{B8CD66A3-4F7A-A18C-0F08-738B6548B0D9}"/>
          </ac:picMkLst>
        </pc:picChg>
        <pc:picChg chg="add del mod">
          <ac:chgData name="Charilaos I. Kanatsoulis" userId="S::harilaos@stanford.edu::030ec4ea-53c0-4988-b931-860f83415eb2" providerId="AD" clId="Web-{17BDDDC6-7246-6930-EC36-5970F11FAAD6}" dt="2024-10-14T20:13:04.702" v="372"/>
          <ac:picMkLst>
            <pc:docMk/>
            <pc:sldMk cId="331914007" sldId="1864"/>
            <ac:picMk id="8" creationId="{BC25A465-6B0F-D863-B716-5497FC9BB77F}"/>
          </ac:picMkLst>
        </pc:picChg>
        <pc:picChg chg="add mod">
          <ac:chgData name="Charilaos I. Kanatsoulis" userId="S::harilaos@stanford.edu::030ec4ea-53c0-4988-b931-860f83415eb2" providerId="AD" clId="Web-{17BDDDC6-7246-6930-EC36-5970F11FAAD6}" dt="2024-10-14T20:13:55.047" v="380" actId="1076"/>
          <ac:picMkLst>
            <pc:docMk/>
            <pc:sldMk cId="331914007" sldId="1864"/>
            <ac:picMk id="9" creationId="{8E77662F-77A5-E1EB-CA2C-AA4DA796CA1F}"/>
          </ac:picMkLst>
        </pc:picChg>
        <pc:picChg chg="del">
          <ac:chgData name="Charilaos I. Kanatsoulis" userId="S::harilaos@stanford.edu::030ec4ea-53c0-4988-b931-860f83415eb2" providerId="AD" clId="Web-{17BDDDC6-7246-6930-EC36-5970F11FAAD6}" dt="2024-10-14T20:11:00.979" v="365"/>
          <ac:picMkLst>
            <pc:docMk/>
            <pc:sldMk cId="331914007" sldId="1864"/>
            <ac:picMk id="56" creationId="{E36C016C-5482-D0C9-6E39-500C7A1E3439}"/>
          </ac:picMkLst>
        </pc:picChg>
      </pc:sldChg>
      <pc:sldChg chg="addSp delSp modSp">
        <pc:chgData name="Charilaos I. Kanatsoulis" userId="S::harilaos@stanford.edu::030ec4ea-53c0-4988-b931-860f83415eb2" providerId="AD" clId="Web-{17BDDDC6-7246-6930-EC36-5970F11FAAD6}" dt="2024-10-14T19:24:30.200" v="152"/>
        <pc:sldMkLst>
          <pc:docMk/>
          <pc:sldMk cId="2589625765" sldId="2064"/>
        </pc:sldMkLst>
        <pc:spChg chg="mod">
          <ac:chgData name="Charilaos I. Kanatsoulis" userId="S::harilaos@stanford.edu::030ec4ea-53c0-4988-b931-860f83415eb2" providerId="AD" clId="Web-{17BDDDC6-7246-6930-EC36-5970F11FAAD6}" dt="2024-10-14T19:23:20.463" v="146" actId="20577"/>
          <ac:spMkLst>
            <pc:docMk/>
            <pc:sldMk cId="2589625765" sldId="2064"/>
            <ac:spMk id="3" creationId="{5D814956-27A6-8845-8F34-65451A278F63}"/>
          </ac:spMkLst>
        </pc:spChg>
        <pc:spChg chg="add del mod">
          <ac:chgData name="Charilaos I. Kanatsoulis" userId="S::harilaos@stanford.edu::030ec4ea-53c0-4988-b931-860f83415eb2" providerId="AD" clId="Web-{17BDDDC6-7246-6930-EC36-5970F11FAAD6}" dt="2024-10-14T19:24:30.200" v="152"/>
          <ac:spMkLst>
            <pc:docMk/>
            <pc:sldMk cId="2589625765" sldId="2064"/>
            <ac:spMk id="12" creationId="{99CE5312-2F95-1C36-C788-4A040C5DD128}"/>
          </ac:spMkLst>
        </pc:spChg>
        <pc:picChg chg="del">
          <ac:chgData name="Charilaos I. Kanatsoulis" userId="S::harilaos@stanford.edu::030ec4ea-53c0-4988-b931-860f83415eb2" providerId="AD" clId="Web-{17BDDDC6-7246-6930-EC36-5970F11FAAD6}" dt="2024-10-14T19:09:01.873" v="0"/>
          <ac:picMkLst>
            <pc:docMk/>
            <pc:sldMk cId="2589625765" sldId="2064"/>
            <ac:picMk id="7" creationId="{C0661EEA-AFCC-A5F3-7AAB-E6F0C5974E31}"/>
          </ac:picMkLst>
        </pc:picChg>
        <pc:picChg chg="add mod modCrop">
          <ac:chgData name="Charilaos I. Kanatsoulis" userId="S::harilaos@stanford.edu::030ec4ea-53c0-4988-b931-860f83415eb2" providerId="AD" clId="Web-{17BDDDC6-7246-6930-EC36-5970F11FAAD6}" dt="2024-10-14T19:10:45.720" v="16" actId="1076"/>
          <ac:picMkLst>
            <pc:docMk/>
            <pc:sldMk cId="2589625765" sldId="2064"/>
            <ac:picMk id="8" creationId="{64F58138-0758-FF2E-B8AC-29FB12F70027}"/>
          </ac:picMkLst>
        </pc:picChg>
        <pc:picChg chg="add mod modCrop">
          <ac:chgData name="Charilaos I. Kanatsoulis" userId="S::harilaos@stanford.edu::030ec4ea-53c0-4988-b931-860f83415eb2" providerId="AD" clId="Web-{17BDDDC6-7246-6930-EC36-5970F11FAAD6}" dt="2024-10-14T19:11:06.705" v="24" actId="1076"/>
          <ac:picMkLst>
            <pc:docMk/>
            <pc:sldMk cId="2589625765" sldId="2064"/>
            <ac:picMk id="9" creationId="{96747530-EC00-B5E2-F30F-08C2D771E33A}"/>
          </ac:picMkLst>
        </pc:picChg>
        <pc:picChg chg="add mod modCrop">
          <ac:chgData name="Charilaos I. Kanatsoulis" userId="S::harilaos@stanford.edu::030ec4ea-53c0-4988-b931-860f83415eb2" providerId="AD" clId="Web-{17BDDDC6-7246-6930-EC36-5970F11FAAD6}" dt="2024-10-14T19:11:06.642" v="23" actId="1076"/>
          <ac:picMkLst>
            <pc:docMk/>
            <pc:sldMk cId="2589625765" sldId="2064"/>
            <ac:picMk id="10" creationId="{CEFB8C08-39BD-7505-4A5A-7F9B6C27E866}"/>
          </ac:picMkLst>
        </pc:picChg>
        <pc:picChg chg="add mod">
          <ac:chgData name="Charilaos I. Kanatsoulis" userId="S::harilaos@stanford.edu::030ec4ea-53c0-4988-b931-860f83415eb2" providerId="AD" clId="Web-{17BDDDC6-7246-6930-EC36-5970F11FAAD6}" dt="2024-10-14T19:23:49.183" v="148" actId="1076"/>
          <ac:picMkLst>
            <pc:docMk/>
            <pc:sldMk cId="2589625765" sldId="2064"/>
            <ac:picMk id="11" creationId="{5BB619CE-9AF7-60D9-59E7-C34FECCD7ADF}"/>
          </ac:picMkLst>
        </pc:picChg>
      </pc:sldChg>
      <pc:sldChg chg="modSp">
        <pc:chgData name="Charilaos I. Kanatsoulis" userId="S::harilaos@stanford.edu::030ec4ea-53c0-4988-b931-860f83415eb2" providerId="AD" clId="Web-{17BDDDC6-7246-6930-EC36-5970F11FAAD6}" dt="2024-10-14T19:11:36.878" v="26" actId="1076"/>
        <pc:sldMkLst>
          <pc:docMk/>
          <pc:sldMk cId="3715024459" sldId="2065"/>
        </pc:sldMkLst>
        <pc:picChg chg="mod">
          <ac:chgData name="Charilaos I. Kanatsoulis" userId="S::harilaos@stanford.edu::030ec4ea-53c0-4988-b931-860f83415eb2" providerId="AD" clId="Web-{17BDDDC6-7246-6930-EC36-5970F11FAAD6}" dt="2024-10-14T19:11:36.878" v="26" actId="1076"/>
          <ac:picMkLst>
            <pc:docMk/>
            <pc:sldMk cId="3715024459" sldId="2065"/>
            <ac:picMk id="11" creationId="{48396271-E304-2AC0-6170-C195283F1F54}"/>
          </ac:picMkLst>
        </pc:picChg>
      </pc:sldChg>
      <pc:sldChg chg="addSp delSp modSp add replId">
        <pc:chgData name="Charilaos I. Kanatsoulis" userId="S::harilaos@stanford.edu::030ec4ea-53c0-4988-b931-860f83415eb2" providerId="AD" clId="Web-{17BDDDC6-7246-6930-EC36-5970F11FAAD6}" dt="2024-10-14T19:39:07.697" v="274" actId="1076"/>
        <pc:sldMkLst>
          <pc:docMk/>
          <pc:sldMk cId="3940691575" sldId="2066"/>
        </pc:sldMkLst>
        <pc:spChg chg="mod">
          <ac:chgData name="Charilaos I. Kanatsoulis" userId="S::harilaos@stanford.edu::030ec4ea-53c0-4988-b931-860f83415eb2" providerId="AD" clId="Web-{17BDDDC6-7246-6930-EC36-5970F11FAAD6}" dt="2024-10-14T19:25:28.405" v="195" actId="14100"/>
          <ac:spMkLst>
            <pc:docMk/>
            <pc:sldMk cId="3940691575" sldId="2066"/>
            <ac:spMk id="2" creationId="{32CCE02C-55BA-D540-837B-FE35C5EDD1B1}"/>
          </ac:spMkLst>
        </pc:spChg>
        <pc:spChg chg="mod">
          <ac:chgData name="Charilaos I. Kanatsoulis" userId="S::harilaos@stanford.edu::030ec4ea-53c0-4988-b931-860f83415eb2" providerId="AD" clId="Web-{17BDDDC6-7246-6930-EC36-5970F11FAAD6}" dt="2024-10-14T19:38:59.588" v="269" actId="20577"/>
          <ac:spMkLst>
            <pc:docMk/>
            <pc:sldMk cId="3940691575" sldId="2066"/>
            <ac:spMk id="3" creationId="{5D814956-27A6-8845-8F34-65451A278F63}"/>
          </ac:spMkLst>
        </pc:spChg>
        <pc:picChg chg="add mod">
          <ac:chgData name="Charilaos I. Kanatsoulis" userId="S::harilaos@stanford.edu::030ec4ea-53c0-4988-b931-860f83415eb2" providerId="AD" clId="Web-{17BDDDC6-7246-6930-EC36-5970F11FAAD6}" dt="2024-10-14T19:33:55.875" v="224" actId="1076"/>
          <ac:picMkLst>
            <pc:docMk/>
            <pc:sldMk cId="3940691575" sldId="2066"/>
            <ac:picMk id="7" creationId="{B1AED4BB-ECBD-810D-E580-3746914D22EB}"/>
          </ac:picMkLst>
        </pc:picChg>
        <pc:picChg chg="del">
          <ac:chgData name="Charilaos I. Kanatsoulis" userId="S::harilaos@stanford.edu::030ec4ea-53c0-4988-b931-860f83415eb2" providerId="AD" clId="Web-{17BDDDC6-7246-6930-EC36-5970F11FAAD6}" dt="2024-10-14T19:33:35.999" v="220"/>
          <ac:picMkLst>
            <pc:docMk/>
            <pc:sldMk cId="3940691575" sldId="2066"/>
            <ac:picMk id="8" creationId="{64F58138-0758-FF2E-B8AC-29FB12F70027}"/>
          </ac:picMkLst>
        </pc:picChg>
        <pc:picChg chg="del">
          <ac:chgData name="Charilaos I. Kanatsoulis" userId="S::harilaos@stanford.edu::030ec4ea-53c0-4988-b931-860f83415eb2" providerId="AD" clId="Web-{17BDDDC6-7246-6930-EC36-5970F11FAAD6}" dt="2024-10-14T19:33:35.952" v="219"/>
          <ac:picMkLst>
            <pc:docMk/>
            <pc:sldMk cId="3940691575" sldId="2066"/>
            <ac:picMk id="9" creationId="{96747530-EC00-B5E2-F30F-08C2D771E33A}"/>
          </ac:picMkLst>
        </pc:picChg>
        <pc:picChg chg="del">
          <ac:chgData name="Charilaos I. Kanatsoulis" userId="S::harilaos@stanford.edu::030ec4ea-53c0-4988-b931-860f83415eb2" providerId="AD" clId="Web-{17BDDDC6-7246-6930-EC36-5970F11FAAD6}" dt="2024-10-14T19:33:35.609" v="218"/>
          <ac:picMkLst>
            <pc:docMk/>
            <pc:sldMk cId="3940691575" sldId="2066"/>
            <ac:picMk id="10" creationId="{CEFB8C08-39BD-7505-4A5A-7F9B6C27E866}"/>
          </ac:picMkLst>
        </pc:picChg>
        <pc:picChg chg="del">
          <ac:chgData name="Charilaos I. Kanatsoulis" userId="S::harilaos@stanford.edu::030ec4ea-53c0-4988-b931-860f83415eb2" providerId="AD" clId="Web-{17BDDDC6-7246-6930-EC36-5970F11FAAD6}" dt="2024-10-14T19:33:15.217" v="215"/>
          <ac:picMkLst>
            <pc:docMk/>
            <pc:sldMk cId="3940691575" sldId="2066"/>
            <ac:picMk id="11" creationId="{5BB619CE-9AF7-60D9-59E7-C34FECCD7ADF}"/>
          </ac:picMkLst>
        </pc:picChg>
        <pc:picChg chg="add mod">
          <ac:chgData name="Charilaos I. Kanatsoulis" userId="S::harilaos@stanford.edu::030ec4ea-53c0-4988-b931-860f83415eb2" providerId="AD" clId="Web-{17BDDDC6-7246-6930-EC36-5970F11FAAD6}" dt="2024-10-14T19:39:07.697" v="274" actId="1076"/>
          <ac:picMkLst>
            <pc:docMk/>
            <pc:sldMk cId="3940691575" sldId="2066"/>
            <ac:picMk id="13" creationId="{1B948984-5A46-6883-14F8-4F315EBBD1B7}"/>
          </ac:picMkLst>
        </pc:picChg>
        <pc:picChg chg="add del mod">
          <ac:chgData name="Charilaos I. Kanatsoulis" userId="S::harilaos@stanford.edu::030ec4ea-53c0-4988-b931-860f83415eb2" providerId="AD" clId="Web-{17BDDDC6-7246-6930-EC36-5970F11FAAD6}" dt="2024-10-14T19:35:43.660" v="240"/>
          <ac:picMkLst>
            <pc:docMk/>
            <pc:sldMk cId="3940691575" sldId="2066"/>
            <ac:picMk id="14" creationId="{0C088CB0-B8BD-3BF1-0956-2A9BF21D3CAE}"/>
          </ac:picMkLst>
        </pc:picChg>
        <pc:picChg chg="add mod">
          <ac:chgData name="Charilaos I. Kanatsoulis" userId="S::harilaos@stanford.edu::030ec4ea-53c0-4988-b931-860f83415eb2" providerId="AD" clId="Web-{17BDDDC6-7246-6930-EC36-5970F11FAAD6}" dt="2024-10-14T19:39:01.947" v="273" actId="1076"/>
          <ac:picMkLst>
            <pc:docMk/>
            <pc:sldMk cId="3940691575" sldId="2066"/>
            <ac:picMk id="15" creationId="{72931496-9D10-37DE-4910-FAECB9D30CC9}"/>
          </ac:picMkLst>
        </pc:picChg>
      </pc:sldChg>
      <pc:sldChg chg="addSp delSp modSp add replId">
        <pc:chgData name="Charilaos I. Kanatsoulis" userId="S::harilaos@stanford.edu::030ec4ea-53c0-4988-b931-860f83415eb2" providerId="AD" clId="Web-{17BDDDC6-7246-6930-EC36-5970F11FAAD6}" dt="2024-10-14T20:01:53.055" v="347"/>
        <pc:sldMkLst>
          <pc:docMk/>
          <pc:sldMk cId="654953669" sldId="2067"/>
        </pc:sldMkLst>
        <pc:spChg chg="mod">
          <ac:chgData name="Charilaos I. Kanatsoulis" userId="S::harilaos@stanford.edu::030ec4ea-53c0-4988-b931-860f83415eb2" providerId="AD" clId="Web-{17BDDDC6-7246-6930-EC36-5970F11FAAD6}" dt="2024-10-14T19:40:42.591" v="279" actId="20577"/>
          <ac:spMkLst>
            <pc:docMk/>
            <pc:sldMk cId="654953669" sldId="2067"/>
            <ac:spMk id="2" creationId="{32CCE02C-55BA-D540-837B-FE35C5EDD1B1}"/>
          </ac:spMkLst>
        </pc:spChg>
        <pc:spChg chg="mod">
          <ac:chgData name="Charilaos I. Kanatsoulis" userId="S::harilaos@stanford.edu::030ec4ea-53c0-4988-b931-860f83415eb2" providerId="AD" clId="Web-{17BDDDC6-7246-6930-EC36-5970F11FAAD6}" dt="2024-10-14T19:58:44.048" v="343" actId="20577"/>
          <ac:spMkLst>
            <pc:docMk/>
            <pc:sldMk cId="654953669" sldId="2067"/>
            <ac:spMk id="3" creationId="{5D814956-27A6-8845-8F34-65451A278F63}"/>
          </ac:spMkLst>
        </pc:spChg>
        <pc:spChg chg="add del mod">
          <ac:chgData name="Charilaos I. Kanatsoulis" userId="S::harilaos@stanford.edu::030ec4ea-53c0-4988-b931-860f83415eb2" providerId="AD" clId="Web-{17BDDDC6-7246-6930-EC36-5970F11FAAD6}" dt="2024-10-14T20:01:53.055" v="347"/>
          <ac:spMkLst>
            <pc:docMk/>
            <pc:sldMk cId="654953669" sldId="2067"/>
            <ac:spMk id="10" creationId="{0423F904-749C-39EF-B645-01DC520F4224}"/>
          </ac:spMkLst>
        </pc:spChg>
        <pc:picChg chg="del">
          <ac:chgData name="Charilaos I. Kanatsoulis" userId="S::harilaos@stanford.edu::030ec4ea-53c0-4988-b931-860f83415eb2" providerId="AD" clId="Web-{17BDDDC6-7246-6930-EC36-5970F11FAAD6}" dt="2024-10-14T19:52:29.989" v="280"/>
          <ac:picMkLst>
            <pc:docMk/>
            <pc:sldMk cId="654953669" sldId="2067"/>
            <ac:picMk id="7" creationId="{B1AED4BB-ECBD-810D-E580-3746914D22EB}"/>
          </ac:picMkLst>
        </pc:picChg>
        <pc:picChg chg="add mod">
          <ac:chgData name="Charilaos I. Kanatsoulis" userId="S::harilaos@stanford.edu::030ec4ea-53c0-4988-b931-860f83415eb2" providerId="AD" clId="Web-{17BDDDC6-7246-6930-EC36-5970F11FAAD6}" dt="2024-10-14T19:52:55.053" v="282" actId="1076"/>
          <ac:picMkLst>
            <pc:docMk/>
            <pc:sldMk cId="654953669" sldId="2067"/>
            <ac:picMk id="8" creationId="{54F61984-DDF7-647B-5BA9-53EB0927FE5E}"/>
          </ac:picMkLst>
        </pc:picChg>
        <pc:picChg chg="add mod">
          <ac:chgData name="Charilaos I. Kanatsoulis" userId="S::harilaos@stanford.edu::030ec4ea-53c0-4988-b931-860f83415eb2" providerId="AD" clId="Web-{17BDDDC6-7246-6930-EC36-5970F11FAAD6}" dt="2024-10-14T19:54:16.087" v="288" actId="1076"/>
          <ac:picMkLst>
            <pc:docMk/>
            <pc:sldMk cId="654953669" sldId="2067"/>
            <ac:picMk id="9" creationId="{3A316026-5F53-8A10-BC18-B5C14D8253D7}"/>
          </ac:picMkLst>
        </pc:picChg>
        <pc:picChg chg="del">
          <ac:chgData name="Charilaos I. Kanatsoulis" userId="S::harilaos@stanford.edu::030ec4ea-53c0-4988-b931-860f83415eb2" providerId="AD" clId="Web-{17BDDDC6-7246-6930-EC36-5970F11FAAD6}" dt="2024-10-14T19:53:54.680" v="285"/>
          <ac:picMkLst>
            <pc:docMk/>
            <pc:sldMk cId="654953669" sldId="2067"/>
            <ac:picMk id="13" creationId="{1B948984-5A46-6883-14F8-4F315EBBD1B7}"/>
          </ac:picMkLst>
        </pc:picChg>
        <pc:picChg chg="del">
          <ac:chgData name="Charilaos I. Kanatsoulis" userId="S::harilaos@stanford.edu::030ec4ea-53c0-4988-b931-860f83415eb2" providerId="AD" clId="Web-{17BDDDC6-7246-6930-EC36-5970F11FAAD6}" dt="2024-10-14T19:53:55.305" v="286"/>
          <ac:picMkLst>
            <pc:docMk/>
            <pc:sldMk cId="654953669" sldId="2067"/>
            <ac:picMk id="15" creationId="{72931496-9D10-37DE-4910-FAECB9D30CC9}"/>
          </ac:picMkLst>
        </pc:picChg>
      </pc:sldChg>
      <pc:sldChg chg="add">
        <pc:chgData name="Charilaos I. Kanatsoulis" userId="S::harilaos@stanford.edu::030ec4ea-53c0-4988-b931-860f83415eb2" providerId="AD" clId="Web-{17BDDDC6-7246-6930-EC36-5970F11FAAD6}" dt="2024-10-14T20:09:50.351" v="363"/>
        <pc:sldMkLst>
          <pc:docMk/>
          <pc:sldMk cId="3062145083" sldId="2068"/>
        </pc:sldMkLst>
      </pc:sldChg>
      <pc:sldChg chg="add del replId">
        <pc:chgData name="Charilaos I. Kanatsoulis" userId="S::harilaos@stanford.edu::030ec4ea-53c0-4988-b931-860f83415eb2" providerId="AD" clId="Web-{17BDDDC6-7246-6930-EC36-5970F11FAAD6}" dt="2024-10-14T20:14:26.751" v="382"/>
        <pc:sldMkLst>
          <pc:docMk/>
          <pc:sldMk cId="3602922094" sldId="206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10/15/24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10/15/24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a:p>
        </p:txBody>
      </p:sp>
    </p:spTree>
    <p:extLst>
      <p:ext uri="{BB962C8B-B14F-4D97-AF65-F5344CB8AC3E}">
        <p14:creationId xmlns:p14="http://schemas.microsoft.com/office/powerpoint/2010/main" val="371008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5</a:t>
            </a:fld>
            <a:endParaRPr lang="en-US"/>
          </a:p>
        </p:txBody>
      </p:sp>
    </p:spTree>
    <p:extLst>
      <p:ext uri="{BB962C8B-B14F-4D97-AF65-F5344CB8AC3E}">
        <p14:creationId xmlns:p14="http://schemas.microsoft.com/office/powerpoint/2010/main" val="1853580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6</a:t>
            </a:fld>
            <a:endParaRPr lang="en-US"/>
          </a:p>
        </p:txBody>
      </p:sp>
    </p:spTree>
    <p:extLst>
      <p:ext uri="{BB962C8B-B14F-4D97-AF65-F5344CB8AC3E}">
        <p14:creationId xmlns:p14="http://schemas.microsoft.com/office/powerpoint/2010/main" val="590985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It looks at the k-hop neighborhood of the node and ideally generates an injective embedding with respect to the k-hop neighborhood</a:t>
            </a:r>
          </a:p>
        </p:txBody>
      </p:sp>
      <p:sp>
        <p:nvSpPr>
          <p:cNvPr id="4" name="Slide Number Placeholder 3"/>
          <p:cNvSpPr>
            <a:spLocks noGrp="1"/>
          </p:cNvSpPr>
          <p:nvPr>
            <p:ph type="sldNum" sz="quarter" idx="5"/>
          </p:nvPr>
        </p:nvSpPr>
        <p:spPr/>
        <p:txBody>
          <a:bodyPr/>
          <a:lstStyle/>
          <a:p>
            <a:fld id="{EE707532-839C-41A2-9E71-D5288AEAE66A}" type="slidenum">
              <a:rPr lang="en-US" smtClean="0"/>
              <a:pPr/>
              <a:t>7</a:t>
            </a:fld>
            <a:endParaRPr lang="en-US"/>
          </a:p>
        </p:txBody>
      </p:sp>
    </p:spTree>
    <p:extLst>
      <p:ext uri="{BB962C8B-B14F-4D97-AF65-F5344CB8AC3E}">
        <p14:creationId xmlns:p14="http://schemas.microsoft.com/office/powerpoint/2010/main" val="3702574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b="1"/>
              <a:t>However, Observations 1 &amp; 2 are imperfect</a:t>
            </a:r>
            <a:endParaRPr lang="en-US"/>
          </a:p>
          <a:p>
            <a:endParaRPr lang="en-US">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9</a:t>
            </a:fld>
            <a:endParaRPr lang="en-US"/>
          </a:p>
        </p:txBody>
      </p:sp>
    </p:spTree>
    <p:extLst>
      <p:ext uri="{BB962C8B-B14F-4D97-AF65-F5344CB8AC3E}">
        <p14:creationId xmlns:p14="http://schemas.microsoft.com/office/powerpoint/2010/main" val="106394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Imagine you are building google maps and what you wan to do is give eta times from a given location to another location. New </a:t>
            </a:r>
            <a:r>
              <a:rPr lang="en-US" err="1">
                <a:ea typeface="Calibri"/>
                <a:cs typeface="Calibri"/>
              </a:rPr>
              <a:t>york</a:t>
            </a:r>
            <a:r>
              <a:rPr lang="en-US">
                <a:ea typeface="Calibri"/>
                <a:cs typeface="Calibri"/>
              </a:rPr>
              <a:t> and what eta to go to times square. Times square is her and in the grid graph you are somewhere here. And the eta between these two nodes clearly has to be different that</a:t>
            </a:r>
          </a:p>
          <a:p>
            <a:endParaRPr lang="en-US">
              <a:ea typeface="Calibri"/>
              <a:cs typeface="Calibri"/>
            </a:endParaRPr>
          </a:p>
          <a:p>
            <a:r>
              <a:rPr lang="en-US">
                <a:ea typeface="Calibri"/>
                <a:cs typeface="Calibri"/>
              </a:rPr>
              <a:t>You want the embeddings to be different. </a:t>
            </a:r>
          </a:p>
          <a:p>
            <a:endParaRPr lang="en-US">
              <a:ea typeface="Calibri"/>
              <a:cs typeface="Calibri"/>
            </a:endParaRPr>
          </a:p>
          <a:p>
            <a:r>
              <a:rPr lang="en-US">
                <a:ea typeface="Calibri"/>
                <a:cs typeface="Calibri"/>
              </a:rPr>
              <a:t>The hypothesis that we had before that when two nodes have the same neighborhood structure should have the same embeddings. That would </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10</a:t>
            </a:fld>
            <a:endParaRPr lang="en-US"/>
          </a:p>
        </p:txBody>
      </p:sp>
    </p:spTree>
    <p:extLst>
      <p:ext uri="{BB962C8B-B14F-4D97-AF65-F5344CB8AC3E}">
        <p14:creationId xmlns:p14="http://schemas.microsoft.com/office/powerpoint/2010/main" val="2715500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12</a:t>
            </a:fld>
            <a:endParaRPr lang="en-US"/>
          </a:p>
        </p:txBody>
      </p:sp>
    </p:spTree>
    <p:extLst>
      <p:ext uri="{BB962C8B-B14F-4D97-AF65-F5344CB8AC3E}">
        <p14:creationId xmlns:p14="http://schemas.microsoft.com/office/powerpoint/2010/main" val="287715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learned that GNNs would fail for position-aware tasks </a:t>
            </a:r>
          </a:p>
          <a:p>
            <a:r>
              <a:rPr lang="en-US"/>
              <a:t> </a:t>
            </a:r>
          </a:p>
          <a:p>
            <a:r>
              <a:rPr lang="en-US"/>
              <a:t>But can GNN perform perfectly in structure-aware tasks? </a:t>
            </a:r>
          </a:p>
          <a:p>
            <a:r>
              <a:rPr lang="en-US"/>
              <a:t> </a:t>
            </a:r>
          </a:p>
          <a:p>
            <a:r>
              <a:rPr lang="en-US"/>
              <a:t>Unfortunately, NO.</a:t>
            </a:r>
          </a:p>
        </p:txBody>
      </p:sp>
      <p:sp>
        <p:nvSpPr>
          <p:cNvPr id="4" name="Slide Number Placeholder 3"/>
          <p:cNvSpPr>
            <a:spLocks noGrp="1"/>
          </p:cNvSpPr>
          <p:nvPr>
            <p:ph type="sldNum" sz="quarter" idx="5"/>
          </p:nvPr>
        </p:nvSpPr>
        <p:spPr/>
        <p:txBody>
          <a:bodyPr/>
          <a:lstStyle/>
          <a:p>
            <a:fld id="{EE707532-839C-41A2-9E71-D5288AEAE66A}" type="slidenum">
              <a:rPr lang="en-US" smtClean="0"/>
              <a:pPr/>
              <a:t>13</a:t>
            </a:fld>
            <a:endParaRPr lang="en-US"/>
          </a:p>
        </p:txBody>
      </p:sp>
    </p:spTree>
    <p:extLst>
      <p:ext uri="{BB962C8B-B14F-4D97-AF65-F5344CB8AC3E}">
        <p14:creationId xmlns:p14="http://schemas.microsoft.com/office/powerpoint/2010/main" val="2155063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E707532-839C-41A2-9E71-D5288AEAE66A}" type="slidenum">
              <a:rPr lang="en-US" smtClean="0"/>
              <a:pPr/>
              <a:t>17</a:t>
            </a:fld>
            <a:endParaRPr lang="en-US"/>
          </a:p>
        </p:txBody>
      </p:sp>
    </p:spTree>
    <p:extLst>
      <p:ext uri="{BB962C8B-B14F-4D97-AF65-F5344CB8AC3E}">
        <p14:creationId xmlns:p14="http://schemas.microsoft.com/office/powerpoint/2010/main" val="25754646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E707532-839C-41A2-9E71-D5288AEAE66A}" type="slidenum">
              <a:rPr lang="en-US" smtClean="0"/>
              <a:pPr/>
              <a:t>24</a:t>
            </a:fld>
            <a:endParaRPr lang="en-US"/>
          </a:p>
        </p:txBody>
      </p:sp>
    </p:spTree>
    <p:extLst>
      <p:ext uri="{BB962C8B-B14F-4D97-AF65-F5344CB8AC3E}">
        <p14:creationId xmlns:p14="http://schemas.microsoft.com/office/powerpoint/2010/main" val="17801444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E707532-839C-41A2-9E71-D5288AEAE66A}" type="slidenum">
              <a:rPr lang="en-US" smtClean="0"/>
              <a:pPr/>
              <a:t>25</a:t>
            </a:fld>
            <a:endParaRPr lang="en-US"/>
          </a:p>
        </p:txBody>
      </p:sp>
    </p:spTree>
    <p:extLst>
      <p:ext uri="{BB962C8B-B14F-4D97-AF65-F5344CB8AC3E}">
        <p14:creationId xmlns:p14="http://schemas.microsoft.com/office/powerpoint/2010/main" val="19835904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E707532-839C-41A2-9E71-D5288AEAE66A}" type="slidenum">
              <a:rPr lang="en-US" smtClean="0"/>
              <a:pPr/>
              <a:t>26</a:t>
            </a:fld>
            <a:endParaRPr lang="en-US"/>
          </a:p>
        </p:txBody>
      </p:sp>
    </p:spTree>
    <p:extLst>
      <p:ext uri="{BB962C8B-B14F-4D97-AF65-F5344CB8AC3E}">
        <p14:creationId xmlns:p14="http://schemas.microsoft.com/office/powerpoint/2010/main" val="985379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a:t>Identity-Aware</a:t>
            </a:r>
            <a:br>
              <a:rPr lang="en-US" b="1"/>
            </a:br>
            <a:r>
              <a:rPr lang="en-US" b="1"/>
              <a:t>Graph Neural Networks</a:t>
            </a:r>
            <a:endParaRPr lang="en-US"/>
          </a:p>
          <a:p>
            <a:endParaRPr lang="en-US">
              <a:cs typeface="Calibri"/>
            </a:endParaRPr>
          </a:p>
        </p:txBody>
      </p:sp>
      <p:sp>
        <p:nvSpPr>
          <p:cNvPr id="4" name="Slide Number Placeholder 3"/>
          <p:cNvSpPr>
            <a:spLocks noGrp="1"/>
          </p:cNvSpPr>
          <p:nvPr>
            <p:ph type="sldNum" sz="quarter" idx="10"/>
          </p:nvPr>
        </p:nvSpPr>
        <p:spPr/>
        <p:txBody>
          <a:bodyPr/>
          <a:lstStyle/>
          <a:p>
            <a:fld id="{EE707532-839C-41A2-9E71-D5288AEAE66A}" type="slidenum">
              <a:rPr lang="en-US" smtClean="0"/>
              <a:pPr/>
              <a:t>28</a:t>
            </a:fld>
            <a:endParaRPr lang="en-US"/>
          </a:p>
        </p:txBody>
      </p:sp>
    </p:spTree>
    <p:extLst>
      <p:ext uri="{BB962C8B-B14F-4D97-AF65-F5344CB8AC3E}">
        <p14:creationId xmlns:p14="http://schemas.microsoft.com/office/powerpoint/2010/main" val="1452503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a:t>Identity-Aware</a:t>
            </a:r>
            <a:br>
              <a:rPr lang="en-US" b="1"/>
            </a:br>
            <a:r>
              <a:rPr lang="en-US" b="1"/>
              <a:t>Graph Neural Networks</a:t>
            </a:r>
            <a:endParaRPr lang="en-US"/>
          </a:p>
          <a:p>
            <a:endParaRPr lang="en-US">
              <a:cs typeface="Calibri"/>
            </a:endParaRPr>
          </a:p>
        </p:txBody>
      </p:sp>
      <p:sp>
        <p:nvSpPr>
          <p:cNvPr id="4" name="Slide Number Placeholder 3"/>
          <p:cNvSpPr>
            <a:spLocks noGrp="1"/>
          </p:cNvSpPr>
          <p:nvPr>
            <p:ph type="sldNum" sz="quarter" idx="10"/>
          </p:nvPr>
        </p:nvSpPr>
        <p:spPr/>
        <p:txBody>
          <a:bodyPr/>
          <a:lstStyle/>
          <a:p>
            <a:fld id="{EE707532-839C-41A2-9E71-D5288AEAE66A}" type="slidenum">
              <a:rPr lang="en-US" smtClean="0"/>
              <a:pPr/>
              <a:t>42</a:t>
            </a:fld>
            <a:endParaRPr lang="en-US"/>
          </a:p>
        </p:txBody>
      </p:sp>
    </p:spTree>
    <p:extLst>
      <p:ext uri="{BB962C8B-B14F-4D97-AF65-F5344CB8AC3E}">
        <p14:creationId xmlns:p14="http://schemas.microsoft.com/office/powerpoint/2010/main" val="3172880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cs typeface="Calibri"/>
              </a:rPr>
              <a:t>Now we will talk about.... that can do these shortest path/google maps types of tasks.</a:t>
            </a:r>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49</a:t>
            </a:fld>
            <a:endParaRPr lang="en-US"/>
          </a:p>
        </p:txBody>
      </p:sp>
    </p:spTree>
    <p:extLst>
      <p:ext uri="{BB962C8B-B14F-4D97-AF65-F5344CB8AC3E}">
        <p14:creationId xmlns:p14="http://schemas.microsoft.com/office/powerpoint/2010/main" val="15092883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We haven't talked much about </a:t>
            </a:r>
            <a:r>
              <a:rPr lang="en-US" b="1">
                <a:cs typeface="Calibri"/>
              </a:rPr>
              <a:t>graph task in terms of graph structure.</a:t>
            </a:r>
            <a:endParaRPr lang="en-US" b="1">
              <a:ea typeface="Calibri"/>
              <a:cs typeface="Calibri"/>
            </a:endParaRPr>
          </a:p>
          <a:p>
            <a:endParaRPr lang="en-US" b="1">
              <a:ea typeface="Calibri"/>
              <a:cs typeface="Calibri"/>
            </a:endParaRPr>
          </a:p>
          <a:p>
            <a:r>
              <a:rPr lang="en-US">
                <a:cs typeface="Calibri"/>
              </a:rPr>
              <a:t> So far we have built GNNs that are very good at structure-aware tasks, meaning that they produce node embeddings the encode the local neighborhood of each node. Automorphic nodes. For example here you might have a small molecule and you want to know if </a:t>
            </a:r>
            <a:r>
              <a:rPr lang="en-US" err="1">
                <a:cs typeface="Calibri"/>
              </a:rPr>
              <a:t>ot</a:t>
            </a:r>
            <a:r>
              <a:rPr lang="en-US">
                <a:cs typeface="Calibri"/>
              </a:rPr>
              <a:t> will bind to some target, and binding probably depends on whether you are at the edge or middle of the graph, so what is relevant is are you on the outside or inside of the graph.</a:t>
            </a:r>
            <a:endParaRPr lang="en-US">
              <a:ea typeface="Calibri"/>
              <a:cs typeface="Calibri"/>
            </a:endParaRPr>
          </a:p>
          <a:p>
            <a:endParaRPr lang="en-US">
              <a:cs typeface="Calibri"/>
            </a:endParaRPr>
          </a:p>
          <a:p>
            <a:r>
              <a:rPr lang="en-US">
                <a:cs typeface="Calibri"/>
              </a:rPr>
              <a:t>You might have a citation network were papers are citing each other here we have a community of ML papers and a community of medical papers and a new paper comes in and you will assign a label not </a:t>
            </a:r>
            <a:r>
              <a:rPr lang="en-US" err="1">
                <a:cs typeface="Calibri"/>
              </a:rPr>
              <a:t>accoring</a:t>
            </a:r>
            <a:r>
              <a:rPr lang="en-US">
                <a:cs typeface="Calibri"/>
              </a:rPr>
              <a:t> to the local structure but the community it belongs to.</a:t>
            </a:r>
            <a:endParaRPr lang="en-US">
              <a:ea typeface="Calibri"/>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50</a:t>
            </a:fld>
            <a:endParaRPr lang="en-US"/>
          </a:p>
        </p:txBody>
      </p:sp>
    </p:spTree>
    <p:extLst>
      <p:ext uri="{BB962C8B-B14F-4D97-AF65-F5344CB8AC3E}">
        <p14:creationId xmlns:p14="http://schemas.microsoft.com/office/powerpoint/2010/main" val="3002390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If the computation graphs ae the same but local neighborhoods are different we discussed about ways to overcome that.</a:t>
            </a:r>
          </a:p>
        </p:txBody>
      </p:sp>
      <p:sp>
        <p:nvSpPr>
          <p:cNvPr id="4" name="Slide Number Placeholder 3"/>
          <p:cNvSpPr>
            <a:spLocks noGrp="1"/>
          </p:cNvSpPr>
          <p:nvPr>
            <p:ph type="sldNum" sz="quarter" idx="5"/>
          </p:nvPr>
        </p:nvSpPr>
        <p:spPr/>
        <p:txBody>
          <a:bodyPr/>
          <a:lstStyle/>
          <a:p>
            <a:fld id="{EE707532-839C-41A2-9E71-D5288AEAE66A}" type="slidenum">
              <a:rPr lang="en-US" smtClean="0"/>
              <a:pPr/>
              <a:t>51</a:t>
            </a:fld>
            <a:endParaRPr lang="en-US"/>
          </a:p>
        </p:txBody>
      </p:sp>
    </p:spTree>
    <p:extLst>
      <p:ext uri="{BB962C8B-B14F-4D97-AF65-F5344CB8AC3E}">
        <p14:creationId xmlns:p14="http://schemas.microsoft.com/office/powerpoint/2010/main" val="35056080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a:t>
            </a:r>
            <a:r>
              <a:rPr lang="en-US" b="1">
                <a:cs typeface="Calibri"/>
              </a:rPr>
              <a:t>osition-aware is really challenging, our current models are simply not able to learn position</a:t>
            </a:r>
            <a:r>
              <a:rPr lang="en-US">
                <a:cs typeface="Calibri"/>
              </a:rPr>
              <a:t>, because these two nodes, will always have the same computation graph no matter if we do any of the previous tricks because after all they are completely symmetric.</a:t>
            </a:r>
          </a:p>
          <a:p>
            <a:endParaRPr lang="en-US">
              <a:cs typeface="Calibri"/>
            </a:endParaRPr>
          </a:p>
          <a:p>
            <a:r>
              <a:rPr lang="en-US" b="1">
                <a:cs typeface="Calibri"/>
              </a:rPr>
              <a:t>And somehow we want to break this symmetry</a:t>
            </a:r>
            <a:endParaRPr lang="en-US" b="1">
              <a:ea typeface="Calibri"/>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52</a:t>
            </a:fld>
            <a:endParaRPr lang="en-US"/>
          </a:p>
        </p:txBody>
      </p:sp>
    </p:spTree>
    <p:extLst>
      <p:ext uri="{BB962C8B-B14F-4D97-AF65-F5344CB8AC3E}">
        <p14:creationId xmlns:p14="http://schemas.microsoft.com/office/powerpoint/2010/main" val="7428696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One way to overcome this problem is to </a:t>
            </a:r>
            <a:r>
              <a:rPr lang="en-US" b="1">
                <a:cs typeface="Calibri"/>
              </a:rPr>
              <a:t>introduce a notion of distance</a:t>
            </a:r>
            <a:r>
              <a:rPr lang="en-US">
                <a:cs typeface="Calibri"/>
              </a:rPr>
              <a:t> in the graph, which </a:t>
            </a:r>
            <a:r>
              <a:rPr lang="en-US" b="1">
                <a:cs typeface="Calibri"/>
              </a:rPr>
              <a:t>we can do with respect to an anchor.</a:t>
            </a:r>
            <a:r>
              <a:rPr lang="en-US">
                <a:cs typeface="Calibri"/>
              </a:rPr>
              <a:t> So we say aha node s1 is our anchor and we will measure elative distances in the graph with respect to that anchor.</a:t>
            </a:r>
          </a:p>
          <a:p>
            <a:endParaRPr lang="en-US">
              <a:cs typeface="Calibri"/>
            </a:endParaRPr>
          </a:p>
          <a:p>
            <a:r>
              <a:rPr lang="en-US">
                <a:cs typeface="Calibri"/>
              </a:rPr>
              <a:t>Although these two nodes are structurally equivalent, if you think them with respect to some distance from an anchor, we can differentiate them</a:t>
            </a:r>
          </a:p>
          <a:p>
            <a:endParaRPr lang="en-US">
              <a:ea typeface="Calibri"/>
              <a:cs typeface="Calibri"/>
            </a:endParaRPr>
          </a:p>
          <a:p>
            <a:r>
              <a:rPr lang="en-US" b="1">
                <a:ea typeface="Calibri"/>
                <a:cs typeface="Calibri"/>
              </a:rPr>
              <a:t>Feature</a:t>
            </a:r>
          </a:p>
        </p:txBody>
      </p:sp>
      <p:sp>
        <p:nvSpPr>
          <p:cNvPr id="4" name="Slide Number Placeholder 3"/>
          <p:cNvSpPr>
            <a:spLocks noGrp="1"/>
          </p:cNvSpPr>
          <p:nvPr>
            <p:ph type="sldNum" sz="quarter" idx="5"/>
          </p:nvPr>
        </p:nvSpPr>
        <p:spPr/>
        <p:txBody>
          <a:bodyPr/>
          <a:lstStyle/>
          <a:p>
            <a:fld id="{EE707532-839C-41A2-9E71-D5288AEAE66A}" type="slidenum">
              <a:rPr lang="en-US" smtClean="0"/>
              <a:pPr/>
              <a:t>53</a:t>
            </a:fld>
            <a:endParaRPr lang="en-US"/>
          </a:p>
        </p:txBody>
      </p:sp>
    </p:spTree>
    <p:extLst>
      <p:ext uri="{BB962C8B-B14F-4D97-AF65-F5344CB8AC3E}">
        <p14:creationId xmlns:p14="http://schemas.microsoft.com/office/powerpoint/2010/main" val="20141636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And of course we can do more than one anchor</a:t>
            </a:r>
          </a:p>
          <a:p>
            <a:endParaRPr lang="en-US">
              <a:cs typeface="Calibri"/>
            </a:endParaRPr>
          </a:p>
          <a:p>
            <a:r>
              <a:rPr lang="en-US">
                <a:cs typeface="Calibri"/>
              </a:rPr>
              <a:t>And can start have a list of features for node 1 and node 2 that are different from one another, and these are distances </a:t>
            </a:r>
          </a:p>
        </p:txBody>
      </p:sp>
      <p:sp>
        <p:nvSpPr>
          <p:cNvPr id="4" name="Slide Number Placeholder 3"/>
          <p:cNvSpPr>
            <a:spLocks noGrp="1"/>
          </p:cNvSpPr>
          <p:nvPr>
            <p:ph type="sldNum" sz="quarter" idx="5"/>
          </p:nvPr>
        </p:nvSpPr>
        <p:spPr/>
        <p:txBody>
          <a:bodyPr/>
          <a:lstStyle/>
          <a:p>
            <a:fld id="{EE707532-839C-41A2-9E71-D5288AEAE66A}" type="slidenum">
              <a:rPr lang="en-US" smtClean="0"/>
              <a:pPr/>
              <a:t>54</a:t>
            </a:fld>
            <a:endParaRPr lang="en-US"/>
          </a:p>
        </p:txBody>
      </p:sp>
    </p:spTree>
    <p:extLst>
      <p:ext uri="{BB962C8B-B14F-4D97-AF65-F5344CB8AC3E}">
        <p14:creationId xmlns:p14="http://schemas.microsoft.com/office/powerpoint/2010/main" val="40903913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And what we </a:t>
            </a:r>
            <a:r>
              <a:rPr lang="en-US" err="1">
                <a:cs typeface="Calibri"/>
              </a:rPr>
              <a:t>can</a:t>
            </a:r>
            <a:r>
              <a:rPr lang="en-US">
                <a:cs typeface="Calibri"/>
              </a:rPr>
              <a:t> do is </a:t>
            </a:r>
          </a:p>
        </p:txBody>
      </p:sp>
      <p:sp>
        <p:nvSpPr>
          <p:cNvPr id="4" name="Slide Number Placeholder 3"/>
          <p:cNvSpPr>
            <a:spLocks noGrp="1"/>
          </p:cNvSpPr>
          <p:nvPr>
            <p:ph type="sldNum" sz="quarter" idx="5"/>
          </p:nvPr>
        </p:nvSpPr>
        <p:spPr/>
        <p:txBody>
          <a:bodyPr/>
          <a:lstStyle/>
          <a:p>
            <a:fld id="{EE707532-839C-41A2-9E71-D5288AEAE66A}" type="slidenum">
              <a:rPr lang="en-US" smtClean="0"/>
              <a:pPr/>
              <a:t>55</a:t>
            </a:fld>
            <a:endParaRPr lang="en-US"/>
          </a:p>
        </p:txBody>
      </p:sp>
    </p:spTree>
    <p:extLst>
      <p:ext uri="{BB962C8B-B14F-4D97-AF65-F5344CB8AC3E}">
        <p14:creationId xmlns:p14="http://schemas.microsoft.com/office/powerpoint/2010/main" val="1641649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a:t>
            </a:r>
            <a:r>
              <a:rPr lang="en-US" b="1"/>
              <a:t> sample logarithmically many along the I axis,</a:t>
            </a:r>
            <a:r>
              <a:rPr lang="en-US"/>
              <a:t> we sample logarithmically many along the j axis, I defines how likely it's node is and j is just repeated samples with the same likelihood probability</a:t>
            </a:r>
          </a:p>
          <a:p>
            <a:endParaRPr lang="en-US"/>
          </a:p>
          <a:p>
            <a:r>
              <a:rPr lang="en-US"/>
              <a:t>I is the same probability, j says that we sample with the same probability j times, and you can built for this node a relatively big feature vector</a:t>
            </a:r>
            <a:endParaRPr lang="en-US">
              <a:ea typeface="Calibri"/>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57</a:t>
            </a:fld>
            <a:endParaRPr lang="en-US"/>
          </a:p>
        </p:txBody>
      </p:sp>
    </p:spTree>
    <p:extLst>
      <p:ext uri="{BB962C8B-B14F-4D97-AF65-F5344CB8AC3E}">
        <p14:creationId xmlns:p14="http://schemas.microsoft.com/office/powerpoint/2010/main" val="18160973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gives as a </a:t>
            </a:r>
            <a:r>
              <a:rPr lang="en-US" b="1"/>
              <a:t>recipe on designing GNNs with these positional features</a:t>
            </a:r>
            <a:r>
              <a:rPr lang="en-US"/>
              <a:t>. We sample logarithmically many along the I axis, we sample logarithmically many along the j axis, I defines how likely it's node is and j is just repeated samples with the same likelihood</a:t>
            </a:r>
          </a:p>
          <a:p>
            <a:endParaRPr lang="en-US">
              <a:cs typeface="Calibri"/>
            </a:endParaRPr>
          </a:p>
          <a:p>
            <a:r>
              <a:rPr lang="en-US">
                <a:cs typeface="Calibri"/>
              </a:rPr>
              <a:t>This node is now </a:t>
            </a:r>
            <a:r>
              <a:rPr lang="en-US" b="1">
                <a:cs typeface="Calibri"/>
              </a:rPr>
              <a:t>positionally aware,</a:t>
            </a:r>
            <a:r>
              <a:rPr lang="en-US">
                <a:cs typeface="Calibri"/>
              </a:rPr>
              <a:t> and if you add this node as feature to the GNN, this GNN now knows how to distinguish between these nodes</a:t>
            </a:r>
            <a:endParaRPr lang="en-US">
              <a:ea typeface="Calibri"/>
              <a:cs typeface="Calibri"/>
            </a:endParaRPr>
          </a:p>
          <a:p>
            <a:endParaRPr lang="en-US">
              <a:cs typeface="Calibri"/>
            </a:endParaRPr>
          </a:p>
          <a:p>
            <a:r>
              <a:rPr lang="en-US">
                <a:cs typeface="Calibri"/>
              </a:rPr>
              <a:t>You maintain this inductive capability because at each gradient step you sample the anchor set, and when you sample again during test time you are somehow within distribution</a:t>
            </a:r>
            <a:endParaRPr lang="en-US">
              <a:ea typeface="Calibri"/>
              <a:cs typeface="Calibri"/>
            </a:endParaRPr>
          </a:p>
          <a:p>
            <a:endParaRPr lang="en-US">
              <a:cs typeface="Calibri"/>
            </a:endParaRPr>
          </a:p>
          <a:p>
            <a:r>
              <a:rPr lang="en-US">
                <a:cs typeface="Calibri"/>
              </a:rPr>
              <a:t>This gives you a set of features for each node and you can add them as extra features to the GNN</a:t>
            </a:r>
            <a:endParaRPr lang="en-US">
              <a:ea typeface="Calibri"/>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58</a:t>
            </a:fld>
            <a:endParaRPr lang="en-US"/>
          </a:p>
        </p:txBody>
      </p:sp>
    </p:spTree>
    <p:extLst>
      <p:ext uri="{BB962C8B-B14F-4D97-AF65-F5344CB8AC3E}">
        <p14:creationId xmlns:p14="http://schemas.microsoft.com/office/powerpoint/2010/main" val="29423062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cs typeface="Calibri"/>
              </a:rPr>
              <a:t>DeepSet</a:t>
            </a:r>
          </a:p>
        </p:txBody>
      </p:sp>
      <p:sp>
        <p:nvSpPr>
          <p:cNvPr id="4" name="Slide Number Placeholder 3"/>
          <p:cNvSpPr>
            <a:spLocks noGrp="1"/>
          </p:cNvSpPr>
          <p:nvPr>
            <p:ph type="sldNum" sz="quarter" idx="5"/>
          </p:nvPr>
        </p:nvSpPr>
        <p:spPr/>
        <p:txBody>
          <a:bodyPr/>
          <a:lstStyle/>
          <a:p>
            <a:fld id="{EE707532-839C-41A2-9E71-D5288AEAE66A}" type="slidenum">
              <a:rPr lang="en-US" smtClean="0"/>
              <a:pPr/>
              <a:t>61</a:t>
            </a:fld>
            <a:endParaRPr lang="en-US"/>
          </a:p>
        </p:txBody>
      </p:sp>
    </p:spTree>
    <p:extLst>
      <p:ext uri="{BB962C8B-B14F-4D97-AF65-F5344CB8AC3E}">
        <p14:creationId xmlns:p14="http://schemas.microsoft.com/office/powerpoint/2010/main" val="8843664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67</a:t>
            </a:fld>
            <a:endParaRPr lang="en-US"/>
          </a:p>
        </p:txBody>
      </p:sp>
    </p:spTree>
    <p:extLst>
      <p:ext uri="{BB962C8B-B14F-4D97-AF65-F5344CB8AC3E}">
        <p14:creationId xmlns:p14="http://schemas.microsoft.com/office/powerpoint/2010/main" val="3435524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B397891B-AFA8-CF4E-B8A7-D92DF1B91C65}" type="datetime1">
              <a:rPr lang="en-US" smtClean="0"/>
              <a:t>10/15/24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42DC764-D344-6049-9B15-B9D3B4E41D74}" type="datetime1">
              <a:rPr lang="en-US" smtClean="0"/>
              <a:t>10/15/24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3795CE0-64FF-0C4A-B248-A65509966489}" type="datetime1">
              <a:rPr lang="en-US" smtClean="0"/>
              <a:t>10/15/24</a:t>
            </a:fld>
            <a:endParaRPr lang="en-US"/>
          </a:p>
        </p:txBody>
      </p:sp>
      <p:sp>
        <p:nvSpPr>
          <p:cNvPr id="6" name="Footer Placeholder 5"/>
          <p:cNvSpPr>
            <a:spLocks noGrp="1"/>
          </p:cNvSpPr>
          <p:nvPr>
            <p:ph type="ftr" sz="quarter" idx="11"/>
          </p:nvPr>
        </p:nvSpPr>
        <p:spPr/>
        <p:txBody>
          <a:bodyPr/>
          <a:lstStyle/>
          <a:p>
            <a:r>
              <a:rPr lang="en-US"/>
              <a:t>Jure Leskovec, Stanford CS224W: Machine Learning with Graphs</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AB092F2B-A32F-D040-9ED1-C62AA3A4EB0A}" type="datetime1">
              <a:rPr lang="en-US" smtClean="0"/>
              <a:t>10/15/24</a:t>
            </a:fld>
            <a:endParaRPr lang="en-US"/>
          </a:p>
        </p:txBody>
      </p:sp>
      <p:sp>
        <p:nvSpPr>
          <p:cNvPr id="8" name="Footer Placeholder 7"/>
          <p:cNvSpPr>
            <a:spLocks noGrp="1"/>
          </p:cNvSpPr>
          <p:nvPr>
            <p:ph type="ftr" sz="quarter" idx="11"/>
          </p:nvPr>
        </p:nvSpPr>
        <p:spPr/>
        <p:txBody>
          <a:bodyPr/>
          <a:lstStyle/>
          <a:p>
            <a:r>
              <a:rPr lang="en-US"/>
              <a:t>Jure Leskovec, Stanford CS224W: Machine Learning with Graphs</a:t>
            </a:r>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205372A2-1B2D-0349-A909-BE10F4F24830}" type="datetime1">
              <a:rPr lang="en-US" smtClean="0"/>
              <a:t>10/15/24</a:t>
            </a:fld>
            <a:endParaRPr lang="en-US"/>
          </a:p>
        </p:txBody>
      </p:sp>
      <p:sp>
        <p:nvSpPr>
          <p:cNvPr id="4" name="Footer Placeholder 3"/>
          <p:cNvSpPr>
            <a:spLocks noGrp="1"/>
          </p:cNvSpPr>
          <p:nvPr>
            <p:ph type="ftr" sz="quarter" idx="11"/>
          </p:nvPr>
        </p:nvSpPr>
        <p:spPr/>
        <p:txBody>
          <a:bodyPr/>
          <a:lstStyle/>
          <a:p>
            <a:r>
              <a:rPr lang="en-US"/>
              <a:t>Jure Leskovec, Stanford CS224W: Machine Learning with Graphs</a:t>
            </a:r>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82FEBD-B976-C846-99C0-F06DFDC1308E}" type="datetime1">
              <a:rPr lang="en-US" smtClean="0"/>
              <a:t>10/15/24</a:t>
            </a:fld>
            <a:endParaRPr lang="en-US"/>
          </a:p>
        </p:txBody>
      </p:sp>
      <p:sp>
        <p:nvSpPr>
          <p:cNvPr id="3" name="Footer Placeholder 2"/>
          <p:cNvSpPr>
            <a:spLocks noGrp="1"/>
          </p:cNvSpPr>
          <p:nvPr>
            <p:ph type="ftr" sz="quarter" idx="11"/>
          </p:nvPr>
        </p:nvSpPr>
        <p:spPr/>
        <p:txBody>
          <a:bodyPr/>
          <a:lstStyle/>
          <a:p>
            <a:r>
              <a:rPr lang="en-US"/>
              <a:t>Jure Leskovec, Stanford CS224W: Machine Learning with Graphs</a:t>
            </a:r>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5AF67429-59F2-3145-B245-4C10376AD0FF}" type="datetime1">
              <a:rPr lang="en-US" smtClean="0"/>
              <a:t>10/15/24</a:t>
            </a:fld>
            <a:endParaRPr lang="en-US"/>
          </a:p>
        </p:txBody>
      </p:sp>
      <p:sp>
        <p:nvSpPr>
          <p:cNvPr id="6" name="Footer Placeholder 5"/>
          <p:cNvSpPr>
            <a:spLocks noGrp="1"/>
          </p:cNvSpPr>
          <p:nvPr>
            <p:ph type="ftr" sz="quarter" idx="11"/>
          </p:nvPr>
        </p:nvSpPr>
        <p:spPr/>
        <p:txBody>
          <a:bodyPr/>
          <a:lstStyle/>
          <a:p>
            <a:r>
              <a:rPr lang="en-US"/>
              <a:t>Jure Leskovec, Stanford CS224W: Machine Learning with Graphs</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7E9FE08F-67F1-8043-ACD7-197AD99E3BC5}" type="datetime1">
              <a:rPr lang="en-US" smtClean="0"/>
              <a:t>10/15/24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a:t>Jure Leskovec, Stanford CS224W: Machine Learning with Graphs</a:t>
            </a:r>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6BCE9F4-7891-4844-8DE0-2DE7122C75DE}" type="datetime1">
              <a:rPr lang="en-US" smtClean="0"/>
              <a:t>10/15/24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1497833-F496-F448-9151-DC6A92FB4CE4}" type="datetime1">
              <a:rPr lang="en-US" smtClean="0"/>
              <a:t>10/15/24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a:t>Jure Leskovec, Stanford CS224W: Machine Learning with Graphs</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a:t>Click to edit Master title style</a:t>
            </a:r>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266284A9-BABC-2345-A35A-901FB9EF65B8}" type="datetime1">
              <a:rPr lang="en-US" smtClean="0"/>
              <a:t>10/15/24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a:t>Jure Leskovec, Stanford CS224W: Machine Learning with Graphs</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F7B6DF25-3A60-4E46-9DCE-25013E55D9E8}" type="datetime1">
              <a:rPr lang="en-US" smtClean="0"/>
              <a:t>10/15/24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a:t>
            </a:r>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Lst>
  <p:hf hdr="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cs224w.stanford.ed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hyperlink" Target="https://arxiv.org/pdf/2011.08843.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tiff"/></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hyperlink" Target="Identity-aware%20Graph%20Neural%20Networks"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 Id="rId9" Type="http://schemas.openxmlformats.org/officeDocument/2006/relationships/hyperlink" Target="https://arxiv.org/abs/1906.04817"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Identity-aware%20Graph%20Neural%20Network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1.emf"/><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32.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35.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69.png"/><Relationship Id="rId7" Type="http://schemas.openxmlformats.org/officeDocument/2006/relationships/image" Target="../media/image75.png"/><Relationship Id="rId12" Type="http://schemas.openxmlformats.org/officeDocument/2006/relationships/image" Target="../media/image79.pn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4.png"/><Relationship Id="rId11" Type="http://schemas.openxmlformats.org/officeDocument/2006/relationships/image" Target="../media/image7.emf"/><Relationship Id="rId5" Type="http://schemas.openxmlformats.org/officeDocument/2006/relationships/image" Target="../media/image73.png"/><Relationship Id="rId10" Type="http://schemas.openxmlformats.org/officeDocument/2006/relationships/image" Target="../media/image78.png"/><Relationship Id="rId4" Type="http://schemas.openxmlformats.org/officeDocument/2006/relationships/image" Target="../media/image15.png"/><Relationship Id="rId9" Type="http://schemas.openxmlformats.org/officeDocument/2006/relationships/image" Target="../media/image77.png"/></Relationships>
</file>

<file path=ppt/slides/_rels/slide36.xml.rels><?xml version="1.0" encoding="UTF-8" standalone="yes"?>
<Relationships xmlns="http://schemas.openxmlformats.org/package/2006/relationships"><Relationship Id="rId8" Type="http://schemas.openxmlformats.org/officeDocument/2006/relationships/hyperlink" Target="Identity-aware%20Graph%20Neural%20Networks" TargetMode="External"/><Relationship Id="rId3" Type="http://schemas.openxmlformats.org/officeDocument/2006/relationships/image" Target="../media/image68.png"/><Relationship Id="rId7" Type="http://schemas.openxmlformats.org/officeDocument/2006/relationships/image" Target="../media/image82.png"/><Relationship Id="rId2" Type="http://schemas.openxmlformats.org/officeDocument/2006/relationships/image" Target="../media/image75.png"/><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71.png"/><Relationship Id="rId4" Type="http://schemas.openxmlformats.org/officeDocument/2006/relationships/image" Target="../media/image80.png"/></Relationships>
</file>

<file path=ppt/slides/_rels/slide3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64.emf"/><Relationship Id="rId1" Type="http://schemas.openxmlformats.org/officeDocument/2006/relationships/slideLayout" Target="../slideLayouts/slideLayout2.xml"/><Relationship Id="rId5" Type="http://schemas.openxmlformats.org/officeDocument/2006/relationships/hyperlink" Target="Identity-aware%20Graph%20Neural%20Networks" TargetMode="External"/><Relationship Id="rId4" Type="http://schemas.openxmlformats.org/officeDocument/2006/relationships/image" Target="../media/image85.png"/></Relationships>
</file>

<file path=ppt/slides/_rels/slide38.xml.rels><?xml version="1.0" encoding="UTF-8" standalone="yes"?>
<Relationships xmlns="http://schemas.openxmlformats.org/package/2006/relationships"><Relationship Id="rId8" Type="http://schemas.openxmlformats.org/officeDocument/2006/relationships/hyperlink" Target="https://ieeexplore.ieee.org/document/10447704" TargetMode="External"/><Relationship Id="rId3" Type="http://schemas.openxmlformats.org/officeDocument/2006/relationships/image" Target="../media/image68.png"/><Relationship Id="rId7" Type="http://schemas.openxmlformats.org/officeDocument/2006/relationships/image" Target="../media/image82.png"/><Relationship Id="rId2" Type="http://schemas.openxmlformats.org/officeDocument/2006/relationships/image" Target="../media/image75.png"/><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71.png"/><Relationship Id="rId4" Type="http://schemas.openxmlformats.org/officeDocument/2006/relationships/image" Target="../media/image80.png"/><Relationship Id="rId9" Type="http://schemas.openxmlformats.org/officeDocument/2006/relationships/image" Target="../media/image65.png"/></Relationships>
</file>

<file path=ppt/slides/_rels/slide39.xml.rels><?xml version="1.0" encoding="UTF-8" standalone="yes"?>
<Relationships xmlns="http://schemas.openxmlformats.org/package/2006/relationships"><Relationship Id="rId2" Type="http://schemas.openxmlformats.org/officeDocument/2006/relationships/hyperlink" Target="https://ieeexplore.ieee.org/document/10447704"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hyperlink" Target="https://openreview.net/pdf?id=qaJxPhkYtD" TargetMode="External"/><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66.png"/><Relationship Id="rId1" Type="http://schemas.openxmlformats.org/officeDocument/2006/relationships/slideLayout" Target="../slideLayouts/slideLayout2.xml"/><Relationship Id="rId5" Type="http://schemas.openxmlformats.org/officeDocument/2006/relationships/hyperlink" Target="https://openreview.net/pdf?id=qaJxPhkYtD" TargetMode="External"/><Relationship Id="rId4" Type="http://schemas.openxmlformats.org/officeDocument/2006/relationships/image" Target="../media/image86.png"/></Relationships>
</file>

<file path=ppt/slides/_rels/slide4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8.png"/><Relationship Id="rId1" Type="http://schemas.openxmlformats.org/officeDocument/2006/relationships/slideLayout" Target="../slideLayouts/slideLayout2.xml"/><Relationship Id="rId5" Type="http://schemas.openxmlformats.org/officeDocument/2006/relationships/hyperlink" Target="https://openreview.net/pdf?id=qaJxPhkYtD" TargetMode="External"/><Relationship Id="rId4" Type="http://schemas.openxmlformats.org/officeDocument/2006/relationships/image" Target="../media/image65.png"/></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arxiv.org/abs/1906.04817" TargetMode="External"/><Relationship Id="rId4" Type="http://schemas.openxmlformats.org/officeDocument/2006/relationships/image" Target="../media/image90.emf"/></Relationships>
</file>

<file path=ppt/slides/_rels/slide51.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92.emf"/><Relationship Id="rId4" Type="http://schemas.openxmlformats.org/officeDocument/2006/relationships/image" Target="../media/image94.png"/></Relationships>
</file>

<file path=ppt/slides/_rels/slide5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94.emf"/><Relationship Id="rId4" Type="http://schemas.openxmlformats.org/officeDocument/2006/relationships/image" Target="../media/image93.emf"/></Relationships>
</file>

<file path=ppt/slides/_rels/slide53.xml.rels><?xml version="1.0" encoding="UTF-8" standalone="yes"?>
<Relationships xmlns="http://schemas.openxmlformats.org/package/2006/relationships"><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54.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s>
</file>

<file path=ppt/slides/_rels/slide55.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109.png"/><Relationship Id="rId7" Type="http://schemas.openxmlformats.org/officeDocument/2006/relationships/image" Target="../media/image11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 Id="rId9" Type="http://schemas.openxmlformats.org/officeDocument/2006/relationships/image" Target="../media/image115.png"/></Relationships>
</file>

<file path=ppt/slides/_rels/slide56.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120.png"/><Relationship Id="rId7" Type="http://schemas.openxmlformats.org/officeDocument/2006/relationships/image" Target="../media/image124.png"/><Relationship Id="rId2" Type="http://schemas.openxmlformats.org/officeDocument/2006/relationships/image" Target="../media/image119.png"/><Relationship Id="rId1" Type="http://schemas.openxmlformats.org/officeDocument/2006/relationships/slideLayout" Target="../slideLayouts/slideLayout2.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png"/><Relationship Id="rId9" Type="http://schemas.openxmlformats.org/officeDocument/2006/relationships/image" Target="../media/image12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32.png"/><Relationship Id="rId7" Type="http://schemas.openxmlformats.org/officeDocument/2006/relationships/image" Target="../media/image136.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s>
</file>

<file path=ppt/slides/_rels/slide68.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685800" y="1447800"/>
            <a:ext cx="8077200" cy="3581400"/>
          </a:xfrm>
        </p:spPr>
        <p:txBody>
          <a:bodyPr anchor="b">
            <a:normAutofit/>
          </a:bodyPr>
          <a:lstStyle/>
          <a:p>
            <a:r>
              <a:rPr lang="en-US" sz="5400"/>
              <a:t>Stanford CS224W: GNN Theory 2, Breaking the Limits of the WL kernel</a:t>
            </a:r>
          </a:p>
        </p:txBody>
      </p:sp>
      <p:sp>
        <p:nvSpPr>
          <p:cNvPr id="7" name="TextBox 6"/>
          <p:cNvSpPr txBox="1"/>
          <p:nvPr/>
        </p:nvSpPr>
        <p:spPr>
          <a:xfrm>
            <a:off x="762000" y="5257800"/>
            <a:ext cx="6705600" cy="1631216"/>
          </a:xfrm>
          <a:prstGeom prst="rect">
            <a:avLst/>
          </a:prstGeom>
          <a:noFill/>
        </p:spPr>
        <p:txBody>
          <a:bodyPr wrap="square" lIns="91440" tIns="45720" rIns="91440" bIns="45720" rtlCol="0" anchor="t">
            <a:spAutoFit/>
          </a:bodyPr>
          <a:lstStyle/>
          <a:p>
            <a:r>
              <a:rPr lang="en-US" sz="2400"/>
              <a:t>CS224W: Machine Learning with Graphs</a:t>
            </a:r>
          </a:p>
          <a:p>
            <a:r>
              <a:rPr lang="en-US" sz="2400"/>
              <a:t>Charilaos </a:t>
            </a:r>
            <a:r>
              <a:rPr lang="en-US" sz="2400" err="1"/>
              <a:t>Kanatsoulis</a:t>
            </a:r>
            <a:r>
              <a:rPr lang="en-US" sz="2400"/>
              <a:t> and Jure Leskovec, </a:t>
            </a:r>
            <a:r>
              <a:rPr lang="en-US" sz="2000"/>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4" name="TextBox 1">
            <a:extLst>
              <a:ext uri="{FF2B5EF4-FFF2-40B4-BE49-F238E27FC236}">
                <a16:creationId xmlns:a16="http://schemas.microsoft.com/office/drawing/2014/main" id="{DD821624-4BAF-0C69-603A-4AB60975D2E1}"/>
              </a:ext>
            </a:extLst>
          </p:cNvPr>
          <p:cNvSpPr txBox="1"/>
          <p:nvPr/>
        </p:nvSpPr>
        <p:spPr>
          <a:xfrm>
            <a:off x="2542032" y="34409"/>
            <a:ext cx="6601968"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latin typeface="Arial" panose="020B0604020202020204" pitchFamily="34" charset="0"/>
                <a:cs typeface="Arial" panose="020B0604020202020204" pitchFamily="34" charset="0"/>
              </a:rPr>
              <a:t>Note to other teachers and users of these slides: </a:t>
            </a:r>
            <a:r>
              <a:rPr lang="en-US" sz="1200">
                <a:latin typeface="Arial" panose="020B0604020202020204" pitchFamily="34" charset="0"/>
                <a:cs typeface="Arial" panose="020B0604020202020204" pitchFamily="34" charset="0"/>
              </a:rPr>
              <a:t>We would be delighted if you found our material useful for giving your own lectures. Feel free to use these slides verbatim, or to modify them to fit your own needs. If you make use of a significant portion of these slides in your own lecture, please include this message, or a link to our web site: </a:t>
            </a:r>
            <a:r>
              <a:rPr lang="en-US" sz="1200">
                <a:latin typeface="Arial" panose="020B0604020202020204" pitchFamily="34" charset="0"/>
                <a:cs typeface="Arial" panose="020B0604020202020204" pitchFamily="34" charset="0"/>
                <a:hlinkClick r:id="rId4"/>
              </a:rPr>
              <a:t>http://cs224w.Stanford.edu </a:t>
            </a:r>
            <a:endParaRPr lang="en-US" sz="1200">
              <a:latin typeface="Arial" pitchFamily="34" charset="0"/>
              <a:cs typeface="Arial" pitchFamily="34" charset="0"/>
            </a:endParaRPr>
          </a:p>
          <a:p>
            <a:endParaRPr lang="en-US" sz="1200">
              <a:latin typeface="Arial" pitchFamily="34" charset="0"/>
              <a:cs typeface="Arial"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3DB48DE-55A3-3435-8687-222E020C2BD1}"/>
              </a:ext>
            </a:extLst>
          </p:cNvPr>
          <p:cNvSpPr/>
          <p:nvPr/>
        </p:nvSpPr>
        <p:spPr>
          <a:xfrm>
            <a:off x="559485" y="1375914"/>
            <a:ext cx="8074324" cy="4364964"/>
          </a:xfrm>
          <a:prstGeom prst="rect">
            <a:avLst/>
          </a:prstGeom>
          <a:solidFill>
            <a:srgbClr val="ED7D31"/>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 name="Title 1">
            <a:extLst>
              <a:ext uri="{FF2B5EF4-FFF2-40B4-BE49-F238E27FC236}">
                <a16:creationId xmlns:a16="http://schemas.microsoft.com/office/drawing/2014/main" id="{10744A20-EAFD-3E7B-D71E-A9FA8944B039}"/>
              </a:ext>
            </a:extLst>
          </p:cNvPr>
          <p:cNvSpPr>
            <a:spLocks noGrp="1"/>
          </p:cNvSpPr>
          <p:nvPr>
            <p:ph type="title"/>
          </p:nvPr>
        </p:nvSpPr>
        <p:spPr/>
        <p:txBody>
          <a:bodyPr/>
          <a:lstStyle/>
          <a:p>
            <a:r>
              <a:rPr lang="en-US"/>
              <a:t>Announcements</a:t>
            </a:r>
          </a:p>
        </p:txBody>
      </p:sp>
      <p:sp>
        <p:nvSpPr>
          <p:cNvPr id="3" name="Content Placeholder 2">
            <a:extLst>
              <a:ext uri="{FF2B5EF4-FFF2-40B4-BE49-F238E27FC236}">
                <a16:creationId xmlns:a16="http://schemas.microsoft.com/office/drawing/2014/main" id="{CE510082-F9AA-1150-0BA9-50AE448250B1}"/>
              </a:ext>
            </a:extLst>
          </p:cNvPr>
          <p:cNvSpPr>
            <a:spLocks noGrp="1"/>
          </p:cNvSpPr>
          <p:nvPr>
            <p:ph idx="1"/>
          </p:nvPr>
        </p:nvSpPr>
        <p:spPr>
          <a:solidFill>
            <a:schemeClr val="bg1"/>
          </a:solidFill>
        </p:spPr>
        <p:txBody>
          <a:bodyPr vert="horz" lIns="54864" tIns="91440" rIns="91440" bIns="45720" rtlCol="0" anchor="t">
            <a:normAutofit/>
          </a:bodyPr>
          <a:lstStyle/>
          <a:p>
            <a:pPr marL="438785"/>
            <a:r>
              <a:rPr lang="en-US" b="1">
                <a:solidFill>
                  <a:srgbClr val="FF0000"/>
                </a:solidFill>
                <a:latin typeface="Calibri"/>
                <a:cs typeface="Calibri"/>
              </a:rPr>
              <a:t>Homework 1 due Thursday, 10/17</a:t>
            </a:r>
          </a:p>
          <a:p>
            <a:pPr lvl="1"/>
            <a:r>
              <a:rPr lang="en-US">
                <a:solidFill>
                  <a:srgbClr val="000000"/>
                </a:solidFill>
                <a:latin typeface="Calibri"/>
                <a:cs typeface="Calibri"/>
              </a:rPr>
              <a:t>Late submissions accepted until end of day Monday, 10/21</a:t>
            </a:r>
            <a:endParaRPr lang="en-US" b="1">
              <a:solidFill>
                <a:srgbClr val="FF0000"/>
              </a:solidFill>
              <a:latin typeface="Calibri"/>
              <a:cs typeface="Calibri"/>
            </a:endParaRPr>
          </a:p>
          <a:p>
            <a:pPr marL="438785">
              <a:buClr>
                <a:srgbClr val="F0AD00"/>
              </a:buClr>
            </a:pPr>
            <a:r>
              <a:rPr lang="en-US" b="1">
                <a:solidFill>
                  <a:srgbClr val="FF0000"/>
                </a:solidFill>
                <a:latin typeface="Calibri"/>
                <a:cs typeface="Calibri"/>
              </a:rPr>
              <a:t>Project Proposal due Tuesday, 10/22</a:t>
            </a:r>
          </a:p>
          <a:p>
            <a:pPr marL="438785">
              <a:buClr>
                <a:srgbClr val="F0AD00"/>
              </a:buClr>
            </a:pPr>
            <a:r>
              <a:rPr lang="en-US" b="1" err="1">
                <a:solidFill>
                  <a:srgbClr val="FF0000"/>
                </a:solidFill>
                <a:latin typeface="Calibri"/>
                <a:cs typeface="Calibri"/>
              </a:rPr>
              <a:t>Colab</a:t>
            </a:r>
            <a:r>
              <a:rPr lang="en-US" b="1">
                <a:solidFill>
                  <a:srgbClr val="FF0000"/>
                </a:solidFill>
                <a:latin typeface="Calibri"/>
                <a:cs typeface="Calibri"/>
              </a:rPr>
              <a:t> 2 due Thursday, 10/24</a:t>
            </a:r>
          </a:p>
          <a:p>
            <a:pPr lvl="1"/>
            <a:endParaRPr lang="en-US"/>
          </a:p>
          <a:p>
            <a:pPr marL="457200" lvl="1" indent="0">
              <a:buClr>
                <a:srgbClr val="60B5CC"/>
              </a:buClr>
              <a:buNone/>
            </a:pPr>
            <a:endParaRPr lang="en-US">
              <a:solidFill>
                <a:srgbClr val="000000"/>
              </a:solidFill>
            </a:endParaRPr>
          </a:p>
          <a:p>
            <a:pPr marL="438785">
              <a:buClr>
                <a:srgbClr val="F0AD00"/>
              </a:buClr>
            </a:pPr>
            <a:endParaRPr lang="en-US" b="1">
              <a:solidFill>
                <a:srgbClr val="0000FF"/>
              </a:solidFill>
            </a:endParaRPr>
          </a:p>
        </p:txBody>
      </p:sp>
      <p:sp>
        <p:nvSpPr>
          <p:cNvPr id="4" name="Date Placeholder 3">
            <a:extLst>
              <a:ext uri="{FF2B5EF4-FFF2-40B4-BE49-F238E27FC236}">
                <a16:creationId xmlns:a16="http://schemas.microsoft.com/office/drawing/2014/main" id="{DC44F6E1-0437-8FFF-EA21-90797AD9D13D}"/>
              </a:ext>
            </a:extLst>
          </p:cNvPr>
          <p:cNvSpPr>
            <a:spLocks noGrp="1"/>
          </p:cNvSpPr>
          <p:nvPr>
            <p:ph type="dt" sz="half" idx="10"/>
          </p:nvPr>
        </p:nvSpPr>
        <p:spPr/>
        <p:txBody>
          <a:bodyPr/>
          <a:lstStyle/>
          <a:p>
            <a:fld id="{A9ED9DB3-BE2D-5248-A771-13CAAF4BACE9}" type="datetime1">
              <a:rPr lang="en-US" smtClean="0"/>
              <a:t>10/15/24</a:t>
            </a:fld>
            <a:endParaRPr lang="en-US"/>
          </a:p>
        </p:txBody>
      </p:sp>
      <p:sp>
        <p:nvSpPr>
          <p:cNvPr id="5" name="Footer Placeholder 4">
            <a:extLst>
              <a:ext uri="{FF2B5EF4-FFF2-40B4-BE49-F238E27FC236}">
                <a16:creationId xmlns:a16="http://schemas.microsoft.com/office/drawing/2014/main" id="{80EA1BDC-DD03-55AF-BC72-62D32EDA674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FBC1FF3-0FC4-F862-11C9-7BFB6D17EC1C}"/>
              </a:ext>
            </a:extLst>
          </p:cNvPr>
          <p:cNvSpPr>
            <a:spLocks noGrp="1"/>
          </p:cNvSpPr>
          <p:nvPr>
            <p:ph type="sldNum" sz="quarter" idx="12"/>
          </p:nvPr>
        </p:nvSpPr>
        <p:spPr/>
        <p:txBody>
          <a:bodyPr/>
          <a:lstStyle/>
          <a:p>
            <a:fld id="{19B12225-5612-419B-A8D5-4B8EEE4C217E}" type="slidenum">
              <a:rPr lang="en-US" smtClean="0"/>
              <a:pPr/>
              <a:t>2</a:t>
            </a:fld>
            <a:endParaRPr lang="en-US"/>
          </a:p>
        </p:txBody>
      </p:sp>
    </p:spTree>
    <p:extLst>
      <p:ext uri="{BB962C8B-B14F-4D97-AF65-F5344CB8AC3E}">
        <p14:creationId xmlns:p14="http://schemas.microsoft.com/office/powerpoint/2010/main" val="4184610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B511E-7674-87AE-3053-146A683E5E35}"/>
              </a:ext>
            </a:extLst>
          </p:cNvPr>
          <p:cNvSpPr>
            <a:spLocks noGrp="1"/>
          </p:cNvSpPr>
          <p:nvPr>
            <p:ph type="title"/>
          </p:nvPr>
        </p:nvSpPr>
        <p:spPr/>
        <p:txBody>
          <a:bodyPr vert="horz" lIns="91440" tIns="45720" rIns="45720" bIns="45720" rtlCol="0" anchor="ctr">
            <a:noAutofit/>
            <a:scene3d>
              <a:camera prst="orthographicFront"/>
              <a:lightRig rig="threePt" dir="t">
                <a:rot lat="0" lon="0" rev="4800000"/>
              </a:lightRig>
            </a:scene3d>
            <a:sp3d prstMaterial="matte">
              <a:bevelT w="50800" h="10160"/>
            </a:sp3d>
          </a:bodyPr>
          <a:lstStyle/>
          <a:p>
            <a:r>
              <a:rPr lang="en-US" sz="3600"/>
              <a:t>Response to high-resolution feedbacks</a:t>
            </a:r>
          </a:p>
        </p:txBody>
      </p:sp>
      <p:sp>
        <p:nvSpPr>
          <p:cNvPr id="3" name="Content Placeholder 2">
            <a:extLst>
              <a:ext uri="{FF2B5EF4-FFF2-40B4-BE49-F238E27FC236}">
                <a16:creationId xmlns:a16="http://schemas.microsoft.com/office/drawing/2014/main" id="{6563757B-9464-4EE3-98FF-C46F38057D4F}"/>
              </a:ext>
            </a:extLst>
          </p:cNvPr>
          <p:cNvSpPr>
            <a:spLocks noGrp="1"/>
          </p:cNvSpPr>
          <p:nvPr>
            <p:ph idx="1"/>
          </p:nvPr>
        </p:nvSpPr>
        <p:spPr/>
        <p:txBody>
          <a:bodyPr vert="horz" lIns="54864" tIns="91440" rIns="91440" bIns="45720" rtlCol="0" anchor="t">
            <a:normAutofit fontScale="85000" lnSpcReduction="20000"/>
          </a:bodyPr>
          <a:lstStyle/>
          <a:p>
            <a:pPr marL="438785"/>
            <a:r>
              <a:rPr lang="en-US" b="1">
                <a:latin typeface="Calibri"/>
                <a:cs typeface="Calibri"/>
              </a:rPr>
              <a:t>Move recitation time</a:t>
            </a:r>
            <a:endParaRPr lang="en-US" b="1"/>
          </a:p>
          <a:p>
            <a:pPr marL="118745" indent="0">
              <a:buNone/>
            </a:pPr>
            <a:r>
              <a:rPr lang="en-US">
                <a:latin typeface="Calibri"/>
                <a:cs typeface="Calibri"/>
              </a:rPr>
              <a:t>We will host our recitations in the evenings from now on to accommodate remote students. Recordings are also available via Ed posts.</a:t>
            </a:r>
            <a:endParaRPr lang="en-US">
              <a:latin typeface="Calibri"/>
              <a:ea typeface="Calibri"/>
              <a:cs typeface="Calibri"/>
            </a:endParaRPr>
          </a:p>
          <a:p>
            <a:pPr marL="118745" indent="0">
              <a:buNone/>
            </a:pPr>
            <a:endParaRPr lang="en-US"/>
          </a:p>
          <a:p>
            <a:pPr marL="438785"/>
            <a:r>
              <a:rPr lang="en-US" b="1">
                <a:latin typeface="Calibri"/>
                <a:cs typeface="Calibri"/>
              </a:rPr>
              <a:t>Clarification on project feedbacks</a:t>
            </a:r>
            <a:endParaRPr lang="en-US" b="1">
              <a:latin typeface="Calibri"/>
              <a:ea typeface="Calibri"/>
              <a:cs typeface="Calibri"/>
            </a:endParaRPr>
          </a:p>
          <a:p>
            <a:pPr marL="118745" indent="0">
              <a:buNone/>
            </a:pPr>
            <a:r>
              <a:rPr lang="en-US">
                <a:latin typeface="Calibri"/>
                <a:cs typeface="Calibri"/>
              </a:rPr>
              <a:t>After project proposal, you will be assigned a TA to mentor your project for detailed feedbacks.</a:t>
            </a:r>
            <a:endParaRPr lang="en-US">
              <a:latin typeface="Calibri"/>
              <a:ea typeface="Calibri"/>
              <a:cs typeface="Calibri"/>
            </a:endParaRPr>
          </a:p>
          <a:p>
            <a:pPr marL="118745" indent="0">
              <a:buNone/>
            </a:pPr>
            <a:endParaRPr lang="en-US"/>
          </a:p>
          <a:p>
            <a:pPr marL="438785"/>
            <a:r>
              <a:rPr lang="en-US" b="1">
                <a:latin typeface="Calibri"/>
                <a:cs typeface="Calibri"/>
              </a:rPr>
              <a:t>Lecture pace</a:t>
            </a:r>
            <a:endParaRPr lang="en-US" b="1">
              <a:latin typeface="Calibri"/>
              <a:ea typeface="Calibri"/>
              <a:cs typeface="Calibri"/>
            </a:endParaRPr>
          </a:p>
          <a:p>
            <a:pPr marL="118745" indent="0">
              <a:buNone/>
            </a:pPr>
            <a:r>
              <a:rPr lang="en-US">
                <a:latin typeface="Calibri"/>
                <a:cs typeface="Calibri"/>
              </a:rPr>
              <a:t>We will slow down the pace.</a:t>
            </a:r>
            <a:endParaRPr lang="en-US">
              <a:latin typeface="Calibri"/>
              <a:ea typeface="Calibri"/>
              <a:cs typeface="Calibri"/>
            </a:endParaRPr>
          </a:p>
          <a:p>
            <a:pPr marL="118745" indent="0">
              <a:buNone/>
            </a:pPr>
            <a:endParaRPr lang="en-US"/>
          </a:p>
          <a:p>
            <a:pPr marL="438785"/>
            <a:r>
              <a:rPr lang="en-US" b="1">
                <a:latin typeface="Calibri"/>
                <a:cs typeface="Calibri"/>
              </a:rPr>
              <a:t>Individual questions around lecture content</a:t>
            </a:r>
            <a:endParaRPr lang="en-US" b="1">
              <a:latin typeface="Calibri"/>
              <a:ea typeface="Calibri"/>
              <a:cs typeface="Calibri"/>
            </a:endParaRPr>
          </a:p>
          <a:p>
            <a:pPr marL="118745" indent="0">
              <a:buNone/>
            </a:pPr>
            <a:r>
              <a:rPr lang="en-US">
                <a:latin typeface="Calibri"/>
                <a:cs typeface="Calibri"/>
              </a:rPr>
              <a:t>Please come to OH for in-depth QA.</a:t>
            </a:r>
            <a:endParaRPr lang="en-US">
              <a:ea typeface="Calibri"/>
            </a:endParaRPr>
          </a:p>
        </p:txBody>
      </p:sp>
      <p:sp>
        <p:nvSpPr>
          <p:cNvPr id="4" name="Date Placeholder 3">
            <a:extLst>
              <a:ext uri="{FF2B5EF4-FFF2-40B4-BE49-F238E27FC236}">
                <a16:creationId xmlns:a16="http://schemas.microsoft.com/office/drawing/2014/main" id="{53A0C8E4-DA50-72EE-4985-D3E737C2AEA3}"/>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C784FE3E-B450-D125-C69A-BB328E80852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920F3AEF-0DA7-EAFF-9219-66815B95B635}"/>
              </a:ext>
            </a:extLst>
          </p:cNvPr>
          <p:cNvSpPr>
            <a:spLocks noGrp="1"/>
          </p:cNvSpPr>
          <p:nvPr>
            <p:ph type="sldNum" sz="quarter" idx="12"/>
          </p:nvPr>
        </p:nvSpPr>
        <p:spPr/>
        <p:txBody>
          <a:bodyPr/>
          <a:lstStyle/>
          <a:p>
            <a:fld id="{19B12225-5612-419B-A8D5-4B8EEE4C217E}" type="slidenum">
              <a:rPr lang="en-US" smtClean="0"/>
              <a:pPr/>
              <a:t>3</a:t>
            </a:fld>
            <a:endParaRPr lang="en-US"/>
          </a:p>
        </p:txBody>
      </p:sp>
    </p:spTree>
    <p:extLst>
      <p:ext uri="{BB962C8B-B14F-4D97-AF65-F5344CB8AC3E}">
        <p14:creationId xmlns:p14="http://schemas.microsoft.com/office/powerpoint/2010/main" val="3696974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10/15/24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4</a:t>
            </a:fld>
            <a:endParaRPr lang="en-US"/>
          </a:p>
        </p:txBody>
      </p:sp>
      <p:pic>
        <p:nvPicPr>
          <p:cNvPr id="8" name="Picture 7">
            <a:extLst>
              <a:ext uri="{FF2B5EF4-FFF2-40B4-BE49-F238E27FC236}">
                <a16:creationId xmlns:a16="http://schemas.microsoft.com/office/drawing/2014/main" id="{5C8A0D8C-52FA-6A4E-9B31-DF1BF3692E3C}"/>
              </a:ext>
            </a:extLst>
          </p:cNvPr>
          <p:cNvPicPr>
            <a:picLocks noChangeAspect="1"/>
          </p:cNvPicPr>
          <p:nvPr/>
        </p:nvPicPr>
        <p:blipFill rotWithShape="1">
          <a:blip r:embed="rId2">
            <a:extLst>
              <a:ext uri="{28A0092B-C50C-407E-A947-70E740481C1C}">
                <a14:useLocalDpi xmlns:a14="http://schemas.microsoft.com/office/drawing/2010/main" val="0"/>
              </a:ext>
            </a:extLst>
          </a:blip>
          <a:srcRect r="63931"/>
          <a:stretch/>
        </p:blipFill>
        <p:spPr>
          <a:xfrm>
            <a:off x="102489" y="1139415"/>
            <a:ext cx="1951640" cy="2155450"/>
          </a:xfrm>
          <a:prstGeom prst="rect">
            <a:avLst/>
          </a:prstGeom>
        </p:spPr>
      </p:pic>
      <p:pic>
        <p:nvPicPr>
          <p:cNvPr id="9" name="Picture 8">
            <a:extLst>
              <a:ext uri="{FF2B5EF4-FFF2-40B4-BE49-F238E27FC236}">
                <a16:creationId xmlns:a16="http://schemas.microsoft.com/office/drawing/2014/main" id="{9163D583-A7F5-1345-BCEF-A98B96BD92D9}"/>
              </a:ext>
            </a:extLst>
          </p:cNvPr>
          <p:cNvPicPr>
            <a:picLocks noChangeAspect="1"/>
          </p:cNvPicPr>
          <p:nvPr/>
        </p:nvPicPr>
        <p:blipFill rotWithShape="1">
          <a:blip r:embed="rId3"/>
          <a:srcRect l="4033" b="2082"/>
          <a:stretch/>
        </p:blipFill>
        <p:spPr>
          <a:xfrm>
            <a:off x="3217636" y="2155510"/>
            <a:ext cx="3449644" cy="3973945"/>
          </a:xfrm>
          <a:prstGeom prst="rect">
            <a:avLst/>
          </a:prstGeom>
        </p:spPr>
      </p:pic>
      <p:sp>
        <p:nvSpPr>
          <p:cNvPr id="10" name="TextBox 9">
            <a:extLst>
              <a:ext uri="{FF2B5EF4-FFF2-40B4-BE49-F238E27FC236}">
                <a16:creationId xmlns:a16="http://schemas.microsoft.com/office/drawing/2014/main" id="{B9E4FE33-2301-BB46-8322-7731F3153245}"/>
              </a:ext>
            </a:extLst>
          </p:cNvPr>
          <p:cNvSpPr txBox="1"/>
          <p:nvPr/>
        </p:nvSpPr>
        <p:spPr>
          <a:xfrm>
            <a:off x="5511234" y="3016782"/>
            <a:ext cx="2145716" cy="461665"/>
          </a:xfrm>
          <a:prstGeom prst="rect">
            <a:avLst/>
          </a:prstGeom>
          <a:noFill/>
        </p:spPr>
        <p:txBody>
          <a:bodyPr wrap="none" rtlCol="0">
            <a:spAutoFit/>
          </a:bodyPr>
          <a:lstStyle/>
          <a:p>
            <a:r>
              <a:rPr lang="en-US" sz="2400" b="1">
                <a:solidFill>
                  <a:schemeClr val="tx2"/>
                </a:solidFill>
                <a:latin typeface="Calibri" panose="020F0502020204030204" pitchFamily="34" charset="0"/>
                <a:cs typeface="Calibri" panose="020F0502020204030204" pitchFamily="34" charset="0"/>
              </a:rPr>
              <a:t>(2) Aggregation</a:t>
            </a:r>
          </a:p>
        </p:txBody>
      </p:sp>
      <p:sp>
        <p:nvSpPr>
          <p:cNvPr id="11" name="TextBox 10">
            <a:extLst>
              <a:ext uri="{FF2B5EF4-FFF2-40B4-BE49-F238E27FC236}">
                <a16:creationId xmlns:a16="http://schemas.microsoft.com/office/drawing/2014/main" id="{D118BF55-92EA-8E43-8613-FEC745AD432A}"/>
              </a:ext>
            </a:extLst>
          </p:cNvPr>
          <p:cNvSpPr txBox="1"/>
          <p:nvPr/>
        </p:nvSpPr>
        <p:spPr>
          <a:xfrm>
            <a:off x="5507555" y="3680817"/>
            <a:ext cx="1723421" cy="461665"/>
          </a:xfrm>
          <a:prstGeom prst="rect">
            <a:avLst/>
          </a:prstGeom>
          <a:noFill/>
        </p:spPr>
        <p:txBody>
          <a:bodyPr wrap="none" rtlCol="0">
            <a:spAutoFit/>
          </a:bodyPr>
          <a:lstStyle/>
          <a:p>
            <a:r>
              <a:rPr lang="en-US" sz="2400" b="1">
                <a:solidFill>
                  <a:schemeClr val="tx2"/>
                </a:solidFill>
                <a:latin typeface="Calibri" panose="020F0502020204030204" pitchFamily="34" charset="0"/>
                <a:cs typeface="Calibri" panose="020F0502020204030204" pitchFamily="34" charset="0"/>
              </a:rPr>
              <a:t>(1) Message</a:t>
            </a:r>
          </a:p>
        </p:txBody>
      </p:sp>
      <p:sp>
        <p:nvSpPr>
          <p:cNvPr id="13" name="Rectangle 12">
            <a:extLst>
              <a:ext uri="{FF2B5EF4-FFF2-40B4-BE49-F238E27FC236}">
                <a16:creationId xmlns:a16="http://schemas.microsoft.com/office/drawing/2014/main" id="{4DC8966C-67D5-2142-A9AA-8355AAC0C1DB}"/>
              </a:ext>
            </a:extLst>
          </p:cNvPr>
          <p:cNvSpPr/>
          <p:nvPr/>
        </p:nvSpPr>
        <p:spPr>
          <a:xfrm>
            <a:off x="2079980" y="2891657"/>
            <a:ext cx="5985711" cy="1302052"/>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TextBox 13">
            <a:extLst>
              <a:ext uri="{FF2B5EF4-FFF2-40B4-BE49-F238E27FC236}">
                <a16:creationId xmlns:a16="http://schemas.microsoft.com/office/drawing/2014/main" id="{9A23612A-F45F-E040-A8A3-366C2DC8E888}"/>
              </a:ext>
            </a:extLst>
          </p:cNvPr>
          <p:cNvSpPr txBox="1"/>
          <p:nvPr/>
        </p:nvSpPr>
        <p:spPr>
          <a:xfrm>
            <a:off x="2105930" y="3311666"/>
            <a:ext cx="1501245" cy="400110"/>
          </a:xfrm>
          <a:prstGeom prst="rect">
            <a:avLst/>
          </a:prstGeom>
          <a:noFill/>
        </p:spPr>
        <p:txBody>
          <a:bodyPr wrap="none" rtlCol="0">
            <a:spAutoFit/>
          </a:bodyPr>
          <a:lstStyle/>
          <a:p>
            <a:r>
              <a:rPr lang="en-US" sz="2000" b="1">
                <a:solidFill>
                  <a:srgbClr val="C00000"/>
                </a:solidFill>
                <a:latin typeface="Calibri" panose="020F0502020204030204" pitchFamily="34" charset="0"/>
                <a:cs typeface="Calibri" panose="020F0502020204030204" pitchFamily="34" charset="0"/>
              </a:rPr>
              <a:t>GNN Layer 1</a:t>
            </a:r>
          </a:p>
        </p:txBody>
      </p:sp>
      <p:sp>
        <p:nvSpPr>
          <p:cNvPr id="15" name="Rectangle 14">
            <a:extLst>
              <a:ext uri="{FF2B5EF4-FFF2-40B4-BE49-F238E27FC236}">
                <a16:creationId xmlns:a16="http://schemas.microsoft.com/office/drawing/2014/main" id="{2CAB7336-5D7E-5248-BDC3-85F1BB2A0931}"/>
              </a:ext>
            </a:extLst>
          </p:cNvPr>
          <p:cNvSpPr/>
          <p:nvPr/>
        </p:nvSpPr>
        <p:spPr>
          <a:xfrm>
            <a:off x="2079979" y="4688800"/>
            <a:ext cx="5985711" cy="1095484"/>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TextBox 15">
            <a:extLst>
              <a:ext uri="{FF2B5EF4-FFF2-40B4-BE49-F238E27FC236}">
                <a16:creationId xmlns:a16="http://schemas.microsoft.com/office/drawing/2014/main" id="{89660B14-3550-7540-893A-D27B4E3E95C8}"/>
              </a:ext>
            </a:extLst>
          </p:cNvPr>
          <p:cNvSpPr txBox="1"/>
          <p:nvPr/>
        </p:nvSpPr>
        <p:spPr>
          <a:xfrm>
            <a:off x="2105930" y="5073569"/>
            <a:ext cx="1501245" cy="400110"/>
          </a:xfrm>
          <a:prstGeom prst="rect">
            <a:avLst/>
          </a:prstGeom>
          <a:noFill/>
        </p:spPr>
        <p:txBody>
          <a:bodyPr wrap="none" rtlCol="0">
            <a:spAutoFit/>
          </a:bodyPr>
          <a:lstStyle/>
          <a:p>
            <a:r>
              <a:rPr lang="en-US" sz="2000" b="1">
                <a:solidFill>
                  <a:srgbClr val="C00000"/>
                </a:solidFill>
                <a:latin typeface="Calibri" panose="020F0502020204030204" pitchFamily="34" charset="0"/>
                <a:cs typeface="Calibri" panose="020F0502020204030204" pitchFamily="34" charset="0"/>
              </a:rPr>
              <a:t>GNN Layer 2</a:t>
            </a:r>
          </a:p>
        </p:txBody>
      </p:sp>
      <p:sp>
        <p:nvSpPr>
          <p:cNvPr id="18" name="TextBox 17">
            <a:extLst>
              <a:ext uri="{FF2B5EF4-FFF2-40B4-BE49-F238E27FC236}">
                <a16:creationId xmlns:a16="http://schemas.microsoft.com/office/drawing/2014/main" id="{51FCAAAE-F529-B842-A2FB-956AE7D5E4E7}"/>
              </a:ext>
            </a:extLst>
          </p:cNvPr>
          <p:cNvSpPr txBox="1"/>
          <p:nvPr/>
        </p:nvSpPr>
        <p:spPr>
          <a:xfrm>
            <a:off x="3432442" y="6160713"/>
            <a:ext cx="3248518" cy="461665"/>
          </a:xfrm>
          <a:prstGeom prst="rect">
            <a:avLst/>
          </a:prstGeom>
          <a:noFill/>
        </p:spPr>
        <p:txBody>
          <a:bodyPr wrap="none" rtlCol="0">
            <a:spAutoFit/>
          </a:bodyPr>
          <a:lstStyle/>
          <a:p>
            <a:r>
              <a:rPr lang="en-US" sz="2400" b="1">
                <a:solidFill>
                  <a:srgbClr val="0070C0"/>
                </a:solidFill>
                <a:latin typeface="Calibri" panose="020F0502020204030204" pitchFamily="34" charset="0"/>
                <a:cs typeface="Calibri" panose="020F0502020204030204" pitchFamily="34" charset="0"/>
              </a:rPr>
              <a:t>(4) Graph augmentation</a:t>
            </a:r>
          </a:p>
        </p:txBody>
      </p:sp>
      <p:sp>
        <p:nvSpPr>
          <p:cNvPr id="19" name="TextBox 18">
            <a:extLst>
              <a:ext uri="{FF2B5EF4-FFF2-40B4-BE49-F238E27FC236}">
                <a16:creationId xmlns:a16="http://schemas.microsoft.com/office/drawing/2014/main" id="{375C80C3-CB71-F948-9AC8-0C0F69FEDAD6}"/>
              </a:ext>
            </a:extLst>
          </p:cNvPr>
          <p:cNvSpPr txBox="1"/>
          <p:nvPr/>
        </p:nvSpPr>
        <p:spPr>
          <a:xfrm>
            <a:off x="296985" y="4019177"/>
            <a:ext cx="1929585" cy="830997"/>
          </a:xfrm>
          <a:prstGeom prst="rect">
            <a:avLst/>
          </a:prstGeom>
          <a:noFill/>
        </p:spPr>
        <p:txBody>
          <a:bodyPr wrap="square" rtlCol="0">
            <a:spAutoFit/>
          </a:bodyPr>
          <a:lstStyle/>
          <a:p>
            <a:r>
              <a:rPr lang="en-US" sz="2400" b="1">
                <a:solidFill>
                  <a:srgbClr val="C00000"/>
                </a:solidFill>
                <a:latin typeface="Calibri" panose="020F0502020204030204" pitchFamily="34" charset="0"/>
                <a:cs typeface="Calibri" panose="020F0502020204030204" pitchFamily="34" charset="0"/>
              </a:rPr>
              <a:t>(3) Layer connectivity</a:t>
            </a:r>
          </a:p>
        </p:txBody>
      </p:sp>
      <p:sp>
        <p:nvSpPr>
          <p:cNvPr id="20" name="TextBox 19">
            <a:extLst>
              <a:ext uri="{FF2B5EF4-FFF2-40B4-BE49-F238E27FC236}">
                <a16:creationId xmlns:a16="http://schemas.microsoft.com/office/drawing/2014/main" id="{436A9E83-7E28-DD42-B6EC-0E2D0FB230B2}"/>
              </a:ext>
            </a:extLst>
          </p:cNvPr>
          <p:cNvSpPr txBox="1"/>
          <p:nvPr/>
        </p:nvSpPr>
        <p:spPr>
          <a:xfrm>
            <a:off x="3540042" y="1713194"/>
            <a:ext cx="2942152" cy="461665"/>
          </a:xfrm>
          <a:prstGeom prst="rect">
            <a:avLst/>
          </a:prstGeom>
          <a:noFill/>
        </p:spPr>
        <p:txBody>
          <a:bodyPr wrap="none" rtlCol="0">
            <a:spAutoFit/>
          </a:bodyPr>
          <a:lstStyle/>
          <a:p>
            <a:r>
              <a:rPr lang="en-US" sz="2400" b="1">
                <a:solidFill>
                  <a:schemeClr val="accent2"/>
                </a:solidFill>
                <a:latin typeface="Calibri" panose="020F0502020204030204" pitchFamily="34" charset="0"/>
                <a:cs typeface="Calibri" panose="020F0502020204030204" pitchFamily="34" charset="0"/>
              </a:rPr>
              <a:t>(5) Learning objective</a:t>
            </a:r>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867274" cy="987552"/>
          </a:xfrm>
        </p:spPr>
        <p:txBody>
          <a:bodyPr>
            <a:normAutofit/>
          </a:bodyPr>
          <a:lstStyle/>
          <a:p>
            <a:r>
              <a:rPr lang="en-US"/>
              <a:t>Recap: A General GNN Framework</a:t>
            </a:r>
          </a:p>
        </p:txBody>
      </p:sp>
      <p:sp>
        <p:nvSpPr>
          <p:cNvPr id="21" name="Rectangle 20">
            <a:extLst>
              <a:ext uri="{FF2B5EF4-FFF2-40B4-BE49-F238E27FC236}">
                <a16:creationId xmlns:a16="http://schemas.microsoft.com/office/drawing/2014/main" id="{86321294-571F-3745-9E18-71D174FDFE5D}"/>
              </a:ext>
            </a:extLst>
          </p:cNvPr>
          <p:cNvSpPr/>
          <p:nvPr/>
        </p:nvSpPr>
        <p:spPr>
          <a:xfrm>
            <a:off x="3751650" y="0"/>
            <a:ext cx="5392350" cy="276999"/>
          </a:xfrm>
          <a:prstGeom prst="rect">
            <a:avLst/>
          </a:prstGeom>
        </p:spPr>
        <p:txBody>
          <a:bodyPr wrap="square">
            <a:spAutoFit/>
          </a:bodyPr>
          <a:lstStyle/>
          <a:p>
            <a:r>
              <a:rPr lang="en-US" altLang="zh-CN" sz="1200">
                <a:solidFill>
                  <a:schemeClr val="bg1"/>
                </a:solidFill>
              </a:rPr>
              <a:t>J. You, R. Ying, J. </a:t>
            </a:r>
            <a:r>
              <a:rPr lang="en-US" altLang="zh-CN" sz="1200" err="1">
                <a:solidFill>
                  <a:schemeClr val="bg1"/>
                </a:solidFill>
              </a:rPr>
              <a:t>Leskovec</a:t>
            </a:r>
            <a:r>
              <a:rPr lang="en-US" altLang="zh-CN" sz="1200">
                <a:solidFill>
                  <a:schemeClr val="bg1"/>
                </a:solidFill>
              </a:rPr>
              <a:t>. </a:t>
            </a:r>
            <a:r>
              <a:rPr lang="en-US" sz="1200">
                <a:solidFill>
                  <a:schemeClr val="bg1"/>
                </a:solidFill>
                <a:hlinkClick r:id="rId4"/>
              </a:rPr>
              <a:t>Design Space of Graph Neural Networks</a:t>
            </a:r>
            <a:r>
              <a:rPr lang="en-US" sz="1200">
                <a:solidFill>
                  <a:schemeClr val="bg1"/>
                </a:solidFill>
              </a:rPr>
              <a:t>, </a:t>
            </a:r>
            <a:r>
              <a:rPr lang="en-US" sz="1200" err="1">
                <a:solidFill>
                  <a:schemeClr val="bg1"/>
                </a:solidFill>
              </a:rPr>
              <a:t>NeurIPS</a:t>
            </a:r>
            <a:r>
              <a:rPr lang="en-US" sz="1200">
                <a:solidFill>
                  <a:schemeClr val="bg1"/>
                </a:solidFill>
              </a:rPr>
              <a:t> 2020c</a:t>
            </a:r>
          </a:p>
        </p:txBody>
      </p:sp>
    </p:spTree>
    <p:extLst>
      <p:ext uri="{BB962C8B-B14F-4D97-AF65-F5344CB8AC3E}">
        <p14:creationId xmlns:p14="http://schemas.microsoft.com/office/powerpoint/2010/main" val="2596525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2AF86-A497-D34A-A358-3D50D61228DB}"/>
              </a:ext>
            </a:extLst>
          </p:cNvPr>
          <p:cNvSpPr>
            <a:spLocks noGrp="1"/>
          </p:cNvSpPr>
          <p:nvPr>
            <p:ph type="title"/>
          </p:nvPr>
        </p:nvSpPr>
        <p:spPr/>
        <p:txBody>
          <a:bodyPr/>
          <a:lstStyle/>
          <a:p>
            <a:r>
              <a:rPr lang="en-US"/>
              <a:t>Recap: GNN Training Pipeline</a:t>
            </a:r>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64661DF6-15AE-1345-9B8F-63B75256FB34}" type="datetime1">
              <a:rPr lang="en-US" smtClean="0"/>
              <a:t>10/15/24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5</a:t>
            </a:fld>
            <a:endParaRPr lang="en-US"/>
          </a:p>
        </p:txBody>
      </p:sp>
      <p:pic>
        <p:nvPicPr>
          <p:cNvPr id="14" name="Picture 13">
            <a:extLst>
              <a:ext uri="{FF2B5EF4-FFF2-40B4-BE49-F238E27FC236}">
                <a16:creationId xmlns:a16="http://schemas.microsoft.com/office/drawing/2014/main" id="{D9DA67EA-6E12-2D44-870B-8D3D594A7140}"/>
              </a:ext>
            </a:extLst>
          </p:cNvPr>
          <p:cNvPicPr>
            <a:picLocks noChangeAspect="1"/>
          </p:cNvPicPr>
          <p:nvPr/>
        </p:nvPicPr>
        <p:blipFill rotWithShape="1">
          <a:blip r:embed="rId3"/>
          <a:srcRect b="8324"/>
          <a:stretch/>
        </p:blipFill>
        <p:spPr>
          <a:xfrm>
            <a:off x="3272186" y="3746257"/>
            <a:ext cx="1145986" cy="1063050"/>
          </a:xfrm>
          <a:prstGeom prst="rect">
            <a:avLst/>
          </a:prstGeom>
        </p:spPr>
      </p:pic>
      <p:sp>
        <p:nvSpPr>
          <p:cNvPr id="18" name="Rectangle 17">
            <a:extLst>
              <a:ext uri="{FF2B5EF4-FFF2-40B4-BE49-F238E27FC236}">
                <a16:creationId xmlns:a16="http://schemas.microsoft.com/office/drawing/2014/main" id="{551678B1-57E7-084E-9FEA-672EACBE936E}"/>
              </a:ext>
            </a:extLst>
          </p:cNvPr>
          <p:cNvSpPr/>
          <p:nvPr/>
        </p:nvSpPr>
        <p:spPr>
          <a:xfrm flipH="1">
            <a:off x="4333761" y="3920558"/>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76B3A78-9CB6-834A-A32C-5FA9DCD51360}"/>
              </a:ext>
            </a:extLst>
          </p:cNvPr>
          <p:cNvSpPr/>
          <p:nvPr/>
        </p:nvSpPr>
        <p:spPr>
          <a:xfrm>
            <a:off x="4844493" y="3588708"/>
            <a:ext cx="1304629"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Prediction head</a:t>
            </a:r>
          </a:p>
        </p:txBody>
      </p:sp>
      <p:sp>
        <p:nvSpPr>
          <p:cNvPr id="21" name="Rectangle 20">
            <a:extLst>
              <a:ext uri="{FF2B5EF4-FFF2-40B4-BE49-F238E27FC236}">
                <a16:creationId xmlns:a16="http://schemas.microsoft.com/office/drawing/2014/main" id="{C73AC6EA-4299-0A49-8C60-DD57DC15A264}"/>
              </a:ext>
            </a:extLst>
          </p:cNvPr>
          <p:cNvSpPr/>
          <p:nvPr/>
        </p:nvSpPr>
        <p:spPr>
          <a:xfrm>
            <a:off x="6445046" y="3583994"/>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latin typeface="Calibri" panose="020F0502020204030204" pitchFamily="34" charset="0"/>
                <a:cs typeface="Calibri" panose="020F0502020204030204" pitchFamily="34" charset="0"/>
              </a:rPr>
              <a:t>Predictions</a:t>
            </a:r>
          </a:p>
        </p:txBody>
      </p:sp>
      <p:sp>
        <p:nvSpPr>
          <p:cNvPr id="25" name="Rectangle 24">
            <a:extLst>
              <a:ext uri="{FF2B5EF4-FFF2-40B4-BE49-F238E27FC236}">
                <a16:creationId xmlns:a16="http://schemas.microsoft.com/office/drawing/2014/main" id="{EEA62A6B-BF63-214E-9EA1-B85BE6B0312A}"/>
              </a:ext>
            </a:extLst>
          </p:cNvPr>
          <p:cNvSpPr/>
          <p:nvPr/>
        </p:nvSpPr>
        <p:spPr>
          <a:xfrm>
            <a:off x="8129740" y="3588708"/>
            <a:ext cx="846022"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Labels</a:t>
            </a:r>
          </a:p>
        </p:txBody>
      </p:sp>
      <p:sp>
        <p:nvSpPr>
          <p:cNvPr id="26" name="Rectangle 25">
            <a:extLst>
              <a:ext uri="{FF2B5EF4-FFF2-40B4-BE49-F238E27FC236}">
                <a16:creationId xmlns:a16="http://schemas.microsoft.com/office/drawing/2014/main" id="{AC34E548-5FE3-FE4F-B69B-400A3F12E44D}"/>
              </a:ext>
            </a:extLst>
          </p:cNvPr>
          <p:cNvSpPr/>
          <p:nvPr/>
        </p:nvSpPr>
        <p:spPr>
          <a:xfrm>
            <a:off x="7024603" y="4772544"/>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Loss function</a:t>
            </a:r>
          </a:p>
        </p:txBody>
      </p:sp>
      <p:sp>
        <p:nvSpPr>
          <p:cNvPr id="28" name="Rectangle 27">
            <a:extLst>
              <a:ext uri="{FF2B5EF4-FFF2-40B4-BE49-F238E27FC236}">
                <a16:creationId xmlns:a16="http://schemas.microsoft.com/office/drawing/2014/main" id="{FCD8C504-1BE1-B242-AC5C-1FA8B012149D}"/>
              </a:ext>
            </a:extLst>
          </p:cNvPr>
          <p:cNvSpPr/>
          <p:nvPr/>
        </p:nvSpPr>
        <p:spPr>
          <a:xfrm>
            <a:off x="7024603" y="2309682"/>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Evaluation metrics</a:t>
            </a:r>
          </a:p>
        </p:txBody>
      </p:sp>
      <p:pic>
        <p:nvPicPr>
          <p:cNvPr id="29" name="Picture 28">
            <a:extLst>
              <a:ext uri="{FF2B5EF4-FFF2-40B4-BE49-F238E27FC236}">
                <a16:creationId xmlns:a16="http://schemas.microsoft.com/office/drawing/2014/main" id="{5FDBD9DA-0FC1-024B-88AF-13D63C2B537B}"/>
              </a:ext>
            </a:extLst>
          </p:cNvPr>
          <p:cNvPicPr>
            <a:picLocks noChangeAspect="1"/>
          </p:cNvPicPr>
          <p:nvPr/>
        </p:nvPicPr>
        <p:blipFill rotWithShape="1">
          <a:blip r:embed="rId4"/>
          <a:srcRect l="4033" b="2082"/>
          <a:stretch/>
        </p:blipFill>
        <p:spPr>
          <a:xfrm>
            <a:off x="1760268" y="3819107"/>
            <a:ext cx="956357" cy="1101711"/>
          </a:xfrm>
          <a:prstGeom prst="rect">
            <a:avLst/>
          </a:prstGeom>
        </p:spPr>
      </p:pic>
      <p:sp>
        <p:nvSpPr>
          <p:cNvPr id="30" name="Rectangle 29">
            <a:extLst>
              <a:ext uri="{FF2B5EF4-FFF2-40B4-BE49-F238E27FC236}">
                <a16:creationId xmlns:a16="http://schemas.microsoft.com/office/drawing/2014/main" id="{36F14DEF-4855-8441-9ED8-65EA14AF89B8}"/>
              </a:ext>
            </a:extLst>
          </p:cNvPr>
          <p:cNvSpPr/>
          <p:nvPr/>
        </p:nvSpPr>
        <p:spPr>
          <a:xfrm>
            <a:off x="1627797" y="2746495"/>
            <a:ext cx="122130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3BB9FC8F-66DF-944E-A186-3C520E025BF5}"/>
              </a:ext>
            </a:extLst>
          </p:cNvPr>
          <p:cNvSpPr txBox="1"/>
          <p:nvPr/>
        </p:nvSpPr>
        <p:spPr>
          <a:xfrm>
            <a:off x="1690406" y="2803444"/>
            <a:ext cx="1145986" cy="1015663"/>
          </a:xfrm>
          <a:prstGeom prst="rect">
            <a:avLst/>
          </a:prstGeom>
          <a:noFill/>
        </p:spPr>
        <p:txBody>
          <a:bodyPr wrap="square" rtlCol="0">
            <a:spAutoFit/>
          </a:bodyPr>
          <a:lstStyle/>
          <a:p>
            <a:r>
              <a:rPr lang="en-US" sz="2000" b="1">
                <a:latin typeface="Calibri" panose="020F0502020204030204" pitchFamily="34" charset="0"/>
                <a:cs typeface="Calibri" panose="020F0502020204030204" pitchFamily="34" charset="0"/>
              </a:rPr>
              <a:t>Graph Neural Network</a:t>
            </a:r>
          </a:p>
        </p:txBody>
      </p:sp>
      <p:sp>
        <p:nvSpPr>
          <p:cNvPr id="31" name="Rectangle 30">
            <a:extLst>
              <a:ext uri="{FF2B5EF4-FFF2-40B4-BE49-F238E27FC236}">
                <a16:creationId xmlns:a16="http://schemas.microsoft.com/office/drawing/2014/main" id="{A5DCBA5C-6220-0F48-B6AC-10A79FE1C3BF}"/>
              </a:ext>
            </a:extLst>
          </p:cNvPr>
          <p:cNvSpPr/>
          <p:nvPr/>
        </p:nvSpPr>
        <p:spPr>
          <a:xfrm>
            <a:off x="3118217" y="2746495"/>
            <a:ext cx="140569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32" name="Rectangle 31">
            <a:extLst>
              <a:ext uri="{FF2B5EF4-FFF2-40B4-BE49-F238E27FC236}">
                <a16:creationId xmlns:a16="http://schemas.microsoft.com/office/drawing/2014/main" id="{26BF35E7-62DD-714E-91AD-A1556F8901F8}"/>
              </a:ext>
            </a:extLst>
          </p:cNvPr>
          <p:cNvSpPr/>
          <p:nvPr/>
        </p:nvSpPr>
        <p:spPr>
          <a:xfrm flipH="1">
            <a:off x="3351718" y="3921564"/>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7531605F-1703-734F-853A-8C29ACD0A899}"/>
              </a:ext>
            </a:extLst>
          </p:cNvPr>
          <p:cNvSpPr txBox="1"/>
          <p:nvPr/>
        </p:nvSpPr>
        <p:spPr>
          <a:xfrm>
            <a:off x="3068299" y="2824908"/>
            <a:ext cx="1529695" cy="707886"/>
          </a:xfrm>
          <a:prstGeom prst="rect">
            <a:avLst/>
          </a:prstGeom>
          <a:noFill/>
        </p:spPr>
        <p:txBody>
          <a:bodyPr wrap="square" rtlCol="0">
            <a:spAutoFit/>
          </a:bodyPr>
          <a:lstStyle/>
          <a:p>
            <a:pPr algn="ctr"/>
            <a:r>
              <a:rPr lang="en-US" sz="2000" b="1">
                <a:latin typeface="Calibri" panose="020F0502020204030204" pitchFamily="34" charset="0"/>
                <a:cs typeface="Calibri" panose="020F0502020204030204" pitchFamily="34" charset="0"/>
              </a:rPr>
              <a:t>Node embeddings</a:t>
            </a:r>
          </a:p>
        </p:txBody>
      </p:sp>
      <p:sp>
        <p:nvSpPr>
          <p:cNvPr id="34" name="Rectangle 33">
            <a:extLst>
              <a:ext uri="{FF2B5EF4-FFF2-40B4-BE49-F238E27FC236}">
                <a16:creationId xmlns:a16="http://schemas.microsoft.com/office/drawing/2014/main" id="{1E19E197-BBE8-AF49-A644-243EC5D2E2F5}"/>
              </a:ext>
            </a:extLst>
          </p:cNvPr>
          <p:cNvSpPr/>
          <p:nvPr/>
        </p:nvSpPr>
        <p:spPr>
          <a:xfrm flipH="1">
            <a:off x="4203065" y="4521786"/>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859F00C-2CCB-3443-AB9C-DDBD870E979E}"/>
              </a:ext>
            </a:extLst>
          </p:cNvPr>
          <p:cNvSpPr/>
          <p:nvPr/>
        </p:nvSpPr>
        <p:spPr>
          <a:xfrm flipH="1">
            <a:off x="3731728" y="4554874"/>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48ABAEF-CB0E-4F4B-94CB-5DF431C6765B}"/>
              </a:ext>
            </a:extLst>
          </p:cNvPr>
          <p:cNvSpPr/>
          <p:nvPr/>
        </p:nvSpPr>
        <p:spPr>
          <a:xfrm flipH="1">
            <a:off x="3241554" y="4576087"/>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F6249A0-27C4-144D-BEA0-5244206F01CE}"/>
              </a:ext>
            </a:extLst>
          </p:cNvPr>
          <p:cNvSpPr/>
          <p:nvPr/>
        </p:nvSpPr>
        <p:spPr>
          <a:xfrm flipH="1">
            <a:off x="3773933" y="3604194"/>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45B9D590-69AD-274B-A626-84F684CA5496}"/>
              </a:ext>
            </a:extLst>
          </p:cNvPr>
          <p:cNvCxnSpPr>
            <a:cxnSpLocks/>
            <a:stCxn id="30" idx="3"/>
            <a:endCxn id="31" idx="1"/>
          </p:cNvCxnSpPr>
          <p:nvPr/>
        </p:nvCxnSpPr>
        <p:spPr>
          <a:xfrm>
            <a:off x="2849097" y="3930146"/>
            <a:ext cx="269120"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BF42D22B-A092-6947-A005-BD86C6AC2448}"/>
              </a:ext>
            </a:extLst>
          </p:cNvPr>
          <p:cNvCxnSpPr>
            <a:cxnSpLocks/>
            <a:stCxn id="31" idx="3"/>
            <a:endCxn id="8" idx="1"/>
          </p:cNvCxnSpPr>
          <p:nvPr/>
        </p:nvCxnSpPr>
        <p:spPr>
          <a:xfrm flipV="1">
            <a:off x="4523907" y="3929961"/>
            <a:ext cx="320586" cy="18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37500329-32B1-FC41-B9D9-644ED6413C33}"/>
              </a:ext>
            </a:extLst>
          </p:cNvPr>
          <p:cNvCxnSpPr>
            <a:cxnSpLocks/>
            <a:stCxn id="8" idx="3"/>
            <a:endCxn id="21" idx="1"/>
          </p:cNvCxnSpPr>
          <p:nvPr/>
        </p:nvCxnSpPr>
        <p:spPr>
          <a:xfrm flipV="1">
            <a:off x="6149122" y="3925247"/>
            <a:ext cx="295924" cy="471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E01F2C31-510D-B847-B0BB-DA7AFA60978A}"/>
              </a:ext>
            </a:extLst>
          </p:cNvPr>
          <p:cNvCxnSpPr>
            <a:cxnSpLocks/>
            <a:stCxn id="21" idx="0"/>
            <a:endCxn id="28" idx="2"/>
          </p:cNvCxnSpPr>
          <p:nvPr/>
        </p:nvCxnSpPr>
        <p:spPr>
          <a:xfrm flipV="1">
            <a:off x="7147891" y="2992187"/>
            <a:ext cx="579557" cy="59180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1" name="Straight Arrow Connector 50">
            <a:extLst>
              <a:ext uri="{FF2B5EF4-FFF2-40B4-BE49-F238E27FC236}">
                <a16:creationId xmlns:a16="http://schemas.microsoft.com/office/drawing/2014/main" id="{763D0F14-2A90-DA48-AD75-AB097EFEA70C}"/>
              </a:ext>
            </a:extLst>
          </p:cNvPr>
          <p:cNvCxnSpPr>
            <a:cxnSpLocks/>
            <a:stCxn id="25" idx="0"/>
            <a:endCxn id="28" idx="2"/>
          </p:cNvCxnSpPr>
          <p:nvPr/>
        </p:nvCxnSpPr>
        <p:spPr>
          <a:xfrm flipH="1" flipV="1">
            <a:off x="7727448" y="2992187"/>
            <a:ext cx="825303" cy="59652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D66A72DA-0D32-5848-96A0-3FDC9D0C534B}"/>
              </a:ext>
            </a:extLst>
          </p:cNvPr>
          <p:cNvCxnSpPr>
            <a:cxnSpLocks/>
            <a:stCxn id="25" idx="2"/>
            <a:endCxn id="26" idx="0"/>
          </p:cNvCxnSpPr>
          <p:nvPr/>
        </p:nvCxnSpPr>
        <p:spPr>
          <a:xfrm flipH="1">
            <a:off x="7727448" y="4271213"/>
            <a:ext cx="825303" cy="50133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0" name="Straight Arrow Connector 59">
            <a:extLst>
              <a:ext uri="{FF2B5EF4-FFF2-40B4-BE49-F238E27FC236}">
                <a16:creationId xmlns:a16="http://schemas.microsoft.com/office/drawing/2014/main" id="{AB9889D4-3DA4-AA44-9F49-8520ECFEB130}"/>
              </a:ext>
            </a:extLst>
          </p:cNvPr>
          <p:cNvCxnSpPr>
            <a:cxnSpLocks/>
            <a:stCxn id="21" idx="2"/>
            <a:endCxn id="26" idx="0"/>
          </p:cNvCxnSpPr>
          <p:nvPr/>
        </p:nvCxnSpPr>
        <p:spPr>
          <a:xfrm>
            <a:off x="7147891" y="4266499"/>
            <a:ext cx="579557" cy="50604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pic>
        <p:nvPicPr>
          <p:cNvPr id="63" name="Picture 62">
            <a:extLst>
              <a:ext uri="{FF2B5EF4-FFF2-40B4-BE49-F238E27FC236}">
                <a16:creationId xmlns:a16="http://schemas.microsoft.com/office/drawing/2014/main" id="{A71C0705-DDF0-E940-B04C-FA87B72DDF1B}"/>
              </a:ext>
            </a:extLst>
          </p:cNvPr>
          <p:cNvPicPr>
            <a:picLocks noChangeAspect="1"/>
          </p:cNvPicPr>
          <p:nvPr/>
        </p:nvPicPr>
        <p:blipFill>
          <a:blip r:embed="rId3"/>
          <a:stretch>
            <a:fillRect/>
          </a:stretch>
        </p:blipFill>
        <p:spPr>
          <a:xfrm>
            <a:off x="248603" y="3901737"/>
            <a:ext cx="1035142" cy="1047412"/>
          </a:xfrm>
          <a:prstGeom prst="rect">
            <a:avLst/>
          </a:prstGeom>
        </p:spPr>
      </p:pic>
      <p:sp>
        <p:nvSpPr>
          <p:cNvPr id="68" name="Rectangle 67">
            <a:extLst>
              <a:ext uri="{FF2B5EF4-FFF2-40B4-BE49-F238E27FC236}">
                <a16:creationId xmlns:a16="http://schemas.microsoft.com/office/drawing/2014/main" id="{DAB3A328-2F55-3C46-A1B4-1F03CB7BA8E3}"/>
              </a:ext>
            </a:extLst>
          </p:cNvPr>
          <p:cNvSpPr/>
          <p:nvPr/>
        </p:nvSpPr>
        <p:spPr>
          <a:xfrm>
            <a:off x="155488" y="2746495"/>
            <a:ext cx="122130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69" name="TextBox 68">
            <a:extLst>
              <a:ext uri="{FF2B5EF4-FFF2-40B4-BE49-F238E27FC236}">
                <a16:creationId xmlns:a16="http://schemas.microsoft.com/office/drawing/2014/main" id="{D40F4BF0-62EB-C848-8CAD-F5355CE5FA49}"/>
              </a:ext>
            </a:extLst>
          </p:cNvPr>
          <p:cNvSpPr txBox="1"/>
          <p:nvPr/>
        </p:nvSpPr>
        <p:spPr>
          <a:xfrm>
            <a:off x="131200" y="2813033"/>
            <a:ext cx="1221300" cy="707886"/>
          </a:xfrm>
          <a:prstGeom prst="rect">
            <a:avLst/>
          </a:prstGeom>
          <a:noFill/>
        </p:spPr>
        <p:txBody>
          <a:bodyPr wrap="square" rtlCol="0">
            <a:spAutoFit/>
          </a:bodyPr>
          <a:lstStyle/>
          <a:p>
            <a:pPr algn="ctr"/>
            <a:r>
              <a:rPr lang="en-US" sz="2000" b="1">
                <a:latin typeface="Calibri" panose="020F0502020204030204" pitchFamily="34" charset="0"/>
                <a:cs typeface="Calibri" panose="020F0502020204030204" pitchFamily="34" charset="0"/>
              </a:rPr>
              <a:t>Input Graph</a:t>
            </a:r>
          </a:p>
        </p:txBody>
      </p:sp>
      <p:cxnSp>
        <p:nvCxnSpPr>
          <p:cNvPr id="74" name="Straight Arrow Connector 73">
            <a:extLst>
              <a:ext uri="{FF2B5EF4-FFF2-40B4-BE49-F238E27FC236}">
                <a16:creationId xmlns:a16="http://schemas.microsoft.com/office/drawing/2014/main" id="{55A89EA0-3C65-A348-9D69-208AFC6241D7}"/>
              </a:ext>
            </a:extLst>
          </p:cNvPr>
          <p:cNvCxnSpPr>
            <a:cxnSpLocks/>
            <a:endCxn id="30" idx="1"/>
          </p:cNvCxnSpPr>
          <p:nvPr/>
        </p:nvCxnSpPr>
        <p:spPr>
          <a:xfrm>
            <a:off x="1424916" y="3930146"/>
            <a:ext cx="202881"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3" name="TextBox 2">
            <a:extLst>
              <a:ext uri="{FF2B5EF4-FFF2-40B4-BE49-F238E27FC236}">
                <a16:creationId xmlns:a16="http://schemas.microsoft.com/office/drawing/2014/main" id="{26BEDF21-4232-0447-B548-1507BC2372A9}"/>
              </a:ext>
            </a:extLst>
          </p:cNvPr>
          <p:cNvSpPr txBox="1"/>
          <p:nvPr/>
        </p:nvSpPr>
        <p:spPr>
          <a:xfrm>
            <a:off x="6970766" y="1463446"/>
            <a:ext cx="1513363" cy="400110"/>
          </a:xfrm>
          <a:prstGeom prst="rect">
            <a:avLst/>
          </a:prstGeom>
          <a:noFill/>
        </p:spPr>
        <p:txBody>
          <a:bodyPr wrap="none" rtlCol="0">
            <a:spAutoFit/>
          </a:bodyPr>
          <a:lstStyle/>
          <a:p>
            <a:r>
              <a:rPr lang="en-US" sz="2000" b="1">
                <a:solidFill>
                  <a:srgbClr val="C00000"/>
                </a:solidFill>
                <a:latin typeface="Calibri" panose="020F0502020204030204" pitchFamily="34" charset="0"/>
                <a:cs typeface="Calibri" panose="020F0502020204030204" pitchFamily="34" charset="0"/>
              </a:rPr>
              <a:t>Dataset split</a:t>
            </a:r>
          </a:p>
        </p:txBody>
      </p:sp>
      <p:sp>
        <p:nvSpPr>
          <p:cNvPr id="9" name="TextBox 8">
            <a:extLst>
              <a:ext uri="{FF2B5EF4-FFF2-40B4-BE49-F238E27FC236}">
                <a16:creationId xmlns:a16="http://schemas.microsoft.com/office/drawing/2014/main" id="{BD200023-2DDF-654F-A77A-69C9976E54CA}"/>
              </a:ext>
            </a:extLst>
          </p:cNvPr>
          <p:cNvSpPr txBox="1"/>
          <p:nvPr/>
        </p:nvSpPr>
        <p:spPr>
          <a:xfrm>
            <a:off x="248603" y="5576943"/>
            <a:ext cx="5703416" cy="830997"/>
          </a:xfrm>
          <a:prstGeom prst="rect">
            <a:avLst/>
          </a:prstGeom>
          <a:noFill/>
        </p:spPr>
        <p:txBody>
          <a:bodyPr wrap="square" rtlCol="0">
            <a:spAutoFit/>
          </a:bodyPr>
          <a:lstStyle/>
          <a:p>
            <a:r>
              <a:rPr lang="en-US" sz="2400" b="1">
                <a:solidFill>
                  <a:srgbClr val="C00000"/>
                </a:solidFill>
                <a:latin typeface="Calibri" panose="020F0502020204030204" pitchFamily="34" charset="0"/>
                <a:cs typeface="Calibri" panose="020F0502020204030204" pitchFamily="34" charset="0"/>
              </a:rPr>
              <a:t>Today’s lecture: </a:t>
            </a:r>
            <a:r>
              <a:rPr lang="en-US" sz="2400">
                <a:solidFill>
                  <a:srgbClr val="C00000"/>
                </a:solidFill>
                <a:latin typeface="Calibri" panose="020F0502020204030204" pitchFamily="34" charset="0"/>
                <a:cs typeface="Calibri" panose="020F0502020204030204" pitchFamily="34" charset="0"/>
              </a:rPr>
              <a:t>Can we make GNN representation more expressive?</a:t>
            </a:r>
            <a:endParaRPr lang="en-US" sz="2000" b="1">
              <a:solidFill>
                <a:srgbClr val="C00000"/>
              </a:solidFill>
              <a:latin typeface="Calibri" panose="020F0502020204030204" pitchFamily="34" charset="0"/>
              <a:cs typeface="Calibri" panose="020F0502020204030204" pitchFamily="34" charset="0"/>
            </a:endParaRPr>
          </a:p>
        </p:txBody>
      </p:sp>
      <p:pic>
        <p:nvPicPr>
          <p:cNvPr id="48" name="Picture 47">
            <a:extLst>
              <a:ext uri="{FF2B5EF4-FFF2-40B4-BE49-F238E27FC236}">
                <a16:creationId xmlns:a16="http://schemas.microsoft.com/office/drawing/2014/main" id="{7E83315F-1E4F-F846-AECE-7A6CC1138CAF}"/>
              </a:ext>
            </a:extLst>
          </p:cNvPr>
          <p:cNvPicPr>
            <a:picLocks noChangeAspect="1"/>
          </p:cNvPicPr>
          <p:nvPr/>
        </p:nvPicPr>
        <p:blipFill>
          <a:blip r:embed="rId3"/>
          <a:stretch>
            <a:fillRect/>
          </a:stretch>
        </p:blipFill>
        <p:spPr>
          <a:xfrm>
            <a:off x="303416" y="1243868"/>
            <a:ext cx="1035142" cy="1047412"/>
          </a:xfrm>
          <a:prstGeom prst="rect">
            <a:avLst/>
          </a:prstGeom>
        </p:spPr>
      </p:pic>
      <p:pic>
        <p:nvPicPr>
          <p:cNvPr id="49" name="Picture 48">
            <a:extLst>
              <a:ext uri="{FF2B5EF4-FFF2-40B4-BE49-F238E27FC236}">
                <a16:creationId xmlns:a16="http://schemas.microsoft.com/office/drawing/2014/main" id="{BD22C10D-833E-B04E-8610-2079BA72D7BA}"/>
              </a:ext>
            </a:extLst>
          </p:cNvPr>
          <p:cNvPicPr>
            <a:picLocks noChangeAspect="1"/>
          </p:cNvPicPr>
          <p:nvPr/>
        </p:nvPicPr>
        <p:blipFill>
          <a:blip r:embed="rId3"/>
          <a:stretch>
            <a:fillRect/>
          </a:stretch>
        </p:blipFill>
        <p:spPr>
          <a:xfrm>
            <a:off x="1597468" y="1202746"/>
            <a:ext cx="1035142" cy="1047412"/>
          </a:xfrm>
          <a:prstGeom prst="rect">
            <a:avLst/>
          </a:prstGeom>
        </p:spPr>
      </p:pic>
      <p:pic>
        <p:nvPicPr>
          <p:cNvPr id="50" name="Picture 49">
            <a:extLst>
              <a:ext uri="{FF2B5EF4-FFF2-40B4-BE49-F238E27FC236}">
                <a16:creationId xmlns:a16="http://schemas.microsoft.com/office/drawing/2014/main" id="{62FC63CE-8972-0D4D-B282-178253BAD913}"/>
              </a:ext>
            </a:extLst>
          </p:cNvPr>
          <p:cNvPicPr>
            <a:picLocks noChangeAspect="1"/>
          </p:cNvPicPr>
          <p:nvPr/>
        </p:nvPicPr>
        <p:blipFill>
          <a:blip r:embed="rId3"/>
          <a:stretch>
            <a:fillRect/>
          </a:stretch>
        </p:blipFill>
        <p:spPr>
          <a:xfrm>
            <a:off x="2966386" y="1202746"/>
            <a:ext cx="1035142" cy="1047412"/>
          </a:xfrm>
          <a:prstGeom prst="rect">
            <a:avLst/>
          </a:prstGeom>
        </p:spPr>
      </p:pic>
      <p:pic>
        <p:nvPicPr>
          <p:cNvPr id="52" name="Picture 51">
            <a:extLst>
              <a:ext uri="{FF2B5EF4-FFF2-40B4-BE49-F238E27FC236}">
                <a16:creationId xmlns:a16="http://schemas.microsoft.com/office/drawing/2014/main" id="{AF8157F9-F1F4-0F41-8C5D-C195224B8D55}"/>
              </a:ext>
            </a:extLst>
          </p:cNvPr>
          <p:cNvPicPr>
            <a:picLocks noChangeAspect="1"/>
          </p:cNvPicPr>
          <p:nvPr/>
        </p:nvPicPr>
        <p:blipFill>
          <a:blip r:embed="rId3"/>
          <a:stretch>
            <a:fillRect/>
          </a:stretch>
        </p:blipFill>
        <p:spPr>
          <a:xfrm>
            <a:off x="4340104" y="1201830"/>
            <a:ext cx="1035142" cy="1047412"/>
          </a:xfrm>
          <a:prstGeom prst="rect">
            <a:avLst/>
          </a:prstGeom>
        </p:spPr>
      </p:pic>
      <p:pic>
        <p:nvPicPr>
          <p:cNvPr id="53" name="Picture 52">
            <a:extLst>
              <a:ext uri="{FF2B5EF4-FFF2-40B4-BE49-F238E27FC236}">
                <a16:creationId xmlns:a16="http://schemas.microsoft.com/office/drawing/2014/main" id="{60A5644E-58BE-BB44-879F-C9224FF53595}"/>
              </a:ext>
            </a:extLst>
          </p:cNvPr>
          <p:cNvPicPr>
            <a:picLocks noChangeAspect="1"/>
          </p:cNvPicPr>
          <p:nvPr/>
        </p:nvPicPr>
        <p:blipFill>
          <a:blip r:embed="rId3"/>
          <a:stretch>
            <a:fillRect/>
          </a:stretch>
        </p:blipFill>
        <p:spPr>
          <a:xfrm>
            <a:off x="5633086" y="1201830"/>
            <a:ext cx="1035142" cy="1047412"/>
          </a:xfrm>
          <a:prstGeom prst="rect">
            <a:avLst/>
          </a:prstGeom>
        </p:spPr>
      </p:pic>
      <p:sp>
        <p:nvSpPr>
          <p:cNvPr id="55" name="Rectangle 54">
            <a:extLst>
              <a:ext uri="{FF2B5EF4-FFF2-40B4-BE49-F238E27FC236}">
                <a16:creationId xmlns:a16="http://schemas.microsoft.com/office/drawing/2014/main" id="{B8F14B8B-9D5E-A940-B4B2-4A153A928E72}"/>
              </a:ext>
            </a:extLst>
          </p:cNvPr>
          <p:cNvSpPr/>
          <p:nvPr/>
        </p:nvSpPr>
        <p:spPr>
          <a:xfrm>
            <a:off x="4194355" y="1172322"/>
            <a:ext cx="1229293" cy="1150770"/>
          </a:xfrm>
          <a:prstGeom prst="rect">
            <a:avLst/>
          </a:prstGeom>
          <a:noFill/>
          <a:ln w="25400" cmpd="sng">
            <a:solidFill>
              <a:schemeClr val="accent2"/>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4E35AB67-9B72-EA4A-A04B-B28F3A7D0714}"/>
              </a:ext>
            </a:extLst>
          </p:cNvPr>
          <p:cNvSpPr/>
          <p:nvPr/>
        </p:nvSpPr>
        <p:spPr>
          <a:xfrm>
            <a:off x="5566248" y="1165492"/>
            <a:ext cx="1183584" cy="1150770"/>
          </a:xfrm>
          <a:prstGeom prst="rect">
            <a:avLst/>
          </a:prstGeom>
          <a:noFill/>
          <a:ln w="25400" cmpd="sng">
            <a:solidFill>
              <a:schemeClr val="accent4"/>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D207F8C7-89AC-5940-BED1-A11DFD49433C}"/>
              </a:ext>
            </a:extLst>
          </p:cNvPr>
          <p:cNvSpPr/>
          <p:nvPr/>
        </p:nvSpPr>
        <p:spPr>
          <a:xfrm>
            <a:off x="248603" y="1165492"/>
            <a:ext cx="3836751" cy="1150770"/>
          </a:xfrm>
          <a:prstGeom prst="rect">
            <a:avLst/>
          </a:prstGeom>
          <a:noFill/>
          <a:ln w="25400" cmpd="sng">
            <a:solidFill>
              <a:srgbClr val="C00000"/>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339F6C0C-EDAC-E345-AC26-F60711FB19FD}"/>
              </a:ext>
            </a:extLst>
          </p:cNvPr>
          <p:cNvSpPr/>
          <p:nvPr/>
        </p:nvSpPr>
        <p:spPr>
          <a:xfrm>
            <a:off x="78862" y="2602194"/>
            <a:ext cx="4541233" cy="2638703"/>
          </a:xfrm>
          <a:prstGeom prst="rect">
            <a:avLst/>
          </a:prstGeom>
          <a:noFill/>
          <a:ln w="25400" cmpd="sng">
            <a:solidFill>
              <a:srgbClr val="C00000"/>
            </a:solidFill>
            <a:prstDash val="solid"/>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7530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685800" y="1447800"/>
            <a:ext cx="8077200" cy="3581400"/>
          </a:xfrm>
        </p:spPr>
        <p:txBody>
          <a:bodyPr anchor="b">
            <a:normAutofit/>
          </a:bodyPr>
          <a:lstStyle/>
          <a:p>
            <a:r>
              <a:rPr lang="en-US" sz="5400"/>
              <a:t>Stanford CS224W: Limitations of</a:t>
            </a:r>
            <a:br>
              <a:rPr lang="en-US" sz="5400"/>
            </a:br>
            <a:r>
              <a:rPr lang="en-US" sz="5400"/>
              <a:t>Graph Neural Networks</a:t>
            </a:r>
          </a:p>
        </p:txBody>
      </p:sp>
      <p:sp>
        <p:nvSpPr>
          <p:cNvPr id="7" name="TextBox 6"/>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Leskovec, </a:t>
            </a:r>
            <a:r>
              <a:rPr lang="en-US" sz="2000"/>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211770985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D5B29-AF0B-114C-B82E-2A83F8939919}"/>
              </a:ext>
            </a:extLst>
          </p:cNvPr>
          <p:cNvSpPr>
            <a:spLocks noGrp="1"/>
          </p:cNvSpPr>
          <p:nvPr>
            <p:ph type="title"/>
          </p:nvPr>
        </p:nvSpPr>
        <p:spPr/>
        <p:txBody>
          <a:bodyPr/>
          <a:lstStyle/>
          <a:p>
            <a:r>
              <a:rPr lang="en-US"/>
              <a:t>A “Perfect” GNN Model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F34C498-6DAA-2243-B2D9-B392B3BBFD79}"/>
                  </a:ext>
                </a:extLst>
              </p:cNvPr>
              <p:cNvSpPr>
                <a:spLocks noGrp="1"/>
              </p:cNvSpPr>
              <p:nvPr>
                <p:ph idx="1"/>
              </p:nvPr>
            </p:nvSpPr>
            <p:spPr>
              <a:xfrm>
                <a:off x="457200" y="1295399"/>
                <a:ext cx="8229600" cy="5486401"/>
              </a:xfrm>
            </p:spPr>
            <p:txBody>
              <a:bodyPr>
                <a:normAutofit/>
              </a:bodyPr>
              <a:lstStyle/>
              <a:p>
                <a:r>
                  <a:rPr lang="en-US" b="1"/>
                  <a:t>A thought experiment: </a:t>
                </a:r>
                <a:r>
                  <a:rPr lang="en-US">
                    <a:solidFill>
                      <a:srgbClr val="C00000"/>
                    </a:solidFill>
                  </a:rPr>
                  <a:t>What should a perfect GNN do?</a:t>
                </a:r>
              </a:p>
              <a:p>
                <a:pPr lvl="1"/>
                <a:r>
                  <a:rPr lang="en-US" b="0"/>
                  <a:t>A </a:t>
                </a:r>
                <a14:m>
                  <m:oMath xmlns:m="http://schemas.openxmlformats.org/officeDocument/2006/math">
                    <m:r>
                      <a:rPr lang="en-US" b="0" i="1" smtClean="0">
                        <a:latin typeface="Cambria Math" panose="02040503050406030204" pitchFamily="18" charset="0"/>
                      </a:rPr>
                      <m:t>𝑘</m:t>
                    </m:r>
                  </m:oMath>
                </a14:m>
                <a:r>
                  <a:rPr lang="en-US"/>
                  <a:t>-layer GNN embeds a node based on the </a:t>
                </a:r>
                <a14:m>
                  <m:oMath xmlns:m="http://schemas.openxmlformats.org/officeDocument/2006/math">
                    <m:r>
                      <a:rPr lang="en-US" b="0" i="1" smtClean="0">
                        <a:latin typeface="Cambria Math" panose="02040503050406030204" pitchFamily="18" charset="0"/>
                      </a:rPr>
                      <m:t>𝐾</m:t>
                    </m:r>
                  </m:oMath>
                </a14:m>
                <a:r>
                  <a:rPr lang="en-US"/>
                  <a:t>-hop neighborhood structure</a:t>
                </a:r>
              </a:p>
              <a:p>
                <a:pPr lvl="1"/>
                <a:endParaRPr lang="en-US"/>
              </a:p>
              <a:p>
                <a:pPr lvl="1"/>
                <a:endParaRPr lang="en-US"/>
              </a:p>
              <a:p>
                <a:pPr lvl="1"/>
                <a:endParaRPr lang="en-US"/>
              </a:p>
              <a:p>
                <a:pPr lvl="1"/>
                <a:endParaRPr lang="en-US"/>
              </a:p>
              <a:p>
                <a:pPr lvl="1"/>
                <a:r>
                  <a:rPr lang="en-US"/>
                  <a:t>A perfect GNN should build </a:t>
                </a:r>
                <a:r>
                  <a:rPr lang="en-US" b="1"/>
                  <a:t>an injective function </a:t>
                </a:r>
                <a:r>
                  <a:rPr lang="en-US"/>
                  <a:t>between </a:t>
                </a:r>
                <a:r>
                  <a:rPr lang="en-US">
                    <a:solidFill>
                      <a:srgbClr val="C00000"/>
                    </a:solidFill>
                  </a:rPr>
                  <a:t>neighborhood structure (regardless of hops) </a:t>
                </a:r>
                <a:r>
                  <a:rPr lang="en-US"/>
                  <a:t>and </a:t>
                </a:r>
                <a:r>
                  <a:rPr lang="en-US">
                    <a:solidFill>
                      <a:srgbClr val="0070C0"/>
                    </a:solidFill>
                  </a:rPr>
                  <a:t>node embeddings</a:t>
                </a:r>
              </a:p>
            </p:txBody>
          </p:sp>
        </mc:Choice>
        <mc:Fallback xmlns="">
          <p:sp>
            <p:nvSpPr>
              <p:cNvPr id="3" name="Content Placeholder 2">
                <a:extLst>
                  <a:ext uri="{FF2B5EF4-FFF2-40B4-BE49-F238E27FC236}">
                    <a16:creationId xmlns:a16="http://schemas.microsoft.com/office/drawing/2014/main" id="{EF34C498-6DAA-2243-B2D9-B392B3BBFD79}"/>
                  </a:ext>
                </a:extLst>
              </p:cNvPr>
              <p:cNvSpPr>
                <a:spLocks noGrp="1" noRot="1" noChangeAspect="1" noMove="1" noResize="1" noEditPoints="1" noAdjustHandles="1" noChangeArrowheads="1" noChangeShapeType="1" noTextEdit="1"/>
              </p:cNvSpPr>
              <p:nvPr>
                <p:ph idx="1"/>
              </p:nvPr>
            </p:nvSpPr>
            <p:spPr>
              <a:xfrm>
                <a:off x="457200" y="1295399"/>
                <a:ext cx="8229600" cy="5486401"/>
              </a:xfrm>
              <a:blipFill>
                <a:blip r:embed="rId3"/>
                <a:stretch>
                  <a:fillRect l="-296" t="-555" r="-2296" b="-2775"/>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6BACB7B8-F9F8-0542-8659-4352A90026C3}"/>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42FFD0A8-2181-BF49-8C2B-5CEFD68561E2}"/>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3E6A7F78-4A29-EA45-B531-760AA30BCC3A}"/>
              </a:ext>
            </a:extLst>
          </p:cNvPr>
          <p:cNvSpPr>
            <a:spLocks noGrp="1"/>
          </p:cNvSpPr>
          <p:nvPr>
            <p:ph type="sldNum" sz="quarter" idx="12"/>
          </p:nvPr>
        </p:nvSpPr>
        <p:spPr/>
        <p:txBody>
          <a:bodyPr/>
          <a:lstStyle/>
          <a:p>
            <a:fld id="{19B12225-5612-419B-A8D5-4B8EEE4C217E}" type="slidenum">
              <a:rPr lang="en-US" smtClean="0"/>
              <a:pPr/>
              <a:t>7</a:t>
            </a:fld>
            <a:endParaRPr lang="en-US"/>
          </a:p>
        </p:txBody>
      </p:sp>
      <p:pic>
        <p:nvPicPr>
          <p:cNvPr id="56" name="pasted-image.tiff" descr="pasted-image.tiff">
            <a:extLst>
              <a:ext uri="{FF2B5EF4-FFF2-40B4-BE49-F238E27FC236}">
                <a16:creationId xmlns:a16="http://schemas.microsoft.com/office/drawing/2014/main" id="{62BB924B-8EA8-4D40-8112-CAEF1F52DE8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52830" y="3323357"/>
            <a:ext cx="4638340" cy="2026444"/>
          </a:xfrm>
          <a:prstGeom prst="rect">
            <a:avLst/>
          </a:prstGeom>
          <a:ln w="3175">
            <a:miter lim="400000"/>
          </a:ln>
        </p:spPr>
      </p:pic>
    </p:spTree>
    <p:extLst>
      <p:ext uri="{BB962C8B-B14F-4D97-AF65-F5344CB8AC3E}">
        <p14:creationId xmlns:p14="http://schemas.microsoft.com/office/powerpoint/2010/main" val="107534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D5B29-AF0B-114C-B82E-2A83F8939919}"/>
              </a:ext>
            </a:extLst>
          </p:cNvPr>
          <p:cNvSpPr>
            <a:spLocks noGrp="1"/>
          </p:cNvSpPr>
          <p:nvPr>
            <p:ph type="title"/>
          </p:nvPr>
        </p:nvSpPr>
        <p:spPr/>
        <p:txBody>
          <a:bodyPr/>
          <a:lstStyle/>
          <a:p>
            <a:r>
              <a:rPr lang="en-US"/>
              <a:t>A “Perfect” GNN Model</a:t>
            </a:r>
          </a:p>
        </p:txBody>
      </p:sp>
      <p:sp>
        <p:nvSpPr>
          <p:cNvPr id="3" name="Content Placeholder 2">
            <a:extLst>
              <a:ext uri="{FF2B5EF4-FFF2-40B4-BE49-F238E27FC236}">
                <a16:creationId xmlns:a16="http://schemas.microsoft.com/office/drawing/2014/main" id="{EF34C498-6DAA-2243-B2D9-B392B3BBFD79}"/>
              </a:ext>
            </a:extLst>
          </p:cNvPr>
          <p:cNvSpPr>
            <a:spLocks noGrp="1"/>
          </p:cNvSpPr>
          <p:nvPr>
            <p:ph idx="1"/>
          </p:nvPr>
        </p:nvSpPr>
        <p:spPr>
          <a:xfrm>
            <a:off x="457200" y="1295399"/>
            <a:ext cx="8686800" cy="4906875"/>
          </a:xfrm>
        </p:spPr>
        <p:txBody>
          <a:bodyPr vert="horz" lIns="54864" tIns="91440" rIns="91440" bIns="45720" rtlCol="0" anchor="t">
            <a:normAutofit/>
          </a:bodyPr>
          <a:lstStyle/>
          <a:p>
            <a:pPr marL="438785"/>
            <a:r>
              <a:rPr lang="en-US" sz="2800" b="1" dirty="0">
                <a:latin typeface="Calibri"/>
                <a:cs typeface="Calibri"/>
              </a:rPr>
              <a:t>For a perfect GNN </a:t>
            </a:r>
            <a:r>
              <a:rPr lang="en-US" sz="2800" b="1" dirty="0">
                <a:solidFill>
                  <a:schemeClr val="bg1">
                    <a:lumMod val="50000"/>
                  </a:schemeClr>
                </a:solidFill>
                <a:latin typeface="Calibri"/>
                <a:cs typeface="Calibri"/>
              </a:rPr>
              <a:t>(ignore node attributes for now)</a:t>
            </a:r>
            <a:r>
              <a:rPr lang="en-US" sz="2800" b="1" dirty="0">
                <a:latin typeface="Calibri"/>
                <a:cs typeface="Calibri"/>
              </a:rPr>
              <a:t>:</a:t>
            </a:r>
            <a:endParaRPr lang="en-US" dirty="0">
              <a:latin typeface="Calibri"/>
              <a:cs typeface="Calibri"/>
            </a:endParaRPr>
          </a:p>
          <a:p>
            <a:pPr lvl="1"/>
            <a:r>
              <a:rPr lang="en-US" sz="2600" b="1" dirty="0">
                <a:solidFill>
                  <a:srgbClr val="0070C0"/>
                </a:solidFill>
                <a:latin typeface="Calibri"/>
                <a:cs typeface="Calibri"/>
              </a:rPr>
              <a:t>Observation 1: </a:t>
            </a:r>
            <a:r>
              <a:rPr lang="en-US" sz="2600" dirty="0">
                <a:latin typeface="Calibri"/>
                <a:cs typeface="Calibri"/>
              </a:rPr>
              <a:t>If two nodes have </a:t>
            </a:r>
            <a:r>
              <a:rPr lang="en-US" sz="2600" dirty="0">
                <a:solidFill>
                  <a:srgbClr val="0070C0"/>
                </a:solidFill>
                <a:latin typeface="Calibri"/>
                <a:cs typeface="Calibri"/>
              </a:rPr>
              <a:t>the same </a:t>
            </a:r>
            <a:r>
              <a:rPr lang="en-US" sz="2600" dirty="0">
                <a:latin typeface="Calibri"/>
                <a:cs typeface="Calibri"/>
              </a:rPr>
              <a:t>neighborhood structure, they </a:t>
            </a:r>
            <a:r>
              <a:rPr lang="en-US" sz="2600" dirty="0">
                <a:solidFill>
                  <a:srgbClr val="0070C0"/>
                </a:solidFill>
                <a:latin typeface="Calibri"/>
                <a:cs typeface="Calibri"/>
              </a:rPr>
              <a:t>must have the same embedding</a:t>
            </a:r>
          </a:p>
          <a:p>
            <a:pPr lvl="1"/>
            <a:endParaRPr lang="en-US" sz="2400" dirty="0"/>
          </a:p>
          <a:p>
            <a:pPr marL="2029460" lvl="7"/>
            <a:endParaRPr lang="en-US" sz="1400" dirty="0"/>
          </a:p>
          <a:p>
            <a:pPr marL="2029460" lvl="7"/>
            <a:endParaRPr lang="en-US" sz="1400" dirty="0"/>
          </a:p>
          <a:p>
            <a:pPr marL="2029460" lvl="7"/>
            <a:endParaRPr lang="en-US" sz="1400" dirty="0"/>
          </a:p>
          <a:p>
            <a:pPr lvl="1"/>
            <a:endParaRPr lang="en-US" sz="2400" dirty="0"/>
          </a:p>
          <a:p>
            <a:pPr lvl="1"/>
            <a:r>
              <a:rPr lang="en-US" sz="2600" b="1" dirty="0">
                <a:solidFill>
                  <a:srgbClr val="C00000"/>
                </a:solidFill>
                <a:latin typeface="Calibri"/>
                <a:cs typeface="Calibri"/>
              </a:rPr>
              <a:t>Observation 2: </a:t>
            </a:r>
            <a:r>
              <a:rPr lang="en-US" sz="2600" dirty="0">
                <a:latin typeface="Calibri"/>
                <a:cs typeface="Calibri"/>
              </a:rPr>
              <a:t>If two nodes have </a:t>
            </a:r>
            <a:r>
              <a:rPr lang="en-US" sz="2600" dirty="0">
                <a:solidFill>
                  <a:srgbClr val="C00000"/>
                </a:solidFill>
                <a:latin typeface="Calibri"/>
                <a:cs typeface="Calibri"/>
              </a:rPr>
              <a:t>different</a:t>
            </a:r>
            <a:r>
              <a:rPr lang="en-US" sz="2600" dirty="0">
                <a:latin typeface="Calibri"/>
                <a:cs typeface="Calibri"/>
              </a:rPr>
              <a:t> neighborhood structure, they must have </a:t>
            </a:r>
            <a:r>
              <a:rPr lang="en-US" sz="2600" dirty="0">
                <a:solidFill>
                  <a:srgbClr val="C00000"/>
                </a:solidFill>
                <a:latin typeface="Calibri"/>
                <a:cs typeface="Calibri"/>
              </a:rPr>
              <a:t>different embeddings</a:t>
            </a:r>
          </a:p>
          <a:p>
            <a:pPr lvl="1"/>
            <a:endParaRPr lang="en-US" sz="2400" dirty="0"/>
          </a:p>
        </p:txBody>
      </p:sp>
      <p:sp>
        <p:nvSpPr>
          <p:cNvPr id="4" name="Date Placeholder 3">
            <a:extLst>
              <a:ext uri="{FF2B5EF4-FFF2-40B4-BE49-F238E27FC236}">
                <a16:creationId xmlns:a16="http://schemas.microsoft.com/office/drawing/2014/main" id="{6BACB7B8-F9F8-0542-8659-4352A90026C3}"/>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42FFD0A8-2181-BF49-8C2B-5CEFD68561E2}"/>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3E6A7F78-4A29-EA45-B531-760AA30BCC3A}"/>
              </a:ext>
            </a:extLst>
          </p:cNvPr>
          <p:cNvSpPr>
            <a:spLocks noGrp="1"/>
          </p:cNvSpPr>
          <p:nvPr>
            <p:ph type="sldNum" sz="quarter" idx="12"/>
          </p:nvPr>
        </p:nvSpPr>
        <p:spPr/>
        <p:txBody>
          <a:bodyPr/>
          <a:lstStyle/>
          <a:p>
            <a:fld id="{19B12225-5612-419B-A8D5-4B8EEE4C217E}" type="slidenum">
              <a:rPr lang="en-US" smtClean="0"/>
              <a:pPr/>
              <a:t>8</a:t>
            </a:fld>
            <a:endParaRPr lang="en-US"/>
          </a:p>
        </p:txBody>
      </p:sp>
      <mc:AlternateContent xmlns:mc="http://schemas.openxmlformats.org/markup-compatibility/2006" xmlns:a14="http://schemas.microsoft.com/office/drawing/2010/main">
        <mc:Choice Requires="a14">
          <p:sp>
            <p:nvSpPr>
              <p:cNvPr id="14" name="Oval 13">
                <a:extLst>
                  <a:ext uri="{FF2B5EF4-FFF2-40B4-BE49-F238E27FC236}">
                    <a16:creationId xmlns:a16="http://schemas.microsoft.com/office/drawing/2014/main" id="{0D1F9AA7-20C1-794F-8B2A-F3AE65EE6A1E}"/>
                  </a:ext>
                </a:extLst>
              </p:cNvPr>
              <p:cNvSpPr/>
              <p:nvPr/>
            </p:nvSpPr>
            <p:spPr>
              <a:xfrm>
                <a:off x="3414784" y="2979282"/>
                <a:ext cx="291240" cy="291240"/>
              </a:xfrm>
              <a:prstGeom prst="ellipse">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14:m>
                  <m:oMathPara xmlns:m="http://schemas.openxmlformats.org/officeDocument/2006/math">
                    <m:oMathParaPr>
                      <m:jc m:val="centerGroup"/>
                    </m:oMathParaPr>
                    <m:oMath xmlns:m="http://schemas.openxmlformats.org/officeDocument/2006/math">
                      <m:sSub>
                        <m:sSubPr>
                          <m:ctrlPr>
                            <a:rPr lang="en-US" sz="1600" i="1">
                              <a:solidFill>
                                <a:schemeClr val="tx1"/>
                              </a:solidFill>
                              <a:latin typeface="Cambria Math" panose="02040503050406030204" pitchFamily="18" charset="0"/>
                            </a:rPr>
                          </m:ctrlPr>
                        </m:sSubPr>
                        <m:e>
                          <m:r>
                            <a:rPr lang="en-US" sz="1600" i="1">
                              <a:solidFill>
                                <a:schemeClr val="tx1"/>
                              </a:solidFill>
                              <a:latin typeface="Cambria Math" panose="02040503050406030204" pitchFamily="18" charset="0"/>
                            </a:rPr>
                            <m:t>𝑣</m:t>
                          </m:r>
                        </m:e>
                        <m:sub>
                          <m:r>
                            <a:rPr lang="en-US" sz="1600" i="1">
                              <a:solidFill>
                                <a:schemeClr val="tx1"/>
                              </a:solidFill>
                              <a:latin typeface="Cambria Math" panose="02040503050406030204" pitchFamily="18" charset="0"/>
                            </a:rPr>
                            <m:t>1</m:t>
                          </m:r>
                        </m:sub>
                      </m:sSub>
                    </m:oMath>
                  </m:oMathPara>
                </a14:m>
                <a:endParaRPr lang="en-US" sz="2000">
                  <a:solidFill>
                    <a:schemeClr val="tx1"/>
                  </a:solidFill>
                </a:endParaRPr>
              </a:p>
            </p:txBody>
          </p:sp>
        </mc:Choice>
        <mc:Fallback xmlns="">
          <p:sp>
            <p:nvSpPr>
              <p:cNvPr id="14" name="Oval 13">
                <a:extLst>
                  <a:ext uri="{FF2B5EF4-FFF2-40B4-BE49-F238E27FC236}">
                    <a16:creationId xmlns:a16="http://schemas.microsoft.com/office/drawing/2014/main" id="{0D1F9AA7-20C1-794F-8B2A-F3AE65EE6A1E}"/>
                  </a:ext>
                </a:extLst>
              </p:cNvPr>
              <p:cNvSpPr>
                <a:spLocks noRot="1" noChangeAspect="1" noMove="1" noResize="1" noEditPoints="1" noAdjustHandles="1" noChangeArrowheads="1" noChangeShapeType="1" noTextEdit="1"/>
              </p:cNvSpPr>
              <p:nvPr/>
            </p:nvSpPr>
            <p:spPr>
              <a:xfrm>
                <a:off x="3414784" y="2979282"/>
                <a:ext cx="291240" cy="291240"/>
              </a:xfrm>
              <a:prstGeom prst="ellipse">
                <a:avLst/>
              </a:prstGeom>
              <a:blipFill>
                <a:blip r:embed="rId2"/>
                <a:stretch>
                  <a:fillRect r="-1923"/>
                </a:stretch>
              </a:blipFill>
              <a:ln w="25400" cmpd="sng">
                <a:solidFill>
                  <a:schemeClr val="tx1"/>
                </a:solidFill>
              </a:ln>
            </p:spPr>
            <p:txBody>
              <a:bodyPr/>
              <a:lstStyle/>
              <a:p>
                <a:r>
                  <a:rPr lang="en-US">
                    <a:noFill/>
                  </a:rPr>
                  <a:t> </a:t>
                </a:r>
              </a:p>
            </p:txBody>
          </p:sp>
        </mc:Fallback>
      </mc:AlternateContent>
      <p:sp>
        <p:nvSpPr>
          <p:cNvPr id="15" name="Oval 14">
            <a:extLst>
              <a:ext uri="{FF2B5EF4-FFF2-40B4-BE49-F238E27FC236}">
                <a16:creationId xmlns:a16="http://schemas.microsoft.com/office/drawing/2014/main" id="{E95EEF12-A54B-9B41-BA51-9030EF38FADC}"/>
              </a:ext>
            </a:extLst>
          </p:cNvPr>
          <p:cNvSpPr/>
          <p:nvPr/>
        </p:nvSpPr>
        <p:spPr>
          <a:xfrm>
            <a:off x="3414784" y="3874932"/>
            <a:ext cx="291240" cy="291240"/>
          </a:xfrm>
          <a:prstGeom prst="ellipse">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16" name="Oval 15">
            <a:extLst>
              <a:ext uri="{FF2B5EF4-FFF2-40B4-BE49-F238E27FC236}">
                <a16:creationId xmlns:a16="http://schemas.microsoft.com/office/drawing/2014/main" id="{62A67411-E8B4-C441-B67D-73988189BEF2}"/>
              </a:ext>
            </a:extLst>
          </p:cNvPr>
          <p:cNvSpPr/>
          <p:nvPr/>
        </p:nvSpPr>
        <p:spPr>
          <a:xfrm>
            <a:off x="4297791" y="3421936"/>
            <a:ext cx="291240" cy="291240"/>
          </a:xfrm>
          <a:prstGeom prst="ellipse">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cxnSp>
        <p:nvCxnSpPr>
          <p:cNvPr id="17" name="Straight Connector 16">
            <a:extLst>
              <a:ext uri="{FF2B5EF4-FFF2-40B4-BE49-F238E27FC236}">
                <a16:creationId xmlns:a16="http://schemas.microsoft.com/office/drawing/2014/main" id="{2F37A7E8-0395-F440-ADEA-4A937E735B23}"/>
              </a:ext>
            </a:extLst>
          </p:cNvPr>
          <p:cNvCxnSpPr>
            <a:cxnSpLocks/>
            <a:stCxn id="14" idx="4"/>
            <a:endCxn id="15" idx="0"/>
          </p:cNvCxnSpPr>
          <p:nvPr/>
        </p:nvCxnSpPr>
        <p:spPr>
          <a:xfrm>
            <a:off x="3560404" y="3270522"/>
            <a:ext cx="0" cy="60441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C9E9501-BC7A-824B-B34D-0454D7FF3452}"/>
              </a:ext>
            </a:extLst>
          </p:cNvPr>
          <p:cNvCxnSpPr>
            <a:cxnSpLocks/>
            <a:stCxn id="14" idx="6"/>
            <a:endCxn id="16" idx="1"/>
          </p:cNvCxnSpPr>
          <p:nvPr/>
        </p:nvCxnSpPr>
        <p:spPr>
          <a:xfrm>
            <a:off x="3706024" y="3124902"/>
            <a:ext cx="634418" cy="33968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20B76D0-E78C-7E4F-B4B2-FB082EB8CBEC}"/>
              </a:ext>
            </a:extLst>
          </p:cNvPr>
          <p:cNvCxnSpPr>
            <a:cxnSpLocks/>
            <a:stCxn id="15" idx="6"/>
            <a:endCxn id="16" idx="3"/>
          </p:cNvCxnSpPr>
          <p:nvPr/>
        </p:nvCxnSpPr>
        <p:spPr>
          <a:xfrm flipV="1">
            <a:off x="3706024" y="3670525"/>
            <a:ext cx="634418" cy="35002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Oval 26">
                <a:extLst>
                  <a:ext uri="{FF2B5EF4-FFF2-40B4-BE49-F238E27FC236}">
                    <a16:creationId xmlns:a16="http://schemas.microsoft.com/office/drawing/2014/main" id="{F6D00E2D-943E-2743-A1CB-05C7D83E2577}"/>
                  </a:ext>
                </a:extLst>
              </p:cNvPr>
              <p:cNvSpPr/>
              <p:nvPr/>
            </p:nvSpPr>
            <p:spPr>
              <a:xfrm>
                <a:off x="5330492" y="2979282"/>
                <a:ext cx="291240" cy="291240"/>
              </a:xfrm>
              <a:prstGeom prst="ellipse">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14:m>
                  <m:oMathPara xmlns:m="http://schemas.openxmlformats.org/officeDocument/2006/math">
                    <m:oMathParaPr>
                      <m:jc m:val="centerGroup"/>
                    </m:oMathParaPr>
                    <m:oMath xmlns:m="http://schemas.openxmlformats.org/officeDocument/2006/math">
                      <m:sSub>
                        <m:sSubPr>
                          <m:ctrlPr>
                            <a:rPr lang="en-US" sz="1600" i="1" smtClean="0">
                              <a:solidFill>
                                <a:schemeClr val="tx1"/>
                              </a:solidFill>
                              <a:latin typeface="Cambria Math" panose="02040503050406030204" pitchFamily="18" charset="0"/>
                            </a:rPr>
                          </m:ctrlPr>
                        </m:sSubPr>
                        <m:e>
                          <m:r>
                            <a:rPr lang="en-US" sz="1600" i="1">
                              <a:solidFill>
                                <a:schemeClr val="tx1"/>
                              </a:solidFill>
                              <a:latin typeface="Cambria Math" panose="02040503050406030204" pitchFamily="18" charset="0"/>
                            </a:rPr>
                            <m:t>𝑣</m:t>
                          </m:r>
                        </m:e>
                        <m:sub>
                          <m:r>
                            <a:rPr lang="en-US" sz="1600" b="0" i="1" smtClean="0">
                              <a:solidFill>
                                <a:schemeClr val="tx1"/>
                              </a:solidFill>
                              <a:latin typeface="Cambria Math" panose="02040503050406030204" pitchFamily="18" charset="0"/>
                            </a:rPr>
                            <m:t>2</m:t>
                          </m:r>
                        </m:sub>
                      </m:sSub>
                    </m:oMath>
                  </m:oMathPara>
                </a14:m>
                <a:endParaRPr lang="en-US" sz="2000">
                  <a:solidFill>
                    <a:schemeClr val="tx1"/>
                  </a:solidFill>
                </a:endParaRPr>
              </a:p>
            </p:txBody>
          </p:sp>
        </mc:Choice>
        <mc:Fallback xmlns="">
          <p:sp>
            <p:nvSpPr>
              <p:cNvPr id="27" name="Oval 26">
                <a:extLst>
                  <a:ext uri="{FF2B5EF4-FFF2-40B4-BE49-F238E27FC236}">
                    <a16:creationId xmlns:a16="http://schemas.microsoft.com/office/drawing/2014/main" id="{F6D00E2D-943E-2743-A1CB-05C7D83E2577}"/>
                  </a:ext>
                </a:extLst>
              </p:cNvPr>
              <p:cNvSpPr>
                <a:spLocks noRot="1" noChangeAspect="1" noMove="1" noResize="1" noEditPoints="1" noAdjustHandles="1" noChangeArrowheads="1" noChangeShapeType="1" noTextEdit="1"/>
              </p:cNvSpPr>
              <p:nvPr/>
            </p:nvSpPr>
            <p:spPr>
              <a:xfrm>
                <a:off x="5330492" y="2979282"/>
                <a:ext cx="291240" cy="291240"/>
              </a:xfrm>
              <a:prstGeom prst="ellipse">
                <a:avLst/>
              </a:prstGeom>
              <a:blipFill>
                <a:blip r:embed="rId3"/>
                <a:stretch>
                  <a:fillRect r="-3846"/>
                </a:stretch>
              </a:blipFill>
              <a:ln w="25400" cmpd="sng">
                <a:solidFill>
                  <a:schemeClr val="tx1"/>
                </a:solidFill>
              </a:ln>
            </p:spPr>
            <p:txBody>
              <a:bodyPr/>
              <a:lstStyle/>
              <a:p>
                <a:r>
                  <a:rPr lang="en-US">
                    <a:noFill/>
                  </a:rPr>
                  <a:t> </a:t>
                </a:r>
              </a:p>
            </p:txBody>
          </p:sp>
        </mc:Fallback>
      </mc:AlternateContent>
      <p:sp>
        <p:nvSpPr>
          <p:cNvPr id="28" name="Oval 27">
            <a:extLst>
              <a:ext uri="{FF2B5EF4-FFF2-40B4-BE49-F238E27FC236}">
                <a16:creationId xmlns:a16="http://schemas.microsoft.com/office/drawing/2014/main" id="{407D4444-23B9-9143-9B40-C02359334133}"/>
              </a:ext>
            </a:extLst>
          </p:cNvPr>
          <p:cNvSpPr/>
          <p:nvPr/>
        </p:nvSpPr>
        <p:spPr>
          <a:xfrm>
            <a:off x="5330492" y="3874932"/>
            <a:ext cx="291240" cy="291240"/>
          </a:xfrm>
          <a:prstGeom prst="ellipse">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9" name="Oval 28">
            <a:extLst>
              <a:ext uri="{FF2B5EF4-FFF2-40B4-BE49-F238E27FC236}">
                <a16:creationId xmlns:a16="http://schemas.microsoft.com/office/drawing/2014/main" id="{3FA9C641-4A50-BF4F-8EA9-3FFA785CB96E}"/>
              </a:ext>
            </a:extLst>
          </p:cNvPr>
          <p:cNvSpPr/>
          <p:nvPr/>
        </p:nvSpPr>
        <p:spPr>
          <a:xfrm>
            <a:off x="6213499" y="3421936"/>
            <a:ext cx="291240" cy="291240"/>
          </a:xfrm>
          <a:prstGeom prst="ellipse">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cxnSp>
        <p:nvCxnSpPr>
          <p:cNvPr id="30" name="Straight Connector 29">
            <a:extLst>
              <a:ext uri="{FF2B5EF4-FFF2-40B4-BE49-F238E27FC236}">
                <a16:creationId xmlns:a16="http://schemas.microsoft.com/office/drawing/2014/main" id="{B0782CC7-32E0-CB4F-A3CB-ED79BAA83296}"/>
              </a:ext>
            </a:extLst>
          </p:cNvPr>
          <p:cNvCxnSpPr>
            <a:cxnSpLocks/>
            <a:stCxn id="27" idx="4"/>
            <a:endCxn id="28" idx="0"/>
          </p:cNvCxnSpPr>
          <p:nvPr/>
        </p:nvCxnSpPr>
        <p:spPr>
          <a:xfrm>
            <a:off x="5476112" y="3270522"/>
            <a:ext cx="0" cy="60441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0937AAE-8F92-F842-921E-EBF348715C38}"/>
              </a:ext>
            </a:extLst>
          </p:cNvPr>
          <p:cNvCxnSpPr>
            <a:cxnSpLocks/>
            <a:stCxn id="27" idx="6"/>
            <a:endCxn id="29" idx="1"/>
          </p:cNvCxnSpPr>
          <p:nvPr/>
        </p:nvCxnSpPr>
        <p:spPr>
          <a:xfrm>
            <a:off x="5621732" y="3124902"/>
            <a:ext cx="634418" cy="33968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5D026BB-F974-2845-83AA-E5D78882DB07}"/>
              </a:ext>
            </a:extLst>
          </p:cNvPr>
          <p:cNvCxnSpPr>
            <a:cxnSpLocks/>
            <a:stCxn id="28" idx="6"/>
            <a:endCxn id="29" idx="3"/>
          </p:cNvCxnSpPr>
          <p:nvPr/>
        </p:nvCxnSpPr>
        <p:spPr>
          <a:xfrm flipV="1">
            <a:off x="5621732" y="3670525"/>
            <a:ext cx="634418" cy="35002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Oval 32">
                <a:extLst>
                  <a:ext uri="{FF2B5EF4-FFF2-40B4-BE49-F238E27FC236}">
                    <a16:creationId xmlns:a16="http://schemas.microsoft.com/office/drawing/2014/main" id="{BAE109AB-DC43-444C-A051-264A2F053E8A}"/>
                  </a:ext>
                </a:extLst>
              </p:cNvPr>
              <p:cNvSpPr/>
              <p:nvPr/>
            </p:nvSpPr>
            <p:spPr>
              <a:xfrm>
                <a:off x="5379504" y="5392651"/>
                <a:ext cx="291240" cy="291240"/>
              </a:xfrm>
              <a:prstGeom prst="ellipse">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14:m>
                  <m:oMathPara xmlns:m="http://schemas.openxmlformats.org/officeDocument/2006/math">
                    <m:oMathParaPr>
                      <m:jc m:val="centerGroup"/>
                    </m:oMathParaPr>
                    <m:oMath xmlns:m="http://schemas.openxmlformats.org/officeDocument/2006/math">
                      <m:sSub>
                        <m:sSubPr>
                          <m:ctrlPr>
                            <a:rPr lang="en-US" sz="1600" i="1" smtClean="0">
                              <a:solidFill>
                                <a:schemeClr val="tx1"/>
                              </a:solidFill>
                              <a:latin typeface="Cambria Math" panose="02040503050406030204" pitchFamily="18" charset="0"/>
                            </a:rPr>
                          </m:ctrlPr>
                        </m:sSubPr>
                        <m:e>
                          <m:r>
                            <a:rPr lang="en-US" sz="1600" i="1">
                              <a:solidFill>
                                <a:schemeClr val="tx1"/>
                              </a:solidFill>
                              <a:latin typeface="Cambria Math" panose="02040503050406030204" pitchFamily="18" charset="0"/>
                            </a:rPr>
                            <m:t>𝑣</m:t>
                          </m:r>
                        </m:e>
                        <m:sub>
                          <m:r>
                            <a:rPr lang="en-US" sz="1600" b="0" i="1" smtClean="0">
                              <a:solidFill>
                                <a:schemeClr val="tx1"/>
                              </a:solidFill>
                              <a:latin typeface="Cambria Math" panose="02040503050406030204" pitchFamily="18" charset="0"/>
                            </a:rPr>
                            <m:t>3</m:t>
                          </m:r>
                        </m:sub>
                      </m:sSub>
                    </m:oMath>
                  </m:oMathPara>
                </a14:m>
                <a:endParaRPr lang="en-US" sz="2000">
                  <a:solidFill>
                    <a:schemeClr val="tx1"/>
                  </a:solidFill>
                </a:endParaRPr>
              </a:p>
            </p:txBody>
          </p:sp>
        </mc:Choice>
        <mc:Fallback xmlns="">
          <p:sp>
            <p:nvSpPr>
              <p:cNvPr id="33" name="Oval 32">
                <a:extLst>
                  <a:ext uri="{FF2B5EF4-FFF2-40B4-BE49-F238E27FC236}">
                    <a16:creationId xmlns:a16="http://schemas.microsoft.com/office/drawing/2014/main" id="{BAE109AB-DC43-444C-A051-264A2F053E8A}"/>
                  </a:ext>
                </a:extLst>
              </p:cNvPr>
              <p:cNvSpPr>
                <a:spLocks noRot="1" noChangeAspect="1" noMove="1" noResize="1" noEditPoints="1" noAdjustHandles="1" noChangeArrowheads="1" noChangeShapeType="1" noTextEdit="1"/>
              </p:cNvSpPr>
              <p:nvPr/>
            </p:nvSpPr>
            <p:spPr>
              <a:xfrm>
                <a:off x="5379504" y="5392651"/>
                <a:ext cx="291240" cy="291240"/>
              </a:xfrm>
              <a:prstGeom prst="ellipse">
                <a:avLst/>
              </a:prstGeom>
              <a:blipFill>
                <a:blip r:embed="rId4"/>
                <a:stretch>
                  <a:fillRect r="-3846"/>
                </a:stretch>
              </a:blipFill>
              <a:ln w="25400" cmpd="sng">
                <a:solidFill>
                  <a:schemeClr val="tx1"/>
                </a:solidFill>
              </a:ln>
            </p:spPr>
            <p:txBody>
              <a:bodyPr/>
              <a:lstStyle/>
              <a:p>
                <a:r>
                  <a:rPr lang="en-US">
                    <a:noFill/>
                  </a:rPr>
                  <a:t> </a:t>
                </a:r>
              </a:p>
            </p:txBody>
          </p:sp>
        </mc:Fallback>
      </mc:AlternateContent>
      <p:sp>
        <p:nvSpPr>
          <p:cNvPr id="34" name="Oval 33">
            <a:extLst>
              <a:ext uri="{FF2B5EF4-FFF2-40B4-BE49-F238E27FC236}">
                <a16:creationId xmlns:a16="http://schemas.microsoft.com/office/drawing/2014/main" id="{0B9CDDA5-BB5F-844A-84AF-09BE9A162E91}"/>
              </a:ext>
            </a:extLst>
          </p:cNvPr>
          <p:cNvSpPr/>
          <p:nvPr/>
        </p:nvSpPr>
        <p:spPr>
          <a:xfrm>
            <a:off x="5379504" y="6288301"/>
            <a:ext cx="291240" cy="291240"/>
          </a:xfrm>
          <a:prstGeom prst="ellipse">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5" name="Oval 34">
            <a:extLst>
              <a:ext uri="{FF2B5EF4-FFF2-40B4-BE49-F238E27FC236}">
                <a16:creationId xmlns:a16="http://schemas.microsoft.com/office/drawing/2014/main" id="{17B62662-A432-1742-8C25-00892AC81E0F}"/>
              </a:ext>
            </a:extLst>
          </p:cNvPr>
          <p:cNvSpPr/>
          <p:nvPr/>
        </p:nvSpPr>
        <p:spPr>
          <a:xfrm>
            <a:off x="6311124" y="5396888"/>
            <a:ext cx="291240" cy="291240"/>
          </a:xfrm>
          <a:prstGeom prst="ellipse">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cxnSp>
        <p:nvCxnSpPr>
          <p:cNvPr id="36" name="Straight Connector 35">
            <a:extLst>
              <a:ext uri="{FF2B5EF4-FFF2-40B4-BE49-F238E27FC236}">
                <a16:creationId xmlns:a16="http://schemas.microsoft.com/office/drawing/2014/main" id="{C87C1922-A669-2C40-8685-9C8A602FD1E8}"/>
              </a:ext>
            </a:extLst>
          </p:cNvPr>
          <p:cNvCxnSpPr>
            <a:cxnSpLocks/>
            <a:stCxn id="33" idx="4"/>
            <a:endCxn id="34" idx="0"/>
          </p:cNvCxnSpPr>
          <p:nvPr/>
        </p:nvCxnSpPr>
        <p:spPr>
          <a:xfrm>
            <a:off x="5525124" y="5683891"/>
            <a:ext cx="0" cy="60441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51304CE-E1A0-CE47-911A-5CC2EEF2BAD8}"/>
              </a:ext>
            </a:extLst>
          </p:cNvPr>
          <p:cNvCxnSpPr>
            <a:cxnSpLocks/>
            <a:stCxn id="42" idx="0"/>
            <a:endCxn id="35" idx="4"/>
          </p:cNvCxnSpPr>
          <p:nvPr/>
        </p:nvCxnSpPr>
        <p:spPr>
          <a:xfrm flipH="1" flipV="1">
            <a:off x="6456744" y="5688128"/>
            <a:ext cx="5942" cy="60017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0DC178E-E5CC-0B4D-A980-89DA0118B434}"/>
              </a:ext>
            </a:extLst>
          </p:cNvPr>
          <p:cNvCxnSpPr>
            <a:cxnSpLocks/>
            <a:stCxn id="34" idx="6"/>
            <a:endCxn id="42" idx="2"/>
          </p:cNvCxnSpPr>
          <p:nvPr/>
        </p:nvCxnSpPr>
        <p:spPr>
          <a:xfrm>
            <a:off x="5670744" y="6433921"/>
            <a:ext cx="64632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4D972522-8B5F-784A-9F05-443D255EF93D}"/>
              </a:ext>
            </a:extLst>
          </p:cNvPr>
          <p:cNvSpPr/>
          <p:nvPr/>
        </p:nvSpPr>
        <p:spPr>
          <a:xfrm>
            <a:off x="6317066" y="6288301"/>
            <a:ext cx="291240" cy="291240"/>
          </a:xfrm>
          <a:prstGeom prst="ellipse">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cxnSp>
        <p:nvCxnSpPr>
          <p:cNvPr id="49" name="Straight Connector 48">
            <a:extLst>
              <a:ext uri="{FF2B5EF4-FFF2-40B4-BE49-F238E27FC236}">
                <a16:creationId xmlns:a16="http://schemas.microsoft.com/office/drawing/2014/main" id="{C98EB970-AB5F-0645-A41D-604C1B38D8F1}"/>
              </a:ext>
            </a:extLst>
          </p:cNvPr>
          <p:cNvCxnSpPr>
            <a:cxnSpLocks/>
            <a:stCxn id="35" idx="2"/>
            <a:endCxn id="33" idx="6"/>
          </p:cNvCxnSpPr>
          <p:nvPr/>
        </p:nvCxnSpPr>
        <p:spPr>
          <a:xfrm flipH="1" flipV="1">
            <a:off x="5670744" y="5538271"/>
            <a:ext cx="640380" cy="423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3" name="Rectangle 52">
                <a:extLst>
                  <a:ext uri="{FF2B5EF4-FFF2-40B4-BE49-F238E27FC236}">
                    <a16:creationId xmlns:a16="http://schemas.microsoft.com/office/drawing/2014/main" id="{20831E95-1D5D-3649-8ABF-158912896879}"/>
                  </a:ext>
                </a:extLst>
              </p:cNvPr>
              <p:cNvSpPr/>
              <p:nvPr/>
            </p:nvSpPr>
            <p:spPr>
              <a:xfrm>
                <a:off x="4031624" y="2804663"/>
                <a:ext cx="1275606" cy="42652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i="1">
                              <a:solidFill>
                                <a:srgbClr val="0070C0"/>
                              </a:solidFill>
                              <a:latin typeface="Cambria Math" panose="02040503050406030204" pitchFamily="18" charset="0"/>
                            </a:rPr>
                          </m:ctrlPr>
                        </m:sSubPr>
                        <m:e>
                          <m:r>
                            <a:rPr lang="en-US" sz="2000" i="1">
                              <a:solidFill>
                                <a:srgbClr val="0070C0"/>
                              </a:solidFill>
                              <a:latin typeface="Cambria Math" panose="02040503050406030204" pitchFamily="18" charset="0"/>
                            </a:rPr>
                            <m:t>h</m:t>
                          </m:r>
                        </m:e>
                        <m:sub>
                          <m:sSub>
                            <m:sSubPr>
                              <m:ctrlPr>
                                <a:rPr lang="en-US" sz="2000" i="1">
                                  <a:solidFill>
                                    <a:srgbClr val="0070C0"/>
                                  </a:solidFill>
                                  <a:latin typeface="Cambria Math" panose="02040503050406030204" pitchFamily="18" charset="0"/>
                                </a:rPr>
                              </m:ctrlPr>
                            </m:sSubPr>
                            <m:e>
                              <m:r>
                                <a:rPr lang="en-US" sz="2000" i="1">
                                  <a:solidFill>
                                    <a:srgbClr val="0070C0"/>
                                  </a:solidFill>
                                  <a:latin typeface="Cambria Math" panose="02040503050406030204" pitchFamily="18" charset="0"/>
                                </a:rPr>
                                <m:t>𝑣</m:t>
                              </m:r>
                            </m:e>
                            <m:sub>
                              <m:r>
                                <a:rPr lang="en-US" sz="2000" i="1">
                                  <a:solidFill>
                                    <a:srgbClr val="0070C0"/>
                                  </a:solidFill>
                                  <a:latin typeface="Cambria Math" panose="02040503050406030204" pitchFamily="18" charset="0"/>
                                </a:rPr>
                                <m:t>1</m:t>
                              </m:r>
                            </m:sub>
                          </m:sSub>
                        </m:sub>
                      </m:sSub>
                      <m:r>
                        <a:rPr lang="en-US" sz="2000" i="1">
                          <a:solidFill>
                            <a:srgbClr val="0070C0"/>
                          </a:solidFill>
                          <a:latin typeface="Cambria Math" panose="02040503050406030204" pitchFamily="18" charset="0"/>
                        </a:rPr>
                        <m:t>=</m:t>
                      </m:r>
                      <m:sSub>
                        <m:sSubPr>
                          <m:ctrlPr>
                            <a:rPr lang="en-US" sz="2000" i="1">
                              <a:solidFill>
                                <a:srgbClr val="0070C0"/>
                              </a:solidFill>
                              <a:latin typeface="Cambria Math" panose="02040503050406030204" pitchFamily="18" charset="0"/>
                            </a:rPr>
                          </m:ctrlPr>
                        </m:sSubPr>
                        <m:e>
                          <m:r>
                            <a:rPr lang="en-US" sz="2000" i="1">
                              <a:solidFill>
                                <a:srgbClr val="0070C0"/>
                              </a:solidFill>
                              <a:latin typeface="Cambria Math" panose="02040503050406030204" pitchFamily="18" charset="0"/>
                            </a:rPr>
                            <m:t>h</m:t>
                          </m:r>
                        </m:e>
                        <m:sub>
                          <m:sSub>
                            <m:sSubPr>
                              <m:ctrlPr>
                                <a:rPr lang="en-US" sz="2000" i="1">
                                  <a:solidFill>
                                    <a:srgbClr val="0070C0"/>
                                  </a:solidFill>
                                  <a:latin typeface="Cambria Math" panose="02040503050406030204" pitchFamily="18" charset="0"/>
                                </a:rPr>
                              </m:ctrlPr>
                            </m:sSubPr>
                            <m:e>
                              <m:r>
                                <a:rPr lang="en-US" sz="2000" i="1">
                                  <a:solidFill>
                                    <a:srgbClr val="0070C0"/>
                                  </a:solidFill>
                                  <a:latin typeface="Cambria Math" panose="02040503050406030204" pitchFamily="18" charset="0"/>
                                </a:rPr>
                                <m:t>𝑣</m:t>
                              </m:r>
                            </m:e>
                            <m:sub>
                              <m:r>
                                <a:rPr lang="en-US" sz="2000" i="1">
                                  <a:solidFill>
                                    <a:srgbClr val="0070C0"/>
                                  </a:solidFill>
                                  <a:latin typeface="Cambria Math" panose="02040503050406030204" pitchFamily="18" charset="0"/>
                                </a:rPr>
                                <m:t>2</m:t>
                              </m:r>
                            </m:sub>
                          </m:sSub>
                        </m:sub>
                      </m:sSub>
                    </m:oMath>
                  </m:oMathPara>
                </a14:m>
                <a:endParaRPr lang="en-US" sz="2000"/>
              </a:p>
            </p:txBody>
          </p:sp>
        </mc:Choice>
        <mc:Fallback xmlns="">
          <p:sp>
            <p:nvSpPr>
              <p:cNvPr id="53" name="Rectangle 52">
                <a:extLst>
                  <a:ext uri="{FF2B5EF4-FFF2-40B4-BE49-F238E27FC236}">
                    <a16:creationId xmlns:a16="http://schemas.microsoft.com/office/drawing/2014/main" id="{20831E95-1D5D-3649-8ABF-158912896879}"/>
                  </a:ext>
                </a:extLst>
              </p:cNvPr>
              <p:cNvSpPr>
                <a:spLocks noRot="1" noChangeAspect="1" noMove="1" noResize="1" noEditPoints="1" noAdjustHandles="1" noChangeArrowheads="1" noChangeShapeType="1" noTextEdit="1"/>
              </p:cNvSpPr>
              <p:nvPr/>
            </p:nvSpPr>
            <p:spPr>
              <a:xfrm>
                <a:off x="4031624" y="2804663"/>
                <a:ext cx="1275606" cy="426527"/>
              </a:xfrm>
              <a:prstGeom prst="rect">
                <a:avLst/>
              </a:prstGeom>
              <a:blipFill>
                <a:blip r:embed="rId5"/>
                <a:stretch>
                  <a:fillRect b="-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85569FAD-7E67-634F-ADD3-EB783CA3C284}"/>
                  </a:ext>
                </a:extLst>
              </p:cNvPr>
              <p:cNvSpPr/>
              <p:nvPr/>
            </p:nvSpPr>
            <p:spPr>
              <a:xfrm>
                <a:off x="4088366" y="5226613"/>
                <a:ext cx="1275606" cy="42793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i="1" smtClean="0">
                              <a:solidFill>
                                <a:srgbClr val="C00000"/>
                              </a:solidFill>
                              <a:latin typeface="Cambria Math" panose="02040503050406030204" pitchFamily="18" charset="0"/>
                            </a:rPr>
                          </m:ctrlPr>
                        </m:sSubPr>
                        <m:e>
                          <m:r>
                            <a:rPr lang="en-US" sz="2000" i="1">
                              <a:solidFill>
                                <a:srgbClr val="C00000"/>
                              </a:solidFill>
                              <a:latin typeface="Cambria Math" panose="02040503050406030204" pitchFamily="18" charset="0"/>
                            </a:rPr>
                            <m:t>h</m:t>
                          </m:r>
                        </m:e>
                        <m:sub>
                          <m:sSub>
                            <m:sSubPr>
                              <m:ctrlPr>
                                <a:rPr lang="en-US" sz="2000" i="1">
                                  <a:solidFill>
                                    <a:srgbClr val="C00000"/>
                                  </a:solidFill>
                                  <a:latin typeface="Cambria Math" panose="02040503050406030204" pitchFamily="18" charset="0"/>
                                </a:rPr>
                              </m:ctrlPr>
                            </m:sSubPr>
                            <m:e>
                              <m:r>
                                <a:rPr lang="en-US" sz="2000" i="1">
                                  <a:solidFill>
                                    <a:srgbClr val="C00000"/>
                                  </a:solidFill>
                                  <a:latin typeface="Cambria Math" panose="02040503050406030204" pitchFamily="18" charset="0"/>
                                </a:rPr>
                                <m:t>𝑣</m:t>
                              </m:r>
                            </m:e>
                            <m:sub>
                              <m:r>
                                <a:rPr lang="en-US" sz="2000" i="1">
                                  <a:solidFill>
                                    <a:srgbClr val="C00000"/>
                                  </a:solidFill>
                                  <a:latin typeface="Cambria Math" panose="02040503050406030204" pitchFamily="18" charset="0"/>
                                </a:rPr>
                                <m:t>1</m:t>
                              </m:r>
                            </m:sub>
                          </m:sSub>
                        </m:sub>
                      </m:sSub>
                      <m:r>
                        <a:rPr lang="en-US" sz="2000" b="0" i="1" smtClean="0">
                          <a:solidFill>
                            <a:srgbClr val="C00000"/>
                          </a:solidFill>
                          <a:latin typeface="Cambria Math" panose="02040503050406030204" pitchFamily="18" charset="0"/>
                        </a:rPr>
                        <m:t>≠</m:t>
                      </m:r>
                      <m:sSub>
                        <m:sSubPr>
                          <m:ctrlPr>
                            <a:rPr lang="en-US" sz="2000" i="1">
                              <a:solidFill>
                                <a:srgbClr val="C00000"/>
                              </a:solidFill>
                              <a:latin typeface="Cambria Math" panose="02040503050406030204" pitchFamily="18" charset="0"/>
                            </a:rPr>
                          </m:ctrlPr>
                        </m:sSubPr>
                        <m:e>
                          <m:r>
                            <a:rPr lang="en-US" sz="2000" i="1">
                              <a:solidFill>
                                <a:srgbClr val="C00000"/>
                              </a:solidFill>
                              <a:latin typeface="Cambria Math" panose="02040503050406030204" pitchFamily="18" charset="0"/>
                            </a:rPr>
                            <m:t>h</m:t>
                          </m:r>
                        </m:e>
                        <m:sub>
                          <m:sSub>
                            <m:sSubPr>
                              <m:ctrlPr>
                                <a:rPr lang="en-US" sz="2000" i="1">
                                  <a:solidFill>
                                    <a:srgbClr val="C00000"/>
                                  </a:solidFill>
                                  <a:latin typeface="Cambria Math" panose="02040503050406030204" pitchFamily="18" charset="0"/>
                                </a:rPr>
                              </m:ctrlPr>
                            </m:sSubPr>
                            <m:e>
                              <m:r>
                                <a:rPr lang="en-US" sz="2000" i="1">
                                  <a:solidFill>
                                    <a:srgbClr val="C00000"/>
                                  </a:solidFill>
                                  <a:latin typeface="Cambria Math" panose="02040503050406030204" pitchFamily="18" charset="0"/>
                                </a:rPr>
                                <m:t>𝑣</m:t>
                              </m:r>
                            </m:e>
                            <m:sub>
                              <m:r>
                                <a:rPr lang="en-US" sz="2000" b="0" i="1" smtClean="0">
                                  <a:solidFill>
                                    <a:srgbClr val="C00000"/>
                                  </a:solidFill>
                                  <a:latin typeface="Cambria Math" panose="02040503050406030204" pitchFamily="18" charset="0"/>
                                </a:rPr>
                                <m:t>3</m:t>
                              </m:r>
                            </m:sub>
                          </m:sSub>
                        </m:sub>
                      </m:sSub>
                    </m:oMath>
                  </m:oMathPara>
                </a14:m>
                <a:endParaRPr lang="en-US" sz="2000">
                  <a:solidFill>
                    <a:srgbClr val="C00000"/>
                  </a:solidFill>
                </a:endParaRPr>
              </a:p>
            </p:txBody>
          </p:sp>
        </mc:Choice>
        <mc:Fallback xmlns="">
          <p:sp>
            <p:nvSpPr>
              <p:cNvPr id="54" name="Rectangle 53">
                <a:extLst>
                  <a:ext uri="{FF2B5EF4-FFF2-40B4-BE49-F238E27FC236}">
                    <a16:creationId xmlns:a16="http://schemas.microsoft.com/office/drawing/2014/main" id="{85569FAD-7E67-634F-ADD3-EB783CA3C284}"/>
                  </a:ext>
                </a:extLst>
              </p:cNvPr>
              <p:cNvSpPr>
                <a:spLocks noRot="1" noChangeAspect="1" noMove="1" noResize="1" noEditPoints="1" noAdjustHandles="1" noChangeArrowheads="1" noChangeShapeType="1" noTextEdit="1"/>
              </p:cNvSpPr>
              <p:nvPr/>
            </p:nvSpPr>
            <p:spPr>
              <a:xfrm>
                <a:off x="4088366" y="5226613"/>
                <a:ext cx="1275606" cy="42793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Oval 38">
                <a:extLst>
                  <a:ext uri="{FF2B5EF4-FFF2-40B4-BE49-F238E27FC236}">
                    <a16:creationId xmlns:a16="http://schemas.microsoft.com/office/drawing/2014/main" id="{06563DD0-090B-AB4D-A439-2E1514AB79AF}"/>
                  </a:ext>
                </a:extLst>
              </p:cNvPr>
              <p:cNvSpPr/>
              <p:nvPr/>
            </p:nvSpPr>
            <p:spPr>
              <a:xfrm>
                <a:off x="3492175" y="5397931"/>
                <a:ext cx="291240" cy="291240"/>
              </a:xfrm>
              <a:prstGeom prst="ellipse">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14:m>
                  <m:oMathPara xmlns:m="http://schemas.openxmlformats.org/officeDocument/2006/math">
                    <m:oMathParaPr>
                      <m:jc m:val="centerGroup"/>
                    </m:oMathParaPr>
                    <m:oMath xmlns:m="http://schemas.openxmlformats.org/officeDocument/2006/math">
                      <m:sSub>
                        <m:sSubPr>
                          <m:ctrlPr>
                            <a:rPr lang="en-US" sz="1600" i="1">
                              <a:solidFill>
                                <a:schemeClr val="tx1"/>
                              </a:solidFill>
                              <a:latin typeface="Cambria Math" panose="02040503050406030204" pitchFamily="18" charset="0"/>
                            </a:rPr>
                          </m:ctrlPr>
                        </m:sSubPr>
                        <m:e>
                          <m:r>
                            <a:rPr lang="en-US" sz="1600" i="1">
                              <a:solidFill>
                                <a:schemeClr val="tx1"/>
                              </a:solidFill>
                              <a:latin typeface="Cambria Math" panose="02040503050406030204" pitchFamily="18" charset="0"/>
                            </a:rPr>
                            <m:t>𝑣</m:t>
                          </m:r>
                        </m:e>
                        <m:sub>
                          <m:r>
                            <a:rPr lang="en-US" sz="1600" i="1">
                              <a:solidFill>
                                <a:schemeClr val="tx1"/>
                              </a:solidFill>
                              <a:latin typeface="Cambria Math" panose="02040503050406030204" pitchFamily="18" charset="0"/>
                            </a:rPr>
                            <m:t>1</m:t>
                          </m:r>
                        </m:sub>
                      </m:sSub>
                    </m:oMath>
                  </m:oMathPara>
                </a14:m>
                <a:endParaRPr lang="en-US" sz="2000">
                  <a:solidFill>
                    <a:schemeClr val="tx1"/>
                  </a:solidFill>
                </a:endParaRPr>
              </a:p>
            </p:txBody>
          </p:sp>
        </mc:Choice>
        <mc:Fallback xmlns="">
          <p:sp>
            <p:nvSpPr>
              <p:cNvPr id="39" name="Oval 38">
                <a:extLst>
                  <a:ext uri="{FF2B5EF4-FFF2-40B4-BE49-F238E27FC236}">
                    <a16:creationId xmlns:a16="http://schemas.microsoft.com/office/drawing/2014/main" id="{06563DD0-090B-AB4D-A439-2E1514AB79AF}"/>
                  </a:ext>
                </a:extLst>
              </p:cNvPr>
              <p:cNvSpPr>
                <a:spLocks noRot="1" noChangeAspect="1" noMove="1" noResize="1" noEditPoints="1" noAdjustHandles="1" noChangeArrowheads="1" noChangeShapeType="1" noTextEdit="1"/>
              </p:cNvSpPr>
              <p:nvPr/>
            </p:nvSpPr>
            <p:spPr>
              <a:xfrm>
                <a:off x="3492175" y="5397931"/>
                <a:ext cx="291240" cy="291240"/>
              </a:xfrm>
              <a:prstGeom prst="ellipse">
                <a:avLst/>
              </a:prstGeom>
              <a:blipFill>
                <a:blip r:embed="rId7"/>
                <a:stretch>
                  <a:fillRect r="-1923"/>
                </a:stretch>
              </a:blipFill>
              <a:ln w="25400" cmpd="sng">
                <a:solidFill>
                  <a:schemeClr val="tx1"/>
                </a:solidFill>
              </a:ln>
            </p:spPr>
            <p:txBody>
              <a:bodyPr/>
              <a:lstStyle/>
              <a:p>
                <a:r>
                  <a:rPr lang="en-US">
                    <a:noFill/>
                  </a:rPr>
                  <a:t> </a:t>
                </a:r>
              </a:p>
            </p:txBody>
          </p:sp>
        </mc:Fallback>
      </mc:AlternateContent>
      <p:sp>
        <p:nvSpPr>
          <p:cNvPr id="40" name="Oval 39">
            <a:extLst>
              <a:ext uri="{FF2B5EF4-FFF2-40B4-BE49-F238E27FC236}">
                <a16:creationId xmlns:a16="http://schemas.microsoft.com/office/drawing/2014/main" id="{44392C14-3AB0-B44E-BCF7-3AE25EEC79B2}"/>
              </a:ext>
            </a:extLst>
          </p:cNvPr>
          <p:cNvSpPr/>
          <p:nvPr/>
        </p:nvSpPr>
        <p:spPr>
          <a:xfrm>
            <a:off x="3492175" y="6293581"/>
            <a:ext cx="291240" cy="291240"/>
          </a:xfrm>
          <a:prstGeom prst="ellipse">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41" name="Oval 40">
            <a:extLst>
              <a:ext uri="{FF2B5EF4-FFF2-40B4-BE49-F238E27FC236}">
                <a16:creationId xmlns:a16="http://schemas.microsoft.com/office/drawing/2014/main" id="{02608ADD-25E9-A54B-A6BE-E73291738B41}"/>
              </a:ext>
            </a:extLst>
          </p:cNvPr>
          <p:cNvSpPr/>
          <p:nvPr/>
        </p:nvSpPr>
        <p:spPr>
          <a:xfrm>
            <a:off x="4375182" y="5840585"/>
            <a:ext cx="291240" cy="291240"/>
          </a:xfrm>
          <a:prstGeom prst="ellipse">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cxnSp>
        <p:nvCxnSpPr>
          <p:cNvPr id="43" name="Straight Connector 42">
            <a:extLst>
              <a:ext uri="{FF2B5EF4-FFF2-40B4-BE49-F238E27FC236}">
                <a16:creationId xmlns:a16="http://schemas.microsoft.com/office/drawing/2014/main" id="{FE40CB1D-54D8-604B-A3E0-7A96BBB12C3F}"/>
              </a:ext>
            </a:extLst>
          </p:cNvPr>
          <p:cNvCxnSpPr>
            <a:cxnSpLocks/>
            <a:stCxn id="39" idx="4"/>
            <a:endCxn id="40" idx="0"/>
          </p:cNvCxnSpPr>
          <p:nvPr/>
        </p:nvCxnSpPr>
        <p:spPr>
          <a:xfrm>
            <a:off x="3637795" y="5689171"/>
            <a:ext cx="0" cy="60441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D8555C4-4AAE-DF4A-88BE-29C65BB3771A}"/>
              </a:ext>
            </a:extLst>
          </p:cNvPr>
          <p:cNvCxnSpPr>
            <a:cxnSpLocks/>
            <a:stCxn id="39" idx="6"/>
            <a:endCxn id="41" idx="1"/>
          </p:cNvCxnSpPr>
          <p:nvPr/>
        </p:nvCxnSpPr>
        <p:spPr>
          <a:xfrm>
            <a:off x="3783415" y="5543551"/>
            <a:ext cx="634418" cy="33968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D849A1D-04E0-BB41-A246-45323D20A41E}"/>
              </a:ext>
            </a:extLst>
          </p:cNvPr>
          <p:cNvCxnSpPr>
            <a:cxnSpLocks/>
            <a:stCxn id="40" idx="6"/>
            <a:endCxn id="41" idx="3"/>
          </p:cNvCxnSpPr>
          <p:nvPr/>
        </p:nvCxnSpPr>
        <p:spPr>
          <a:xfrm flipV="1">
            <a:off x="3783415" y="6089174"/>
            <a:ext cx="634418" cy="35002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9198818-51DE-4019-35F9-8FBF278F60A2}"/>
              </a:ext>
            </a:extLst>
          </p:cNvPr>
          <p:cNvSpPr txBox="1"/>
          <p:nvPr/>
        </p:nvSpPr>
        <p:spPr>
          <a:xfrm>
            <a:off x="7191227" y="6207271"/>
            <a:ext cx="1904012" cy="430887"/>
          </a:xfrm>
          <a:prstGeom prst="rect">
            <a:avLst/>
          </a:prstGeom>
          <a:noFill/>
        </p:spPr>
        <p:txBody>
          <a:bodyPr wrap="square">
            <a:spAutoFit/>
          </a:bodyPr>
          <a:lstStyle/>
          <a:p>
            <a:r>
              <a:rPr lang="en-US" sz="1100" dirty="0">
                <a:solidFill>
                  <a:srgbClr val="008000"/>
                </a:solidFill>
                <a:latin typeface="Arial" panose="020B0604020202020204" pitchFamily="34" charset="0"/>
                <a:cs typeface="Arial" panose="020B0604020202020204" pitchFamily="34" charset="0"/>
              </a:rPr>
              <a:t>(Considering that attributes of all nodes are the same)</a:t>
            </a:r>
          </a:p>
        </p:txBody>
      </p:sp>
    </p:spTree>
    <p:extLst>
      <p:ext uri="{BB962C8B-B14F-4D97-AF65-F5344CB8AC3E}">
        <p14:creationId xmlns:p14="http://schemas.microsoft.com/office/powerpoint/2010/main" val="1417105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21121-C07D-594C-ADBB-C9A6F2527938}"/>
              </a:ext>
            </a:extLst>
          </p:cNvPr>
          <p:cNvSpPr>
            <a:spLocks noGrp="1"/>
          </p:cNvSpPr>
          <p:nvPr>
            <p:ph type="title"/>
          </p:nvPr>
        </p:nvSpPr>
        <p:spPr/>
        <p:txBody>
          <a:bodyPr/>
          <a:lstStyle/>
          <a:p>
            <a:r>
              <a:rPr lang="en-US"/>
              <a:t>Imperfections of Existing GNNs</a:t>
            </a:r>
          </a:p>
        </p:txBody>
      </p:sp>
      <p:sp>
        <p:nvSpPr>
          <p:cNvPr id="3" name="Content Placeholder 2">
            <a:extLst>
              <a:ext uri="{FF2B5EF4-FFF2-40B4-BE49-F238E27FC236}">
                <a16:creationId xmlns:a16="http://schemas.microsoft.com/office/drawing/2014/main" id="{50B84E62-FE26-664B-9354-EAF57B52C2DE}"/>
              </a:ext>
            </a:extLst>
          </p:cNvPr>
          <p:cNvSpPr>
            <a:spLocks noGrp="1"/>
          </p:cNvSpPr>
          <p:nvPr>
            <p:ph idx="1"/>
          </p:nvPr>
        </p:nvSpPr>
        <p:spPr>
          <a:xfrm>
            <a:off x="282742" y="1325879"/>
            <a:ext cx="8734926" cy="5257801"/>
          </a:xfrm>
        </p:spPr>
        <p:txBody>
          <a:bodyPr vert="horz" lIns="54864" tIns="91440" rIns="91440" bIns="45720" rtlCol="0" anchor="t">
            <a:normAutofit/>
          </a:bodyPr>
          <a:lstStyle/>
          <a:p>
            <a:pPr marL="438785"/>
            <a:r>
              <a:rPr lang="en-US" b="1" dirty="0">
                <a:solidFill>
                  <a:srgbClr val="C00000"/>
                </a:solidFill>
                <a:latin typeface="Calibri"/>
                <a:ea typeface="Calibri"/>
                <a:cs typeface="Calibri"/>
              </a:rPr>
              <a:t>Observation 2 often cannot be satisfied:</a:t>
            </a:r>
            <a:endParaRPr lang="en-US" dirty="0">
              <a:latin typeface="Calibri"/>
              <a:ea typeface="Calibri"/>
              <a:cs typeface="Calibri"/>
            </a:endParaRPr>
          </a:p>
          <a:p>
            <a:pPr lvl="1"/>
            <a:r>
              <a:rPr lang="en-US" b="1" dirty="0">
                <a:latin typeface="Calibri"/>
                <a:ea typeface="Calibri"/>
                <a:cs typeface="Calibri"/>
              </a:rPr>
              <a:t>The GNNs we have introduced so far are not perfect</a:t>
            </a:r>
          </a:p>
          <a:p>
            <a:pPr lvl="1"/>
            <a:r>
              <a:rPr lang="en-US" dirty="0">
                <a:latin typeface="Calibri"/>
                <a:ea typeface="Calibri"/>
                <a:cs typeface="Calibri"/>
              </a:rPr>
              <a:t>In previous lecture, we discussed that their expressive power is </a:t>
            </a:r>
            <a:r>
              <a:rPr lang="en-US" b="1" dirty="0">
                <a:solidFill>
                  <a:srgbClr val="C00000"/>
                </a:solidFill>
                <a:latin typeface="Calibri"/>
                <a:ea typeface="Calibri"/>
                <a:cs typeface="Calibri"/>
              </a:rPr>
              <a:t>upper bounded by the WL test</a:t>
            </a:r>
          </a:p>
          <a:p>
            <a:pPr lvl="1"/>
            <a:r>
              <a:rPr lang="en-US" dirty="0">
                <a:latin typeface="Calibri"/>
                <a:ea typeface="Calibri"/>
                <a:cs typeface="Calibri"/>
              </a:rPr>
              <a:t>For example, message passing GNNs </a:t>
            </a:r>
            <a:r>
              <a:rPr lang="en-US" b="1" dirty="0">
                <a:latin typeface="Calibri"/>
                <a:ea typeface="Calibri"/>
                <a:cs typeface="Calibri"/>
              </a:rPr>
              <a:t>cannot count the cycle length:</a:t>
            </a:r>
          </a:p>
        </p:txBody>
      </p:sp>
      <p:sp>
        <p:nvSpPr>
          <p:cNvPr id="4" name="Date Placeholder 3">
            <a:extLst>
              <a:ext uri="{FF2B5EF4-FFF2-40B4-BE49-F238E27FC236}">
                <a16:creationId xmlns:a16="http://schemas.microsoft.com/office/drawing/2014/main" id="{10F4C347-DC14-2241-B99B-2F69CFFE2A2B}"/>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78C54360-14E0-6E4F-9FE0-3E6BB604518B}"/>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3FC2AAD-376B-F24A-ADE1-D7C3052F9DC8}"/>
              </a:ext>
            </a:extLst>
          </p:cNvPr>
          <p:cNvSpPr>
            <a:spLocks noGrp="1"/>
          </p:cNvSpPr>
          <p:nvPr>
            <p:ph type="sldNum" sz="quarter" idx="12"/>
          </p:nvPr>
        </p:nvSpPr>
        <p:spPr/>
        <p:txBody>
          <a:bodyPr/>
          <a:lstStyle/>
          <a:p>
            <a:fld id="{19B12225-5612-419B-A8D5-4B8EEE4C217E}" type="slidenum">
              <a:rPr lang="en-US" smtClean="0"/>
              <a:pPr/>
              <a:t>9</a:t>
            </a:fld>
            <a:endParaRPr lang="en-US"/>
          </a:p>
        </p:txBody>
      </p:sp>
      <mc:AlternateContent xmlns:mc="http://schemas.openxmlformats.org/markup-compatibility/2006" xmlns:a14="http://schemas.microsoft.com/office/drawing/2010/main">
        <mc:Choice Requires="a14">
          <p:sp>
            <p:nvSpPr>
              <p:cNvPr id="16" name="Oval 15">
                <a:extLst>
                  <a:ext uri="{FF2B5EF4-FFF2-40B4-BE49-F238E27FC236}">
                    <a16:creationId xmlns:a16="http://schemas.microsoft.com/office/drawing/2014/main" id="{7B21485D-53D2-AB4D-9D97-7828C150C715}"/>
                  </a:ext>
                </a:extLst>
              </p:cNvPr>
              <p:cNvSpPr/>
              <p:nvPr/>
            </p:nvSpPr>
            <p:spPr>
              <a:xfrm>
                <a:off x="842619" y="5345126"/>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i="0" u="none" strike="noStrike" kern="0" cap="none" spc="0" normalizeH="0" baseline="0" noProof="0">
                  <a:ln>
                    <a:noFill/>
                  </a:ln>
                  <a:solidFill>
                    <a:prstClr val="black"/>
                  </a:solidFill>
                  <a:effectLst/>
                  <a:uLnTx/>
                  <a:uFillTx/>
                  <a:latin typeface="Calibri"/>
                  <a:ea typeface="+mn-ea"/>
                  <a:cs typeface="+mn-cs"/>
                </a:endParaRPr>
              </a:p>
            </p:txBody>
          </p:sp>
        </mc:Choice>
        <mc:Fallback xmlns="">
          <p:sp>
            <p:nvSpPr>
              <p:cNvPr id="16" name="Oval 15">
                <a:extLst>
                  <a:ext uri="{FF2B5EF4-FFF2-40B4-BE49-F238E27FC236}">
                    <a16:creationId xmlns:a16="http://schemas.microsoft.com/office/drawing/2014/main" id="{7B21485D-53D2-AB4D-9D97-7828C150C715}"/>
                  </a:ext>
                </a:extLst>
              </p:cNvPr>
              <p:cNvSpPr>
                <a:spLocks noRot="1" noChangeAspect="1" noMove="1" noResize="1" noEditPoints="1" noAdjustHandles="1" noChangeArrowheads="1" noChangeShapeType="1" noTextEdit="1"/>
              </p:cNvSpPr>
              <p:nvPr/>
            </p:nvSpPr>
            <p:spPr>
              <a:xfrm>
                <a:off x="842619" y="5345126"/>
                <a:ext cx="268177" cy="268177"/>
              </a:xfrm>
              <a:prstGeom prst="ellipse">
                <a:avLst/>
              </a:prstGeom>
              <a:blipFill>
                <a:blip r:embed="rId3"/>
                <a:stretch>
                  <a:fillRect r="-6250"/>
                </a:stretch>
              </a:blipFill>
              <a:ln w="25400" cap="flat" cmpd="sng" algn="ctr">
                <a:solidFill>
                  <a:sysClr val="windowText" lastClr="000000"/>
                </a:solidFill>
                <a:prstDash val="solid"/>
              </a:ln>
              <a:effectLst/>
            </p:spPr>
            <p:txBody>
              <a:bodyPr/>
              <a:lstStyle/>
              <a:p>
                <a:r>
                  <a:rPr lang="en-US">
                    <a:noFill/>
                  </a:rPr>
                  <a:t> </a:t>
                </a:r>
              </a:p>
            </p:txBody>
          </p:sp>
        </mc:Fallback>
      </mc:AlternateContent>
      <p:sp>
        <p:nvSpPr>
          <p:cNvPr id="18" name="Oval 17">
            <a:extLst>
              <a:ext uri="{FF2B5EF4-FFF2-40B4-BE49-F238E27FC236}">
                <a16:creationId xmlns:a16="http://schemas.microsoft.com/office/drawing/2014/main" id="{DC5FF6BC-6929-5E43-B8EF-EA6DBF07EC4C}"/>
              </a:ext>
            </a:extLst>
          </p:cNvPr>
          <p:cNvSpPr/>
          <p:nvPr/>
        </p:nvSpPr>
        <p:spPr>
          <a:xfrm>
            <a:off x="842619" y="6434398"/>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sp>
        <p:nvSpPr>
          <p:cNvPr id="19" name="Oval 18">
            <a:extLst>
              <a:ext uri="{FF2B5EF4-FFF2-40B4-BE49-F238E27FC236}">
                <a16:creationId xmlns:a16="http://schemas.microsoft.com/office/drawing/2014/main" id="{D3EA44B2-3220-0742-8610-F941BA8CD05E}"/>
              </a:ext>
            </a:extLst>
          </p:cNvPr>
          <p:cNvSpPr/>
          <p:nvPr/>
        </p:nvSpPr>
        <p:spPr>
          <a:xfrm>
            <a:off x="1916514" y="5883474"/>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20" name="Straight Connector 19">
            <a:extLst>
              <a:ext uri="{FF2B5EF4-FFF2-40B4-BE49-F238E27FC236}">
                <a16:creationId xmlns:a16="http://schemas.microsoft.com/office/drawing/2014/main" id="{BA0890D5-7BA9-1A4D-B9F2-BD8F9C874D59}"/>
              </a:ext>
            </a:extLst>
          </p:cNvPr>
          <p:cNvCxnSpPr>
            <a:cxnSpLocks/>
            <a:stCxn id="16" idx="4"/>
            <a:endCxn id="18" idx="0"/>
          </p:cNvCxnSpPr>
          <p:nvPr/>
        </p:nvCxnSpPr>
        <p:spPr>
          <a:xfrm>
            <a:off x="976707" y="5613304"/>
            <a:ext cx="0" cy="821096"/>
          </a:xfrm>
          <a:prstGeom prst="line">
            <a:avLst/>
          </a:prstGeom>
          <a:noFill/>
          <a:ln w="25400" cap="flat" cmpd="sng" algn="ctr">
            <a:solidFill>
              <a:sysClr val="windowText" lastClr="000000"/>
            </a:solidFill>
            <a:prstDash val="solid"/>
          </a:ln>
          <a:effectLst/>
        </p:spPr>
      </p:cxnSp>
      <p:cxnSp>
        <p:nvCxnSpPr>
          <p:cNvPr id="21" name="Straight Connector 20">
            <a:extLst>
              <a:ext uri="{FF2B5EF4-FFF2-40B4-BE49-F238E27FC236}">
                <a16:creationId xmlns:a16="http://schemas.microsoft.com/office/drawing/2014/main" id="{1751BB2F-A7EC-F946-946B-BA722A627E0B}"/>
              </a:ext>
            </a:extLst>
          </p:cNvPr>
          <p:cNvCxnSpPr>
            <a:cxnSpLocks/>
            <a:stCxn id="16" idx="6"/>
            <a:endCxn id="19" idx="1"/>
          </p:cNvCxnSpPr>
          <p:nvPr/>
        </p:nvCxnSpPr>
        <p:spPr>
          <a:xfrm>
            <a:off x="1110796" y="5479215"/>
            <a:ext cx="844992" cy="443532"/>
          </a:xfrm>
          <a:prstGeom prst="line">
            <a:avLst/>
          </a:prstGeom>
          <a:noFill/>
          <a:ln w="25400" cap="flat" cmpd="sng" algn="ctr">
            <a:solidFill>
              <a:sysClr val="windowText" lastClr="000000"/>
            </a:solidFill>
            <a:prstDash val="solid"/>
          </a:ln>
          <a:effectLst/>
        </p:spPr>
      </p:cxnSp>
      <p:cxnSp>
        <p:nvCxnSpPr>
          <p:cNvPr id="22" name="Straight Connector 21">
            <a:extLst>
              <a:ext uri="{FF2B5EF4-FFF2-40B4-BE49-F238E27FC236}">
                <a16:creationId xmlns:a16="http://schemas.microsoft.com/office/drawing/2014/main" id="{D968F2EC-F2E9-1E4E-A2D8-D46223750522}"/>
              </a:ext>
            </a:extLst>
          </p:cNvPr>
          <p:cNvCxnSpPr>
            <a:cxnSpLocks/>
            <a:stCxn id="18" idx="6"/>
            <a:endCxn id="19" idx="3"/>
          </p:cNvCxnSpPr>
          <p:nvPr/>
        </p:nvCxnSpPr>
        <p:spPr>
          <a:xfrm flipV="1">
            <a:off x="1110796" y="6112377"/>
            <a:ext cx="844992" cy="456110"/>
          </a:xfrm>
          <a:prstGeom prst="line">
            <a:avLst/>
          </a:prstGeom>
          <a:noFill/>
          <a:ln w="25400" cap="flat" cmpd="sng" algn="ctr">
            <a:solidFill>
              <a:sysClr val="windowText" lastClr="000000"/>
            </a:solidFill>
            <a:prstDash val="solid"/>
          </a:ln>
          <a:effectLst/>
        </p:spPr>
      </p:cxnSp>
      <p:sp>
        <p:nvSpPr>
          <p:cNvPr id="23" name="Oval 22">
            <a:extLst>
              <a:ext uri="{FF2B5EF4-FFF2-40B4-BE49-F238E27FC236}">
                <a16:creationId xmlns:a16="http://schemas.microsoft.com/office/drawing/2014/main" id="{C4E53903-AFED-2A45-B949-FCABFA516DB5}"/>
              </a:ext>
            </a:extLst>
          </p:cNvPr>
          <p:cNvSpPr/>
          <p:nvPr/>
        </p:nvSpPr>
        <p:spPr>
          <a:xfrm>
            <a:off x="4516645" y="5350659"/>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p:sp>
        <p:nvSpPr>
          <p:cNvPr id="24" name="Oval 23">
            <a:extLst>
              <a:ext uri="{FF2B5EF4-FFF2-40B4-BE49-F238E27FC236}">
                <a16:creationId xmlns:a16="http://schemas.microsoft.com/office/drawing/2014/main" id="{2605D992-A930-034C-B588-9EB03FADE16C}"/>
              </a:ext>
            </a:extLst>
          </p:cNvPr>
          <p:cNvSpPr/>
          <p:nvPr/>
        </p:nvSpPr>
        <p:spPr>
          <a:xfrm>
            <a:off x="4516645" y="6434069"/>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25" name="Oval 24">
                <a:extLst>
                  <a:ext uri="{FF2B5EF4-FFF2-40B4-BE49-F238E27FC236}">
                    <a16:creationId xmlns:a16="http://schemas.microsoft.com/office/drawing/2014/main" id="{9555B363-1FE6-0449-87B4-F77F947C6012}"/>
                  </a:ext>
                </a:extLst>
              </p:cNvPr>
              <p:cNvSpPr/>
              <p:nvPr/>
            </p:nvSpPr>
            <p:spPr>
              <a:xfrm>
                <a:off x="3346895" y="5353630"/>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00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mc:Choice>
        <mc:Fallback xmlns="">
          <p:sp>
            <p:nvSpPr>
              <p:cNvPr id="25" name="Oval 24">
                <a:extLst>
                  <a:ext uri="{FF2B5EF4-FFF2-40B4-BE49-F238E27FC236}">
                    <a16:creationId xmlns:a16="http://schemas.microsoft.com/office/drawing/2014/main" id="{9555B363-1FE6-0449-87B4-F77F947C6012}"/>
                  </a:ext>
                </a:extLst>
              </p:cNvPr>
              <p:cNvSpPr>
                <a:spLocks noRot="1" noChangeAspect="1" noMove="1" noResize="1" noEditPoints="1" noAdjustHandles="1" noChangeArrowheads="1" noChangeShapeType="1" noTextEdit="1"/>
              </p:cNvSpPr>
              <p:nvPr/>
            </p:nvSpPr>
            <p:spPr>
              <a:xfrm>
                <a:off x="3346895" y="5353630"/>
                <a:ext cx="268177" cy="268177"/>
              </a:xfrm>
              <a:prstGeom prst="ellipse">
                <a:avLst/>
              </a:prstGeom>
              <a:blipFill>
                <a:blip r:embed="rId4"/>
                <a:stretch>
                  <a:fillRect r="-6250"/>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26" name="Straight Connector 25">
            <a:extLst>
              <a:ext uri="{FF2B5EF4-FFF2-40B4-BE49-F238E27FC236}">
                <a16:creationId xmlns:a16="http://schemas.microsoft.com/office/drawing/2014/main" id="{444530D5-3836-3F48-A582-E1A6A67D016A}"/>
              </a:ext>
            </a:extLst>
          </p:cNvPr>
          <p:cNvCxnSpPr>
            <a:cxnSpLocks/>
            <a:stCxn id="23" idx="4"/>
            <a:endCxn id="24" idx="0"/>
          </p:cNvCxnSpPr>
          <p:nvPr/>
        </p:nvCxnSpPr>
        <p:spPr>
          <a:xfrm>
            <a:off x="4650734" y="5618835"/>
            <a:ext cx="0" cy="815233"/>
          </a:xfrm>
          <a:prstGeom prst="line">
            <a:avLst/>
          </a:prstGeom>
          <a:noFill/>
          <a:ln w="25400" cap="flat" cmpd="sng" algn="ctr">
            <a:solidFill>
              <a:sysClr val="windowText" lastClr="000000"/>
            </a:solidFill>
            <a:prstDash val="solid"/>
          </a:ln>
          <a:effectLst/>
        </p:spPr>
      </p:cxnSp>
      <p:cxnSp>
        <p:nvCxnSpPr>
          <p:cNvPr id="27" name="Straight Connector 26">
            <a:extLst>
              <a:ext uri="{FF2B5EF4-FFF2-40B4-BE49-F238E27FC236}">
                <a16:creationId xmlns:a16="http://schemas.microsoft.com/office/drawing/2014/main" id="{DB6009D9-84B4-3740-864D-32FE88BA4D5E}"/>
              </a:ext>
            </a:extLst>
          </p:cNvPr>
          <p:cNvCxnSpPr>
            <a:cxnSpLocks/>
            <a:stCxn id="28" idx="0"/>
            <a:endCxn id="25" idx="4"/>
          </p:cNvCxnSpPr>
          <p:nvPr/>
        </p:nvCxnSpPr>
        <p:spPr>
          <a:xfrm flipV="1">
            <a:off x="3480984" y="5621807"/>
            <a:ext cx="0" cy="812262"/>
          </a:xfrm>
          <a:prstGeom prst="line">
            <a:avLst/>
          </a:prstGeom>
          <a:noFill/>
          <a:ln w="25400" cap="flat" cmpd="sng" algn="ctr">
            <a:solidFill>
              <a:sysClr val="windowText" lastClr="000000"/>
            </a:solidFill>
            <a:prstDash val="solid"/>
          </a:ln>
          <a:effectLst/>
        </p:spPr>
      </p:cxnSp>
      <p:sp>
        <p:nvSpPr>
          <p:cNvPr id="28" name="Oval 27">
            <a:extLst>
              <a:ext uri="{FF2B5EF4-FFF2-40B4-BE49-F238E27FC236}">
                <a16:creationId xmlns:a16="http://schemas.microsoft.com/office/drawing/2014/main" id="{523E11DA-5D62-6C48-A4E6-141AEB1B02F0}"/>
              </a:ext>
            </a:extLst>
          </p:cNvPr>
          <p:cNvSpPr/>
          <p:nvPr/>
        </p:nvSpPr>
        <p:spPr>
          <a:xfrm>
            <a:off x="3346895" y="6434069"/>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29" name="Straight Connector 28">
            <a:extLst>
              <a:ext uri="{FF2B5EF4-FFF2-40B4-BE49-F238E27FC236}">
                <a16:creationId xmlns:a16="http://schemas.microsoft.com/office/drawing/2014/main" id="{2BE328F6-5C94-7B41-A9EF-EE6BF328A849}"/>
              </a:ext>
            </a:extLst>
          </p:cNvPr>
          <p:cNvCxnSpPr>
            <a:cxnSpLocks/>
            <a:stCxn id="23" idx="2"/>
            <a:endCxn id="25" idx="6"/>
          </p:cNvCxnSpPr>
          <p:nvPr/>
        </p:nvCxnSpPr>
        <p:spPr>
          <a:xfrm flipH="1">
            <a:off x="3615071" y="5484747"/>
            <a:ext cx="901574" cy="2971"/>
          </a:xfrm>
          <a:prstGeom prst="line">
            <a:avLst/>
          </a:prstGeom>
          <a:noFill/>
          <a:ln w="25400" cap="flat" cmpd="sng" algn="ctr">
            <a:solidFill>
              <a:sysClr val="windowText" lastClr="000000"/>
            </a:solidFill>
            <a:prstDash val="solid"/>
          </a:ln>
          <a:effectLst/>
        </p:spPr>
      </p:cxnSp>
      <p:cxnSp>
        <p:nvCxnSpPr>
          <p:cNvPr id="30" name="Straight Connector 29">
            <a:extLst>
              <a:ext uri="{FF2B5EF4-FFF2-40B4-BE49-F238E27FC236}">
                <a16:creationId xmlns:a16="http://schemas.microsoft.com/office/drawing/2014/main" id="{B77D0314-A773-E147-9B7C-84A050470D29}"/>
              </a:ext>
            </a:extLst>
          </p:cNvPr>
          <p:cNvCxnSpPr>
            <a:cxnSpLocks/>
            <a:stCxn id="24" idx="2"/>
            <a:endCxn id="28" idx="6"/>
          </p:cNvCxnSpPr>
          <p:nvPr/>
        </p:nvCxnSpPr>
        <p:spPr>
          <a:xfrm flipH="1">
            <a:off x="3615071" y="6568157"/>
            <a:ext cx="901574" cy="0"/>
          </a:xfrm>
          <a:prstGeom prst="line">
            <a:avLst/>
          </a:prstGeom>
          <a:noFill/>
          <a:ln w="25400" cap="flat" cmpd="sng" algn="ctr">
            <a:solidFill>
              <a:sysClr val="windowText" lastClr="000000"/>
            </a:solidFill>
            <a:prstDash val="solid"/>
          </a:ln>
          <a:effectLst/>
        </p:spPr>
      </p:cxn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9DB8193F-386C-504F-A187-E123C146721A}"/>
                  </a:ext>
                </a:extLst>
              </p:cNvPr>
              <p:cNvSpPr txBox="1"/>
              <p:nvPr/>
            </p:nvSpPr>
            <p:spPr>
              <a:xfrm>
                <a:off x="457201" y="4668226"/>
                <a:ext cx="2152182" cy="646331"/>
              </a:xfrm>
              <a:prstGeom prst="rect">
                <a:avLst/>
              </a:prstGeom>
              <a:noFill/>
            </p:spPr>
            <p:txBody>
              <a:bodyPr wrap="squar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oMath>
                </a14:m>
                <a:r>
                  <a:rPr lang="en-US"/>
                  <a:t> </a:t>
                </a:r>
                <a:r>
                  <a:rPr lang="en-US">
                    <a:latin typeface="Calibri" panose="020F0502020204030204" pitchFamily="34" charset="0"/>
                    <a:cs typeface="Calibri" panose="020F0502020204030204" pitchFamily="34" charset="0"/>
                  </a:rPr>
                  <a:t>resides in </a:t>
                </a:r>
                <a:r>
                  <a:rPr lang="en-US">
                    <a:solidFill>
                      <a:srgbClr val="C00000"/>
                    </a:solidFill>
                    <a:latin typeface="Calibri" panose="020F0502020204030204" pitchFamily="34" charset="0"/>
                    <a:cs typeface="Calibri" panose="020F0502020204030204" pitchFamily="34" charset="0"/>
                  </a:rPr>
                  <a:t>a cycle with length 3</a:t>
                </a:r>
              </a:p>
            </p:txBody>
          </p:sp>
        </mc:Choice>
        <mc:Fallback xmlns="">
          <p:sp>
            <p:nvSpPr>
              <p:cNvPr id="31" name="TextBox 30">
                <a:extLst>
                  <a:ext uri="{FF2B5EF4-FFF2-40B4-BE49-F238E27FC236}">
                    <a16:creationId xmlns:a16="http://schemas.microsoft.com/office/drawing/2014/main" id="{9DB8193F-386C-504F-A187-E123C146721A}"/>
                  </a:ext>
                </a:extLst>
              </p:cNvPr>
              <p:cNvSpPr txBox="1">
                <a:spLocks noRot="1" noChangeAspect="1" noMove="1" noResize="1" noEditPoints="1" noAdjustHandles="1" noChangeArrowheads="1" noChangeShapeType="1" noTextEdit="1"/>
              </p:cNvSpPr>
              <p:nvPr/>
            </p:nvSpPr>
            <p:spPr>
              <a:xfrm>
                <a:off x="457201" y="4668226"/>
                <a:ext cx="2152182" cy="646331"/>
              </a:xfrm>
              <a:prstGeom prst="rect">
                <a:avLst/>
              </a:prstGeom>
              <a:blipFill>
                <a:blip r:embed="rId5"/>
                <a:stretch>
                  <a:fillRect l="-2266" t="-5660" b="-141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C807CD06-7792-D046-B448-334C0F8E1AD3}"/>
                  </a:ext>
                </a:extLst>
              </p:cNvPr>
              <p:cNvSpPr txBox="1"/>
              <p:nvPr/>
            </p:nvSpPr>
            <p:spPr>
              <a:xfrm>
                <a:off x="3114533" y="4662056"/>
                <a:ext cx="2097434" cy="646331"/>
              </a:xfrm>
              <a:prstGeom prst="rect">
                <a:avLst/>
              </a:prstGeom>
              <a:noFill/>
            </p:spPr>
            <p:txBody>
              <a:bodyPr wrap="squar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2</m:t>
                        </m:r>
                      </m:sub>
                    </m:sSub>
                  </m:oMath>
                </a14:m>
                <a:r>
                  <a:rPr lang="en-US"/>
                  <a:t> </a:t>
                </a:r>
                <a:r>
                  <a:rPr lang="en-US">
                    <a:latin typeface="Calibri" panose="020F0502020204030204" pitchFamily="34" charset="0"/>
                    <a:cs typeface="Calibri" panose="020F0502020204030204" pitchFamily="34" charset="0"/>
                  </a:rPr>
                  <a:t>resides in </a:t>
                </a:r>
                <a:r>
                  <a:rPr lang="en-US">
                    <a:solidFill>
                      <a:srgbClr val="C00000"/>
                    </a:solidFill>
                    <a:latin typeface="Calibri" panose="020F0502020204030204" pitchFamily="34" charset="0"/>
                    <a:cs typeface="Calibri" panose="020F0502020204030204" pitchFamily="34" charset="0"/>
                  </a:rPr>
                  <a:t>a cycle with length 4</a:t>
                </a:r>
              </a:p>
            </p:txBody>
          </p:sp>
        </mc:Choice>
        <mc:Fallback xmlns="">
          <p:sp>
            <p:nvSpPr>
              <p:cNvPr id="32" name="TextBox 31">
                <a:extLst>
                  <a:ext uri="{FF2B5EF4-FFF2-40B4-BE49-F238E27FC236}">
                    <a16:creationId xmlns:a16="http://schemas.microsoft.com/office/drawing/2014/main" id="{C807CD06-7792-D046-B448-334C0F8E1AD3}"/>
                  </a:ext>
                </a:extLst>
              </p:cNvPr>
              <p:cNvSpPr txBox="1">
                <a:spLocks noRot="1" noChangeAspect="1" noMove="1" noResize="1" noEditPoints="1" noAdjustHandles="1" noChangeArrowheads="1" noChangeShapeType="1" noTextEdit="1"/>
              </p:cNvSpPr>
              <p:nvPr/>
            </p:nvSpPr>
            <p:spPr>
              <a:xfrm>
                <a:off x="3114533" y="4662056"/>
                <a:ext cx="2097434" cy="646331"/>
              </a:xfrm>
              <a:prstGeom prst="rect">
                <a:avLst/>
              </a:prstGeom>
              <a:blipFill>
                <a:blip r:embed="rId6"/>
                <a:stretch>
                  <a:fillRect l="-2616" t="-5660" r="-581" b="-14151"/>
                </a:stretch>
              </a:blipFill>
            </p:spPr>
            <p:txBody>
              <a:bodyPr/>
              <a:lstStyle/>
              <a:p>
                <a:r>
                  <a:rPr lang="en-US">
                    <a:noFill/>
                  </a:rPr>
                  <a:t> </a:t>
                </a:r>
              </a:p>
            </p:txBody>
          </p:sp>
        </mc:Fallback>
      </mc:AlternateContent>
      <p:pic>
        <p:nvPicPr>
          <p:cNvPr id="33" name="Picture 32">
            <a:extLst>
              <a:ext uri="{FF2B5EF4-FFF2-40B4-BE49-F238E27FC236}">
                <a16:creationId xmlns:a16="http://schemas.microsoft.com/office/drawing/2014/main" id="{BB7811F7-B2D0-074F-A480-88998169666F}"/>
              </a:ext>
            </a:extLst>
          </p:cNvPr>
          <p:cNvPicPr>
            <a:picLocks noChangeAspect="1"/>
          </p:cNvPicPr>
          <p:nvPr/>
        </p:nvPicPr>
        <p:blipFill>
          <a:blip r:embed="rId7"/>
          <a:stretch>
            <a:fillRect/>
          </a:stretch>
        </p:blipFill>
        <p:spPr>
          <a:xfrm>
            <a:off x="5996592" y="5308387"/>
            <a:ext cx="2386920" cy="1614426"/>
          </a:xfrm>
          <a:prstGeom prst="rect">
            <a:avLst/>
          </a:prstGeom>
        </p:spPr>
      </p:pic>
      <mc:AlternateContent xmlns:mc="http://schemas.openxmlformats.org/markup-compatibility/2006">
        <mc:Choice xmlns:a14="http://schemas.microsoft.com/office/drawing/2010/main" Requires="a14">
          <p:sp>
            <p:nvSpPr>
              <p:cNvPr id="34" name="TextBox 33">
                <a:extLst>
                  <a:ext uri="{FF2B5EF4-FFF2-40B4-BE49-F238E27FC236}">
                    <a16:creationId xmlns:a16="http://schemas.microsoft.com/office/drawing/2014/main" id="{905AD2B2-AD66-B642-83FA-4AA524C6D662}"/>
                  </a:ext>
                </a:extLst>
              </p:cNvPr>
              <p:cNvSpPr txBox="1"/>
              <p:nvPr/>
            </p:nvSpPr>
            <p:spPr>
              <a:xfrm>
                <a:off x="6195083" y="4305621"/>
                <a:ext cx="2666175" cy="923330"/>
              </a:xfrm>
              <a:prstGeom prst="rect">
                <a:avLst/>
              </a:prstGeom>
              <a:noFill/>
            </p:spPr>
            <p:txBody>
              <a:bodyPr wrap="square" rtlCol="0">
                <a:spAutoFit/>
              </a:bodyPr>
              <a:lstStyle/>
              <a:p>
                <a:r>
                  <a:rPr lang="en-US" b="1" dirty="0">
                    <a:solidFill>
                      <a:schemeClr val="tx1"/>
                    </a:solidFill>
                    <a:latin typeface="Calibri" panose="020F0502020204030204" pitchFamily="34" charset="0"/>
                    <a:cs typeface="Calibri" panose="020F0502020204030204" pitchFamily="34" charset="0"/>
                  </a:rPr>
                  <a:t>The computational graphs for nodes </a:t>
                </a:r>
                <a14:m>
                  <m:oMath xmlns:m="http://schemas.openxmlformats.org/officeDocument/2006/math">
                    <m:sSub>
                      <m:sSubPr>
                        <m:ctrlPr>
                          <a:rPr lang="en-US" b="1" i="1" smtClean="0">
                            <a:solidFill>
                              <a:schemeClr val="tx1"/>
                            </a:solidFill>
                            <a:latin typeface="Cambria Math" panose="02040503050406030204" pitchFamily="18" charset="0"/>
                            <a:cs typeface="Calibri" panose="020F0502020204030204" pitchFamily="34" charset="0"/>
                          </a:rPr>
                        </m:ctrlPr>
                      </m:sSubPr>
                      <m:e>
                        <m:r>
                          <a:rPr lang="en-US" b="1" i="1" smtClean="0">
                            <a:solidFill>
                              <a:schemeClr val="tx1"/>
                            </a:solidFill>
                            <a:latin typeface="Cambria Math" panose="02040503050406030204" pitchFamily="18" charset="0"/>
                            <a:cs typeface="Calibri" panose="020F0502020204030204" pitchFamily="34" charset="0"/>
                          </a:rPr>
                          <m:t>𝒗</m:t>
                        </m:r>
                      </m:e>
                      <m:sub>
                        <m:r>
                          <a:rPr lang="en-US" b="1" i="1" smtClean="0">
                            <a:solidFill>
                              <a:schemeClr val="tx1"/>
                            </a:solidFill>
                            <a:latin typeface="Cambria Math" panose="02040503050406030204" pitchFamily="18" charset="0"/>
                            <a:cs typeface="Calibri" panose="020F0502020204030204" pitchFamily="34" charset="0"/>
                          </a:rPr>
                          <m:t>𝟏</m:t>
                        </m:r>
                      </m:sub>
                    </m:sSub>
                  </m:oMath>
                </a14:m>
                <a:r>
                  <a:rPr lang="en-US" b="1" dirty="0">
                    <a:solidFill>
                      <a:schemeClr val="tx1"/>
                    </a:solidFill>
                    <a:latin typeface="Calibri" panose="020F0502020204030204" pitchFamily="34" charset="0"/>
                    <a:cs typeface="Calibri" panose="020F0502020204030204" pitchFamily="34" charset="0"/>
                  </a:rPr>
                  <a:t> and </a:t>
                </a:r>
                <a14:m>
                  <m:oMath xmlns:m="http://schemas.openxmlformats.org/officeDocument/2006/math">
                    <m:sSub>
                      <m:sSubPr>
                        <m:ctrlPr>
                          <a:rPr lang="en-US" b="1" i="1" smtClean="0">
                            <a:solidFill>
                              <a:schemeClr val="tx1"/>
                            </a:solidFill>
                            <a:latin typeface="Cambria Math" panose="02040503050406030204" pitchFamily="18" charset="0"/>
                            <a:cs typeface="Calibri" panose="020F0502020204030204" pitchFamily="34" charset="0"/>
                          </a:rPr>
                        </m:ctrlPr>
                      </m:sSubPr>
                      <m:e>
                        <m:r>
                          <a:rPr lang="en-US" b="1" i="1" smtClean="0">
                            <a:solidFill>
                              <a:schemeClr val="tx1"/>
                            </a:solidFill>
                            <a:latin typeface="Cambria Math" panose="02040503050406030204" pitchFamily="18" charset="0"/>
                            <a:cs typeface="Calibri" panose="020F0502020204030204" pitchFamily="34" charset="0"/>
                          </a:rPr>
                          <m:t>𝒗</m:t>
                        </m:r>
                      </m:e>
                      <m:sub>
                        <m:r>
                          <a:rPr lang="en-US" b="1" i="1" smtClean="0">
                            <a:solidFill>
                              <a:schemeClr val="tx1"/>
                            </a:solidFill>
                            <a:latin typeface="Cambria Math" panose="02040503050406030204" pitchFamily="18" charset="0"/>
                            <a:cs typeface="Calibri" panose="020F0502020204030204" pitchFamily="34" charset="0"/>
                          </a:rPr>
                          <m:t>𝟐</m:t>
                        </m:r>
                      </m:sub>
                    </m:sSub>
                  </m:oMath>
                </a14:m>
                <a:r>
                  <a:rPr lang="en-US" b="1" dirty="0">
                    <a:solidFill>
                      <a:schemeClr val="tx1"/>
                    </a:solidFill>
                    <a:latin typeface="Calibri" panose="020F0502020204030204" pitchFamily="34" charset="0"/>
                    <a:cs typeface="Calibri" panose="020F0502020204030204" pitchFamily="34" charset="0"/>
                  </a:rPr>
                  <a:t> </a:t>
                </a:r>
                <a:r>
                  <a:rPr lang="en-US" dirty="0">
                    <a:solidFill>
                      <a:srgbClr val="C00000"/>
                    </a:solidFill>
                    <a:latin typeface="Calibri" panose="020F0502020204030204" pitchFamily="34" charset="0"/>
                    <a:cs typeface="Calibri" panose="020F0502020204030204" pitchFamily="34" charset="0"/>
                  </a:rPr>
                  <a:t>are always the same</a:t>
                </a:r>
              </a:p>
            </p:txBody>
          </p:sp>
        </mc:Choice>
        <mc:Fallback>
          <p:sp>
            <p:nvSpPr>
              <p:cNvPr id="34" name="TextBox 33">
                <a:extLst>
                  <a:ext uri="{FF2B5EF4-FFF2-40B4-BE49-F238E27FC236}">
                    <a16:creationId xmlns:a16="http://schemas.microsoft.com/office/drawing/2014/main" id="{905AD2B2-AD66-B642-83FA-4AA524C6D662}"/>
                  </a:ext>
                </a:extLst>
              </p:cNvPr>
              <p:cNvSpPr txBox="1">
                <a:spLocks noRot="1" noChangeAspect="1" noMove="1" noResize="1" noEditPoints="1" noAdjustHandles="1" noChangeArrowheads="1" noChangeShapeType="1" noTextEdit="1"/>
              </p:cNvSpPr>
              <p:nvPr/>
            </p:nvSpPr>
            <p:spPr>
              <a:xfrm>
                <a:off x="6195083" y="4305621"/>
                <a:ext cx="2666175" cy="923330"/>
              </a:xfrm>
              <a:prstGeom prst="rect">
                <a:avLst/>
              </a:prstGeom>
              <a:blipFill>
                <a:blip r:embed="rId8"/>
                <a:stretch>
                  <a:fillRect l="-1896" t="-2703" r="-3318" b="-10811"/>
                </a:stretch>
              </a:blipFill>
            </p:spPr>
            <p:txBody>
              <a:bodyPr/>
              <a:lstStyle/>
              <a:p>
                <a:r>
                  <a:rPr lang="en-US">
                    <a:noFill/>
                  </a:rPr>
                  <a:t> </a:t>
                </a:r>
              </a:p>
            </p:txBody>
          </p:sp>
        </mc:Fallback>
      </mc:AlternateContent>
      <p:sp>
        <p:nvSpPr>
          <p:cNvPr id="35" name="Rectangle 34">
            <a:extLst>
              <a:ext uri="{FF2B5EF4-FFF2-40B4-BE49-F238E27FC236}">
                <a16:creationId xmlns:a16="http://schemas.microsoft.com/office/drawing/2014/main" id="{DC7B89DA-6964-FA47-AA28-3BCFA6B8FB2A}"/>
              </a:ext>
            </a:extLst>
          </p:cNvPr>
          <p:cNvSpPr/>
          <p:nvPr/>
        </p:nvSpPr>
        <p:spPr>
          <a:xfrm>
            <a:off x="2923674" y="0"/>
            <a:ext cx="6220326" cy="276999"/>
          </a:xfrm>
          <a:prstGeom prst="rect">
            <a:avLst/>
          </a:prstGeom>
        </p:spPr>
        <p:txBody>
          <a:bodyPr wrap="square">
            <a:spAutoFit/>
          </a:bodyPr>
          <a:lstStyle/>
          <a:p>
            <a:r>
              <a:rPr lang="en-US" altLang="zh-CN" sz="1200">
                <a:solidFill>
                  <a:schemeClr val="bg1"/>
                </a:solidFill>
              </a:rPr>
              <a:t>J. You, J. Gomes-Selman, R. Ying, J. Leskovec. </a:t>
            </a:r>
            <a:r>
              <a:rPr lang="en-US" sz="1200">
                <a:solidFill>
                  <a:schemeClr val="bg1"/>
                </a:solidFill>
                <a:hlinkClick r:id="rId9"/>
              </a:rPr>
              <a:t>Identity-aware Graph Neural Networks</a:t>
            </a:r>
            <a:r>
              <a:rPr lang="en-US" sz="1200">
                <a:solidFill>
                  <a:schemeClr val="bg1"/>
                </a:solidFill>
              </a:rPr>
              <a:t>, AAAI 2021</a:t>
            </a:r>
          </a:p>
        </p:txBody>
      </p:sp>
      <p:sp>
        <p:nvSpPr>
          <p:cNvPr id="8" name="TextBox 7">
            <a:extLst>
              <a:ext uri="{FF2B5EF4-FFF2-40B4-BE49-F238E27FC236}">
                <a16:creationId xmlns:a16="http://schemas.microsoft.com/office/drawing/2014/main" id="{3F517500-6584-B543-21D4-36C8A6373E50}"/>
              </a:ext>
            </a:extLst>
          </p:cNvPr>
          <p:cNvSpPr txBox="1"/>
          <p:nvPr/>
        </p:nvSpPr>
        <p:spPr>
          <a:xfrm>
            <a:off x="7349744" y="5083516"/>
            <a:ext cx="4619468" cy="261610"/>
          </a:xfrm>
          <a:prstGeom prst="rect">
            <a:avLst/>
          </a:prstGeom>
          <a:noFill/>
        </p:spPr>
        <p:txBody>
          <a:bodyPr wrap="square">
            <a:spAutoFit/>
          </a:bodyPr>
          <a:lstStyle/>
          <a:p>
            <a:r>
              <a:rPr lang="en-US" sz="1100" dirty="0">
                <a:solidFill>
                  <a:srgbClr val="008000"/>
                </a:solidFill>
                <a:latin typeface="Arial" panose="020B0604020202020204" pitchFamily="34" charset="0"/>
                <a:cs typeface="Arial" panose="020B0604020202020204" pitchFamily="34" charset="0"/>
              </a:rPr>
              <a:t>(ignoring node attributes)</a:t>
            </a:r>
          </a:p>
        </p:txBody>
      </p:sp>
    </p:spTree>
    <p:extLst>
      <p:ext uri="{BB962C8B-B14F-4D97-AF65-F5344CB8AC3E}">
        <p14:creationId xmlns:p14="http://schemas.microsoft.com/office/powerpoint/2010/main" val="1760031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21121-C07D-594C-ADBB-C9A6F2527938}"/>
              </a:ext>
            </a:extLst>
          </p:cNvPr>
          <p:cNvSpPr>
            <a:spLocks noGrp="1"/>
          </p:cNvSpPr>
          <p:nvPr>
            <p:ph type="title"/>
          </p:nvPr>
        </p:nvSpPr>
        <p:spPr/>
        <p:txBody>
          <a:bodyPr/>
          <a:lstStyle/>
          <a:p>
            <a:r>
              <a:rPr lang="en-US"/>
              <a:t>Imperfections of Existing GNNs</a:t>
            </a:r>
          </a:p>
        </p:txBody>
      </p:sp>
      <p:sp>
        <p:nvSpPr>
          <p:cNvPr id="3" name="Content Placeholder 2">
            <a:extLst>
              <a:ext uri="{FF2B5EF4-FFF2-40B4-BE49-F238E27FC236}">
                <a16:creationId xmlns:a16="http://schemas.microsoft.com/office/drawing/2014/main" id="{50B84E62-FE26-664B-9354-EAF57B52C2DE}"/>
              </a:ext>
            </a:extLst>
          </p:cNvPr>
          <p:cNvSpPr>
            <a:spLocks noGrp="1"/>
          </p:cNvSpPr>
          <p:nvPr>
            <p:ph idx="1"/>
          </p:nvPr>
        </p:nvSpPr>
        <p:spPr>
          <a:xfrm>
            <a:off x="282742" y="1325880"/>
            <a:ext cx="8734926" cy="2852772"/>
          </a:xfrm>
        </p:spPr>
        <p:txBody>
          <a:bodyPr vert="horz" lIns="54864" tIns="91440" rIns="91440" bIns="45720" rtlCol="0" anchor="t">
            <a:normAutofit/>
          </a:bodyPr>
          <a:lstStyle/>
          <a:p>
            <a:pPr marL="438785"/>
            <a:r>
              <a:rPr lang="en-US" b="1" dirty="0">
                <a:solidFill>
                  <a:srgbClr val="0070C0"/>
                </a:solidFill>
                <a:latin typeface="Calibri"/>
                <a:cs typeface="Calibri"/>
              </a:rPr>
              <a:t>Observation 1 could also have issues:</a:t>
            </a:r>
            <a:endParaRPr lang="en-US" dirty="0">
              <a:latin typeface="Calibri"/>
              <a:cs typeface="Calibri"/>
            </a:endParaRPr>
          </a:p>
          <a:p>
            <a:pPr lvl="1"/>
            <a:r>
              <a:rPr lang="en-US" sz="2400" dirty="0">
                <a:latin typeface="Calibri"/>
                <a:cs typeface="Calibri"/>
              </a:rPr>
              <a:t>Even though two nodes </a:t>
            </a:r>
            <a:r>
              <a:rPr lang="en-US" sz="2400" dirty="0">
                <a:solidFill>
                  <a:srgbClr val="0070C0"/>
                </a:solidFill>
                <a:latin typeface="Calibri"/>
                <a:cs typeface="Calibri"/>
              </a:rPr>
              <a:t>may have the same neighborhood structure</a:t>
            </a:r>
            <a:r>
              <a:rPr lang="en-US" sz="2400" dirty="0">
                <a:latin typeface="Calibri"/>
                <a:cs typeface="Calibri"/>
              </a:rPr>
              <a:t>, we may </a:t>
            </a:r>
            <a:r>
              <a:rPr lang="en-US" sz="2400" dirty="0">
                <a:solidFill>
                  <a:srgbClr val="0070C0"/>
                </a:solidFill>
                <a:latin typeface="Calibri"/>
                <a:cs typeface="Calibri"/>
              </a:rPr>
              <a:t>want to assign different embeddings to them</a:t>
            </a:r>
          </a:p>
          <a:p>
            <a:pPr lvl="1"/>
            <a:r>
              <a:rPr lang="en-US" sz="2400" dirty="0">
                <a:latin typeface="Calibri"/>
                <a:cs typeface="Calibri"/>
              </a:rPr>
              <a:t>Because these nodes appear in </a:t>
            </a:r>
            <a:r>
              <a:rPr lang="en-US" sz="2400" b="1" dirty="0">
                <a:solidFill>
                  <a:srgbClr val="C00000"/>
                </a:solidFill>
                <a:latin typeface="Calibri"/>
                <a:cs typeface="Calibri"/>
              </a:rPr>
              <a:t>different positions in the graph</a:t>
            </a:r>
          </a:p>
          <a:p>
            <a:pPr lvl="1"/>
            <a:r>
              <a:rPr lang="en-US" sz="2400" dirty="0">
                <a:latin typeface="Calibri"/>
                <a:cs typeface="Calibri"/>
              </a:rPr>
              <a:t>We call these tasks </a:t>
            </a:r>
            <a:r>
              <a:rPr lang="en-US" sz="2400" b="1" u="sng" dirty="0">
                <a:solidFill>
                  <a:srgbClr val="C00000"/>
                </a:solidFill>
                <a:latin typeface="Calibri"/>
                <a:cs typeface="Calibri"/>
              </a:rPr>
              <a:t>Position-aware tasks</a:t>
            </a:r>
          </a:p>
          <a:p>
            <a:pPr lvl="1"/>
            <a:r>
              <a:rPr lang="en-US" sz="2400" b="1" dirty="0">
                <a:solidFill>
                  <a:srgbClr val="C00000"/>
                </a:solidFill>
                <a:latin typeface="Calibri"/>
                <a:cs typeface="Calibri"/>
              </a:rPr>
              <a:t>Even a perfect GNN will fail for these tasks:</a:t>
            </a:r>
          </a:p>
          <a:p>
            <a:pPr lvl="1"/>
            <a:endParaRPr lang="en-US" sz="2400" b="1" dirty="0">
              <a:solidFill>
                <a:srgbClr val="C00000"/>
              </a:solidFill>
            </a:endParaRPr>
          </a:p>
        </p:txBody>
      </p:sp>
      <p:sp>
        <p:nvSpPr>
          <p:cNvPr id="4" name="Date Placeholder 3">
            <a:extLst>
              <a:ext uri="{FF2B5EF4-FFF2-40B4-BE49-F238E27FC236}">
                <a16:creationId xmlns:a16="http://schemas.microsoft.com/office/drawing/2014/main" id="{10F4C347-DC14-2241-B99B-2F69CFFE2A2B}"/>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78C54360-14E0-6E4F-9FE0-3E6BB604518B}"/>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3FC2AAD-376B-F24A-ADE1-D7C3052F9DC8}"/>
              </a:ext>
            </a:extLst>
          </p:cNvPr>
          <p:cNvSpPr>
            <a:spLocks noGrp="1"/>
          </p:cNvSpPr>
          <p:nvPr>
            <p:ph type="sldNum" sz="quarter" idx="12"/>
          </p:nvPr>
        </p:nvSpPr>
        <p:spPr/>
        <p:txBody>
          <a:bodyPr/>
          <a:lstStyle/>
          <a:p>
            <a:fld id="{19B12225-5612-419B-A8D5-4B8EEE4C217E}" type="slidenum">
              <a:rPr lang="en-US" smtClean="0"/>
              <a:pPr/>
              <a:t>10</a:t>
            </a:fld>
            <a:endParaRPr lang="en-US"/>
          </a:p>
        </p:txBody>
      </p:sp>
      <p:pic>
        <p:nvPicPr>
          <p:cNvPr id="2050" name="Picture 2">
            <a:extLst>
              <a:ext uri="{FF2B5EF4-FFF2-40B4-BE49-F238E27FC236}">
                <a16:creationId xmlns:a16="http://schemas.microsoft.com/office/drawing/2014/main" id="{E965AC2C-701D-7547-8661-73E888C81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1362" y="4271964"/>
            <a:ext cx="1898316" cy="159400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Timeline, calendar&#10;&#10;Description automatically generated">
            <a:extLst>
              <a:ext uri="{FF2B5EF4-FFF2-40B4-BE49-F238E27FC236}">
                <a16:creationId xmlns:a16="http://schemas.microsoft.com/office/drawing/2014/main" id="{A22C7665-6619-8945-8B61-C3CDCBEE6664}"/>
              </a:ext>
            </a:extLst>
          </p:cNvPr>
          <p:cNvPicPr>
            <a:picLocks noChangeAspect="1"/>
          </p:cNvPicPr>
          <p:nvPr/>
        </p:nvPicPr>
        <p:blipFill rotWithShape="1">
          <a:blip r:embed="rId4">
            <a:extLst>
              <a:ext uri="{28A0092B-C50C-407E-A947-70E740481C1C}">
                <a14:useLocalDpi xmlns:a14="http://schemas.microsoft.com/office/drawing/2010/main" val="0"/>
              </a:ext>
            </a:extLst>
          </a:blip>
          <a:srcRect t="29737" b="35263"/>
          <a:stretch/>
        </p:blipFill>
        <p:spPr>
          <a:xfrm>
            <a:off x="5326654" y="4271964"/>
            <a:ext cx="2191910" cy="1594006"/>
          </a:xfrm>
          <a:prstGeom prst="rect">
            <a:avLst/>
          </a:prstGeom>
        </p:spPr>
      </p:pic>
      <mc:AlternateContent xmlns:mc="http://schemas.openxmlformats.org/markup-compatibility/2006">
        <mc:Choice xmlns:a14="http://schemas.microsoft.com/office/drawing/2010/main" Requires="a14">
          <p:sp>
            <p:nvSpPr>
              <p:cNvPr id="11" name="Rectangle 10">
                <a:extLst>
                  <a:ext uri="{FF2B5EF4-FFF2-40B4-BE49-F238E27FC236}">
                    <a16:creationId xmlns:a16="http://schemas.microsoft.com/office/drawing/2014/main" id="{887A0EB2-E9E7-0D48-950C-48FD0166DBFE}"/>
                  </a:ext>
                </a:extLst>
              </p:cNvPr>
              <p:cNvSpPr/>
              <p:nvPr/>
            </p:nvSpPr>
            <p:spPr>
              <a:xfrm>
                <a:off x="1170310" y="5578488"/>
                <a:ext cx="486607"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i="1" smtClean="0">
                              <a:solidFill>
                                <a:srgbClr val="C00000"/>
                              </a:solidFill>
                              <a:latin typeface="Cambria Math" panose="02040503050406030204" pitchFamily="18" charset="0"/>
                            </a:rPr>
                          </m:ctrlPr>
                        </m:sSubPr>
                        <m:e>
                          <m:r>
                            <a:rPr lang="en-US" sz="2000" i="1">
                              <a:solidFill>
                                <a:srgbClr val="C00000"/>
                              </a:solidFill>
                              <a:latin typeface="Cambria Math" panose="02040503050406030204" pitchFamily="18" charset="0"/>
                            </a:rPr>
                            <m:t>𝑣</m:t>
                          </m:r>
                        </m:e>
                        <m:sub>
                          <m:r>
                            <a:rPr lang="en-US" sz="2000" i="1">
                              <a:solidFill>
                                <a:srgbClr val="C00000"/>
                              </a:solidFill>
                              <a:latin typeface="Cambria Math" panose="02040503050406030204" pitchFamily="18" charset="0"/>
                            </a:rPr>
                            <m:t>1</m:t>
                          </m:r>
                        </m:sub>
                      </m:sSub>
                    </m:oMath>
                  </m:oMathPara>
                </a14:m>
                <a:endParaRPr lang="en-US" sz="2000">
                  <a:solidFill>
                    <a:srgbClr val="C00000"/>
                  </a:solidFill>
                </a:endParaRPr>
              </a:p>
            </p:txBody>
          </p:sp>
        </mc:Choice>
        <mc:Fallback>
          <p:sp>
            <p:nvSpPr>
              <p:cNvPr id="11" name="Rectangle 10">
                <a:extLst>
                  <a:ext uri="{FF2B5EF4-FFF2-40B4-BE49-F238E27FC236}">
                    <a16:creationId xmlns:a16="http://schemas.microsoft.com/office/drawing/2014/main" id="{887A0EB2-E9E7-0D48-950C-48FD0166DBFE}"/>
                  </a:ext>
                </a:extLst>
              </p:cNvPr>
              <p:cNvSpPr>
                <a:spLocks noRot="1" noChangeAspect="1" noMove="1" noResize="1" noEditPoints="1" noAdjustHandles="1" noChangeArrowheads="1" noChangeShapeType="1" noTextEdit="1"/>
              </p:cNvSpPr>
              <p:nvPr/>
            </p:nvSpPr>
            <p:spPr>
              <a:xfrm>
                <a:off x="1170310" y="5578488"/>
                <a:ext cx="486607" cy="40011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Rectangle 12">
                <a:extLst>
                  <a:ext uri="{FF2B5EF4-FFF2-40B4-BE49-F238E27FC236}">
                    <a16:creationId xmlns:a16="http://schemas.microsoft.com/office/drawing/2014/main" id="{EE245031-CEDA-924C-80C7-B88877995EB9}"/>
                  </a:ext>
                </a:extLst>
              </p:cNvPr>
              <p:cNvSpPr/>
              <p:nvPr/>
            </p:nvSpPr>
            <p:spPr>
              <a:xfrm>
                <a:off x="2901445" y="4231403"/>
                <a:ext cx="492571"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i="1" smtClean="0">
                              <a:solidFill>
                                <a:srgbClr val="C00000"/>
                              </a:solidFill>
                              <a:latin typeface="Cambria Math" panose="02040503050406030204" pitchFamily="18" charset="0"/>
                            </a:rPr>
                          </m:ctrlPr>
                        </m:sSubPr>
                        <m:e>
                          <m:r>
                            <a:rPr lang="en-US" sz="2000" i="1">
                              <a:solidFill>
                                <a:srgbClr val="C00000"/>
                              </a:solidFill>
                              <a:latin typeface="Cambria Math" panose="02040503050406030204" pitchFamily="18" charset="0"/>
                            </a:rPr>
                            <m:t>𝑣</m:t>
                          </m:r>
                        </m:e>
                        <m:sub>
                          <m:r>
                            <a:rPr lang="en-US" sz="2000" b="0" i="1" smtClean="0">
                              <a:solidFill>
                                <a:srgbClr val="C00000"/>
                              </a:solidFill>
                              <a:latin typeface="Cambria Math" panose="02040503050406030204" pitchFamily="18" charset="0"/>
                            </a:rPr>
                            <m:t>2</m:t>
                          </m:r>
                        </m:sub>
                      </m:sSub>
                    </m:oMath>
                  </m:oMathPara>
                </a14:m>
                <a:endParaRPr lang="en-US" sz="2000">
                  <a:solidFill>
                    <a:srgbClr val="C00000"/>
                  </a:solidFill>
                </a:endParaRPr>
              </a:p>
            </p:txBody>
          </p:sp>
        </mc:Choice>
        <mc:Fallback>
          <p:sp>
            <p:nvSpPr>
              <p:cNvPr id="13" name="Rectangle 12">
                <a:extLst>
                  <a:ext uri="{FF2B5EF4-FFF2-40B4-BE49-F238E27FC236}">
                    <a16:creationId xmlns:a16="http://schemas.microsoft.com/office/drawing/2014/main" id="{EE245031-CEDA-924C-80C7-B88877995EB9}"/>
                  </a:ext>
                </a:extLst>
              </p:cNvPr>
              <p:cNvSpPr>
                <a:spLocks noRot="1" noChangeAspect="1" noMove="1" noResize="1" noEditPoints="1" noAdjustHandles="1" noChangeArrowheads="1" noChangeShapeType="1" noTextEdit="1"/>
              </p:cNvSpPr>
              <p:nvPr/>
            </p:nvSpPr>
            <p:spPr>
              <a:xfrm>
                <a:off x="2901445" y="4231403"/>
                <a:ext cx="492571" cy="40011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Rectangle 13">
                <a:extLst>
                  <a:ext uri="{FF2B5EF4-FFF2-40B4-BE49-F238E27FC236}">
                    <a16:creationId xmlns:a16="http://schemas.microsoft.com/office/drawing/2014/main" id="{49267C89-C106-4F44-A344-9340EAAFB801}"/>
                  </a:ext>
                </a:extLst>
              </p:cNvPr>
              <p:cNvSpPr/>
              <p:nvPr/>
            </p:nvSpPr>
            <p:spPr>
              <a:xfrm>
                <a:off x="6141358" y="5239674"/>
                <a:ext cx="486607"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i="1" smtClean="0">
                              <a:solidFill>
                                <a:srgbClr val="C00000"/>
                              </a:solidFill>
                              <a:latin typeface="Cambria Math" panose="02040503050406030204" pitchFamily="18" charset="0"/>
                            </a:rPr>
                          </m:ctrlPr>
                        </m:sSubPr>
                        <m:e>
                          <m:r>
                            <a:rPr lang="en-US" sz="2000" i="1">
                              <a:solidFill>
                                <a:srgbClr val="C00000"/>
                              </a:solidFill>
                              <a:latin typeface="Cambria Math" panose="02040503050406030204" pitchFamily="18" charset="0"/>
                            </a:rPr>
                            <m:t>𝑣</m:t>
                          </m:r>
                        </m:e>
                        <m:sub>
                          <m:r>
                            <a:rPr lang="en-US" sz="2000" i="1">
                              <a:solidFill>
                                <a:srgbClr val="C00000"/>
                              </a:solidFill>
                              <a:latin typeface="Cambria Math" panose="02040503050406030204" pitchFamily="18" charset="0"/>
                            </a:rPr>
                            <m:t>1</m:t>
                          </m:r>
                        </m:sub>
                      </m:sSub>
                    </m:oMath>
                  </m:oMathPara>
                </a14:m>
                <a:endParaRPr lang="en-US" sz="2000">
                  <a:solidFill>
                    <a:srgbClr val="C00000"/>
                  </a:solidFill>
                </a:endParaRPr>
              </a:p>
            </p:txBody>
          </p:sp>
        </mc:Choice>
        <mc:Fallback>
          <p:sp>
            <p:nvSpPr>
              <p:cNvPr id="14" name="Rectangle 13">
                <a:extLst>
                  <a:ext uri="{FF2B5EF4-FFF2-40B4-BE49-F238E27FC236}">
                    <a16:creationId xmlns:a16="http://schemas.microsoft.com/office/drawing/2014/main" id="{49267C89-C106-4F44-A344-9340EAAFB801}"/>
                  </a:ext>
                </a:extLst>
              </p:cNvPr>
              <p:cNvSpPr>
                <a:spLocks noRot="1" noChangeAspect="1" noMove="1" noResize="1" noEditPoints="1" noAdjustHandles="1" noChangeArrowheads="1" noChangeShapeType="1" noTextEdit="1"/>
              </p:cNvSpPr>
              <p:nvPr/>
            </p:nvSpPr>
            <p:spPr>
              <a:xfrm>
                <a:off x="6141358" y="5239674"/>
                <a:ext cx="486607" cy="40011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Rectangle 14">
                <a:extLst>
                  <a:ext uri="{FF2B5EF4-FFF2-40B4-BE49-F238E27FC236}">
                    <a16:creationId xmlns:a16="http://schemas.microsoft.com/office/drawing/2014/main" id="{008C2C9A-2334-B843-9BC4-A9C6038E1E82}"/>
                  </a:ext>
                </a:extLst>
              </p:cNvPr>
              <p:cNvSpPr/>
              <p:nvPr/>
            </p:nvSpPr>
            <p:spPr>
              <a:xfrm>
                <a:off x="6597316" y="4386487"/>
                <a:ext cx="492571"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i="1" smtClean="0">
                              <a:solidFill>
                                <a:srgbClr val="C00000"/>
                              </a:solidFill>
                              <a:latin typeface="Cambria Math" panose="02040503050406030204" pitchFamily="18" charset="0"/>
                            </a:rPr>
                          </m:ctrlPr>
                        </m:sSubPr>
                        <m:e>
                          <m:r>
                            <a:rPr lang="en-US" sz="2000" i="1">
                              <a:solidFill>
                                <a:srgbClr val="C00000"/>
                              </a:solidFill>
                              <a:latin typeface="Cambria Math" panose="02040503050406030204" pitchFamily="18" charset="0"/>
                            </a:rPr>
                            <m:t>𝑣</m:t>
                          </m:r>
                        </m:e>
                        <m:sub>
                          <m:r>
                            <a:rPr lang="en-US" sz="2000" b="0" i="1" smtClean="0">
                              <a:solidFill>
                                <a:srgbClr val="C00000"/>
                              </a:solidFill>
                              <a:latin typeface="Cambria Math" panose="02040503050406030204" pitchFamily="18" charset="0"/>
                            </a:rPr>
                            <m:t>2</m:t>
                          </m:r>
                        </m:sub>
                      </m:sSub>
                    </m:oMath>
                  </m:oMathPara>
                </a14:m>
                <a:endParaRPr lang="en-US" sz="2000">
                  <a:solidFill>
                    <a:srgbClr val="C00000"/>
                  </a:solidFill>
                </a:endParaRPr>
              </a:p>
            </p:txBody>
          </p:sp>
        </mc:Choice>
        <mc:Fallback>
          <p:sp>
            <p:nvSpPr>
              <p:cNvPr id="15" name="Rectangle 14">
                <a:extLst>
                  <a:ext uri="{FF2B5EF4-FFF2-40B4-BE49-F238E27FC236}">
                    <a16:creationId xmlns:a16="http://schemas.microsoft.com/office/drawing/2014/main" id="{008C2C9A-2334-B843-9BC4-A9C6038E1E82}"/>
                  </a:ext>
                </a:extLst>
              </p:cNvPr>
              <p:cNvSpPr>
                <a:spLocks noRot="1" noChangeAspect="1" noMove="1" noResize="1" noEditPoints="1" noAdjustHandles="1" noChangeArrowheads="1" noChangeShapeType="1" noTextEdit="1"/>
              </p:cNvSpPr>
              <p:nvPr/>
            </p:nvSpPr>
            <p:spPr>
              <a:xfrm>
                <a:off x="6597316" y="4386487"/>
                <a:ext cx="492571" cy="400110"/>
              </a:xfrm>
              <a:prstGeom prst="rect">
                <a:avLst/>
              </a:prstGeom>
              <a:blipFill>
                <a:blip r:embed="rId8"/>
                <a:stretch>
                  <a:fillRect/>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AFA33739-D3AD-BB42-B586-B844417B790B}"/>
              </a:ext>
            </a:extLst>
          </p:cNvPr>
          <p:cNvSpPr txBox="1"/>
          <p:nvPr/>
        </p:nvSpPr>
        <p:spPr>
          <a:xfrm>
            <a:off x="1501063" y="5958370"/>
            <a:ext cx="1548244" cy="369332"/>
          </a:xfrm>
          <a:prstGeom prst="rect">
            <a:avLst/>
          </a:prstGeom>
          <a:noFill/>
        </p:spPr>
        <p:txBody>
          <a:bodyPr wrap="none" rtlCol="0">
            <a:spAutoFit/>
          </a:bodyPr>
          <a:lstStyle/>
          <a:p>
            <a:r>
              <a:rPr lang="en-US" b="1">
                <a:latin typeface="Arial" pitchFamily="34" charset="0"/>
                <a:cs typeface="Arial" pitchFamily="34" charset="0"/>
              </a:rPr>
              <a:t>A grid graph</a:t>
            </a:r>
          </a:p>
        </p:txBody>
      </p:sp>
      <p:sp>
        <p:nvSpPr>
          <p:cNvPr id="17" name="TextBox 16">
            <a:extLst>
              <a:ext uri="{FF2B5EF4-FFF2-40B4-BE49-F238E27FC236}">
                <a16:creationId xmlns:a16="http://schemas.microsoft.com/office/drawing/2014/main" id="{6AF6E329-42B7-AD40-95E6-02CF7BCF5698}"/>
              </a:ext>
            </a:extLst>
          </p:cNvPr>
          <p:cNvSpPr txBox="1"/>
          <p:nvPr/>
        </p:nvSpPr>
        <p:spPr>
          <a:xfrm>
            <a:off x="5389268" y="5961789"/>
            <a:ext cx="2185214" cy="369332"/>
          </a:xfrm>
          <a:prstGeom prst="rect">
            <a:avLst/>
          </a:prstGeom>
          <a:noFill/>
        </p:spPr>
        <p:txBody>
          <a:bodyPr wrap="none" rtlCol="0">
            <a:spAutoFit/>
          </a:bodyPr>
          <a:lstStyle/>
          <a:p>
            <a:r>
              <a:rPr lang="en-US" b="1">
                <a:latin typeface="Arial" pitchFamily="34" charset="0"/>
                <a:cs typeface="Arial" pitchFamily="34" charset="0"/>
              </a:rPr>
              <a:t>NYC road network</a:t>
            </a:r>
          </a:p>
        </p:txBody>
      </p:sp>
      <p:sp>
        <p:nvSpPr>
          <p:cNvPr id="16" name="Rectangle 15">
            <a:extLst>
              <a:ext uri="{FF2B5EF4-FFF2-40B4-BE49-F238E27FC236}">
                <a16:creationId xmlns:a16="http://schemas.microsoft.com/office/drawing/2014/main" id="{B87A8A76-6CC3-5146-9C1E-E5ACF2A7367E}"/>
              </a:ext>
            </a:extLst>
          </p:cNvPr>
          <p:cNvSpPr/>
          <p:nvPr/>
        </p:nvSpPr>
        <p:spPr>
          <a:xfrm>
            <a:off x="3988468" y="0"/>
            <a:ext cx="5155532" cy="276999"/>
          </a:xfrm>
          <a:prstGeom prst="rect">
            <a:avLst/>
          </a:prstGeom>
        </p:spPr>
        <p:txBody>
          <a:bodyPr wrap="square">
            <a:spAutoFit/>
          </a:bodyPr>
          <a:lstStyle/>
          <a:p>
            <a:r>
              <a:rPr lang="en-US" altLang="zh-CN" sz="1200">
                <a:solidFill>
                  <a:schemeClr val="bg1"/>
                </a:solidFill>
              </a:rPr>
              <a:t>J. You, R. Ying, J. Leskovec. </a:t>
            </a:r>
            <a:r>
              <a:rPr lang="en-US" sz="1200">
                <a:solidFill>
                  <a:schemeClr val="bg1"/>
                </a:solidFill>
                <a:hlinkClick r:id="rId9"/>
              </a:rPr>
              <a:t>Postion-aware Graph Neural Networks</a:t>
            </a:r>
            <a:r>
              <a:rPr lang="en-US" sz="1200">
                <a:solidFill>
                  <a:schemeClr val="bg1"/>
                </a:solidFill>
              </a:rPr>
              <a:t>, ICML 2019</a:t>
            </a:r>
          </a:p>
        </p:txBody>
      </p:sp>
    </p:spTree>
    <p:extLst>
      <p:ext uri="{BB962C8B-B14F-4D97-AF65-F5344CB8AC3E}">
        <p14:creationId xmlns:p14="http://schemas.microsoft.com/office/powerpoint/2010/main" val="2537074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74FE8-3E1C-DD42-B711-BDBBE51D33F0}"/>
              </a:ext>
            </a:extLst>
          </p:cNvPr>
          <p:cNvSpPr>
            <a:spLocks noGrp="1"/>
          </p:cNvSpPr>
          <p:nvPr>
            <p:ph type="title"/>
          </p:nvPr>
        </p:nvSpPr>
        <p:spPr/>
        <p:txBody>
          <a:bodyPr/>
          <a:lstStyle/>
          <a:p>
            <a:r>
              <a:rPr lang="en-US"/>
              <a:t>Plan for the Lecture</a:t>
            </a:r>
          </a:p>
        </p:txBody>
      </p:sp>
      <p:sp>
        <p:nvSpPr>
          <p:cNvPr id="3" name="Content Placeholder 2">
            <a:extLst>
              <a:ext uri="{FF2B5EF4-FFF2-40B4-BE49-F238E27FC236}">
                <a16:creationId xmlns:a16="http://schemas.microsoft.com/office/drawing/2014/main" id="{D00DCA17-5C06-5241-9FAF-AFFCC9979311}"/>
              </a:ext>
            </a:extLst>
          </p:cNvPr>
          <p:cNvSpPr>
            <a:spLocks noGrp="1"/>
          </p:cNvSpPr>
          <p:nvPr>
            <p:ph idx="1"/>
          </p:nvPr>
        </p:nvSpPr>
        <p:spPr/>
        <p:txBody>
          <a:bodyPr vert="horz" lIns="54864" tIns="91440" rIns="91440" bIns="45720" rtlCol="0" anchor="t">
            <a:normAutofit/>
          </a:bodyPr>
          <a:lstStyle/>
          <a:p>
            <a:pPr marL="118745" indent="0">
              <a:buNone/>
            </a:pPr>
            <a:r>
              <a:rPr lang="en-US" dirty="0">
                <a:latin typeface="Calibri"/>
                <a:cs typeface="Calibri"/>
              </a:rPr>
              <a:t>We will resolve both issues by </a:t>
            </a:r>
            <a:r>
              <a:rPr lang="en-US" b="1" dirty="0">
                <a:solidFill>
                  <a:srgbClr val="C00000"/>
                </a:solidFill>
                <a:latin typeface="Calibri"/>
                <a:cs typeface="Calibri"/>
              </a:rPr>
              <a:t>building more expressive GNNs</a:t>
            </a:r>
            <a:endParaRPr lang="en-US" dirty="0">
              <a:latin typeface="Calibri"/>
              <a:cs typeface="Calibri"/>
            </a:endParaRPr>
          </a:p>
          <a:p>
            <a:pPr marL="438785"/>
            <a:r>
              <a:rPr lang="en-US" b="1" dirty="0">
                <a:solidFill>
                  <a:srgbClr val="C00000"/>
                </a:solidFill>
                <a:latin typeface="Calibri"/>
                <a:cs typeface="Calibri"/>
              </a:rPr>
              <a:t>Fix issues in Observation 2:</a:t>
            </a:r>
            <a:endParaRPr lang="en-US" dirty="0">
              <a:solidFill>
                <a:srgbClr val="000000"/>
              </a:solidFill>
              <a:latin typeface="Calibri"/>
              <a:cs typeface="Calibri"/>
            </a:endParaRPr>
          </a:p>
          <a:p>
            <a:pPr lvl="1">
              <a:buClr>
                <a:srgbClr val="60B5CC"/>
              </a:buClr>
              <a:buFont typeface="Wingdings"/>
              <a:buChar char="§"/>
            </a:pPr>
            <a:r>
              <a:rPr lang="en-US" dirty="0">
                <a:solidFill>
                  <a:srgbClr val="C00000"/>
                </a:solidFill>
                <a:latin typeface="Calibri"/>
                <a:cs typeface="Calibri"/>
              </a:rPr>
              <a:t>Build message passing GNNs that are more expressive than WL test</a:t>
            </a:r>
            <a:endParaRPr lang="en-US" dirty="0">
              <a:solidFill>
                <a:srgbClr val="000000"/>
              </a:solidFill>
              <a:latin typeface="Calibri"/>
              <a:cs typeface="Calibri"/>
            </a:endParaRPr>
          </a:p>
          <a:p>
            <a:pPr lvl="1">
              <a:buClr>
                <a:srgbClr val="60B5CC"/>
              </a:buClr>
              <a:buFont typeface="Wingdings"/>
              <a:buChar char="§"/>
            </a:pPr>
            <a:r>
              <a:rPr lang="en-US" dirty="0">
                <a:solidFill>
                  <a:srgbClr val="C00000"/>
                </a:solidFill>
                <a:latin typeface="Calibri"/>
                <a:cs typeface="Calibri"/>
              </a:rPr>
              <a:t>Example method: </a:t>
            </a:r>
            <a:r>
              <a:rPr lang="en-US" b="1" dirty="0">
                <a:solidFill>
                  <a:srgbClr val="C00000"/>
                </a:solidFill>
                <a:latin typeface="Calibri"/>
                <a:cs typeface="Calibri"/>
              </a:rPr>
              <a:t>Structurally-aware GNNs</a:t>
            </a:r>
            <a:endParaRPr lang="en-US" dirty="0"/>
          </a:p>
          <a:p>
            <a:pPr marL="438785"/>
            <a:r>
              <a:rPr lang="en-US" b="1" dirty="0">
                <a:solidFill>
                  <a:srgbClr val="0070C0"/>
                </a:solidFill>
                <a:latin typeface="Calibri"/>
                <a:cs typeface="Calibri"/>
              </a:rPr>
              <a:t>Fix issues in Observation 1:</a:t>
            </a:r>
            <a:endParaRPr lang="en-US" dirty="0"/>
          </a:p>
          <a:p>
            <a:pPr lvl="1"/>
            <a:r>
              <a:rPr lang="en-US" dirty="0">
                <a:solidFill>
                  <a:srgbClr val="0070C0"/>
                </a:solidFill>
                <a:latin typeface="Calibri"/>
                <a:cs typeface="Calibri"/>
              </a:rPr>
              <a:t>Create node embeddings based on their positions in the graph</a:t>
            </a:r>
          </a:p>
          <a:p>
            <a:pPr lvl="1"/>
            <a:r>
              <a:rPr lang="en-US" dirty="0">
                <a:solidFill>
                  <a:srgbClr val="0070C0"/>
                </a:solidFill>
                <a:latin typeface="Calibri"/>
                <a:cs typeface="Calibri"/>
              </a:rPr>
              <a:t>Example method: </a:t>
            </a:r>
            <a:r>
              <a:rPr lang="en-US" b="1" dirty="0">
                <a:solidFill>
                  <a:srgbClr val="0070C0"/>
                </a:solidFill>
                <a:latin typeface="Calibri"/>
                <a:cs typeface="Calibri"/>
              </a:rPr>
              <a:t>Position-aware GNNs</a:t>
            </a:r>
          </a:p>
          <a:p>
            <a:pPr marL="118745" indent="0">
              <a:buNone/>
            </a:pPr>
            <a:endParaRPr lang="en-US" b="1" dirty="0">
              <a:solidFill>
                <a:srgbClr val="C00000"/>
              </a:solidFill>
            </a:endParaRPr>
          </a:p>
          <a:p>
            <a:pPr lvl="1"/>
            <a:endParaRPr lang="en-US" dirty="0">
              <a:solidFill>
                <a:srgbClr val="C00000"/>
              </a:solidFill>
            </a:endParaRPr>
          </a:p>
        </p:txBody>
      </p:sp>
      <p:sp>
        <p:nvSpPr>
          <p:cNvPr id="4" name="Date Placeholder 3">
            <a:extLst>
              <a:ext uri="{FF2B5EF4-FFF2-40B4-BE49-F238E27FC236}">
                <a16:creationId xmlns:a16="http://schemas.microsoft.com/office/drawing/2014/main" id="{FD142792-E054-FF43-87C2-6D67632074A5}"/>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F09774E9-F932-7041-AF05-F53F83D834D7}"/>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FD7DF9D3-6AE4-C047-BE54-C99CF0A7D2C7}"/>
              </a:ext>
            </a:extLst>
          </p:cNvPr>
          <p:cNvSpPr>
            <a:spLocks noGrp="1"/>
          </p:cNvSpPr>
          <p:nvPr>
            <p:ph type="sldNum" sz="quarter" idx="12"/>
          </p:nvPr>
        </p:nvSpPr>
        <p:spPr/>
        <p:txBody>
          <a:bodyPr/>
          <a:lstStyle/>
          <a:p>
            <a:fld id="{19B12225-5612-419B-A8D5-4B8EEE4C217E}" type="slidenum">
              <a:rPr lang="en-US" smtClean="0"/>
              <a:pPr/>
              <a:t>11</a:t>
            </a:fld>
            <a:endParaRPr lang="en-US"/>
          </a:p>
        </p:txBody>
      </p:sp>
    </p:spTree>
    <p:extLst>
      <p:ext uri="{BB962C8B-B14F-4D97-AF65-F5344CB8AC3E}">
        <p14:creationId xmlns:p14="http://schemas.microsoft.com/office/powerpoint/2010/main" val="1135890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685800" y="1447800"/>
            <a:ext cx="8077200" cy="3581400"/>
          </a:xfrm>
        </p:spPr>
        <p:txBody>
          <a:bodyPr anchor="b">
            <a:normAutofit/>
          </a:bodyPr>
          <a:lstStyle/>
          <a:p>
            <a:r>
              <a:rPr lang="en-US" sz="5400"/>
              <a:t>Stanford CS224W: A Spectral Perspective of message-passing GNNs</a:t>
            </a:r>
          </a:p>
        </p:txBody>
      </p:sp>
      <p:sp>
        <p:nvSpPr>
          <p:cNvPr id="7" name="TextBox 6"/>
          <p:cNvSpPr txBox="1"/>
          <p:nvPr/>
        </p:nvSpPr>
        <p:spPr>
          <a:xfrm>
            <a:off x="762000" y="5257800"/>
            <a:ext cx="6705600" cy="1631216"/>
          </a:xfrm>
          <a:prstGeom prst="rect">
            <a:avLst/>
          </a:prstGeom>
          <a:noFill/>
        </p:spPr>
        <p:txBody>
          <a:bodyPr wrap="square" lIns="91440" tIns="45720" rIns="91440" bIns="45720" rtlCol="0" anchor="t">
            <a:spAutoFit/>
          </a:bodyPr>
          <a:lstStyle/>
          <a:p>
            <a:r>
              <a:rPr lang="en-US" sz="2400"/>
              <a:t>CS224W: Machine Learning with Graphs</a:t>
            </a:r>
          </a:p>
          <a:p>
            <a:r>
              <a:rPr lang="en-US" sz="2400"/>
              <a:t>Charilaos </a:t>
            </a:r>
            <a:r>
              <a:rPr lang="en-US" sz="2400" err="1"/>
              <a:t>Kanatsoulis</a:t>
            </a:r>
            <a:r>
              <a:rPr lang="en-US" sz="2400"/>
              <a:t> and Jure Leskovec, </a:t>
            </a:r>
            <a:r>
              <a:rPr lang="en-US" sz="2000"/>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123160962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CCE02C-55BA-D540-837B-FE35C5EDD1B1}"/>
              </a:ext>
            </a:extLst>
          </p:cNvPr>
          <p:cNvSpPr>
            <a:spLocks noGrp="1"/>
          </p:cNvSpPr>
          <p:nvPr>
            <p:ph type="title"/>
          </p:nvPr>
        </p:nvSpPr>
        <p:spPr/>
        <p:txBody>
          <a:bodyPr/>
          <a:lstStyle/>
          <a:p>
            <a:r>
              <a:rPr lang="en-US"/>
              <a:t>More Failure Cases for GNNs</a:t>
            </a:r>
            <a:endParaRPr kumimoji="1" lang="ja-JP" altLang="en-US"/>
          </a:p>
        </p:txBody>
      </p:sp>
      <p:sp>
        <p:nvSpPr>
          <p:cNvPr id="3" name="コンテンツ プレースホルダー 2">
            <a:extLst>
              <a:ext uri="{FF2B5EF4-FFF2-40B4-BE49-F238E27FC236}">
                <a16:creationId xmlns:a16="http://schemas.microsoft.com/office/drawing/2014/main" id="{5D814956-27A6-8845-8F34-65451A278F63}"/>
              </a:ext>
            </a:extLst>
          </p:cNvPr>
          <p:cNvSpPr>
            <a:spLocks noGrp="1"/>
          </p:cNvSpPr>
          <p:nvPr>
            <p:ph idx="1"/>
          </p:nvPr>
        </p:nvSpPr>
        <p:spPr/>
        <p:txBody>
          <a:bodyPr vert="horz" lIns="54864" tIns="91440" rIns="91440" bIns="45720" rtlCol="0" anchor="t">
            <a:normAutofit/>
          </a:bodyPr>
          <a:lstStyle/>
          <a:p>
            <a:pPr marL="118745" indent="0">
              <a:buNone/>
            </a:pPr>
            <a:endParaRPr lang="en-US" b="1"/>
          </a:p>
          <a:p>
            <a:pPr marL="438785"/>
            <a:r>
              <a:rPr lang="en-US">
                <a:latin typeface="Calibri"/>
                <a:cs typeface="Calibri"/>
              </a:rPr>
              <a:t>GNNs exhibit three levels of failure cases in structure-aware tasks:</a:t>
            </a:r>
          </a:p>
          <a:p>
            <a:pPr lvl="1"/>
            <a:r>
              <a:rPr lang="en-US">
                <a:latin typeface="Calibri"/>
                <a:cs typeface="Calibri"/>
              </a:rPr>
              <a:t>Node level</a:t>
            </a:r>
          </a:p>
          <a:p>
            <a:pPr lvl="1"/>
            <a:r>
              <a:rPr lang="en-US">
                <a:latin typeface="Calibri"/>
                <a:cs typeface="Calibri"/>
              </a:rPr>
              <a:t>Edge level</a:t>
            </a:r>
          </a:p>
          <a:p>
            <a:pPr lvl="1"/>
            <a:r>
              <a:rPr lang="en-US">
                <a:latin typeface="Calibri"/>
                <a:cs typeface="Calibri"/>
              </a:rPr>
              <a:t>Graph level</a:t>
            </a:r>
          </a:p>
        </p:txBody>
      </p:sp>
      <p:sp>
        <p:nvSpPr>
          <p:cNvPr id="4" name="日付プレースホルダー 3">
            <a:extLst>
              <a:ext uri="{FF2B5EF4-FFF2-40B4-BE49-F238E27FC236}">
                <a16:creationId xmlns:a16="http://schemas.microsoft.com/office/drawing/2014/main" id="{B732AD66-7128-7D47-A71A-9DF8604B2E8B}"/>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フッター プレースホルダー 4">
            <a:extLst>
              <a:ext uri="{FF2B5EF4-FFF2-40B4-BE49-F238E27FC236}">
                <a16:creationId xmlns:a16="http://schemas.microsoft.com/office/drawing/2014/main" id="{D318C7A5-EA9F-184F-932D-93DFC587768E}"/>
              </a:ext>
            </a:extLst>
          </p:cNvPr>
          <p:cNvSpPr>
            <a:spLocks noGrp="1"/>
          </p:cNvSpPr>
          <p:nvPr>
            <p:ph type="ftr" sz="quarter" idx="11"/>
          </p:nvPr>
        </p:nvSpPr>
        <p:spPr/>
        <p:txBody>
          <a:bodyPr/>
          <a:lstStyle/>
          <a:p>
            <a:r>
              <a:rPr lang="en-US"/>
              <a:t>Jure Leskovec, Stanford CS224W: Machine Learning with Graphs</a:t>
            </a:r>
          </a:p>
        </p:txBody>
      </p:sp>
      <p:sp>
        <p:nvSpPr>
          <p:cNvPr id="6" name="スライド番号プレースホルダー 5">
            <a:extLst>
              <a:ext uri="{FF2B5EF4-FFF2-40B4-BE49-F238E27FC236}">
                <a16:creationId xmlns:a16="http://schemas.microsoft.com/office/drawing/2014/main" id="{6BF6AE44-3C74-D24F-87CC-BF5D4F2AF808}"/>
              </a:ext>
            </a:extLst>
          </p:cNvPr>
          <p:cNvSpPr>
            <a:spLocks noGrp="1"/>
          </p:cNvSpPr>
          <p:nvPr>
            <p:ph type="sldNum" sz="quarter" idx="12"/>
          </p:nvPr>
        </p:nvSpPr>
        <p:spPr/>
        <p:txBody>
          <a:bodyPr/>
          <a:lstStyle/>
          <a:p>
            <a:fld id="{19B12225-5612-419B-A8D5-4B8EEE4C217E}" type="slidenum">
              <a:rPr lang="en-US" smtClean="0"/>
              <a:pPr/>
              <a:t>13</a:t>
            </a:fld>
            <a:endParaRPr lang="en-US"/>
          </a:p>
        </p:txBody>
      </p:sp>
      <p:sp>
        <p:nvSpPr>
          <p:cNvPr id="7" name="Rectangle 6">
            <a:extLst>
              <a:ext uri="{FF2B5EF4-FFF2-40B4-BE49-F238E27FC236}">
                <a16:creationId xmlns:a16="http://schemas.microsoft.com/office/drawing/2014/main" id="{D1761821-FD80-A94E-80BD-B6FB5EE4287D}"/>
              </a:ext>
            </a:extLst>
          </p:cNvPr>
          <p:cNvSpPr/>
          <p:nvPr/>
        </p:nvSpPr>
        <p:spPr>
          <a:xfrm>
            <a:off x="2923674" y="0"/>
            <a:ext cx="6220326" cy="276999"/>
          </a:xfrm>
          <a:prstGeom prst="rect">
            <a:avLst/>
          </a:prstGeom>
        </p:spPr>
        <p:txBody>
          <a:bodyPr wrap="square">
            <a:spAutoFit/>
          </a:bodyPr>
          <a:lstStyle/>
          <a:p>
            <a:r>
              <a:rPr lang="en-US" altLang="zh-CN" sz="1200">
                <a:solidFill>
                  <a:schemeClr val="bg1"/>
                </a:solidFill>
              </a:rPr>
              <a:t>J. You, J. Gomes-Selman, R. Ying, J. Leskovec. </a:t>
            </a:r>
            <a:r>
              <a:rPr lang="en-US" sz="1200">
                <a:solidFill>
                  <a:schemeClr val="bg1"/>
                </a:solidFill>
                <a:hlinkClick r:id="rId3"/>
              </a:rPr>
              <a:t>Identity-aware Graph Neural Networks</a:t>
            </a:r>
            <a:r>
              <a:rPr lang="en-US" sz="1200">
                <a:solidFill>
                  <a:schemeClr val="bg1"/>
                </a:solidFill>
              </a:rPr>
              <a:t>, AAAI 2021</a:t>
            </a:r>
          </a:p>
        </p:txBody>
      </p:sp>
    </p:spTree>
    <p:extLst>
      <p:ext uri="{BB962C8B-B14F-4D97-AF65-F5344CB8AC3E}">
        <p14:creationId xmlns:p14="http://schemas.microsoft.com/office/powerpoint/2010/main" val="3601864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99624-C43D-B94A-9888-3C45E2EBE6DA}"/>
              </a:ext>
            </a:extLst>
          </p:cNvPr>
          <p:cNvSpPr>
            <a:spLocks noGrp="1"/>
          </p:cNvSpPr>
          <p:nvPr>
            <p:ph type="title"/>
          </p:nvPr>
        </p:nvSpPr>
        <p:spPr/>
        <p:txBody>
          <a:bodyPr/>
          <a:lstStyle/>
          <a:p>
            <a:r>
              <a:rPr lang="en-US"/>
              <a:t>GNN Failure 1: Node-level Tasks</a:t>
            </a:r>
          </a:p>
        </p:txBody>
      </p:sp>
      <p:sp>
        <p:nvSpPr>
          <p:cNvPr id="4" name="Date Placeholder 3">
            <a:extLst>
              <a:ext uri="{FF2B5EF4-FFF2-40B4-BE49-F238E27FC236}">
                <a16:creationId xmlns:a16="http://schemas.microsoft.com/office/drawing/2014/main" id="{AB96EEDD-F0F5-8042-8D5D-01C28E866820}"/>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4500201F-C6CB-B245-8C1C-9B436ECD6435}"/>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526C42C2-E5E6-A748-9972-36FD511A42D2}"/>
              </a:ext>
            </a:extLst>
          </p:cNvPr>
          <p:cNvSpPr>
            <a:spLocks noGrp="1"/>
          </p:cNvSpPr>
          <p:nvPr>
            <p:ph type="sldNum" sz="quarter" idx="12"/>
          </p:nvPr>
        </p:nvSpPr>
        <p:spPr/>
        <p:txBody>
          <a:bodyPr/>
          <a:lstStyle/>
          <a:p>
            <a:fld id="{19B12225-5612-419B-A8D5-4B8EEE4C217E}" type="slidenum">
              <a:rPr lang="en-US" smtClean="0"/>
              <a:pPr/>
              <a:t>14</a:t>
            </a:fld>
            <a:endParaRPr lang="en-US"/>
          </a:p>
        </p:txBody>
      </p:sp>
      <p:sp>
        <p:nvSpPr>
          <p:cNvPr id="20" name="TextBox 19">
            <a:extLst>
              <a:ext uri="{FF2B5EF4-FFF2-40B4-BE49-F238E27FC236}">
                <a16:creationId xmlns:a16="http://schemas.microsoft.com/office/drawing/2014/main" id="{48930C74-F7F3-B349-BB3E-A83F2705C7D6}"/>
              </a:ext>
            </a:extLst>
          </p:cNvPr>
          <p:cNvSpPr txBox="1"/>
          <p:nvPr/>
        </p:nvSpPr>
        <p:spPr>
          <a:xfrm>
            <a:off x="80898" y="4566308"/>
            <a:ext cx="2290645" cy="1200329"/>
          </a:xfrm>
          <a:prstGeom prst="rect">
            <a:avLst/>
          </a:prstGeom>
          <a:noFill/>
        </p:spPr>
        <p:txBody>
          <a:bodyPr wrap="square" rtlCol="0">
            <a:spAutoFit/>
          </a:bodyPr>
          <a:lstStyle/>
          <a:p>
            <a:r>
              <a:rPr lang="en-US" sz="2400">
                <a:latin typeface="Calibri"/>
              </a:rPr>
              <a:t>Existing GNNs’ computational graphs</a:t>
            </a:r>
          </a:p>
        </p:txBody>
      </p:sp>
      <p:grpSp>
        <p:nvGrpSpPr>
          <p:cNvPr id="88" name="Group 87">
            <a:extLst>
              <a:ext uri="{FF2B5EF4-FFF2-40B4-BE49-F238E27FC236}">
                <a16:creationId xmlns:a16="http://schemas.microsoft.com/office/drawing/2014/main" id="{3EF9DEDC-6BD0-7840-9874-85E08CC5B91E}"/>
              </a:ext>
            </a:extLst>
          </p:cNvPr>
          <p:cNvGrpSpPr/>
          <p:nvPr/>
        </p:nvGrpSpPr>
        <p:grpSpPr>
          <a:xfrm>
            <a:off x="1640827" y="2292991"/>
            <a:ext cx="5862345" cy="4213247"/>
            <a:chOff x="1348513" y="1363786"/>
            <a:chExt cx="7285254" cy="5235886"/>
          </a:xfrm>
        </p:grpSpPr>
        <mc:AlternateContent xmlns:mc="http://schemas.openxmlformats.org/markup-compatibility/2006" xmlns:a14="http://schemas.microsoft.com/office/drawing/2010/main">
          <mc:Choice Requires="a14">
            <p:sp>
              <p:nvSpPr>
                <p:cNvPr id="7" name="Oval 6">
                  <a:extLst>
                    <a:ext uri="{FF2B5EF4-FFF2-40B4-BE49-F238E27FC236}">
                      <a16:creationId xmlns:a16="http://schemas.microsoft.com/office/drawing/2014/main" id="{7D09F6CC-CE56-4742-8ACF-C31EA1EA2AAB}"/>
                    </a:ext>
                  </a:extLst>
                </p:cNvPr>
                <p:cNvSpPr/>
                <p:nvPr/>
              </p:nvSpPr>
              <p:spPr>
                <a:xfrm>
                  <a:off x="2690289" y="1440026"/>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b="0" i="0" u="none" strike="noStrike" kern="0" cap="none" spc="0" normalizeH="0" baseline="0" noProof="0">
                    <a:ln>
                      <a:noFill/>
                    </a:ln>
                    <a:solidFill>
                      <a:prstClr val="black"/>
                    </a:solidFill>
                    <a:effectLst/>
                    <a:uLnTx/>
                    <a:uFillTx/>
                    <a:latin typeface="Calibri"/>
                    <a:ea typeface="+mn-ea"/>
                    <a:cs typeface="+mn-cs"/>
                  </a:endParaRPr>
                </a:p>
              </p:txBody>
            </p:sp>
          </mc:Choice>
          <mc:Fallback xmlns="">
            <p:sp>
              <p:nvSpPr>
                <p:cNvPr id="7" name="Oval 6">
                  <a:extLst>
                    <a:ext uri="{FF2B5EF4-FFF2-40B4-BE49-F238E27FC236}">
                      <a16:creationId xmlns:a16="http://schemas.microsoft.com/office/drawing/2014/main" id="{7D09F6CC-CE56-4742-8ACF-C31EA1EA2AAB}"/>
                    </a:ext>
                  </a:extLst>
                </p:cNvPr>
                <p:cNvSpPr>
                  <a:spLocks noRot="1" noChangeAspect="1" noMove="1" noResize="1" noEditPoints="1" noAdjustHandles="1" noChangeArrowheads="1" noChangeShapeType="1" noTextEdit="1"/>
                </p:cNvSpPr>
                <p:nvPr/>
              </p:nvSpPr>
              <p:spPr>
                <a:xfrm>
                  <a:off x="2690289" y="1440026"/>
                  <a:ext cx="358930" cy="358930"/>
                </a:xfrm>
                <a:prstGeom prst="ellipse">
                  <a:avLst/>
                </a:prstGeom>
                <a:blipFill>
                  <a:blip r:embed="rId2"/>
                  <a:stretch>
                    <a:fillRect r="-7692"/>
                  </a:stretch>
                </a:blipFill>
                <a:ln w="25400" cap="flat" cmpd="sng" algn="ctr">
                  <a:solidFill>
                    <a:sysClr val="windowText" lastClr="000000"/>
                  </a:solidFill>
                  <a:prstDash val="solid"/>
                </a:ln>
                <a:effectLst/>
              </p:spPr>
              <p:txBody>
                <a:bodyPr/>
                <a:lstStyle/>
                <a:p>
                  <a:r>
                    <a:rPr lang="en-US">
                      <a:noFill/>
                    </a:rPr>
                    <a:t> </a:t>
                  </a:r>
                </a:p>
              </p:txBody>
            </p:sp>
          </mc:Fallback>
        </mc:AlternateContent>
        <p:sp>
          <p:nvSpPr>
            <p:cNvPr id="8" name="Oval 7">
              <a:extLst>
                <a:ext uri="{FF2B5EF4-FFF2-40B4-BE49-F238E27FC236}">
                  <a16:creationId xmlns:a16="http://schemas.microsoft.com/office/drawing/2014/main" id="{C9BBCD3A-B287-6B4B-84FC-0DDAA0667E57}"/>
                </a:ext>
              </a:extLst>
            </p:cNvPr>
            <p:cNvSpPr/>
            <p:nvPr/>
          </p:nvSpPr>
          <p:spPr>
            <a:xfrm>
              <a:off x="2690289" y="2897917"/>
              <a:ext cx="358930" cy="358930"/>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a:ea typeface="+mn-ea"/>
                <a:cs typeface="+mn-cs"/>
              </a:endParaRPr>
            </a:p>
          </p:txBody>
        </p:sp>
        <p:sp>
          <p:nvSpPr>
            <p:cNvPr id="9" name="Oval 8">
              <a:extLst>
                <a:ext uri="{FF2B5EF4-FFF2-40B4-BE49-F238E27FC236}">
                  <a16:creationId xmlns:a16="http://schemas.microsoft.com/office/drawing/2014/main" id="{87DA9E39-4D37-AF46-BA7E-002078557271}"/>
                </a:ext>
              </a:extLst>
            </p:cNvPr>
            <p:cNvSpPr/>
            <p:nvPr/>
          </p:nvSpPr>
          <p:spPr>
            <a:xfrm>
              <a:off x="4127599" y="2160555"/>
              <a:ext cx="358930" cy="358930"/>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a:ea typeface="+mn-ea"/>
                <a:cs typeface="+mn-cs"/>
              </a:endParaRPr>
            </a:p>
          </p:txBody>
        </p:sp>
        <p:cxnSp>
          <p:nvCxnSpPr>
            <p:cNvPr id="10" name="Straight Connector 9">
              <a:extLst>
                <a:ext uri="{FF2B5EF4-FFF2-40B4-BE49-F238E27FC236}">
                  <a16:creationId xmlns:a16="http://schemas.microsoft.com/office/drawing/2014/main" id="{4B3577D8-5DE0-BC48-A01F-1E00C540D755}"/>
                </a:ext>
              </a:extLst>
            </p:cNvPr>
            <p:cNvCxnSpPr>
              <a:cxnSpLocks/>
              <a:stCxn id="7" idx="4"/>
              <a:endCxn id="8" idx="0"/>
            </p:cNvCxnSpPr>
            <p:nvPr/>
          </p:nvCxnSpPr>
          <p:spPr>
            <a:xfrm>
              <a:off x="2869754" y="1798957"/>
              <a:ext cx="0" cy="1098961"/>
            </a:xfrm>
            <a:prstGeom prst="line">
              <a:avLst/>
            </a:prstGeom>
            <a:noFill/>
            <a:ln w="25400" cap="flat" cmpd="sng" algn="ctr">
              <a:solidFill>
                <a:sysClr val="windowText" lastClr="000000"/>
              </a:solidFill>
              <a:prstDash val="solid"/>
            </a:ln>
            <a:effectLst/>
          </p:spPr>
        </p:cxnSp>
        <p:cxnSp>
          <p:nvCxnSpPr>
            <p:cNvPr id="11" name="Straight Connector 10">
              <a:extLst>
                <a:ext uri="{FF2B5EF4-FFF2-40B4-BE49-F238E27FC236}">
                  <a16:creationId xmlns:a16="http://schemas.microsoft.com/office/drawing/2014/main" id="{AFA3F614-CB8F-224C-B63D-1ED5F2733EFC}"/>
                </a:ext>
              </a:extLst>
            </p:cNvPr>
            <p:cNvCxnSpPr>
              <a:cxnSpLocks/>
              <a:stCxn id="7" idx="6"/>
              <a:endCxn id="9" idx="1"/>
            </p:cNvCxnSpPr>
            <p:nvPr/>
          </p:nvCxnSpPr>
          <p:spPr>
            <a:xfrm>
              <a:off x="3049219" y="1619492"/>
              <a:ext cx="1130944" cy="593627"/>
            </a:xfrm>
            <a:prstGeom prst="line">
              <a:avLst/>
            </a:prstGeom>
            <a:noFill/>
            <a:ln w="25400" cap="flat" cmpd="sng" algn="ctr">
              <a:solidFill>
                <a:sysClr val="windowText" lastClr="000000"/>
              </a:solidFill>
              <a:prstDash val="solid"/>
            </a:ln>
            <a:effectLst/>
          </p:spPr>
        </p:cxnSp>
        <p:cxnSp>
          <p:nvCxnSpPr>
            <p:cNvPr id="12" name="Straight Connector 11">
              <a:extLst>
                <a:ext uri="{FF2B5EF4-FFF2-40B4-BE49-F238E27FC236}">
                  <a16:creationId xmlns:a16="http://schemas.microsoft.com/office/drawing/2014/main" id="{6594C06D-93DB-0249-AC9F-F7ECB4080713}"/>
                </a:ext>
              </a:extLst>
            </p:cNvPr>
            <p:cNvCxnSpPr>
              <a:cxnSpLocks/>
              <a:stCxn id="8" idx="6"/>
              <a:endCxn id="9" idx="3"/>
            </p:cNvCxnSpPr>
            <p:nvPr/>
          </p:nvCxnSpPr>
          <p:spPr>
            <a:xfrm flipV="1">
              <a:off x="3049219" y="2466921"/>
              <a:ext cx="1130944" cy="610462"/>
            </a:xfrm>
            <a:prstGeom prst="line">
              <a:avLst/>
            </a:prstGeom>
            <a:noFill/>
            <a:ln w="25400" cap="flat" cmpd="sng" algn="ctr">
              <a:solidFill>
                <a:sysClr val="windowText" lastClr="000000"/>
              </a:solidFill>
              <a:prstDash val="solid"/>
            </a:ln>
            <a:effectLst/>
          </p:spPr>
        </p:cxnSp>
        <p:sp>
          <p:nvSpPr>
            <p:cNvPr id="13" name="Oval 12">
              <a:extLst>
                <a:ext uri="{FF2B5EF4-FFF2-40B4-BE49-F238E27FC236}">
                  <a16:creationId xmlns:a16="http://schemas.microsoft.com/office/drawing/2014/main" id="{C3B7F34C-427D-9A48-AFC9-708057F4A21E}"/>
                </a:ext>
              </a:extLst>
            </p:cNvPr>
            <p:cNvSpPr/>
            <p:nvPr/>
          </p:nvSpPr>
          <p:spPr>
            <a:xfrm>
              <a:off x="7198533" y="1455110"/>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p:sp>
          <p:nvSpPr>
            <p:cNvPr id="14" name="Oval 13">
              <a:extLst>
                <a:ext uri="{FF2B5EF4-FFF2-40B4-BE49-F238E27FC236}">
                  <a16:creationId xmlns:a16="http://schemas.microsoft.com/office/drawing/2014/main" id="{3BA1A027-363D-5143-9AE8-F1D0E6B77FF8}"/>
                </a:ext>
              </a:extLst>
            </p:cNvPr>
            <p:cNvSpPr/>
            <p:nvPr/>
          </p:nvSpPr>
          <p:spPr>
            <a:xfrm>
              <a:off x="7198533" y="2905155"/>
              <a:ext cx="358930" cy="358930"/>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15" name="Oval 14">
                  <a:extLst>
                    <a:ext uri="{FF2B5EF4-FFF2-40B4-BE49-F238E27FC236}">
                      <a16:creationId xmlns:a16="http://schemas.microsoft.com/office/drawing/2014/main" id="{46B0171C-EC1F-1D43-91A6-F55E1268F775}"/>
                    </a:ext>
                  </a:extLst>
                </p:cNvPr>
                <p:cNvSpPr/>
                <p:nvPr/>
              </p:nvSpPr>
              <p:spPr>
                <a:xfrm>
                  <a:off x="5632929" y="1459086"/>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b="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mc:Choice>
          <mc:Fallback xmlns="">
            <p:sp>
              <p:nvSpPr>
                <p:cNvPr id="15" name="Oval 14">
                  <a:extLst>
                    <a:ext uri="{FF2B5EF4-FFF2-40B4-BE49-F238E27FC236}">
                      <a16:creationId xmlns:a16="http://schemas.microsoft.com/office/drawing/2014/main" id="{46B0171C-EC1F-1D43-91A6-F55E1268F775}"/>
                    </a:ext>
                  </a:extLst>
                </p:cNvPr>
                <p:cNvSpPr>
                  <a:spLocks noRot="1" noChangeAspect="1" noMove="1" noResize="1" noEditPoints="1" noAdjustHandles="1" noChangeArrowheads="1" noChangeShapeType="1" noTextEdit="1"/>
                </p:cNvSpPr>
                <p:nvPr/>
              </p:nvSpPr>
              <p:spPr>
                <a:xfrm>
                  <a:off x="5632929" y="1459086"/>
                  <a:ext cx="358930" cy="358930"/>
                </a:xfrm>
                <a:prstGeom prst="ellipse">
                  <a:avLst/>
                </a:prstGeom>
                <a:blipFill>
                  <a:blip r:embed="rId3"/>
                  <a:stretch>
                    <a:fillRect r="-11765" b="-3922"/>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16" name="Straight Connector 15">
              <a:extLst>
                <a:ext uri="{FF2B5EF4-FFF2-40B4-BE49-F238E27FC236}">
                  <a16:creationId xmlns:a16="http://schemas.microsoft.com/office/drawing/2014/main" id="{75F00189-9BDA-D440-A6FB-ED7CEC6EA3E7}"/>
                </a:ext>
              </a:extLst>
            </p:cNvPr>
            <p:cNvCxnSpPr>
              <a:cxnSpLocks/>
              <a:stCxn id="13" idx="4"/>
              <a:endCxn id="14" idx="0"/>
            </p:cNvCxnSpPr>
            <p:nvPr/>
          </p:nvCxnSpPr>
          <p:spPr>
            <a:xfrm>
              <a:off x="7377998" y="1814039"/>
              <a:ext cx="0" cy="1091115"/>
            </a:xfrm>
            <a:prstGeom prst="line">
              <a:avLst/>
            </a:prstGeom>
            <a:noFill/>
            <a:ln w="25400" cap="flat" cmpd="sng" algn="ctr">
              <a:solidFill>
                <a:sysClr val="windowText" lastClr="000000"/>
              </a:solidFill>
              <a:prstDash val="solid"/>
            </a:ln>
            <a:effectLst/>
          </p:spPr>
        </p:cxnSp>
        <p:cxnSp>
          <p:nvCxnSpPr>
            <p:cNvPr id="17" name="Straight Connector 16">
              <a:extLst>
                <a:ext uri="{FF2B5EF4-FFF2-40B4-BE49-F238E27FC236}">
                  <a16:creationId xmlns:a16="http://schemas.microsoft.com/office/drawing/2014/main" id="{AC134F90-2F4A-7A47-9D31-FE46CCB29651}"/>
                </a:ext>
              </a:extLst>
            </p:cNvPr>
            <p:cNvCxnSpPr>
              <a:cxnSpLocks/>
              <a:stCxn id="23" idx="0"/>
              <a:endCxn id="15" idx="4"/>
            </p:cNvCxnSpPr>
            <p:nvPr/>
          </p:nvCxnSpPr>
          <p:spPr>
            <a:xfrm flipV="1">
              <a:off x="5812393" y="1818015"/>
              <a:ext cx="0" cy="1087139"/>
            </a:xfrm>
            <a:prstGeom prst="line">
              <a:avLst/>
            </a:prstGeom>
            <a:noFill/>
            <a:ln w="25400" cap="flat" cmpd="sng" algn="ctr">
              <a:solidFill>
                <a:sysClr val="windowText" lastClr="000000"/>
              </a:solidFill>
              <a:prstDash val="solid"/>
            </a:ln>
            <a:effectLst/>
          </p:spPr>
        </p:cxnSp>
        <p:sp>
          <p:nvSpPr>
            <p:cNvPr id="18" name="TextBox 17">
              <a:extLst>
                <a:ext uri="{FF2B5EF4-FFF2-40B4-BE49-F238E27FC236}">
                  <a16:creationId xmlns:a16="http://schemas.microsoft.com/office/drawing/2014/main" id="{CCAA4A0F-CB3A-5D4C-9A74-CB375F4BC923}"/>
                </a:ext>
              </a:extLst>
            </p:cNvPr>
            <p:cNvSpPr txBox="1"/>
            <p:nvPr/>
          </p:nvSpPr>
          <p:spPr>
            <a:xfrm>
              <a:off x="2301059" y="1363786"/>
              <a:ext cx="283467" cy="497225"/>
            </a:xfrm>
            <a:prstGeom prst="rect">
              <a:avLst/>
            </a:prstGeom>
            <a:noFill/>
          </p:spPr>
          <p:txBody>
            <a:bodyPr wrap="square" rtlCol="0">
              <a:spAutoFit/>
            </a:bodyPr>
            <a:lstStyle/>
            <a:p>
              <a:r>
                <a:rPr lang="en-US" sz="2000">
                  <a:solidFill>
                    <a:srgbClr val="F79646"/>
                  </a:solidFill>
                  <a:latin typeface="Calibri"/>
                </a:rPr>
                <a:t>A</a:t>
              </a:r>
            </a:p>
          </p:txBody>
        </p:sp>
        <p:sp>
          <p:nvSpPr>
            <p:cNvPr id="19" name="TextBox 18">
              <a:extLst>
                <a:ext uri="{FF2B5EF4-FFF2-40B4-BE49-F238E27FC236}">
                  <a16:creationId xmlns:a16="http://schemas.microsoft.com/office/drawing/2014/main" id="{DF29D93F-A897-414D-B641-95A7835FA7D5}"/>
                </a:ext>
              </a:extLst>
            </p:cNvPr>
            <p:cNvSpPr txBox="1"/>
            <p:nvPr/>
          </p:nvSpPr>
          <p:spPr>
            <a:xfrm>
              <a:off x="5265317" y="1412578"/>
              <a:ext cx="283467" cy="497225"/>
            </a:xfrm>
            <a:prstGeom prst="rect">
              <a:avLst/>
            </a:prstGeom>
            <a:noFill/>
          </p:spPr>
          <p:txBody>
            <a:bodyPr wrap="square" rtlCol="0">
              <a:spAutoFit/>
            </a:bodyPr>
            <a:lstStyle/>
            <a:p>
              <a:r>
                <a:rPr lang="en-US" sz="2000">
                  <a:solidFill>
                    <a:srgbClr val="4BACC6"/>
                  </a:solidFill>
                  <a:latin typeface="Calibri"/>
                </a:rPr>
                <a:t>B</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763BC31B-D901-4B49-B086-362D9B4F29D2}"/>
                    </a:ext>
                  </a:extLst>
                </p:cNvPr>
                <p:cNvSpPr txBox="1"/>
                <p:nvPr/>
              </p:nvSpPr>
              <p:spPr>
                <a:xfrm>
                  <a:off x="4784963" y="4329459"/>
                  <a:ext cx="434275" cy="53547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i="1">
                            <a:solidFill>
                              <a:prstClr val="black"/>
                            </a:solidFill>
                            <a:latin typeface="Cambria Math" panose="02040503050406030204" pitchFamily="18" charset="0"/>
                            <a:ea typeface="Cambria Math" panose="02040503050406030204" pitchFamily="18" charset="0"/>
                          </a:rPr>
                          <m:t>=</m:t>
                        </m:r>
                      </m:oMath>
                    </m:oMathPara>
                  </a14:m>
                  <a:endParaRPr lang="en-US" sz="2800">
                    <a:solidFill>
                      <a:prstClr val="black"/>
                    </a:solidFill>
                    <a:latin typeface="Calibri"/>
                  </a:endParaRPr>
                </a:p>
              </p:txBody>
            </p:sp>
          </mc:Choice>
          <mc:Fallback xmlns="">
            <p:sp>
              <p:nvSpPr>
                <p:cNvPr id="21" name="TextBox 20">
                  <a:extLst>
                    <a:ext uri="{FF2B5EF4-FFF2-40B4-BE49-F238E27FC236}">
                      <a16:creationId xmlns:a16="http://schemas.microsoft.com/office/drawing/2014/main" id="{763BC31B-D901-4B49-B086-362D9B4F29D2}"/>
                    </a:ext>
                  </a:extLst>
                </p:cNvPr>
                <p:cNvSpPr txBox="1">
                  <a:spLocks noRot="1" noChangeAspect="1" noMove="1" noResize="1" noEditPoints="1" noAdjustHandles="1" noChangeArrowheads="1" noChangeShapeType="1" noTextEdit="1"/>
                </p:cNvSpPr>
                <p:nvPr/>
              </p:nvSpPr>
              <p:spPr>
                <a:xfrm>
                  <a:off x="4784963" y="4329459"/>
                  <a:ext cx="434275" cy="53547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FF9D5630-AACA-7A49-B1B1-B9776E7D9EFD}"/>
                    </a:ext>
                  </a:extLst>
                </p:cNvPr>
                <p:cNvSpPr txBox="1"/>
                <p:nvPr/>
              </p:nvSpPr>
              <p:spPr>
                <a:xfrm>
                  <a:off x="2861289" y="5987703"/>
                  <a:ext cx="500013" cy="6119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i="1">
                            <a:solidFill>
                              <a:prstClr val="black"/>
                            </a:solidFill>
                            <a:latin typeface="Cambria Math" panose="02040503050406030204" pitchFamily="18" charset="0"/>
                            <a:ea typeface="Cambria Math" panose="02040503050406030204" pitchFamily="18" charset="0"/>
                          </a:rPr>
                          <m:t>…</m:t>
                        </m:r>
                      </m:oMath>
                    </m:oMathPara>
                  </a14:m>
                  <a:endParaRPr lang="en-US" sz="3200">
                    <a:solidFill>
                      <a:prstClr val="black"/>
                    </a:solidFill>
                    <a:latin typeface="Calibri"/>
                  </a:endParaRPr>
                </a:p>
              </p:txBody>
            </p:sp>
          </mc:Choice>
          <mc:Fallback xmlns="">
            <p:sp>
              <p:nvSpPr>
                <p:cNvPr id="22" name="TextBox 21">
                  <a:extLst>
                    <a:ext uri="{FF2B5EF4-FFF2-40B4-BE49-F238E27FC236}">
                      <a16:creationId xmlns:a16="http://schemas.microsoft.com/office/drawing/2014/main" id="{FF9D5630-AACA-7A49-B1B1-B9776E7D9EFD}"/>
                    </a:ext>
                  </a:extLst>
                </p:cNvPr>
                <p:cNvSpPr txBox="1">
                  <a:spLocks noRot="1" noChangeAspect="1" noMove="1" noResize="1" noEditPoints="1" noAdjustHandles="1" noChangeArrowheads="1" noChangeShapeType="1" noTextEdit="1"/>
                </p:cNvSpPr>
                <p:nvPr/>
              </p:nvSpPr>
              <p:spPr>
                <a:xfrm>
                  <a:off x="2861289" y="5987703"/>
                  <a:ext cx="500013" cy="611969"/>
                </a:xfrm>
                <a:prstGeom prst="rect">
                  <a:avLst/>
                </a:prstGeom>
                <a:blipFill>
                  <a:blip r:embed="rId5"/>
                  <a:stretch>
                    <a:fillRect/>
                  </a:stretch>
                </a:blipFill>
              </p:spPr>
              <p:txBody>
                <a:bodyPr/>
                <a:lstStyle/>
                <a:p>
                  <a:r>
                    <a:rPr lang="en-US">
                      <a:noFill/>
                    </a:rPr>
                    <a:t> </a:t>
                  </a:r>
                </a:p>
              </p:txBody>
            </p:sp>
          </mc:Fallback>
        </mc:AlternateContent>
        <p:sp>
          <p:nvSpPr>
            <p:cNvPr id="23" name="Oval 22">
              <a:extLst>
                <a:ext uri="{FF2B5EF4-FFF2-40B4-BE49-F238E27FC236}">
                  <a16:creationId xmlns:a16="http://schemas.microsoft.com/office/drawing/2014/main" id="{C14905FC-9F4A-5943-94D3-D95697847DC6}"/>
                </a:ext>
              </a:extLst>
            </p:cNvPr>
            <p:cNvSpPr/>
            <p:nvPr/>
          </p:nvSpPr>
          <p:spPr>
            <a:xfrm>
              <a:off x="5632929" y="2905155"/>
              <a:ext cx="358930" cy="358930"/>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a:ea typeface="+mn-ea"/>
                <a:cs typeface="+mn-cs"/>
              </a:endParaRPr>
            </a:p>
          </p:txBody>
        </p:sp>
        <p:cxnSp>
          <p:nvCxnSpPr>
            <p:cNvPr id="24" name="Straight Connector 23">
              <a:extLst>
                <a:ext uri="{FF2B5EF4-FFF2-40B4-BE49-F238E27FC236}">
                  <a16:creationId xmlns:a16="http://schemas.microsoft.com/office/drawing/2014/main" id="{61E94C8A-9E7A-314A-9930-CC4387C79993}"/>
                </a:ext>
              </a:extLst>
            </p:cNvPr>
            <p:cNvCxnSpPr>
              <a:cxnSpLocks/>
              <a:stCxn id="13" idx="2"/>
              <a:endCxn id="15" idx="6"/>
            </p:cNvCxnSpPr>
            <p:nvPr/>
          </p:nvCxnSpPr>
          <p:spPr>
            <a:xfrm flipH="1">
              <a:off x="5991858" y="1634574"/>
              <a:ext cx="1206674" cy="3976"/>
            </a:xfrm>
            <a:prstGeom prst="line">
              <a:avLst/>
            </a:prstGeom>
            <a:noFill/>
            <a:ln w="25400" cap="flat" cmpd="sng" algn="ctr">
              <a:solidFill>
                <a:sysClr val="windowText" lastClr="000000"/>
              </a:solidFill>
              <a:prstDash val="solid"/>
            </a:ln>
            <a:effectLst/>
          </p:spPr>
        </p:cxnSp>
        <p:cxnSp>
          <p:nvCxnSpPr>
            <p:cNvPr id="25" name="Straight Connector 24">
              <a:extLst>
                <a:ext uri="{FF2B5EF4-FFF2-40B4-BE49-F238E27FC236}">
                  <a16:creationId xmlns:a16="http://schemas.microsoft.com/office/drawing/2014/main" id="{9015F285-9AF3-9042-AFB3-57EE4837DA77}"/>
                </a:ext>
              </a:extLst>
            </p:cNvPr>
            <p:cNvCxnSpPr>
              <a:cxnSpLocks/>
              <a:stCxn id="14" idx="2"/>
              <a:endCxn id="23" idx="6"/>
            </p:cNvCxnSpPr>
            <p:nvPr/>
          </p:nvCxnSpPr>
          <p:spPr>
            <a:xfrm flipH="1">
              <a:off x="5991858" y="3084619"/>
              <a:ext cx="1206674" cy="0"/>
            </a:xfrm>
            <a:prstGeom prst="line">
              <a:avLst/>
            </a:prstGeom>
            <a:noFill/>
            <a:ln w="25400" cap="flat" cmpd="sng" algn="ctr">
              <a:solidFill>
                <a:sysClr val="windowText" lastClr="000000"/>
              </a:solidFill>
              <a:prstDash val="solid"/>
            </a:ln>
            <a:effectLst/>
          </p:spPr>
        </p:cxnSp>
        <p:sp>
          <p:nvSpPr>
            <p:cNvPr id="26" name="Oval 25">
              <a:extLst>
                <a:ext uri="{FF2B5EF4-FFF2-40B4-BE49-F238E27FC236}">
                  <a16:creationId xmlns:a16="http://schemas.microsoft.com/office/drawing/2014/main" id="{F2D8F111-3326-7F4D-B131-67845E44AFAB}"/>
                </a:ext>
              </a:extLst>
            </p:cNvPr>
            <p:cNvSpPr/>
            <p:nvPr/>
          </p:nvSpPr>
          <p:spPr>
            <a:xfrm>
              <a:off x="1348513" y="5808238"/>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27" name="Oval 26">
              <a:extLst>
                <a:ext uri="{FF2B5EF4-FFF2-40B4-BE49-F238E27FC236}">
                  <a16:creationId xmlns:a16="http://schemas.microsoft.com/office/drawing/2014/main" id="{439040F4-222D-DF42-8E66-A56FC6727372}"/>
                </a:ext>
              </a:extLst>
            </p:cNvPr>
            <p:cNvSpPr/>
            <p:nvPr/>
          </p:nvSpPr>
          <p:spPr>
            <a:xfrm>
              <a:off x="1792192" y="5808238"/>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28" name="Oval 27">
              <a:extLst>
                <a:ext uri="{FF2B5EF4-FFF2-40B4-BE49-F238E27FC236}">
                  <a16:creationId xmlns:a16="http://schemas.microsoft.com/office/drawing/2014/main" id="{6A1F75BE-3B51-3742-BDF1-C3F282105C0D}"/>
                </a:ext>
              </a:extLst>
            </p:cNvPr>
            <p:cNvSpPr/>
            <p:nvPr/>
          </p:nvSpPr>
          <p:spPr>
            <a:xfrm>
              <a:off x="1571314" y="5246506"/>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29" name="Oval 28">
              <a:extLst>
                <a:ext uri="{FF2B5EF4-FFF2-40B4-BE49-F238E27FC236}">
                  <a16:creationId xmlns:a16="http://schemas.microsoft.com/office/drawing/2014/main" id="{448B8889-6B9E-AB44-8EE1-E26BE1CBAFF3}"/>
                </a:ext>
              </a:extLst>
            </p:cNvPr>
            <p:cNvSpPr/>
            <p:nvPr/>
          </p:nvSpPr>
          <p:spPr>
            <a:xfrm>
              <a:off x="3123230" y="5808238"/>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30" name="Oval 29">
              <a:extLst>
                <a:ext uri="{FF2B5EF4-FFF2-40B4-BE49-F238E27FC236}">
                  <a16:creationId xmlns:a16="http://schemas.microsoft.com/office/drawing/2014/main" id="{2055119E-DF7C-B645-9B57-AD87E8E4E677}"/>
                </a:ext>
              </a:extLst>
            </p:cNvPr>
            <p:cNvSpPr/>
            <p:nvPr/>
          </p:nvSpPr>
          <p:spPr>
            <a:xfrm>
              <a:off x="3566910" y="5808238"/>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31" name="Oval 30">
              <a:extLst>
                <a:ext uri="{FF2B5EF4-FFF2-40B4-BE49-F238E27FC236}">
                  <a16:creationId xmlns:a16="http://schemas.microsoft.com/office/drawing/2014/main" id="{825EF3AC-10AA-8949-A921-E3C14D23FA56}"/>
                </a:ext>
              </a:extLst>
            </p:cNvPr>
            <p:cNvSpPr/>
            <p:nvPr/>
          </p:nvSpPr>
          <p:spPr>
            <a:xfrm>
              <a:off x="3346032" y="5246506"/>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32" name="Oval 31">
              <a:extLst>
                <a:ext uri="{FF2B5EF4-FFF2-40B4-BE49-F238E27FC236}">
                  <a16:creationId xmlns:a16="http://schemas.microsoft.com/office/drawing/2014/main" id="{52F34893-725B-6049-A053-615CE8C004DD}"/>
                </a:ext>
              </a:extLst>
            </p:cNvPr>
            <p:cNvSpPr/>
            <p:nvPr/>
          </p:nvSpPr>
          <p:spPr>
            <a:xfrm>
              <a:off x="2235872" y="5808238"/>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33" name="Oval 32">
              <a:extLst>
                <a:ext uri="{FF2B5EF4-FFF2-40B4-BE49-F238E27FC236}">
                  <a16:creationId xmlns:a16="http://schemas.microsoft.com/office/drawing/2014/main" id="{A692583F-532C-1F40-9FFA-FA68E44D5096}"/>
                </a:ext>
              </a:extLst>
            </p:cNvPr>
            <p:cNvSpPr/>
            <p:nvPr/>
          </p:nvSpPr>
          <p:spPr>
            <a:xfrm>
              <a:off x="2679551" y="5808238"/>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34" name="Oval 33">
              <a:extLst>
                <a:ext uri="{FF2B5EF4-FFF2-40B4-BE49-F238E27FC236}">
                  <a16:creationId xmlns:a16="http://schemas.microsoft.com/office/drawing/2014/main" id="{7D7D9707-E254-204D-851F-5D7EFC32F0C7}"/>
                </a:ext>
              </a:extLst>
            </p:cNvPr>
            <p:cNvSpPr/>
            <p:nvPr/>
          </p:nvSpPr>
          <p:spPr>
            <a:xfrm>
              <a:off x="2458673" y="5246506"/>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35" name="Oval 34">
              <a:extLst>
                <a:ext uri="{FF2B5EF4-FFF2-40B4-BE49-F238E27FC236}">
                  <a16:creationId xmlns:a16="http://schemas.microsoft.com/office/drawing/2014/main" id="{6D993415-FA9A-B741-80FC-F320FD9C7833}"/>
                </a:ext>
              </a:extLst>
            </p:cNvPr>
            <p:cNvSpPr/>
            <p:nvPr/>
          </p:nvSpPr>
          <p:spPr>
            <a:xfrm>
              <a:off x="4010589" y="5808238"/>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36" name="Oval 35">
              <a:extLst>
                <a:ext uri="{FF2B5EF4-FFF2-40B4-BE49-F238E27FC236}">
                  <a16:creationId xmlns:a16="http://schemas.microsoft.com/office/drawing/2014/main" id="{C06D356E-7553-5343-8079-D8DF31BDDDDE}"/>
                </a:ext>
              </a:extLst>
            </p:cNvPr>
            <p:cNvSpPr/>
            <p:nvPr/>
          </p:nvSpPr>
          <p:spPr>
            <a:xfrm>
              <a:off x="4454268" y="5808238"/>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37" name="Oval 36">
              <a:extLst>
                <a:ext uri="{FF2B5EF4-FFF2-40B4-BE49-F238E27FC236}">
                  <a16:creationId xmlns:a16="http://schemas.microsoft.com/office/drawing/2014/main" id="{A04F1074-792F-7B47-B4B4-7FD8C8E11075}"/>
                </a:ext>
              </a:extLst>
            </p:cNvPr>
            <p:cNvSpPr/>
            <p:nvPr/>
          </p:nvSpPr>
          <p:spPr>
            <a:xfrm>
              <a:off x="4233390" y="5246506"/>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38" name="Oval 37">
              <a:extLst>
                <a:ext uri="{FF2B5EF4-FFF2-40B4-BE49-F238E27FC236}">
                  <a16:creationId xmlns:a16="http://schemas.microsoft.com/office/drawing/2014/main" id="{2D1A0E1A-E24C-934E-9890-B50E24B9F5C1}"/>
                </a:ext>
              </a:extLst>
            </p:cNvPr>
            <p:cNvSpPr/>
            <p:nvPr/>
          </p:nvSpPr>
          <p:spPr>
            <a:xfrm>
              <a:off x="2018633" y="4715084"/>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39" name="Oval 38">
              <a:extLst>
                <a:ext uri="{FF2B5EF4-FFF2-40B4-BE49-F238E27FC236}">
                  <a16:creationId xmlns:a16="http://schemas.microsoft.com/office/drawing/2014/main" id="{ABD53BC1-B2D1-1844-888C-1518769822E2}"/>
                </a:ext>
              </a:extLst>
            </p:cNvPr>
            <p:cNvSpPr/>
            <p:nvPr/>
          </p:nvSpPr>
          <p:spPr>
            <a:xfrm>
              <a:off x="3790200" y="4711655"/>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40" name="Oval 39">
                  <a:extLst>
                    <a:ext uri="{FF2B5EF4-FFF2-40B4-BE49-F238E27FC236}">
                      <a16:creationId xmlns:a16="http://schemas.microsoft.com/office/drawing/2014/main" id="{4AE7BDE9-757C-A043-A401-5321C356B896}"/>
                    </a:ext>
                  </a:extLst>
                </p:cNvPr>
                <p:cNvSpPr/>
                <p:nvPr/>
              </p:nvSpPr>
              <p:spPr>
                <a:xfrm>
                  <a:off x="2903626" y="4242356"/>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b="0" i="0" u="none" strike="noStrike" kern="0" cap="none" spc="0" normalizeH="0" baseline="0" noProof="0">
                    <a:ln>
                      <a:noFill/>
                    </a:ln>
                    <a:solidFill>
                      <a:prstClr val="black"/>
                    </a:solidFill>
                    <a:effectLst/>
                    <a:uLnTx/>
                    <a:uFillTx/>
                    <a:latin typeface="Calibri"/>
                    <a:ea typeface="+mn-ea"/>
                    <a:cs typeface="+mn-cs"/>
                  </a:endParaRPr>
                </a:p>
              </p:txBody>
            </p:sp>
          </mc:Choice>
          <mc:Fallback xmlns="">
            <p:sp>
              <p:nvSpPr>
                <p:cNvPr id="40" name="Oval 39">
                  <a:extLst>
                    <a:ext uri="{FF2B5EF4-FFF2-40B4-BE49-F238E27FC236}">
                      <a16:creationId xmlns:a16="http://schemas.microsoft.com/office/drawing/2014/main" id="{4AE7BDE9-757C-A043-A401-5321C356B896}"/>
                    </a:ext>
                  </a:extLst>
                </p:cNvPr>
                <p:cNvSpPr>
                  <a:spLocks noRot="1" noChangeAspect="1" noMove="1" noResize="1" noEditPoints="1" noAdjustHandles="1" noChangeArrowheads="1" noChangeShapeType="1" noTextEdit="1"/>
                </p:cNvSpPr>
                <p:nvPr/>
              </p:nvSpPr>
              <p:spPr>
                <a:xfrm>
                  <a:off x="2903626" y="4242356"/>
                  <a:ext cx="358930" cy="358930"/>
                </a:xfrm>
                <a:prstGeom prst="ellipse">
                  <a:avLst/>
                </a:prstGeom>
                <a:blipFill>
                  <a:blip r:embed="rId6"/>
                  <a:stretch>
                    <a:fillRect r="-9615"/>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41" name="Straight Connector 40">
              <a:extLst>
                <a:ext uri="{FF2B5EF4-FFF2-40B4-BE49-F238E27FC236}">
                  <a16:creationId xmlns:a16="http://schemas.microsoft.com/office/drawing/2014/main" id="{1CB46C70-47D5-3D4E-8A4F-B696BB4AF2E7}"/>
                </a:ext>
              </a:extLst>
            </p:cNvPr>
            <p:cNvCxnSpPr>
              <a:cxnSpLocks/>
              <a:stCxn id="38" idx="7"/>
              <a:endCxn id="40" idx="3"/>
            </p:cNvCxnSpPr>
            <p:nvPr/>
          </p:nvCxnSpPr>
          <p:spPr>
            <a:xfrm flipV="1">
              <a:off x="2325001" y="4548721"/>
              <a:ext cx="631190" cy="218926"/>
            </a:xfrm>
            <a:prstGeom prst="line">
              <a:avLst/>
            </a:prstGeom>
            <a:noFill/>
            <a:ln w="25400" cap="flat" cmpd="sng" algn="ctr">
              <a:solidFill>
                <a:sysClr val="windowText" lastClr="000000"/>
              </a:solidFill>
              <a:prstDash val="solid"/>
            </a:ln>
            <a:effectLst/>
          </p:spPr>
        </p:cxnSp>
        <p:cxnSp>
          <p:nvCxnSpPr>
            <p:cNvPr id="42" name="Straight Connector 41">
              <a:extLst>
                <a:ext uri="{FF2B5EF4-FFF2-40B4-BE49-F238E27FC236}">
                  <a16:creationId xmlns:a16="http://schemas.microsoft.com/office/drawing/2014/main" id="{F9894F61-1F00-D64E-91CA-29942098720F}"/>
                </a:ext>
              </a:extLst>
            </p:cNvPr>
            <p:cNvCxnSpPr>
              <a:cxnSpLocks/>
              <a:stCxn id="40" idx="5"/>
              <a:endCxn id="39" idx="1"/>
            </p:cNvCxnSpPr>
            <p:nvPr/>
          </p:nvCxnSpPr>
          <p:spPr>
            <a:xfrm>
              <a:off x="3209992" y="4548721"/>
              <a:ext cx="632771" cy="215498"/>
            </a:xfrm>
            <a:prstGeom prst="line">
              <a:avLst/>
            </a:prstGeom>
            <a:noFill/>
            <a:ln w="25400" cap="flat" cmpd="sng" algn="ctr">
              <a:solidFill>
                <a:sysClr val="windowText" lastClr="000000"/>
              </a:solidFill>
              <a:prstDash val="solid"/>
            </a:ln>
            <a:effectLst/>
          </p:spPr>
        </p:cxnSp>
        <p:cxnSp>
          <p:nvCxnSpPr>
            <p:cNvPr id="43" name="Straight Connector 42">
              <a:extLst>
                <a:ext uri="{FF2B5EF4-FFF2-40B4-BE49-F238E27FC236}">
                  <a16:creationId xmlns:a16="http://schemas.microsoft.com/office/drawing/2014/main" id="{B83BA8B1-20FA-804D-8FAA-D09F8AF29C37}"/>
                </a:ext>
              </a:extLst>
            </p:cNvPr>
            <p:cNvCxnSpPr>
              <a:cxnSpLocks/>
              <a:stCxn id="38" idx="3"/>
              <a:endCxn id="28" idx="0"/>
            </p:cNvCxnSpPr>
            <p:nvPr/>
          </p:nvCxnSpPr>
          <p:spPr>
            <a:xfrm flipH="1">
              <a:off x="1750780" y="5021450"/>
              <a:ext cx="320418" cy="225055"/>
            </a:xfrm>
            <a:prstGeom prst="line">
              <a:avLst/>
            </a:prstGeom>
            <a:noFill/>
            <a:ln w="25400" cap="flat" cmpd="sng" algn="ctr">
              <a:solidFill>
                <a:sysClr val="windowText" lastClr="000000"/>
              </a:solidFill>
              <a:prstDash val="solid"/>
            </a:ln>
            <a:effectLst/>
          </p:spPr>
        </p:cxnSp>
        <p:cxnSp>
          <p:nvCxnSpPr>
            <p:cNvPr id="44" name="Straight Connector 43">
              <a:extLst>
                <a:ext uri="{FF2B5EF4-FFF2-40B4-BE49-F238E27FC236}">
                  <a16:creationId xmlns:a16="http://schemas.microsoft.com/office/drawing/2014/main" id="{609302A1-5357-4E4D-B9BC-B43CE336555E}"/>
                </a:ext>
              </a:extLst>
            </p:cNvPr>
            <p:cNvCxnSpPr>
              <a:cxnSpLocks/>
              <a:stCxn id="38" idx="5"/>
              <a:endCxn id="34" idx="0"/>
            </p:cNvCxnSpPr>
            <p:nvPr/>
          </p:nvCxnSpPr>
          <p:spPr>
            <a:xfrm>
              <a:off x="2325001" y="5021450"/>
              <a:ext cx="313139" cy="225055"/>
            </a:xfrm>
            <a:prstGeom prst="line">
              <a:avLst/>
            </a:prstGeom>
            <a:noFill/>
            <a:ln w="25400" cap="flat" cmpd="sng" algn="ctr">
              <a:solidFill>
                <a:sysClr val="windowText" lastClr="000000"/>
              </a:solidFill>
              <a:prstDash val="solid"/>
            </a:ln>
            <a:effectLst/>
          </p:spPr>
        </p:cxnSp>
        <p:cxnSp>
          <p:nvCxnSpPr>
            <p:cNvPr id="45" name="Straight Connector 44">
              <a:extLst>
                <a:ext uri="{FF2B5EF4-FFF2-40B4-BE49-F238E27FC236}">
                  <a16:creationId xmlns:a16="http://schemas.microsoft.com/office/drawing/2014/main" id="{7B15DD1A-E484-E240-B6A4-C129EA8484F1}"/>
                </a:ext>
              </a:extLst>
            </p:cNvPr>
            <p:cNvCxnSpPr>
              <a:cxnSpLocks/>
              <a:stCxn id="39" idx="3"/>
              <a:endCxn id="31" idx="0"/>
            </p:cNvCxnSpPr>
            <p:nvPr/>
          </p:nvCxnSpPr>
          <p:spPr>
            <a:xfrm flipH="1">
              <a:off x="3525497" y="5018021"/>
              <a:ext cx="317267" cy="228484"/>
            </a:xfrm>
            <a:prstGeom prst="line">
              <a:avLst/>
            </a:prstGeom>
            <a:noFill/>
            <a:ln w="25400" cap="flat" cmpd="sng" algn="ctr">
              <a:solidFill>
                <a:sysClr val="windowText" lastClr="000000"/>
              </a:solidFill>
              <a:prstDash val="solid"/>
            </a:ln>
            <a:effectLst/>
          </p:spPr>
        </p:cxnSp>
        <p:cxnSp>
          <p:nvCxnSpPr>
            <p:cNvPr id="46" name="Straight Connector 45">
              <a:extLst>
                <a:ext uri="{FF2B5EF4-FFF2-40B4-BE49-F238E27FC236}">
                  <a16:creationId xmlns:a16="http://schemas.microsoft.com/office/drawing/2014/main" id="{C53F3B02-3C96-2A4E-A14C-55B9BF05F695}"/>
                </a:ext>
              </a:extLst>
            </p:cNvPr>
            <p:cNvCxnSpPr>
              <a:cxnSpLocks/>
              <a:stCxn id="39" idx="5"/>
              <a:endCxn id="37" idx="0"/>
            </p:cNvCxnSpPr>
            <p:nvPr/>
          </p:nvCxnSpPr>
          <p:spPr>
            <a:xfrm>
              <a:off x="4096565" y="5018021"/>
              <a:ext cx="316289" cy="228484"/>
            </a:xfrm>
            <a:prstGeom prst="line">
              <a:avLst/>
            </a:prstGeom>
            <a:noFill/>
            <a:ln w="25400" cap="flat" cmpd="sng" algn="ctr">
              <a:solidFill>
                <a:sysClr val="windowText" lastClr="000000"/>
              </a:solidFill>
              <a:prstDash val="solid"/>
            </a:ln>
            <a:effectLst/>
          </p:spPr>
        </p:cxnSp>
        <p:cxnSp>
          <p:nvCxnSpPr>
            <p:cNvPr id="47" name="Straight Connector 46">
              <a:extLst>
                <a:ext uri="{FF2B5EF4-FFF2-40B4-BE49-F238E27FC236}">
                  <a16:creationId xmlns:a16="http://schemas.microsoft.com/office/drawing/2014/main" id="{7310392C-141F-F549-8C5C-0D16C4FE1FD5}"/>
                </a:ext>
              </a:extLst>
            </p:cNvPr>
            <p:cNvCxnSpPr>
              <a:cxnSpLocks/>
              <a:stCxn id="28" idx="3"/>
              <a:endCxn id="26" idx="0"/>
            </p:cNvCxnSpPr>
            <p:nvPr/>
          </p:nvCxnSpPr>
          <p:spPr>
            <a:xfrm flipH="1">
              <a:off x="1527979" y="5552872"/>
              <a:ext cx="95900" cy="255366"/>
            </a:xfrm>
            <a:prstGeom prst="line">
              <a:avLst/>
            </a:prstGeom>
            <a:noFill/>
            <a:ln w="25400" cap="flat" cmpd="sng" algn="ctr">
              <a:solidFill>
                <a:sysClr val="windowText" lastClr="000000"/>
              </a:solidFill>
              <a:prstDash val="solid"/>
            </a:ln>
            <a:effectLst/>
          </p:spPr>
        </p:cxnSp>
        <p:cxnSp>
          <p:nvCxnSpPr>
            <p:cNvPr id="48" name="Straight Connector 47">
              <a:extLst>
                <a:ext uri="{FF2B5EF4-FFF2-40B4-BE49-F238E27FC236}">
                  <a16:creationId xmlns:a16="http://schemas.microsoft.com/office/drawing/2014/main" id="{B693E4F9-AF55-E34C-BD4F-765BC38777D3}"/>
                </a:ext>
              </a:extLst>
            </p:cNvPr>
            <p:cNvCxnSpPr>
              <a:cxnSpLocks/>
              <a:stCxn id="28" idx="5"/>
              <a:endCxn id="27" idx="0"/>
            </p:cNvCxnSpPr>
            <p:nvPr/>
          </p:nvCxnSpPr>
          <p:spPr>
            <a:xfrm>
              <a:off x="1877681" y="5552872"/>
              <a:ext cx="93977" cy="255366"/>
            </a:xfrm>
            <a:prstGeom prst="line">
              <a:avLst/>
            </a:prstGeom>
            <a:noFill/>
            <a:ln w="25400" cap="flat" cmpd="sng" algn="ctr">
              <a:solidFill>
                <a:sysClr val="windowText" lastClr="000000"/>
              </a:solidFill>
              <a:prstDash val="solid"/>
            </a:ln>
            <a:effectLst/>
          </p:spPr>
        </p:cxnSp>
        <p:cxnSp>
          <p:nvCxnSpPr>
            <p:cNvPr id="49" name="Straight Connector 48">
              <a:extLst>
                <a:ext uri="{FF2B5EF4-FFF2-40B4-BE49-F238E27FC236}">
                  <a16:creationId xmlns:a16="http://schemas.microsoft.com/office/drawing/2014/main" id="{3DC44537-385E-F84C-98DD-46E8104B944D}"/>
                </a:ext>
              </a:extLst>
            </p:cNvPr>
            <p:cNvCxnSpPr>
              <a:cxnSpLocks/>
              <a:stCxn id="34" idx="3"/>
              <a:endCxn id="32" idx="0"/>
            </p:cNvCxnSpPr>
            <p:nvPr/>
          </p:nvCxnSpPr>
          <p:spPr>
            <a:xfrm flipH="1">
              <a:off x="2415337" y="5552872"/>
              <a:ext cx="95900" cy="255366"/>
            </a:xfrm>
            <a:prstGeom prst="line">
              <a:avLst/>
            </a:prstGeom>
            <a:noFill/>
            <a:ln w="25400" cap="flat" cmpd="sng" algn="ctr">
              <a:solidFill>
                <a:sysClr val="windowText" lastClr="000000"/>
              </a:solidFill>
              <a:prstDash val="solid"/>
            </a:ln>
            <a:effectLst/>
          </p:spPr>
        </p:cxnSp>
        <p:cxnSp>
          <p:nvCxnSpPr>
            <p:cNvPr id="50" name="Straight Connector 49">
              <a:extLst>
                <a:ext uri="{FF2B5EF4-FFF2-40B4-BE49-F238E27FC236}">
                  <a16:creationId xmlns:a16="http://schemas.microsoft.com/office/drawing/2014/main" id="{6C03A236-CE45-8846-9034-742E59E38C1C}"/>
                </a:ext>
              </a:extLst>
            </p:cNvPr>
            <p:cNvCxnSpPr>
              <a:cxnSpLocks/>
              <a:stCxn id="34" idx="5"/>
              <a:endCxn id="33" idx="0"/>
            </p:cNvCxnSpPr>
            <p:nvPr/>
          </p:nvCxnSpPr>
          <p:spPr>
            <a:xfrm>
              <a:off x="2765040" y="5552872"/>
              <a:ext cx="93977" cy="255366"/>
            </a:xfrm>
            <a:prstGeom prst="line">
              <a:avLst/>
            </a:prstGeom>
            <a:noFill/>
            <a:ln w="25400" cap="flat" cmpd="sng" algn="ctr">
              <a:solidFill>
                <a:sysClr val="windowText" lastClr="000000"/>
              </a:solidFill>
              <a:prstDash val="solid"/>
            </a:ln>
            <a:effectLst/>
          </p:spPr>
        </p:cxnSp>
        <p:cxnSp>
          <p:nvCxnSpPr>
            <p:cNvPr id="51" name="Straight Connector 50">
              <a:extLst>
                <a:ext uri="{FF2B5EF4-FFF2-40B4-BE49-F238E27FC236}">
                  <a16:creationId xmlns:a16="http://schemas.microsoft.com/office/drawing/2014/main" id="{16A04B28-7044-344A-87F3-04E5EE547DBD}"/>
                </a:ext>
              </a:extLst>
            </p:cNvPr>
            <p:cNvCxnSpPr>
              <a:cxnSpLocks/>
              <a:stCxn id="31" idx="3"/>
              <a:endCxn id="29" idx="0"/>
            </p:cNvCxnSpPr>
            <p:nvPr/>
          </p:nvCxnSpPr>
          <p:spPr>
            <a:xfrm flipH="1">
              <a:off x="3302696" y="5552872"/>
              <a:ext cx="95900" cy="255366"/>
            </a:xfrm>
            <a:prstGeom prst="line">
              <a:avLst/>
            </a:prstGeom>
            <a:noFill/>
            <a:ln w="25400" cap="flat" cmpd="sng" algn="ctr">
              <a:solidFill>
                <a:sysClr val="windowText" lastClr="000000"/>
              </a:solidFill>
              <a:prstDash val="solid"/>
            </a:ln>
            <a:effectLst/>
          </p:spPr>
        </p:cxnSp>
        <p:cxnSp>
          <p:nvCxnSpPr>
            <p:cNvPr id="52" name="Straight Connector 51">
              <a:extLst>
                <a:ext uri="{FF2B5EF4-FFF2-40B4-BE49-F238E27FC236}">
                  <a16:creationId xmlns:a16="http://schemas.microsoft.com/office/drawing/2014/main" id="{BBB6B515-202E-294B-AA94-FD3540115572}"/>
                </a:ext>
              </a:extLst>
            </p:cNvPr>
            <p:cNvCxnSpPr>
              <a:cxnSpLocks/>
              <a:stCxn id="31" idx="5"/>
              <a:endCxn id="30" idx="0"/>
            </p:cNvCxnSpPr>
            <p:nvPr/>
          </p:nvCxnSpPr>
          <p:spPr>
            <a:xfrm>
              <a:off x="3652399" y="5552872"/>
              <a:ext cx="93977" cy="255366"/>
            </a:xfrm>
            <a:prstGeom prst="line">
              <a:avLst/>
            </a:prstGeom>
            <a:noFill/>
            <a:ln w="25400" cap="flat" cmpd="sng" algn="ctr">
              <a:solidFill>
                <a:sysClr val="windowText" lastClr="000000"/>
              </a:solidFill>
              <a:prstDash val="solid"/>
            </a:ln>
            <a:effectLst/>
          </p:spPr>
        </p:cxnSp>
        <p:cxnSp>
          <p:nvCxnSpPr>
            <p:cNvPr id="53" name="Straight Connector 52">
              <a:extLst>
                <a:ext uri="{FF2B5EF4-FFF2-40B4-BE49-F238E27FC236}">
                  <a16:creationId xmlns:a16="http://schemas.microsoft.com/office/drawing/2014/main" id="{9B31AEA1-C526-6841-B9A1-00D07B7DA843}"/>
                </a:ext>
              </a:extLst>
            </p:cNvPr>
            <p:cNvCxnSpPr>
              <a:cxnSpLocks/>
              <a:stCxn id="37" idx="3"/>
              <a:endCxn id="35" idx="0"/>
            </p:cNvCxnSpPr>
            <p:nvPr/>
          </p:nvCxnSpPr>
          <p:spPr>
            <a:xfrm flipH="1">
              <a:off x="4190055" y="5552872"/>
              <a:ext cx="95900" cy="255366"/>
            </a:xfrm>
            <a:prstGeom prst="line">
              <a:avLst/>
            </a:prstGeom>
            <a:noFill/>
            <a:ln w="25400" cap="flat" cmpd="sng" algn="ctr">
              <a:solidFill>
                <a:sysClr val="windowText" lastClr="000000"/>
              </a:solidFill>
              <a:prstDash val="solid"/>
            </a:ln>
            <a:effectLst/>
          </p:spPr>
        </p:cxnSp>
        <p:cxnSp>
          <p:nvCxnSpPr>
            <p:cNvPr id="54" name="Straight Connector 53">
              <a:extLst>
                <a:ext uri="{FF2B5EF4-FFF2-40B4-BE49-F238E27FC236}">
                  <a16:creationId xmlns:a16="http://schemas.microsoft.com/office/drawing/2014/main" id="{266655D3-E4D2-5840-A707-1485344C1485}"/>
                </a:ext>
              </a:extLst>
            </p:cNvPr>
            <p:cNvCxnSpPr>
              <a:cxnSpLocks/>
              <a:stCxn id="37" idx="5"/>
              <a:endCxn id="36" idx="0"/>
            </p:cNvCxnSpPr>
            <p:nvPr/>
          </p:nvCxnSpPr>
          <p:spPr>
            <a:xfrm>
              <a:off x="4539758" y="5552872"/>
              <a:ext cx="93977" cy="255366"/>
            </a:xfrm>
            <a:prstGeom prst="line">
              <a:avLst/>
            </a:prstGeom>
            <a:noFill/>
            <a:ln w="25400" cap="flat" cmpd="sng" algn="ctr">
              <a:solidFill>
                <a:sysClr val="windowText" lastClr="000000"/>
              </a:solidFill>
              <a:prstDash val="solid"/>
            </a:ln>
            <a:effectLst/>
          </p:spPr>
        </p:cxn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55E0D200-D226-5C4B-8085-9C2D0A2840ED}"/>
                    </a:ext>
                  </a:extLst>
                </p:cNvPr>
                <p:cNvSpPr txBox="1"/>
                <p:nvPr/>
              </p:nvSpPr>
              <p:spPr>
                <a:xfrm>
                  <a:off x="6681858" y="5987703"/>
                  <a:ext cx="500013" cy="6119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i="1">
                            <a:solidFill>
                              <a:prstClr val="black"/>
                            </a:solidFill>
                            <a:latin typeface="Cambria Math" panose="02040503050406030204" pitchFamily="18" charset="0"/>
                            <a:ea typeface="Cambria Math" panose="02040503050406030204" pitchFamily="18" charset="0"/>
                          </a:rPr>
                          <m:t>…</m:t>
                        </m:r>
                      </m:oMath>
                    </m:oMathPara>
                  </a14:m>
                  <a:endParaRPr lang="en-US" sz="3200">
                    <a:solidFill>
                      <a:prstClr val="black"/>
                    </a:solidFill>
                    <a:latin typeface="Calibri"/>
                  </a:endParaRPr>
                </a:p>
              </p:txBody>
            </p:sp>
          </mc:Choice>
          <mc:Fallback xmlns="">
            <p:sp>
              <p:nvSpPr>
                <p:cNvPr id="55" name="TextBox 54">
                  <a:extLst>
                    <a:ext uri="{FF2B5EF4-FFF2-40B4-BE49-F238E27FC236}">
                      <a16:creationId xmlns:a16="http://schemas.microsoft.com/office/drawing/2014/main" id="{55E0D200-D226-5C4B-8085-9C2D0A2840ED}"/>
                    </a:ext>
                  </a:extLst>
                </p:cNvPr>
                <p:cNvSpPr txBox="1">
                  <a:spLocks noRot="1" noChangeAspect="1" noMove="1" noResize="1" noEditPoints="1" noAdjustHandles="1" noChangeArrowheads="1" noChangeShapeType="1" noTextEdit="1"/>
                </p:cNvSpPr>
                <p:nvPr/>
              </p:nvSpPr>
              <p:spPr>
                <a:xfrm>
                  <a:off x="6681858" y="5987703"/>
                  <a:ext cx="500013" cy="611969"/>
                </a:xfrm>
                <a:prstGeom prst="rect">
                  <a:avLst/>
                </a:prstGeom>
                <a:blipFill>
                  <a:blip r:embed="rId7"/>
                  <a:stretch>
                    <a:fillRect/>
                  </a:stretch>
                </a:blipFill>
              </p:spPr>
              <p:txBody>
                <a:bodyPr/>
                <a:lstStyle/>
                <a:p>
                  <a:r>
                    <a:rPr lang="en-US">
                      <a:noFill/>
                    </a:rPr>
                    <a:t> </a:t>
                  </a:r>
                </a:p>
              </p:txBody>
            </p:sp>
          </mc:Fallback>
        </mc:AlternateContent>
        <p:sp>
          <p:nvSpPr>
            <p:cNvPr id="56" name="Oval 55">
              <a:extLst>
                <a:ext uri="{FF2B5EF4-FFF2-40B4-BE49-F238E27FC236}">
                  <a16:creationId xmlns:a16="http://schemas.microsoft.com/office/drawing/2014/main" id="{07153448-8EA5-2C4B-A26E-8EB821ED8CCE}"/>
                </a:ext>
              </a:extLst>
            </p:cNvPr>
            <p:cNvSpPr/>
            <p:nvPr/>
          </p:nvSpPr>
          <p:spPr>
            <a:xfrm>
              <a:off x="5169082" y="5808238"/>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57" name="Oval 56">
              <a:extLst>
                <a:ext uri="{FF2B5EF4-FFF2-40B4-BE49-F238E27FC236}">
                  <a16:creationId xmlns:a16="http://schemas.microsoft.com/office/drawing/2014/main" id="{1A427E26-87BB-734B-8F72-8BDF2096AECE}"/>
                </a:ext>
              </a:extLst>
            </p:cNvPr>
            <p:cNvSpPr/>
            <p:nvPr/>
          </p:nvSpPr>
          <p:spPr>
            <a:xfrm>
              <a:off x="5612761" y="5808238"/>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58" name="Oval 57">
              <a:extLst>
                <a:ext uri="{FF2B5EF4-FFF2-40B4-BE49-F238E27FC236}">
                  <a16:creationId xmlns:a16="http://schemas.microsoft.com/office/drawing/2014/main" id="{9E428B00-0ABE-1D45-9AE2-962624218197}"/>
                </a:ext>
              </a:extLst>
            </p:cNvPr>
            <p:cNvSpPr/>
            <p:nvPr/>
          </p:nvSpPr>
          <p:spPr>
            <a:xfrm>
              <a:off x="5391883" y="5246506"/>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59" name="Oval 58">
              <a:extLst>
                <a:ext uri="{FF2B5EF4-FFF2-40B4-BE49-F238E27FC236}">
                  <a16:creationId xmlns:a16="http://schemas.microsoft.com/office/drawing/2014/main" id="{8C090A52-3C48-9644-8216-67CEF08062CB}"/>
                </a:ext>
              </a:extLst>
            </p:cNvPr>
            <p:cNvSpPr/>
            <p:nvPr/>
          </p:nvSpPr>
          <p:spPr>
            <a:xfrm>
              <a:off x="6943799" y="5808238"/>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60" name="Oval 59">
              <a:extLst>
                <a:ext uri="{FF2B5EF4-FFF2-40B4-BE49-F238E27FC236}">
                  <a16:creationId xmlns:a16="http://schemas.microsoft.com/office/drawing/2014/main" id="{275AAA52-B773-8A4B-8DD0-4FB851A4354C}"/>
                </a:ext>
              </a:extLst>
            </p:cNvPr>
            <p:cNvSpPr/>
            <p:nvPr/>
          </p:nvSpPr>
          <p:spPr>
            <a:xfrm>
              <a:off x="7387479" y="5808238"/>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61" name="Oval 60">
              <a:extLst>
                <a:ext uri="{FF2B5EF4-FFF2-40B4-BE49-F238E27FC236}">
                  <a16:creationId xmlns:a16="http://schemas.microsoft.com/office/drawing/2014/main" id="{4CE75539-673A-6845-832F-1DA2505BEB2C}"/>
                </a:ext>
              </a:extLst>
            </p:cNvPr>
            <p:cNvSpPr/>
            <p:nvPr/>
          </p:nvSpPr>
          <p:spPr>
            <a:xfrm>
              <a:off x="7166601" y="5246506"/>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62" name="Oval 61">
              <a:extLst>
                <a:ext uri="{FF2B5EF4-FFF2-40B4-BE49-F238E27FC236}">
                  <a16:creationId xmlns:a16="http://schemas.microsoft.com/office/drawing/2014/main" id="{A3A57C66-3730-DC46-B8B4-E02F2742C9C3}"/>
                </a:ext>
              </a:extLst>
            </p:cNvPr>
            <p:cNvSpPr/>
            <p:nvPr/>
          </p:nvSpPr>
          <p:spPr>
            <a:xfrm>
              <a:off x="6056441" y="5808238"/>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63" name="Oval 62">
              <a:extLst>
                <a:ext uri="{FF2B5EF4-FFF2-40B4-BE49-F238E27FC236}">
                  <a16:creationId xmlns:a16="http://schemas.microsoft.com/office/drawing/2014/main" id="{7CC781F6-8975-9B4D-89F0-E450AEFB7456}"/>
                </a:ext>
              </a:extLst>
            </p:cNvPr>
            <p:cNvSpPr/>
            <p:nvPr/>
          </p:nvSpPr>
          <p:spPr>
            <a:xfrm>
              <a:off x="6500120" y="5808238"/>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64" name="Oval 63">
              <a:extLst>
                <a:ext uri="{FF2B5EF4-FFF2-40B4-BE49-F238E27FC236}">
                  <a16:creationId xmlns:a16="http://schemas.microsoft.com/office/drawing/2014/main" id="{94CED1C1-65A5-A345-8EA6-769B9CF3C669}"/>
                </a:ext>
              </a:extLst>
            </p:cNvPr>
            <p:cNvSpPr/>
            <p:nvPr/>
          </p:nvSpPr>
          <p:spPr>
            <a:xfrm>
              <a:off x="6279242" y="5246506"/>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65" name="Oval 64">
              <a:extLst>
                <a:ext uri="{FF2B5EF4-FFF2-40B4-BE49-F238E27FC236}">
                  <a16:creationId xmlns:a16="http://schemas.microsoft.com/office/drawing/2014/main" id="{83A07ECF-13DA-F149-B0EE-74AD3409517E}"/>
                </a:ext>
              </a:extLst>
            </p:cNvPr>
            <p:cNvSpPr/>
            <p:nvPr/>
          </p:nvSpPr>
          <p:spPr>
            <a:xfrm>
              <a:off x="7831158" y="5808238"/>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66" name="Oval 65">
              <a:extLst>
                <a:ext uri="{FF2B5EF4-FFF2-40B4-BE49-F238E27FC236}">
                  <a16:creationId xmlns:a16="http://schemas.microsoft.com/office/drawing/2014/main" id="{3B31247A-0CB7-A04A-98A5-6460F902B14F}"/>
                </a:ext>
              </a:extLst>
            </p:cNvPr>
            <p:cNvSpPr/>
            <p:nvPr/>
          </p:nvSpPr>
          <p:spPr>
            <a:xfrm>
              <a:off x="8274837" y="5808238"/>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67" name="Oval 66">
              <a:extLst>
                <a:ext uri="{FF2B5EF4-FFF2-40B4-BE49-F238E27FC236}">
                  <a16:creationId xmlns:a16="http://schemas.microsoft.com/office/drawing/2014/main" id="{943A3993-9551-0547-861F-B411242D0AD5}"/>
                </a:ext>
              </a:extLst>
            </p:cNvPr>
            <p:cNvSpPr/>
            <p:nvPr/>
          </p:nvSpPr>
          <p:spPr>
            <a:xfrm>
              <a:off x="8053959" y="5246506"/>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68" name="Oval 67">
              <a:extLst>
                <a:ext uri="{FF2B5EF4-FFF2-40B4-BE49-F238E27FC236}">
                  <a16:creationId xmlns:a16="http://schemas.microsoft.com/office/drawing/2014/main" id="{A2708D20-F0B6-AB4C-A11C-4FDF19F07FA4}"/>
                </a:ext>
              </a:extLst>
            </p:cNvPr>
            <p:cNvSpPr/>
            <p:nvPr/>
          </p:nvSpPr>
          <p:spPr>
            <a:xfrm>
              <a:off x="5839202" y="4715084"/>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p:sp>
          <p:nvSpPr>
            <p:cNvPr id="69" name="Oval 68">
              <a:extLst>
                <a:ext uri="{FF2B5EF4-FFF2-40B4-BE49-F238E27FC236}">
                  <a16:creationId xmlns:a16="http://schemas.microsoft.com/office/drawing/2014/main" id="{BEF9B6EC-B392-934D-915F-A5DFD003885A}"/>
                </a:ext>
              </a:extLst>
            </p:cNvPr>
            <p:cNvSpPr/>
            <p:nvPr/>
          </p:nvSpPr>
          <p:spPr>
            <a:xfrm>
              <a:off x="7610769" y="4711655"/>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70" name="Oval 69">
                  <a:extLst>
                    <a:ext uri="{FF2B5EF4-FFF2-40B4-BE49-F238E27FC236}">
                      <a16:creationId xmlns:a16="http://schemas.microsoft.com/office/drawing/2014/main" id="{10389847-6545-D746-A58E-1AB91A9EC447}"/>
                    </a:ext>
                  </a:extLst>
                </p:cNvPr>
                <p:cNvSpPr/>
                <p:nvPr/>
              </p:nvSpPr>
              <p:spPr>
                <a:xfrm>
                  <a:off x="6724195" y="4242356"/>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b="0" i="0" u="none" strike="noStrike" kern="0" cap="none" spc="0" normalizeH="0" baseline="0" noProof="0">
                    <a:ln>
                      <a:noFill/>
                    </a:ln>
                    <a:solidFill>
                      <a:prstClr val="black"/>
                    </a:solidFill>
                    <a:effectLst/>
                    <a:uLnTx/>
                    <a:uFillTx/>
                    <a:latin typeface="Calibri"/>
                    <a:ea typeface="+mn-ea"/>
                    <a:cs typeface="+mn-cs"/>
                  </a:endParaRPr>
                </a:p>
              </p:txBody>
            </p:sp>
          </mc:Choice>
          <mc:Fallback xmlns="">
            <p:sp>
              <p:nvSpPr>
                <p:cNvPr id="70" name="Oval 69">
                  <a:extLst>
                    <a:ext uri="{FF2B5EF4-FFF2-40B4-BE49-F238E27FC236}">
                      <a16:creationId xmlns:a16="http://schemas.microsoft.com/office/drawing/2014/main" id="{10389847-6545-D746-A58E-1AB91A9EC447}"/>
                    </a:ext>
                  </a:extLst>
                </p:cNvPr>
                <p:cNvSpPr>
                  <a:spLocks noRot="1" noChangeAspect="1" noMove="1" noResize="1" noEditPoints="1" noAdjustHandles="1" noChangeArrowheads="1" noChangeShapeType="1" noTextEdit="1"/>
                </p:cNvSpPr>
                <p:nvPr/>
              </p:nvSpPr>
              <p:spPr>
                <a:xfrm>
                  <a:off x="6724195" y="4242356"/>
                  <a:ext cx="358930" cy="358930"/>
                </a:xfrm>
                <a:prstGeom prst="ellipse">
                  <a:avLst/>
                </a:prstGeom>
                <a:blipFill>
                  <a:blip r:embed="rId8"/>
                  <a:stretch>
                    <a:fillRect r="-9804"/>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71" name="Straight Connector 70">
              <a:extLst>
                <a:ext uri="{FF2B5EF4-FFF2-40B4-BE49-F238E27FC236}">
                  <a16:creationId xmlns:a16="http://schemas.microsoft.com/office/drawing/2014/main" id="{CBCFFE80-A137-C54E-B403-B82AA6AB12FD}"/>
                </a:ext>
              </a:extLst>
            </p:cNvPr>
            <p:cNvCxnSpPr>
              <a:cxnSpLocks/>
              <a:stCxn id="68" idx="7"/>
              <a:endCxn id="70" idx="3"/>
            </p:cNvCxnSpPr>
            <p:nvPr/>
          </p:nvCxnSpPr>
          <p:spPr>
            <a:xfrm flipV="1">
              <a:off x="6145570" y="4548721"/>
              <a:ext cx="631190" cy="218926"/>
            </a:xfrm>
            <a:prstGeom prst="line">
              <a:avLst/>
            </a:prstGeom>
            <a:noFill/>
            <a:ln w="25400" cap="flat" cmpd="sng" algn="ctr">
              <a:solidFill>
                <a:sysClr val="windowText" lastClr="000000"/>
              </a:solidFill>
              <a:prstDash val="solid"/>
            </a:ln>
            <a:effectLst/>
          </p:spPr>
        </p:cxnSp>
        <p:cxnSp>
          <p:nvCxnSpPr>
            <p:cNvPr id="72" name="Straight Connector 71">
              <a:extLst>
                <a:ext uri="{FF2B5EF4-FFF2-40B4-BE49-F238E27FC236}">
                  <a16:creationId xmlns:a16="http://schemas.microsoft.com/office/drawing/2014/main" id="{003A1728-E225-CC4C-93D7-BDA08BA44B69}"/>
                </a:ext>
              </a:extLst>
            </p:cNvPr>
            <p:cNvCxnSpPr>
              <a:cxnSpLocks/>
              <a:stCxn id="70" idx="5"/>
              <a:endCxn id="69" idx="1"/>
            </p:cNvCxnSpPr>
            <p:nvPr/>
          </p:nvCxnSpPr>
          <p:spPr>
            <a:xfrm>
              <a:off x="7030561" y="4548721"/>
              <a:ext cx="632771" cy="215498"/>
            </a:xfrm>
            <a:prstGeom prst="line">
              <a:avLst/>
            </a:prstGeom>
            <a:noFill/>
            <a:ln w="25400" cap="flat" cmpd="sng" algn="ctr">
              <a:solidFill>
                <a:sysClr val="windowText" lastClr="000000"/>
              </a:solidFill>
              <a:prstDash val="solid"/>
            </a:ln>
            <a:effectLst/>
          </p:spPr>
        </p:cxnSp>
        <p:cxnSp>
          <p:nvCxnSpPr>
            <p:cNvPr id="73" name="Straight Connector 72">
              <a:extLst>
                <a:ext uri="{FF2B5EF4-FFF2-40B4-BE49-F238E27FC236}">
                  <a16:creationId xmlns:a16="http://schemas.microsoft.com/office/drawing/2014/main" id="{1BA2557E-F8A7-7941-8D9E-B9DD59E21EA0}"/>
                </a:ext>
              </a:extLst>
            </p:cNvPr>
            <p:cNvCxnSpPr>
              <a:cxnSpLocks/>
              <a:stCxn id="68" idx="3"/>
              <a:endCxn id="58" idx="0"/>
            </p:cNvCxnSpPr>
            <p:nvPr/>
          </p:nvCxnSpPr>
          <p:spPr>
            <a:xfrm flipH="1">
              <a:off x="5571349" y="5021450"/>
              <a:ext cx="320418" cy="225055"/>
            </a:xfrm>
            <a:prstGeom prst="line">
              <a:avLst/>
            </a:prstGeom>
            <a:noFill/>
            <a:ln w="25400" cap="flat" cmpd="sng" algn="ctr">
              <a:solidFill>
                <a:sysClr val="windowText" lastClr="000000"/>
              </a:solidFill>
              <a:prstDash val="solid"/>
            </a:ln>
            <a:effectLst/>
          </p:spPr>
        </p:cxnSp>
        <p:cxnSp>
          <p:nvCxnSpPr>
            <p:cNvPr id="74" name="Straight Connector 73">
              <a:extLst>
                <a:ext uri="{FF2B5EF4-FFF2-40B4-BE49-F238E27FC236}">
                  <a16:creationId xmlns:a16="http://schemas.microsoft.com/office/drawing/2014/main" id="{50622491-99FB-F840-A10B-1BC57630FF64}"/>
                </a:ext>
              </a:extLst>
            </p:cNvPr>
            <p:cNvCxnSpPr>
              <a:cxnSpLocks/>
              <a:stCxn id="68" idx="5"/>
              <a:endCxn id="64" idx="0"/>
            </p:cNvCxnSpPr>
            <p:nvPr/>
          </p:nvCxnSpPr>
          <p:spPr>
            <a:xfrm>
              <a:off x="6145570" y="5021450"/>
              <a:ext cx="313139" cy="225055"/>
            </a:xfrm>
            <a:prstGeom prst="line">
              <a:avLst/>
            </a:prstGeom>
            <a:noFill/>
            <a:ln w="25400" cap="flat" cmpd="sng" algn="ctr">
              <a:solidFill>
                <a:sysClr val="windowText" lastClr="000000"/>
              </a:solidFill>
              <a:prstDash val="solid"/>
            </a:ln>
            <a:effectLst/>
          </p:spPr>
        </p:cxnSp>
        <p:cxnSp>
          <p:nvCxnSpPr>
            <p:cNvPr id="75" name="Straight Connector 74">
              <a:extLst>
                <a:ext uri="{FF2B5EF4-FFF2-40B4-BE49-F238E27FC236}">
                  <a16:creationId xmlns:a16="http://schemas.microsoft.com/office/drawing/2014/main" id="{AE3F02C6-4899-5547-8E6E-BD6AA55AB060}"/>
                </a:ext>
              </a:extLst>
            </p:cNvPr>
            <p:cNvCxnSpPr>
              <a:cxnSpLocks/>
              <a:stCxn id="69" idx="3"/>
              <a:endCxn id="61" idx="0"/>
            </p:cNvCxnSpPr>
            <p:nvPr/>
          </p:nvCxnSpPr>
          <p:spPr>
            <a:xfrm flipH="1">
              <a:off x="7346065" y="5018021"/>
              <a:ext cx="317267" cy="228484"/>
            </a:xfrm>
            <a:prstGeom prst="line">
              <a:avLst/>
            </a:prstGeom>
            <a:noFill/>
            <a:ln w="25400" cap="flat" cmpd="sng" algn="ctr">
              <a:solidFill>
                <a:sysClr val="windowText" lastClr="000000"/>
              </a:solidFill>
              <a:prstDash val="solid"/>
            </a:ln>
            <a:effectLst/>
          </p:spPr>
        </p:cxnSp>
        <p:cxnSp>
          <p:nvCxnSpPr>
            <p:cNvPr id="76" name="Straight Connector 75">
              <a:extLst>
                <a:ext uri="{FF2B5EF4-FFF2-40B4-BE49-F238E27FC236}">
                  <a16:creationId xmlns:a16="http://schemas.microsoft.com/office/drawing/2014/main" id="{8B4042D8-0058-754E-896C-D794D0449C35}"/>
                </a:ext>
              </a:extLst>
            </p:cNvPr>
            <p:cNvCxnSpPr>
              <a:cxnSpLocks/>
              <a:stCxn id="69" idx="5"/>
              <a:endCxn id="67" idx="0"/>
            </p:cNvCxnSpPr>
            <p:nvPr/>
          </p:nvCxnSpPr>
          <p:spPr>
            <a:xfrm>
              <a:off x="7917135" y="5018021"/>
              <a:ext cx="316289" cy="228484"/>
            </a:xfrm>
            <a:prstGeom prst="line">
              <a:avLst/>
            </a:prstGeom>
            <a:noFill/>
            <a:ln w="25400" cap="flat" cmpd="sng" algn="ctr">
              <a:solidFill>
                <a:sysClr val="windowText" lastClr="000000"/>
              </a:solidFill>
              <a:prstDash val="solid"/>
            </a:ln>
            <a:effectLst/>
          </p:spPr>
        </p:cxnSp>
        <p:cxnSp>
          <p:nvCxnSpPr>
            <p:cNvPr id="77" name="Straight Connector 76">
              <a:extLst>
                <a:ext uri="{FF2B5EF4-FFF2-40B4-BE49-F238E27FC236}">
                  <a16:creationId xmlns:a16="http://schemas.microsoft.com/office/drawing/2014/main" id="{FABB0C40-3238-C34A-9F21-F9D709C7D3E2}"/>
                </a:ext>
              </a:extLst>
            </p:cNvPr>
            <p:cNvCxnSpPr>
              <a:cxnSpLocks/>
              <a:stCxn id="58" idx="3"/>
              <a:endCxn id="56" idx="0"/>
            </p:cNvCxnSpPr>
            <p:nvPr/>
          </p:nvCxnSpPr>
          <p:spPr>
            <a:xfrm flipH="1">
              <a:off x="5348548" y="5552872"/>
              <a:ext cx="95900" cy="255366"/>
            </a:xfrm>
            <a:prstGeom prst="line">
              <a:avLst/>
            </a:prstGeom>
            <a:noFill/>
            <a:ln w="25400" cap="flat" cmpd="sng" algn="ctr">
              <a:solidFill>
                <a:sysClr val="windowText" lastClr="000000"/>
              </a:solidFill>
              <a:prstDash val="solid"/>
            </a:ln>
            <a:effectLst/>
          </p:spPr>
        </p:cxnSp>
        <p:cxnSp>
          <p:nvCxnSpPr>
            <p:cNvPr id="78" name="Straight Connector 77">
              <a:extLst>
                <a:ext uri="{FF2B5EF4-FFF2-40B4-BE49-F238E27FC236}">
                  <a16:creationId xmlns:a16="http://schemas.microsoft.com/office/drawing/2014/main" id="{065D036D-90B2-5248-8BBA-46BE0928C207}"/>
                </a:ext>
              </a:extLst>
            </p:cNvPr>
            <p:cNvCxnSpPr>
              <a:cxnSpLocks/>
              <a:stCxn id="58" idx="5"/>
              <a:endCxn id="57" idx="0"/>
            </p:cNvCxnSpPr>
            <p:nvPr/>
          </p:nvCxnSpPr>
          <p:spPr>
            <a:xfrm>
              <a:off x="5698250" y="5552872"/>
              <a:ext cx="93977" cy="255366"/>
            </a:xfrm>
            <a:prstGeom prst="line">
              <a:avLst/>
            </a:prstGeom>
            <a:noFill/>
            <a:ln w="25400" cap="flat" cmpd="sng" algn="ctr">
              <a:solidFill>
                <a:sysClr val="windowText" lastClr="000000"/>
              </a:solidFill>
              <a:prstDash val="solid"/>
            </a:ln>
            <a:effectLst/>
          </p:spPr>
        </p:cxnSp>
        <p:cxnSp>
          <p:nvCxnSpPr>
            <p:cNvPr id="79" name="Straight Connector 78">
              <a:extLst>
                <a:ext uri="{FF2B5EF4-FFF2-40B4-BE49-F238E27FC236}">
                  <a16:creationId xmlns:a16="http://schemas.microsoft.com/office/drawing/2014/main" id="{9601206B-E928-2640-AE92-1E670FF18F5D}"/>
                </a:ext>
              </a:extLst>
            </p:cNvPr>
            <p:cNvCxnSpPr>
              <a:cxnSpLocks/>
              <a:stCxn id="64" idx="3"/>
              <a:endCxn id="62" idx="0"/>
            </p:cNvCxnSpPr>
            <p:nvPr/>
          </p:nvCxnSpPr>
          <p:spPr>
            <a:xfrm flipH="1">
              <a:off x="6235906" y="5552872"/>
              <a:ext cx="95900" cy="255366"/>
            </a:xfrm>
            <a:prstGeom prst="line">
              <a:avLst/>
            </a:prstGeom>
            <a:noFill/>
            <a:ln w="25400" cap="flat" cmpd="sng" algn="ctr">
              <a:solidFill>
                <a:sysClr val="windowText" lastClr="000000"/>
              </a:solidFill>
              <a:prstDash val="solid"/>
            </a:ln>
            <a:effectLst/>
          </p:spPr>
        </p:cxnSp>
        <p:cxnSp>
          <p:nvCxnSpPr>
            <p:cNvPr id="80" name="Straight Connector 79">
              <a:extLst>
                <a:ext uri="{FF2B5EF4-FFF2-40B4-BE49-F238E27FC236}">
                  <a16:creationId xmlns:a16="http://schemas.microsoft.com/office/drawing/2014/main" id="{B861D6E0-C6CB-9744-A424-F03B30D26EC4}"/>
                </a:ext>
              </a:extLst>
            </p:cNvPr>
            <p:cNvCxnSpPr>
              <a:cxnSpLocks/>
              <a:stCxn id="64" idx="5"/>
              <a:endCxn id="63" idx="0"/>
            </p:cNvCxnSpPr>
            <p:nvPr/>
          </p:nvCxnSpPr>
          <p:spPr>
            <a:xfrm>
              <a:off x="6585609" y="5552872"/>
              <a:ext cx="93977" cy="255366"/>
            </a:xfrm>
            <a:prstGeom prst="line">
              <a:avLst/>
            </a:prstGeom>
            <a:noFill/>
            <a:ln w="25400" cap="flat" cmpd="sng" algn="ctr">
              <a:solidFill>
                <a:sysClr val="windowText" lastClr="000000"/>
              </a:solidFill>
              <a:prstDash val="solid"/>
            </a:ln>
            <a:effectLst/>
          </p:spPr>
        </p:cxnSp>
        <p:cxnSp>
          <p:nvCxnSpPr>
            <p:cNvPr id="81" name="Straight Connector 80">
              <a:extLst>
                <a:ext uri="{FF2B5EF4-FFF2-40B4-BE49-F238E27FC236}">
                  <a16:creationId xmlns:a16="http://schemas.microsoft.com/office/drawing/2014/main" id="{C88BD058-6583-584B-AB26-A57205715607}"/>
                </a:ext>
              </a:extLst>
            </p:cNvPr>
            <p:cNvCxnSpPr>
              <a:cxnSpLocks/>
              <a:stCxn id="61" idx="3"/>
              <a:endCxn id="59" idx="0"/>
            </p:cNvCxnSpPr>
            <p:nvPr/>
          </p:nvCxnSpPr>
          <p:spPr>
            <a:xfrm flipH="1">
              <a:off x="7123265" y="5552872"/>
              <a:ext cx="95900" cy="255366"/>
            </a:xfrm>
            <a:prstGeom prst="line">
              <a:avLst/>
            </a:prstGeom>
            <a:noFill/>
            <a:ln w="25400" cap="flat" cmpd="sng" algn="ctr">
              <a:solidFill>
                <a:sysClr val="windowText" lastClr="000000"/>
              </a:solidFill>
              <a:prstDash val="solid"/>
            </a:ln>
            <a:effectLst/>
          </p:spPr>
        </p:cxnSp>
        <p:cxnSp>
          <p:nvCxnSpPr>
            <p:cNvPr id="82" name="Straight Connector 81">
              <a:extLst>
                <a:ext uri="{FF2B5EF4-FFF2-40B4-BE49-F238E27FC236}">
                  <a16:creationId xmlns:a16="http://schemas.microsoft.com/office/drawing/2014/main" id="{6F4CF658-85F2-264B-A91F-97593E237AB3}"/>
                </a:ext>
              </a:extLst>
            </p:cNvPr>
            <p:cNvCxnSpPr>
              <a:cxnSpLocks/>
              <a:stCxn id="61" idx="5"/>
              <a:endCxn id="60" idx="0"/>
            </p:cNvCxnSpPr>
            <p:nvPr/>
          </p:nvCxnSpPr>
          <p:spPr>
            <a:xfrm>
              <a:off x="7472968" y="5552872"/>
              <a:ext cx="93977" cy="255366"/>
            </a:xfrm>
            <a:prstGeom prst="line">
              <a:avLst/>
            </a:prstGeom>
            <a:noFill/>
            <a:ln w="25400" cap="flat" cmpd="sng" algn="ctr">
              <a:solidFill>
                <a:sysClr val="windowText" lastClr="000000"/>
              </a:solidFill>
              <a:prstDash val="solid"/>
            </a:ln>
            <a:effectLst/>
          </p:spPr>
        </p:cxnSp>
        <p:cxnSp>
          <p:nvCxnSpPr>
            <p:cNvPr id="83" name="Straight Connector 82">
              <a:extLst>
                <a:ext uri="{FF2B5EF4-FFF2-40B4-BE49-F238E27FC236}">
                  <a16:creationId xmlns:a16="http://schemas.microsoft.com/office/drawing/2014/main" id="{202BDB14-1561-B644-BC80-07D4548BF231}"/>
                </a:ext>
              </a:extLst>
            </p:cNvPr>
            <p:cNvCxnSpPr>
              <a:cxnSpLocks/>
              <a:stCxn id="67" idx="3"/>
              <a:endCxn id="65" idx="0"/>
            </p:cNvCxnSpPr>
            <p:nvPr/>
          </p:nvCxnSpPr>
          <p:spPr>
            <a:xfrm flipH="1">
              <a:off x="8010624" y="5552872"/>
              <a:ext cx="95900" cy="255366"/>
            </a:xfrm>
            <a:prstGeom prst="line">
              <a:avLst/>
            </a:prstGeom>
            <a:noFill/>
            <a:ln w="25400" cap="flat" cmpd="sng" algn="ctr">
              <a:solidFill>
                <a:sysClr val="windowText" lastClr="000000"/>
              </a:solidFill>
              <a:prstDash val="solid"/>
            </a:ln>
            <a:effectLst/>
          </p:spPr>
        </p:cxnSp>
        <p:cxnSp>
          <p:nvCxnSpPr>
            <p:cNvPr id="84" name="Straight Connector 83">
              <a:extLst>
                <a:ext uri="{FF2B5EF4-FFF2-40B4-BE49-F238E27FC236}">
                  <a16:creationId xmlns:a16="http://schemas.microsoft.com/office/drawing/2014/main" id="{D2BBB8EC-BA12-FD49-8B55-B02095C52B8C}"/>
                </a:ext>
              </a:extLst>
            </p:cNvPr>
            <p:cNvCxnSpPr>
              <a:cxnSpLocks/>
              <a:stCxn id="67" idx="5"/>
              <a:endCxn id="66" idx="0"/>
            </p:cNvCxnSpPr>
            <p:nvPr/>
          </p:nvCxnSpPr>
          <p:spPr>
            <a:xfrm>
              <a:off x="8360327" y="5552872"/>
              <a:ext cx="93977" cy="255366"/>
            </a:xfrm>
            <a:prstGeom prst="line">
              <a:avLst/>
            </a:prstGeom>
            <a:noFill/>
            <a:ln w="25400" cap="flat" cmpd="sng" algn="ctr">
              <a:solidFill>
                <a:sysClr val="windowText" lastClr="000000"/>
              </a:solidFill>
              <a:prstDash val="solid"/>
            </a:ln>
            <a:effectLst/>
          </p:spPr>
        </p:cxnSp>
        <p:sp>
          <p:nvSpPr>
            <p:cNvPr id="85" name="TextBox 84">
              <a:extLst>
                <a:ext uri="{FF2B5EF4-FFF2-40B4-BE49-F238E27FC236}">
                  <a16:creationId xmlns:a16="http://schemas.microsoft.com/office/drawing/2014/main" id="{79916F4E-3DE2-1E46-84C9-3366C29D2164}"/>
                </a:ext>
              </a:extLst>
            </p:cNvPr>
            <p:cNvSpPr txBox="1"/>
            <p:nvPr/>
          </p:nvSpPr>
          <p:spPr>
            <a:xfrm>
              <a:off x="3329113" y="4199219"/>
              <a:ext cx="283467" cy="497225"/>
            </a:xfrm>
            <a:prstGeom prst="rect">
              <a:avLst/>
            </a:prstGeom>
            <a:noFill/>
          </p:spPr>
          <p:txBody>
            <a:bodyPr wrap="square" rtlCol="0">
              <a:spAutoFit/>
            </a:bodyPr>
            <a:lstStyle/>
            <a:p>
              <a:r>
                <a:rPr lang="en-US" sz="2000">
                  <a:solidFill>
                    <a:srgbClr val="F79646"/>
                  </a:solidFill>
                  <a:latin typeface="Calibri"/>
                </a:rPr>
                <a:t>A</a:t>
              </a:r>
            </a:p>
          </p:txBody>
        </p:sp>
        <p:sp>
          <p:nvSpPr>
            <p:cNvPr id="86" name="TextBox 85">
              <a:extLst>
                <a:ext uri="{FF2B5EF4-FFF2-40B4-BE49-F238E27FC236}">
                  <a16:creationId xmlns:a16="http://schemas.microsoft.com/office/drawing/2014/main" id="{E6795FE2-084C-C543-8EAA-127F6A2517C2}"/>
                </a:ext>
              </a:extLst>
            </p:cNvPr>
            <p:cNvSpPr txBox="1"/>
            <p:nvPr/>
          </p:nvSpPr>
          <p:spPr>
            <a:xfrm>
              <a:off x="6287543" y="4208357"/>
              <a:ext cx="283467" cy="497225"/>
            </a:xfrm>
            <a:prstGeom prst="rect">
              <a:avLst/>
            </a:prstGeom>
            <a:noFill/>
          </p:spPr>
          <p:txBody>
            <a:bodyPr wrap="square" rtlCol="0">
              <a:spAutoFit/>
            </a:bodyPr>
            <a:lstStyle/>
            <a:p>
              <a:r>
                <a:rPr lang="en-US" sz="2000">
                  <a:solidFill>
                    <a:srgbClr val="4BACC6"/>
                  </a:solidFill>
                  <a:latin typeface="Calibri"/>
                </a:rPr>
                <a:t>B</a:t>
              </a:r>
            </a:p>
          </p:txBody>
        </p:sp>
      </p:grpSp>
      <p:sp>
        <p:nvSpPr>
          <p:cNvPr id="87" name="TextBox 86">
            <a:extLst>
              <a:ext uri="{FF2B5EF4-FFF2-40B4-BE49-F238E27FC236}">
                <a16:creationId xmlns:a16="http://schemas.microsoft.com/office/drawing/2014/main" id="{D73C42A5-0439-0047-98CC-562F18AD8B9A}"/>
              </a:ext>
            </a:extLst>
          </p:cNvPr>
          <p:cNvSpPr txBox="1"/>
          <p:nvPr/>
        </p:nvSpPr>
        <p:spPr>
          <a:xfrm>
            <a:off x="107267" y="2562547"/>
            <a:ext cx="2290645" cy="830997"/>
          </a:xfrm>
          <a:prstGeom prst="rect">
            <a:avLst/>
          </a:prstGeom>
          <a:noFill/>
        </p:spPr>
        <p:txBody>
          <a:bodyPr wrap="square" rtlCol="0">
            <a:spAutoFit/>
          </a:bodyPr>
          <a:lstStyle/>
          <a:p>
            <a:r>
              <a:rPr lang="en-US" sz="2400">
                <a:latin typeface="Calibri"/>
              </a:rPr>
              <a:t>Example input graphs</a:t>
            </a:r>
          </a:p>
        </p:txBody>
      </p:sp>
      <p:sp>
        <p:nvSpPr>
          <p:cNvPr id="89" name="TextBox 88">
            <a:extLst>
              <a:ext uri="{FF2B5EF4-FFF2-40B4-BE49-F238E27FC236}">
                <a16:creationId xmlns:a16="http://schemas.microsoft.com/office/drawing/2014/main" id="{D4C8D0B6-9794-BB49-8632-C570006AF273}"/>
              </a:ext>
            </a:extLst>
          </p:cNvPr>
          <p:cNvSpPr txBox="1"/>
          <p:nvPr/>
        </p:nvSpPr>
        <p:spPr>
          <a:xfrm>
            <a:off x="535781" y="1533619"/>
            <a:ext cx="8307305" cy="461665"/>
          </a:xfrm>
          <a:prstGeom prst="rect">
            <a:avLst/>
          </a:prstGeom>
          <a:noFill/>
        </p:spPr>
        <p:txBody>
          <a:bodyPr wrap="square" rtlCol="0">
            <a:spAutoFit/>
          </a:bodyPr>
          <a:lstStyle/>
          <a:p>
            <a:r>
              <a:rPr lang="en-US" sz="2400" b="1">
                <a:solidFill>
                  <a:srgbClr val="C00000"/>
                </a:solidFill>
                <a:latin typeface="Calibri" panose="020F0502020204030204" pitchFamily="34" charset="0"/>
                <a:ea typeface="Helvetica Neue Light" charset="0"/>
                <a:cs typeface="Calibri" panose="020F0502020204030204" pitchFamily="34" charset="0"/>
              </a:rPr>
              <a:t>Different Inputs but the same computational graph </a:t>
            </a:r>
            <a:r>
              <a:rPr lang="en-US" sz="2400" b="1">
                <a:solidFill>
                  <a:srgbClr val="C00000"/>
                </a:solidFill>
                <a:latin typeface="Calibri" panose="020F0502020204030204" pitchFamily="34" charset="0"/>
                <a:ea typeface="Helvetica Neue Light" charset="0"/>
                <a:cs typeface="Calibri" panose="020F0502020204030204" pitchFamily="34" charset="0"/>
                <a:sym typeface="Wingdings" pitchFamily="2" charset="2"/>
              </a:rPr>
              <a:t> GNN fails</a:t>
            </a:r>
            <a:endParaRPr lang="en-US" sz="2400" b="1">
              <a:solidFill>
                <a:srgbClr val="C00000"/>
              </a:solidFill>
              <a:latin typeface="Calibri" panose="020F0502020204030204" pitchFamily="34" charset="0"/>
              <a:ea typeface="Helvetica Neue Light" charset="0"/>
              <a:cs typeface="Calibri" panose="020F0502020204030204" pitchFamily="34" charset="0"/>
            </a:endParaRPr>
          </a:p>
        </p:txBody>
      </p:sp>
    </p:spTree>
    <p:extLst>
      <p:ext uri="{BB962C8B-B14F-4D97-AF65-F5344CB8AC3E}">
        <p14:creationId xmlns:p14="http://schemas.microsoft.com/office/powerpoint/2010/main" val="1711120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D9EBB-E5F2-9D49-A93C-7603ADBCC3FB}"/>
              </a:ext>
            </a:extLst>
          </p:cNvPr>
          <p:cNvSpPr>
            <a:spLocks noGrp="1"/>
          </p:cNvSpPr>
          <p:nvPr>
            <p:ph type="title"/>
          </p:nvPr>
        </p:nvSpPr>
        <p:spPr/>
        <p:txBody>
          <a:bodyPr/>
          <a:lstStyle/>
          <a:p>
            <a:r>
              <a:rPr lang="en-US"/>
              <a:t>GNN Failure 2: Edge-level Tasks</a:t>
            </a:r>
          </a:p>
        </p:txBody>
      </p:sp>
      <p:sp>
        <p:nvSpPr>
          <p:cNvPr id="4" name="Date Placeholder 3">
            <a:extLst>
              <a:ext uri="{FF2B5EF4-FFF2-40B4-BE49-F238E27FC236}">
                <a16:creationId xmlns:a16="http://schemas.microsoft.com/office/drawing/2014/main" id="{3DF690B3-CA87-4B47-9358-F2AD447D98E5}"/>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DBBC31EA-F16C-F04B-A907-FD6074AC960B}"/>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3962907F-BC83-0C49-9741-A30414AAA163}"/>
              </a:ext>
            </a:extLst>
          </p:cNvPr>
          <p:cNvSpPr>
            <a:spLocks noGrp="1"/>
          </p:cNvSpPr>
          <p:nvPr>
            <p:ph type="sldNum" sz="quarter" idx="12"/>
          </p:nvPr>
        </p:nvSpPr>
        <p:spPr/>
        <p:txBody>
          <a:bodyPr/>
          <a:lstStyle/>
          <a:p>
            <a:fld id="{19B12225-5612-419B-A8D5-4B8EEE4C217E}" type="slidenum">
              <a:rPr lang="en-US" smtClean="0"/>
              <a:pPr/>
              <a:t>15</a:t>
            </a:fld>
            <a:endParaRPr lang="en-US"/>
          </a:p>
        </p:txBody>
      </p:sp>
      <p:sp>
        <p:nvSpPr>
          <p:cNvPr id="7" name="Oval 6">
            <a:extLst>
              <a:ext uri="{FF2B5EF4-FFF2-40B4-BE49-F238E27FC236}">
                <a16:creationId xmlns:a16="http://schemas.microsoft.com/office/drawing/2014/main" id="{62AB38EC-4F72-A144-A84A-67A681B24133}"/>
              </a:ext>
            </a:extLst>
          </p:cNvPr>
          <p:cNvSpPr/>
          <p:nvPr/>
        </p:nvSpPr>
        <p:spPr>
          <a:xfrm>
            <a:off x="5742022" y="2334341"/>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p:sp>
        <p:nvSpPr>
          <p:cNvPr id="8" name="Oval 7">
            <a:extLst>
              <a:ext uri="{FF2B5EF4-FFF2-40B4-BE49-F238E27FC236}">
                <a16:creationId xmlns:a16="http://schemas.microsoft.com/office/drawing/2014/main" id="{6166CF2F-7688-2941-A05F-BF6BD6193681}"/>
              </a:ext>
            </a:extLst>
          </p:cNvPr>
          <p:cNvSpPr/>
          <p:nvPr/>
        </p:nvSpPr>
        <p:spPr>
          <a:xfrm>
            <a:off x="5742022" y="3784386"/>
            <a:ext cx="358930" cy="358930"/>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sp>
        <p:nvSpPr>
          <p:cNvPr id="9" name="Oval 8">
            <a:extLst>
              <a:ext uri="{FF2B5EF4-FFF2-40B4-BE49-F238E27FC236}">
                <a16:creationId xmlns:a16="http://schemas.microsoft.com/office/drawing/2014/main" id="{262E4D8B-FF42-7846-98C0-D839FF2730A9}"/>
              </a:ext>
            </a:extLst>
          </p:cNvPr>
          <p:cNvSpPr/>
          <p:nvPr/>
        </p:nvSpPr>
        <p:spPr>
          <a:xfrm>
            <a:off x="3211218" y="2345554"/>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p:cxnSp>
        <p:nvCxnSpPr>
          <p:cNvPr id="10" name="Straight Connector 9">
            <a:extLst>
              <a:ext uri="{FF2B5EF4-FFF2-40B4-BE49-F238E27FC236}">
                <a16:creationId xmlns:a16="http://schemas.microsoft.com/office/drawing/2014/main" id="{090110D1-2F27-044A-8FC3-E538D9E25E3B}"/>
              </a:ext>
            </a:extLst>
          </p:cNvPr>
          <p:cNvCxnSpPr>
            <a:cxnSpLocks/>
            <a:stCxn id="7" idx="4"/>
            <a:endCxn id="8" idx="0"/>
          </p:cNvCxnSpPr>
          <p:nvPr/>
        </p:nvCxnSpPr>
        <p:spPr>
          <a:xfrm>
            <a:off x="5921487" y="2693270"/>
            <a:ext cx="0" cy="1091115"/>
          </a:xfrm>
          <a:prstGeom prst="line">
            <a:avLst/>
          </a:prstGeom>
          <a:noFill/>
          <a:ln w="25400" cap="flat" cmpd="sng" algn="ctr">
            <a:solidFill>
              <a:sysClr val="windowText" lastClr="000000"/>
            </a:solidFill>
            <a:prstDash val="solid"/>
          </a:ln>
          <a:effectLst/>
        </p:spPr>
      </p:cxnSp>
      <p:cxnSp>
        <p:nvCxnSpPr>
          <p:cNvPr id="11" name="Straight Connector 10">
            <a:extLst>
              <a:ext uri="{FF2B5EF4-FFF2-40B4-BE49-F238E27FC236}">
                <a16:creationId xmlns:a16="http://schemas.microsoft.com/office/drawing/2014/main" id="{6FC4C035-167D-C248-ACE8-DE476A7829B6}"/>
              </a:ext>
            </a:extLst>
          </p:cNvPr>
          <p:cNvCxnSpPr>
            <a:cxnSpLocks/>
            <a:stCxn id="13" idx="0"/>
            <a:endCxn id="9" idx="4"/>
          </p:cNvCxnSpPr>
          <p:nvPr/>
        </p:nvCxnSpPr>
        <p:spPr>
          <a:xfrm flipV="1">
            <a:off x="3390682" y="2704483"/>
            <a:ext cx="0" cy="1087139"/>
          </a:xfrm>
          <a:prstGeom prst="line">
            <a:avLst/>
          </a:prstGeom>
          <a:noFill/>
          <a:ln w="25400" cap="flat" cmpd="sng" algn="ctr">
            <a:solidFill>
              <a:sysClr val="windowText" lastClr="000000"/>
            </a:solidFill>
            <a:prstDash val="solid"/>
          </a:ln>
          <a:effectLst/>
        </p:spPr>
      </p:cxnSp>
      <p:sp>
        <p:nvSpPr>
          <p:cNvPr id="12" name="TextBox 11">
            <a:extLst>
              <a:ext uri="{FF2B5EF4-FFF2-40B4-BE49-F238E27FC236}">
                <a16:creationId xmlns:a16="http://schemas.microsoft.com/office/drawing/2014/main" id="{83F4E8E8-5B6C-7F42-B4FE-BBAB7F5D4A54}"/>
              </a:ext>
            </a:extLst>
          </p:cNvPr>
          <p:cNvSpPr txBox="1"/>
          <p:nvPr/>
        </p:nvSpPr>
        <p:spPr>
          <a:xfrm>
            <a:off x="4680540" y="2835786"/>
            <a:ext cx="283467" cy="461665"/>
          </a:xfrm>
          <a:prstGeom prst="rect">
            <a:avLst/>
          </a:prstGeom>
          <a:noFill/>
        </p:spPr>
        <p:txBody>
          <a:bodyPr wrap="square" rtlCol="0">
            <a:spAutoFit/>
          </a:bodyPr>
          <a:lstStyle/>
          <a:p>
            <a:r>
              <a:rPr lang="en-US" sz="2400">
                <a:solidFill>
                  <a:srgbClr val="4BACC6"/>
                </a:solidFill>
                <a:latin typeface="Calibri"/>
              </a:rPr>
              <a:t>B</a:t>
            </a:r>
          </a:p>
        </p:txBody>
      </p:sp>
      <mc:AlternateContent xmlns:mc="http://schemas.openxmlformats.org/markup-compatibility/2006" xmlns:a14="http://schemas.microsoft.com/office/drawing/2010/main">
        <mc:Choice Requires="a14">
          <p:sp>
            <p:nvSpPr>
              <p:cNvPr id="13" name="Oval 12">
                <a:extLst>
                  <a:ext uri="{FF2B5EF4-FFF2-40B4-BE49-F238E27FC236}">
                    <a16:creationId xmlns:a16="http://schemas.microsoft.com/office/drawing/2014/main" id="{7A0DF8B3-A94A-EA41-8E4E-CDC6504CF94D}"/>
                  </a:ext>
                </a:extLst>
              </p:cNvPr>
              <p:cNvSpPr/>
              <p:nvPr/>
            </p:nvSpPr>
            <p:spPr>
              <a:xfrm>
                <a:off x="3211218" y="3791623"/>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0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0</m:t>
                          </m:r>
                        </m:sub>
                      </m:sSub>
                    </m:oMath>
                  </m:oMathPara>
                </a14:m>
                <a:endParaRPr kumimoji="0" lang="en-US" sz="2000" b="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mc:Choice>
        <mc:Fallback xmlns="">
          <p:sp>
            <p:nvSpPr>
              <p:cNvPr id="13" name="Oval 12">
                <a:extLst>
                  <a:ext uri="{FF2B5EF4-FFF2-40B4-BE49-F238E27FC236}">
                    <a16:creationId xmlns:a16="http://schemas.microsoft.com/office/drawing/2014/main" id="{7A0DF8B3-A94A-EA41-8E4E-CDC6504CF94D}"/>
                  </a:ext>
                </a:extLst>
              </p:cNvPr>
              <p:cNvSpPr>
                <a:spLocks noRot="1" noChangeAspect="1" noMove="1" noResize="1" noEditPoints="1" noAdjustHandles="1" noChangeArrowheads="1" noChangeShapeType="1" noTextEdit="1"/>
              </p:cNvSpPr>
              <p:nvPr/>
            </p:nvSpPr>
            <p:spPr>
              <a:xfrm>
                <a:off x="3211218" y="3791623"/>
                <a:ext cx="358930" cy="358930"/>
              </a:xfrm>
              <a:prstGeom prst="ellipse">
                <a:avLst/>
              </a:prstGeom>
              <a:blipFill>
                <a:blip r:embed="rId2"/>
                <a:stretch>
                  <a:fillRect r="-3175"/>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14" name="Straight Connector 13">
            <a:extLst>
              <a:ext uri="{FF2B5EF4-FFF2-40B4-BE49-F238E27FC236}">
                <a16:creationId xmlns:a16="http://schemas.microsoft.com/office/drawing/2014/main" id="{87D3AC9C-E449-394E-AC27-0D0D0A9AC1DF}"/>
              </a:ext>
            </a:extLst>
          </p:cNvPr>
          <p:cNvCxnSpPr>
            <a:cxnSpLocks/>
            <a:stCxn id="15" idx="2"/>
            <a:endCxn id="9" idx="6"/>
          </p:cNvCxnSpPr>
          <p:nvPr/>
        </p:nvCxnSpPr>
        <p:spPr>
          <a:xfrm flipH="1">
            <a:off x="3570148" y="2525019"/>
            <a:ext cx="525954" cy="0"/>
          </a:xfrm>
          <a:prstGeom prst="line">
            <a:avLst/>
          </a:prstGeom>
          <a:noFill/>
          <a:ln w="25400" cap="flat" cmpd="sng" algn="ctr">
            <a:solidFill>
              <a:sysClr val="windowText" lastClr="000000"/>
            </a:solidFill>
            <a:prstDash val="solid"/>
          </a:ln>
          <a:effectLst/>
        </p:spPr>
      </p:cxnSp>
      <mc:AlternateContent xmlns:mc="http://schemas.openxmlformats.org/markup-compatibility/2006" xmlns:a14="http://schemas.microsoft.com/office/drawing/2010/main">
        <mc:Choice Requires="a14">
          <p:sp>
            <p:nvSpPr>
              <p:cNvPr id="15" name="Oval 14">
                <a:extLst>
                  <a:ext uri="{FF2B5EF4-FFF2-40B4-BE49-F238E27FC236}">
                    <a16:creationId xmlns:a16="http://schemas.microsoft.com/office/drawing/2014/main" id="{12EEAF16-769D-3E40-97F0-B12EACF78C91}"/>
                  </a:ext>
                </a:extLst>
              </p:cNvPr>
              <p:cNvSpPr/>
              <p:nvPr/>
            </p:nvSpPr>
            <p:spPr>
              <a:xfrm>
                <a:off x="4096102" y="2345554"/>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0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b="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mc:Choice>
        <mc:Fallback xmlns="">
          <p:sp>
            <p:nvSpPr>
              <p:cNvPr id="15" name="Oval 14">
                <a:extLst>
                  <a:ext uri="{FF2B5EF4-FFF2-40B4-BE49-F238E27FC236}">
                    <a16:creationId xmlns:a16="http://schemas.microsoft.com/office/drawing/2014/main" id="{12EEAF16-769D-3E40-97F0-B12EACF78C91}"/>
                  </a:ext>
                </a:extLst>
              </p:cNvPr>
              <p:cNvSpPr>
                <a:spLocks noRot="1" noChangeAspect="1" noMove="1" noResize="1" noEditPoints="1" noAdjustHandles="1" noChangeArrowheads="1" noChangeShapeType="1" noTextEdit="1"/>
              </p:cNvSpPr>
              <p:nvPr/>
            </p:nvSpPr>
            <p:spPr>
              <a:xfrm>
                <a:off x="4096102" y="2345554"/>
                <a:ext cx="358930" cy="358930"/>
              </a:xfrm>
              <a:prstGeom prst="ellipse">
                <a:avLst/>
              </a:prstGeom>
              <a:blipFill>
                <a:blip r:embed="rId3"/>
                <a:stretch>
                  <a:fillRect r="-1587"/>
                </a:stretch>
              </a:blipFill>
              <a:ln w="25400" cap="flat" cmpd="sng" algn="ctr">
                <a:solidFill>
                  <a:sysClr val="windowText" lastClr="000000"/>
                </a:solidFill>
                <a:prstDash val="soli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Oval 15">
                <a:extLst>
                  <a:ext uri="{FF2B5EF4-FFF2-40B4-BE49-F238E27FC236}">
                    <a16:creationId xmlns:a16="http://schemas.microsoft.com/office/drawing/2014/main" id="{46A2E98E-4ED8-A64D-99C4-2E8746279FFB}"/>
                  </a:ext>
                </a:extLst>
              </p:cNvPr>
              <p:cNvSpPr/>
              <p:nvPr/>
            </p:nvSpPr>
            <p:spPr>
              <a:xfrm>
                <a:off x="4898742" y="2345554"/>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0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000" b="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mc:Choice>
        <mc:Fallback xmlns="">
          <p:sp>
            <p:nvSpPr>
              <p:cNvPr id="16" name="Oval 15">
                <a:extLst>
                  <a:ext uri="{FF2B5EF4-FFF2-40B4-BE49-F238E27FC236}">
                    <a16:creationId xmlns:a16="http://schemas.microsoft.com/office/drawing/2014/main" id="{46A2E98E-4ED8-A64D-99C4-2E8746279FFB}"/>
                  </a:ext>
                </a:extLst>
              </p:cNvPr>
              <p:cNvSpPr>
                <a:spLocks noRot="1" noChangeAspect="1" noMove="1" noResize="1" noEditPoints="1" noAdjustHandles="1" noChangeArrowheads="1" noChangeShapeType="1" noTextEdit="1"/>
              </p:cNvSpPr>
              <p:nvPr/>
            </p:nvSpPr>
            <p:spPr>
              <a:xfrm>
                <a:off x="4898742" y="2345554"/>
                <a:ext cx="358930" cy="358930"/>
              </a:xfrm>
              <a:prstGeom prst="ellipse">
                <a:avLst/>
              </a:prstGeom>
              <a:blipFill>
                <a:blip r:embed="rId4"/>
                <a:stretch>
                  <a:fillRect r="-4839"/>
                </a:stretch>
              </a:blipFill>
              <a:ln w="25400" cap="flat" cmpd="sng" algn="ctr">
                <a:solidFill>
                  <a:sysClr val="windowText" lastClr="000000"/>
                </a:solidFill>
                <a:prstDash val="soli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739D4934-AC01-BF43-A794-2F02F5716479}"/>
                  </a:ext>
                </a:extLst>
              </p:cNvPr>
              <p:cNvSpPr txBox="1"/>
              <p:nvPr/>
            </p:nvSpPr>
            <p:spPr>
              <a:xfrm>
                <a:off x="3399703" y="6050356"/>
                <a:ext cx="486301" cy="5959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600" i="1">
                          <a:solidFill>
                            <a:prstClr val="black"/>
                          </a:solidFill>
                          <a:latin typeface="Cambria Math" panose="02040503050406030204" pitchFamily="18" charset="0"/>
                          <a:ea typeface="Cambria Math" panose="02040503050406030204" pitchFamily="18" charset="0"/>
                        </a:rPr>
                        <m:t>…</m:t>
                      </m:r>
                    </m:oMath>
                  </m:oMathPara>
                </a14:m>
                <a:endParaRPr lang="en-US" sz="3600">
                  <a:solidFill>
                    <a:prstClr val="black"/>
                  </a:solidFill>
                  <a:latin typeface="Calibri"/>
                </a:endParaRPr>
              </a:p>
            </p:txBody>
          </p:sp>
        </mc:Choice>
        <mc:Fallback xmlns="">
          <p:sp>
            <p:nvSpPr>
              <p:cNvPr id="17" name="TextBox 16">
                <a:extLst>
                  <a:ext uri="{FF2B5EF4-FFF2-40B4-BE49-F238E27FC236}">
                    <a16:creationId xmlns:a16="http://schemas.microsoft.com/office/drawing/2014/main" id="{739D4934-AC01-BF43-A794-2F02F5716479}"/>
                  </a:ext>
                </a:extLst>
              </p:cNvPr>
              <p:cNvSpPr txBox="1">
                <a:spLocks noRot="1" noChangeAspect="1" noMove="1" noResize="1" noEditPoints="1" noAdjustHandles="1" noChangeArrowheads="1" noChangeShapeType="1" noTextEdit="1"/>
              </p:cNvSpPr>
              <p:nvPr/>
            </p:nvSpPr>
            <p:spPr>
              <a:xfrm>
                <a:off x="3399703" y="6050356"/>
                <a:ext cx="486301" cy="59597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Oval 17">
                <a:extLst>
                  <a:ext uri="{FF2B5EF4-FFF2-40B4-BE49-F238E27FC236}">
                    <a16:creationId xmlns:a16="http://schemas.microsoft.com/office/drawing/2014/main" id="{8B5EFAA8-30F9-754C-9336-52E5DD5C90C4}"/>
                  </a:ext>
                </a:extLst>
              </p:cNvPr>
              <p:cNvSpPr/>
              <p:nvPr/>
            </p:nvSpPr>
            <p:spPr>
              <a:xfrm>
                <a:off x="3446602" y="4787296"/>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0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b="0" i="0" u="none" strike="noStrike" kern="0" cap="none" spc="0" normalizeH="0" baseline="0" noProof="0">
                  <a:ln>
                    <a:noFill/>
                  </a:ln>
                  <a:solidFill>
                    <a:prstClr val="black"/>
                  </a:solidFill>
                  <a:effectLst/>
                  <a:uLnTx/>
                  <a:uFillTx/>
                  <a:latin typeface="Calibri"/>
                  <a:ea typeface="+mn-ea"/>
                  <a:cs typeface="+mn-cs"/>
                </a:endParaRPr>
              </a:p>
            </p:txBody>
          </p:sp>
        </mc:Choice>
        <mc:Fallback xmlns="">
          <p:sp>
            <p:nvSpPr>
              <p:cNvPr id="18" name="Oval 17">
                <a:extLst>
                  <a:ext uri="{FF2B5EF4-FFF2-40B4-BE49-F238E27FC236}">
                    <a16:creationId xmlns:a16="http://schemas.microsoft.com/office/drawing/2014/main" id="{8B5EFAA8-30F9-754C-9336-52E5DD5C90C4}"/>
                  </a:ext>
                </a:extLst>
              </p:cNvPr>
              <p:cNvSpPr>
                <a:spLocks noRot="1" noChangeAspect="1" noMove="1" noResize="1" noEditPoints="1" noAdjustHandles="1" noChangeArrowheads="1" noChangeShapeType="1" noTextEdit="1"/>
              </p:cNvSpPr>
              <p:nvPr/>
            </p:nvSpPr>
            <p:spPr>
              <a:xfrm>
                <a:off x="3446602" y="4787296"/>
                <a:ext cx="358930" cy="358930"/>
              </a:xfrm>
              <a:prstGeom prst="ellipse">
                <a:avLst/>
              </a:prstGeom>
              <a:blipFill>
                <a:blip r:embed="rId6"/>
                <a:stretch>
                  <a:fillRect r="-1587"/>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19" name="Straight Connector 18">
            <a:extLst>
              <a:ext uri="{FF2B5EF4-FFF2-40B4-BE49-F238E27FC236}">
                <a16:creationId xmlns:a16="http://schemas.microsoft.com/office/drawing/2014/main" id="{56DF7D58-4965-5440-B8D2-7505FD555EC0}"/>
              </a:ext>
            </a:extLst>
          </p:cNvPr>
          <p:cNvCxnSpPr>
            <a:cxnSpLocks/>
            <a:stCxn id="24" idx="0"/>
            <a:endCxn id="18" idx="3"/>
          </p:cNvCxnSpPr>
          <p:nvPr/>
        </p:nvCxnSpPr>
        <p:spPr>
          <a:xfrm flipV="1">
            <a:off x="3125255" y="5093662"/>
            <a:ext cx="373911" cy="215497"/>
          </a:xfrm>
          <a:prstGeom prst="line">
            <a:avLst/>
          </a:prstGeom>
          <a:noFill/>
          <a:ln w="25400" cap="flat" cmpd="sng" algn="ctr">
            <a:solidFill>
              <a:sysClr val="windowText" lastClr="000000"/>
            </a:solidFill>
            <a:prstDash val="solid"/>
          </a:ln>
          <a:effectLst/>
        </p:spPr>
      </p:cxnSp>
      <p:cxnSp>
        <p:nvCxnSpPr>
          <p:cNvPr id="20" name="Straight Connector 19">
            <a:extLst>
              <a:ext uri="{FF2B5EF4-FFF2-40B4-BE49-F238E27FC236}">
                <a16:creationId xmlns:a16="http://schemas.microsoft.com/office/drawing/2014/main" id="{94C6D4B9-3025-E546-A093-6F48819915A1}"/>
              </a:ext>
            </a:extLst>
          </p:cNvPr>
          <p:cNvCxnSpPr>
            <a:cxnSpLocks/>
            <a:stCxn id="18" idx="5"/>
            <a:endCxn id="29" idx="0"/>
          </p:cNvCxnSpPr>
          <p:nvPr/>
        </p:nvCxnSpPr>
        <p:spPr>
          <a:xfrm>
            <a:off x="3752968" y="5093662"/>
            <a:ext cx="421419" cy="215497"/>
          </a:xfrm>
          <a:prstGeom prst="line">
            <a:avLst/>
          </a:prstGeom>
          <a:noFill/>
          <a:ln w="25400" cap="flat" cmpd="sng" algn="ctr">
            <a:solidFill>
              <a:sysClr val="windowText" lastClr="000000"/>
            </a:solidFill>
            <a:prstDash val="solid"/>
          </a:ln>
          <a:effectLst/>
        </p:spPr>
      </p:cxnSp>
      <p:sp>
        <p:nvSpPr>
          <p:cNvPr id="21" name="TextBox 20">
            <a:extLst>
              <a:ext uri="{FF2B5EF4-FFF2-40B4-BE49-F238E27FC236}">
                <a16:creationId xmlns:a16="http://schemas.microsoft.com/office/drawing/2014/main" id="{7DB36084-1F86-E544-B1D5-37ECD5CB7306}"/>
              </a:ext>
            </a:extLst>
          </p:cNvPr>
          <p:cNvSpPr txBox="1"/>
          <p:nvPr/>
        </p:nvSpPr>
        <p:spPr>
          <a:xfrm>
            <a:off x="3872089" y="4744159"/>
            <a:ext cx="283467" cy="461665"/>
          </a:xfrm>
          <a:prstGeom prst="rect">
            <a:avLst/>
          </a:prstGeom>
          <a:noFill/>
        </p:spPr>
        <p:txBody>
          <a:bodyPr wrap="square" rtlCol="0">
            <a:spAutoFit/>
          </a:bodyPr>
          <a:lstStyle/>
          <a:p>
            <a:r>
              <a:rPr lang="en-US" sz="2400">
                <a:solidFill>
                  <a:srgbClr val="F79646"/>
                </a:solidFill>
                <a:latin typeface="Calibri"/>
              </a:rPr>
              <a:t>A</a:t>
            </a:r>
          </a:p>
        </p:txBody>
      </p:sp>
      <p:sp>
        <p:nvSpPr>
          <p:cNvPr id="22" name="Oval 21">
            <a:extLst>
              <a:ext uri="{FF2B5EF4-FFF2-40B4-BE49-F238E27FC236}">
                <a16:creationId xmlns:a16="http://schemas.microsoft.com/office/drawing/2014/main" id="{5A107A70-F4B6-E246-AD74-6CF3EAC15726}"/>
              </a:ext>
            </a:extLst>
          </p:cNvPr>
          <p:cNvSpPr/>
          <p:nvPr/>
        </p:nvSpPr>
        <p:spPr>
          <a:xfrm>
            <a:off x="2722989" y="5870891"/>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a:ea typeface="+mn-ea"/>
              <a:cs typeface="+mn-cs"/>
            </a:endParaRPr>
          </a:p>
        </p:txBody>
      </p:sp>
      <p:sp>
        <p:nvSpPr>
          <p:cNvPr id="23" name="Oval 22">
            <a:extLst>
              <a:ext uri="{FF2B5EF4-FFF2-40B4-BE49-F238E27FC236}">
                <a16:creationId xmlns:a16="http://schemas.microsoft.com/office/drawing/2014/main" id="{B195D41C-C345-BC42-9049-ACA0ECCC250B}"/>
              </a:ext>
            </a:extLst>
          </p:cNvPr>
          <p:cNvSpPr/>
          <p:nvPr/>
        </p:nvSpPr>
        <p:spPr>
          <a:xfrm>
            <a:off x="3166668" y="5870891"/>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a:ea typeface="+mn-ea"/>
              <a:cs typeface="+mn-cs"/>
            </a:endParaRPr>
          </a:p>
        </p:txBody>
      </p:sp>
      <p:sp>
        <p:nvSpPr>
          <p:cNvPr id="24" name="Oval 23">
            <a:extLst>
              <a:ext uri="{FF2B5EF4-FFF2-40B4-BE49-F238E27FC236}">
                <a16:creationId xmlns:a16="http://schemas.microsoft.com/office/drawing/2014/main" id="{DF544DC6-7295-5F44-A3E4-61FBF40ED62B}"/>
              </a:ext>
            </a:extLst>
          </p:cNvPr>
          <p:cNvSpPr/>
          <p:nvPr/>
        </p:nvSpPr>
        <p:spPr>
          <a:xfrm>
            <a:off x="2945790" y="5309159"/>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a:ea typeface="+mn-ea"/>
              <a:cs typeface="+mn-cs"/>
            </a:endParaRPr>
          </a:p>
        </p:txBody>
      </p:sp>
      <p:cxnSp>
        <p:nvCxnSpPr>
          <p:cNvPr id="25" name="Straight Connector 24">
            <a:extLst>
              <a:ext uri="{FF2B5EF4-FFF2-40B4-BE49-F238E27FC236}">
                <a16:creationId xmlns:a16="http://schemas.microsoft.com/office/drawing/2014/main" id="{8EC67605-675A-FB49-B694-2A129CBFD8F1}"/>
              </a:ext>
            </a:extLst>
          </p:cNvPr>
          <p:cNvCxnSpPr>
            <a:cxnSpLocks/>
            <a:stCxn id="24" idx="3"/>
            <a:endCxn id="22" idx="0"/>
          </p:cNvCxnSpPr>
          <p:nvPr/>
        </p:nvCxnSpPr>
        <p:spPr>
          <a:xfrm flipH="1">
            <a:off x="2902455" y="5615525"/>
            <a:ext cx="95900" cy="255366"/>
          </a:xfrm>
          <a:prstGeom prst="line">
            <a:avLst/>
          </a:prstGeom>
          <a:noFill/>
          <a:ln w="25400" cap="flat" cmpd="sng" algn="ctr">
            <a:solidFill>
              <a:sysClr val="windowText" lastClr="000000"/>
            </a:solidFill>
            <a:prstDash val="solid"/>
          </a:ln>
          <a:effectLst/>
        </p:spPr>
      </p:cxnSp>
      <p:cxnSp>
        <p:nvCxnSpPr>
          <p:cNvPr id="26" name="Straight Connector 25">
            <a:extLst>
              <a:ext uri="{FF2B5EF4-FFF2-40B4-BE49-F238E27FC236}">
                <a16:creationId xmlns:a16="http://schemas.microsoft.com/office/drawing/2014/main" id="{398FE36D-A49C-564B-914F-B46B36AEF6D8}"/>
              </a:ext>
            </a:extLst>
          </p:cNvPr>
          <p:cNvCxnSpPr>
            <a:cxnSpLocks/>
            <a:stCxn id="24" idx="5"/>
            <a:endCxn id="23" idx="0"/>
          </p:cNvCxnSpPr>
          <p:nvPr/>
        </p:nvCxnSpPr>
        <p:spPr>
          <a:xfrm>
            <a:off x="3252158" y="5615525"/>
            <a:ext cx="93977" cy="255366"/>
          </a:xfrm>
          <a:prstGeom prst="line">
            <a:avLst/>
          </a:prstGeom>
          <a:noFill/>
          <a:ln w="25400" cap="flat" cmpd="sng" algn="ctr">
            <a:solidFill>
              <a:sysClr val="windowText" lastClr="000000"/>
            </a:solidFill>
            <a:prstDash val="solid"/>
          </a:ln>
          <a:effectLst/>
        </p:spPr>
      </p:cxnSp>
      <p:sp>
        <p:nvSpPr>
          <p:cNvPr id="27" name="Oval 26">
            <a:extLst>
              <a:ext uri="{FF2B5EF4-FFF2-40B4-BE49-F238E27FC236}">
                <a16:creationId xmlns:a16="http://schemas.microsoft.com/office/drawing/2014/main" id="{CE979B42-CC63-9E42-A95B-3A6EACE37AC4}"/>
              </a:ext>
            </a:extLst>
          </p:cNvPr>
          <p:cNvSpPr/>
          <p:nvPr/>
        </p:nvSpPr>
        <p:spPr>
          <a:xfrm>
            <a:off x="3772121" y="5870891"/>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a:ea typeface="+mn-ea"/>
              <a:cs typeface="+mn-cs"/>
            </a:endParaRPr>
          </a:p>
        </p:txBody>
      </p:sp>
      <p:sp>
        <p:nvSpPr>
          <p:cNvPr id="28" name="Oval 27">
            <a:extLst>
              <a:ext uri="{FF2B5EF4-FFF2-40B4-BE49-F238E27FC236}">
                <a16:creationId xmlns:a16="http://schemas.microsoft.com/office/drawing/2014/main" id="{95BA31EC-F9C3-3042-9FB0-47E0E82D31A5}"/>
              </a:ext>
            </a:extLst>
          </p:cNvPr>
          <p:cNvSpPr/>
          <p:nvPr/>
        </p:nvSpPr>
        <p:spPr>
          <a:xfrm>
            <a:off x="4215800" y="5870891"/>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a:ea typeface="+mn-ea"/>
              <a:cs typeface="+mn-cs"/>
            </a:endParaRPr>
          </a:p>
        </p:txBody>
      </p:sp>
      <p:sp>
        <p:nvSpPr>
          <p:cNvPr id="29" name="Oval 28">
            <a:extLst>
              <a:ext uri="{FF2B5EF4-FFF2-40B4-BE49-F238E27FC236}">
                <a16:creationId xmlns:a16="http://schemas.microsoft.com/office/drawing/2014/main" id="{BB8C88AB-70F8-E64C-B200-244C65A84802}"/>
              </a:ext>
            </a:extLst>
          </p:cNvPr>
          <p:cNvSpPr/>
          <p:nvPr/>
        </p:nvSpPr>
        <p:spPr>
          <a:xfrm>
            <a:off x="3994922" y="5309159"/>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a:ea typeface="+mn-ea"/>
              <a:cs typeface="+mn-cs"/>
            </a:endParaRPr>
          </a:p>
        </p:txBody>
      </p:sp>
      <p:cxnSp>
        <p:nvCxnSpPr>
          <p:cNvPr id="30" name="Straight Connector 29">
            <a:extLst>
              <a:ext uri="{FF2B5EF4-FFF2-40B4-BE49-F238E27FC236}">
                <a16:creationId xmlns:a16="http://schemas.microsoft.com/office/drawing/2014/main" id="{3D9E04DE-AD53-DC45-AF6F-AE958938B284}"/>
              </a:ext>
            </a:extLst>
          </p:cNvPr>
          <p:cNvCxnSpPr>
            <a:cxnSpLocks/>
            <a:stCxn id="29" idx="3"/>
            <a:endCxn id="27" idx="0"/>
          </p:cNvCxnSpPr>
          <p:nvPr/>
        </p:nvCxnSpPr>
        <p:spPr>
          <a:xfrm flipH="1">
            <a:off x="3951587" y="5615525"/>
            <a:ext cx="95900" cy="255366"/>
          </a:xfrm>
          <a:prstGeom prst="line">
            <a:avLst/>
          </a:prstGeom>
          <a:noFill/>
          <a:ln w="25400" cap="flat" cmpd="sng" algn="ctr">
            <a:solidFill>
              <a:sysClr val="windowText" lastClr="000000"/>
            </a:solidFill>
            <a:prstDash val="solid"/>
          </a:ln>
          <a:effectLst/>
        </p:spPr>
      </p:cxnSp>
      <p:cxnSp>
        <p:nvCxnSpPr>
          <p:cNvPr id="31" name="Straight Connector 30">
            <a:extLst>
              <a:ext uri="{FF2B5EF4-FFF2-40B4-BE49-F238E27FC236}">
                <a16:creationId xmlns:a16="http://schemas.microsoft.com/office/drawing/2014/main" id="{8C81710E-C947-9B4F-A5DE-6E44A9B0CC8E}"/>
              </a:ext>
            </a:extLst>
          </p:cNvPr>
          <p:cNvCxnSpPr>
            <a:cxnSpLocks/>
            <a:stCxn id="29" idx="5"/>
            <a:endCxn id="28" idx="0"/>
          </p:cNvCxnSpPr>
          <p:nvPr/>
        </p:nvCxnSpPr>
        <p:spPr>
          <a:xfrm>
            <a:off x="4301290" y="5615525"/>
            <a:ext cx="93977" cy="255366"/>
          </a:xfrm>
          <a:prstGeom prst="line">
            <a:avLst/>
          </a:prstGeom>
          <a:noFill/>
          <a:ln w="25400" cap="flat" cmpd="sng" algn="ctr">
            <a:solidFill>
              <a:sysClr val="windowText" lastClr="000000"/>
            </a:solidFill>
            <a:prstDash val="solid"/>
          </a:ln>
          <a:effectLst/>
        </p:spPr>
      </p:cxnSp>
      <p:sp>
        <p:nvSpPr>
          <p:cNvPr id="32" name="TextBox 31">
            <a:extLst>
              <a:ext uri="{FF2B5EF4-FFF2-40B4-BE49-F238E27FC236}">
                <a16:creationId xmlns:a16="http://schemas.microsoft.com/office/drawing/2014/main" id="{E15CCE58-1520-E543-AFFB-97926AEB0242}"/>
              </a:ext>
            </a:extLst>
          </p:cNvPr>
          <p:cNvSpPr txBox="1"/>
          <p:nvPr/>
        </p:nvSpPr>
        <p:spPr>
          <a:xfrm>
            <a:off x="5194826" y="4739840"/>
            <a:ext cx="283467" cy="461665"/>
          </a:xfrm>
          <a:prstGeom prst="rect">
            <a:avLst/>
          </a:prstGeom>
          <a:noFill/>
        </p:spPr>
        <p:txBody>
          <a:bodyPr wrap="square" rtlCol="0">
            <a:spAutoFit/>
          </a:bodyPr>
          <a:lstStyle/>
          <a:p>
            <a:r>
              <a:rPr lang="en-US" sz="2400">
                <a:solidFill>
                  <a:srgbClr val="4BACC6"/>
                </a:solidFill>
                <a:latin typeface="Calibri"/>
              </a:rPr>
              <a:t>B</a:t>
            </a:r>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A8D535FC-3D29-694E-AF7B-60433F80C39E}"/>
                  </a:ext>
                </a:extLst>
              </p:cNvPr>
              <p:cNvSpPr txBox="1"/>
              <p:nvPr/>
            </p:nvSpPr>
            <p:spPr>
              <a:xfrm>
                <a:off x="5568222" y="6050356"/>
                <a:ext cx="486301" cy="5959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600" i="1">
                          <a:solidFill>
                            <a:prstClr val="black"/>
                          </a:solidFill>
                          <a:latin typeface="Cambria Math" panose="02040503050406030204" pitchFamily="18" charset="0"/>
                          <a:ea typeface="Cambria Math" panose="02040503050406030204" pitchFamily="18" charset="0"/>
                        </a:rPr>
                        <m:t>…</m:t>
                      </m:r>
                    </m:oMath>
                  </m:oMathPara>
                </a14:m>
                <a:endParaRPr lang="en-US" sz="3600">
                  <a:solidFill>
                    <a:prstClr val="black"/>
                  </a:solidFill>
                  <a:latin typeface="Calibri"/>
                </a:endParaRPr>
              </a:p>
            </p:txBody>
          </p:sp>
        </mc:Choice>
        <mc:Fallback xmlns="">
          <p:sp>
            <p:nvSpPr>
              <p:cNvPr id="33" name="TextBox 32">
                <a:extLst>
                  <a:ext uri="{FF2B5EF4-FFF2-40B4-BE49-F238E27FC236}">
                    <a16:creationId xmlns:a16="http://schemas.microsoft.com/office/drawing/2014/main" id="{A8D535FC-3D29-694E-AF7B-60433F80C39E}"/>
                  </a:ext>
                </a:extLst>
              </p:cNvPr>
              <p:cNvSpPr txBox="1">
                <a:spLocks noRot="1" noChangeAspect="1" noMove="1" noResize="1" noEditPoints="1" noAdjustHandles="1" noChangeArrowheads="1" noChangeShapeType="1" noTextEdit="1"/>
              </p:cNvSpPr>
              <p:nvPr/>
            </p:nvSpPr>
            <p:spPr>
              <a:xfrm>
                <a:off x="5568222" y="6050356"/>
                <a:ext cx="486301" cy="59597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Oval 33">
                <a:extLst>
                  <a:ext uri="{FF2B5EF4-FFF2-40B4-BE49-F238E27FC236}">
                    <a16:creationId xmlns:a16="http://schemas.microsoft.com/office/drawing/2014/main" id="{27F28C04-CD28-3540-8DFA-973CAE9F941E}"/>
                  </a:ext>
                </a:extLst>
              </p:cNvPr>
              <p:cNvSpPr/>
              <p:nvPr/>
            </p:nvSpPr>
            <p:spPr>
              <a:xfrm>
                <a:off x="5615121" y="4787296"/>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0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000" b="0" i="0" u="none" strike="noStrike" kern="0" cap="none" spc="0" normalizeH="0" baseline="0" noProof="0">
                  <a:ln>
                    <a:noFill/>
                  </a:ln>
                  <a:solidFill>
                    <a:prstClr val="black"/>
                  </a:solidFill>
                  <a:effectLst/>
                  <a:uLnTx/>
                  <a:uFillTx/>
                  <a:latin typeface="Calibri"/>
                  <a:ea typeface="+mn-ea"/>
                  <a:cs typeface="+mn-cs"/>
                </a:endParaRPr>
              </a:p>
            </p:txBody>
          </p:sp>
        </mc:Choice>
        <mc:Fallback xmlns="">
          <p:sp>
            <p:nvSpPr>
              <p:cNvPr id="34" name="Oval 33">
                <a:extLst>
                  <a:ext uri="{FF2B5EF4-FFF2-40B4-BE49-F238E27FC236}">
                    <a16:creationId xmlns:a16="http://schemas.microsoft.com/office/drawing/2014/main" id="{27F28C04-CD28-3540-8DFA-973CAE9F941E}"/>
                  </a:ext>
                </a:extLst>
              </p:cNvPr>
              <p:cNvSpPr>
                <a:spLocks noRot="1" noChangeAspect="1" noMove="1" noResize="1" noEditPoints="1" noAdjustHandles="1" noChangeArrowheads="1" noChangeShapeType="1" noTextEdit="1"/>
              </p:cNvSpPr>
              <p:nvPr/>
            </p:nvSpPr>
            <p:spPr>
              <a:xfrm>
                <a:off x="5615121" y="4787296"/>
                <a:ext cx="358930" cy="358930"/>
              </a:xfrm>
              <a:prstGeom prst="ellipse">
                <a:avLst/>
              </a:prstGeom>
              <a:blipFill>
                <a:blip r:embed="rId8"/>
                <a:stretch>
                  <a:fillRect r="-3175"/>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35" name="Straight Connector 34">
            <a:extLst>
              <a:ext uri="{FF2B5EF4-FFF2-40B4-BE49-F238E27FC236}">
                <a16:creationId xmlns:a16="http://schemas.microsoft.com/office/drawing/2014/main" id="{559482D9-DAC6-1447-9D21-3AE71B99343D}"/>
              </a:ext>
            </a:extLst>
          </p:cNvPr>
          <p:cNvCxnSpPr>
            <a:cxnSpLocks/>
            <a:stCxn id="39" idx="0"/>
            <a:endCxn id="34" idx="3"/>
          </p:cNvCxnSpPr>
          <p:nvPr/>
        </p:nvCxnSpPr>
        <p:spPr>
          <a:xfrm flipV="1">
            <a:off x="5293774" y="5093662"/>
            <a:ext cx="373911" cy="215497"/>
          </a:xfrm>
          <a:prstGeom prst="line">
            <a:avLst/>
          </a:prstGeom>
          <a:noFill/>
          <a:ln w="25400" cap="flat" cmpd="sng" algn="ctr">
            <a:solidFill>
              <a:sysClr val="windowText" lastClr="000000"/>
            </a:solidFill>
            <a:prstDash val="solid"/>
          </a:ln>
          <a:effectLst/>
        </p:spPr>
      </p:cxnSp>
      <p:cxnSp>
        <p:nvCxnSpPr>
          <p:cNvPr id="36" name="Straight Connector 35">
            <a:extLst>
              <a:ext uri="{FF2B5EF4-FFF2-40B4-BE49-F238E27FC236}">
                <a16:creationId xmlns:a16="http://schemas.microsoft.com/office/drawing/2014/main" id="{C4943945-D58A-A549-B0E6-4F9D818B8FFA}"/>
              </a:ext>
            </a:extLst>
          </p:cNvPr>
          <p:cNvCxnSpPr>
            <a:cxnSpLocks/>
            <a:stCxn id="34" idx="5"/>
            <a:endCxn id="44" idx="0"/>
          </p:cNvCxnSpPr>
          <p:nvPr/>
        </p:nvCxnSpPr>
        <p:spPr>
          <a:xfrm>
            <a:off x="5921487" y="5093662"/>
            <a:ext cx="421419" cy="215497"/>
          </a:xfrm>
          <a:prstGeom prst="line">
            <a:avLst/>
          </a:prstGeom>
          <a:noFill/>
          <a:ln w="25400" cap="flat" cmpd="sng" algn="ctr">
            <a:solidFill>
              <a:sysClr val="windowText" lastClr="000000"/>
            </a:solidFill>
            <a:prstDash val="solid"/>
          </a:ln>
          <a:effectLst/>
        </p:spPr>
      </p:cxnSp>
      <p:sp>
        <p:nvSpPr>
          <p:cNvPr id="37" name="Oval 36">
            <a:extLst>
              <a:ext uri="{FF2B5EF4-FFF2-40B4-BE49-F238E27FC236}">
                <a16:creationId xmlns:a16="http://schemas.microsoft.com/office/drawing/2014/main" id="{3A827C53-73B3-2E49-80EF-E474995501F0}"/>
              </a:ext>
            </a:extLst>
          </p:cNvPr>
          <p:cNvSpPr/>
          <p:nvPr/>
        </p:nvSpPr>
        <p:spPr>
          <a:xfrm>
            <a:off x="4891508" y="5870891"/>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a:ea typeface="+mn-ea"/>
              <a:cs typeface="+mn-cs"/>
            </a:endParaRPr>
          </a:p>
        </p:txBody>
      </p:sp>
      <p:sp>
        <p:nvSpPr>
          <p:cNvPr id="38" name="Oval 37">
            <a:extLst>
              <a:ext uri="{FF2B5EF4-FFF2-40B4-BE49-F238E27FC236}">
                <a16:creationId xmlns:a16="http://schemas.microsoft.com/office/drawing/2014/main" id="{398176E9-5D86-7748-83E7-97162EDD4264}"/>
              </a:ext>
            </a:extLst>
          </p:cNvPr>
          <p:cNvSpPr/>
          <p:nvPr/>
        </p:nvSpPr>
        <p:spPr>
          <a:xfrm>
            <a:off x="5335187" y="5870891"/>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a:ea typeface="+mn-ea"/>
              <a:cs typeface="+mn-cs"/>
            </a:endParaRPr>
          </a:p>
        </p:txBody>
      </p:sp>
      <p:sp>
        <p:nvSpPr>
          <p:cNvPr id="39" name="Oval 38">
            <a:extLst>
              <a:ext uri="{FF2B5EF4-FFF2-40B4-BE49-F238E27FC236}">
                <a16:creationId xmlns:a16="http://schemas.microsoft.com/office/drawing/2014/main" id="{FE5E7701-C91E-8C4B-A80F-0B710F11D1FD}"/>
              </a:ext>
            </a:extLst>
          </p:cNvPr>
          <p:cNvSpPr/>
          <p:nvPr/>
        </p:nvSpPr>
        <p:spPr>
          <a:xfrm>
            <a:off x="5114309" y="5309159"/>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a:ea typeface="+mn-ea"/>
              <a:cs typeface="+mn-cs"/>
            </a:endParaRPr>
          </a:p>
        </p:txBody>
      </p:sp>
      <p:cxnSp>
        <p:nvCxnSpPr>
          <p:cNvPr id="40" name="Straight Connector 39">
            <a:extLst>
              <a:ext uri="{FF2B5EF4-FFF2-40B4-BE49-F238E27FC236}">
                <a16:creationId xmlns:a16="http://schemas.microsoft.com/office/drawing/2014/main" id="{A86DDFC0-7523-A043-8FC0-FAFDF441E30C}"/>
              </a:ext>
            </a:extLst>
          </p:cNvPr>
          <p:cNvCxnSpPr>
            <a:cxnSpLocks/>
            <a:stCxn id="39" idx="3"/>
            <a:endCxn id="37" idx="0"/>
          </p:cNvCxnSpPr>
          <p:nvPr/>
        </p:nvCxnSpPr>
        <p:spPr>
          <a:xfrm flipH="1">
            <a:off x="5070974" y="5615525"/>
            <a:ext cx="95900" cy="255366"/>
          </a:xfrm>
          <a:prstGeom prst="line">
            <a:avLst/>
          </a:prstGeom>
          <a:noFill/>
          <a:ln w="25400" cap="flat" cmpd="sng" algn="ctr">
            <a:solidFill>
              <a:sysClr val="windowText" lastClr="000000"/>
            </a:solidFill>
            <a:prstDash val="solid"/>
          </a:ln>
          <a:effectLst/>
        </p:spPr>
      </p:cxnSp>
      <p:cxnSp>
        <p:nvCxnSpPr>
          <p:cNvPr id="41" name="Straight Connector 40">
            <a:extLst>
              <a:ext uri="{FF2B5EF4-FFF2-40B4-BE49-F238E27FC236}">
                <a16:creationId xmlns:a16="http://schemas.microsoft.com/office/drawing/2014/main" id="{8EA9F471-C975-1B46-BB57-C9D4501EAAAF}"/>
              </a:ext>
            </a:extLst>
          </p:cNvPr>
          <p:cNvCxnSpPr>
            <a:cxnSpLocks/>
            <a:stCxn id="39" idx="5"/>
            <a:endCxn id="38" idx="0"/>
          </p:cNvCxnSpPr>
          <p:nvPr/>
        </p:nvCxnSpPr>
        <p:spPr>
          <a:xfrm>
            <a:off x="5420677" y="5615525"/>
            <a:ext cx="93977" cy="255366"/>
          </a:xfrm>
          <a:prstGeom prst="line">
            <a:avLst/>
          </a:prstGeom>
          <a:noFill/>
          <a:ln w="25400" cap="flat" cmpd="sng" algn="ctr">
            <a:solidFill>
              <a:sysClr val="windowText" lastClr="000000"/>
            </a:solidFill>
            <a:prstDash val="solid"/>
          </a:ln>
          <a:effectLst/>
        </p:spPr>
      </p:cxnSp>
      <p:sp>
        <p:nvSpPr>
          <p:cNvPr id="42" name="Oval 41">
            <a:extLst>
              <a:ext uri="{FF2B5EF4-FFF2-40B4-BE49-F238E27FC236}">
                <a16:creationId xmlns:a16="http://schemas.microsoft.com/office/drawing/2014/main" id="{96264622-6203-1249-B64A-FDD6B1D3644C}"/>
              </a:ext>
            </a:extLst>
          </p:cNvPr>
          <p:cNvSpPr/>
          <p:nvPr/>
        </p:nvSpPr>
        <p:spPr>
          <a:xfrm>
            <a:off x="5940640" y="5870891"/>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a:ea typeface="+mn-ea"/>
              <a:cs typeface="+mn-cs"/>
            </a:endParaRPr>
          </a:p>
        </p:txBody>
      </p:sp>
      <p:sp>
        <p:nvSpPr>
          <p:cNvPr id="43" name="Oval 42">
            <a:extLst>
              <a:ext uri="{FF2B5EF4-FFF2-40B4-BE49-F238E27FC236}">
                <a16:creationId xmlns:a16="http://schemas.microsoft.com/office/drawing/2014/main" id="{0CDABBFC-B955-D749-961C-291DECBA3F4B}"/>
              </a:ext>
            </a:extLst>
          </p:cNvPr>
          <p:cNvSpPr/>
          <p:nvPr/>
        </p:nvSpPr>
        <p:spPr>
          <a:xfrm>
            <a:off x="6384319" y="5870891"/>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a:ea typeface="+mn-ea"/>
              <a:cs typeface="+mn-cs"/>
            </a:endParaRPr>
          </a:p>
        </p:txBody>
      </p:sp>
      <p:sp>
        <p:nvSpPr>
          <p:cNvPr id="44" name="Oval 43">
            <a:extLst>
              <a:ext uri="{FF2B5EF4-FFF2-40B4-BE49-F238E27FC236}">
                <a16:creationId xmlns:a16="http://schemas.microsoft.com/office/drawing/2014/main" id="{C63D7141-B9A9-B645-A448-1E6D9EE57A9F}"/>
              </a:ext>
            </a:extLst>
          </p:cNvPr>
          <p:cNvSpPr/>
          <p:nvPr/>
        </p:nvSpPr>
        <p:spPr>
          <a:xfrm>
            <a:off x="6163441" y="5309159"/>
            <a:ext cx="358930" cy="358930"/>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a:ea typeface="+mn-ea"/>
              <a:cs typeface="+mn-cs"/>
            </a:endParaRPr>
          </a:p>
        </p:txBody>
      </p:sp>
      <p:cxnSp>
        <p:nvCxnSpPr>
          <p:cNvPr id="45" name="Straight Connector 44">
            <a:extLst>
              <a:ext uri="{FF2B5EF4-FFF2-40B4-BE49-F238E27FC236}">
                <a16:creationId xmlns:a16="http://schemas.microsoft.com/office/drawing/2014/main" id="{2FB76392-86B9-5C48-8B12-9A1B4CEFC012}"/>
              </a:ext>
            </a:extLst>
          </p:cNvPr>
          <p:cNvCxnSpPr>
            <a:cxnSpLocks/>
            <a:stCxn id="44" idx="3"/>
            <a:endCxn id="42" idx="0"/>
          </p:cNvCxnSpPr>
          <p:nvPr/>
        </p:nvCxnSpPr>
        <p:spPr>
          <a:xfrm flipH="1">
            <a:off x="6120106" y="5615525"/>
            <a:ext cx="95900" cy="255366"/>
          </a:xfrm>
          <a:prstGeom prst="line">
            <a:avLst/>
          </a:prstGeom>
          <a:noFill/>
          <a:ln w="25400" cap="flat" cmpd="sng" algn="ctr">
            <a:solidFill>
              <a:sysClr val="windowText" lastClr="000000"/>
            </a:solidFill>
            <a:prstDash val="solid"/>
          </a:ln>
          <a:effectLst/>
        </p:spPr>
      </p:cxnSp>
      <p:cxnSp>
        <p:nvCxnSpPr>
          <p:cNvPr id="46" name="Straight Connector 45">
            <a:extLst>
              <a:ext uri="{FF2B5EF4-FFF2-40B4-BE49-F238E27FC236}">
                <a16:creationId xmlns:a16="http://schemas.microsoft.com/office/drawing/2014/main" id="{694BDB3F-CE23-6940-BA5B-008A926920B5}"/>
              </a:ext>
            </a:extLst>
          </p:cNvPr>
          <p:cNvCxnSpPr>
            <a:cxnSpLocks/>
            <a:stCxn id="44" idx="5"/>
            <a:endCxn id="43" idx="0"/>
          </p:cNvCxnSpPr>
          <p:nvPr/>
        </p:nvCxnSpPr>
        <p:spPr>
          <a:xfrm>
            <a:off x="6469809" y="5615525"/>
            <a:ext cx="93977" cy="255366"/>
          </a:xfrm>
          <a:prstGeom prst="line">
            <a:avLst/>
          </a:prstGeom>
          <a:noFill/>
          <a:ln w="25400" cap="flat" cmpd="sng" algn="ctr">
            <a:solidFill>
              <a:sysClr val="windowText" lastClr="000000"/>
            </a:solidFill>
            <a:prstDash val="solid"/>
          </a:ln>
          <a:effectLst/>
        </p:spPr>
      </p:cxnSp>
      <p:cxnSp>
        <p:nvCxnSpPr>
          <p:cNvPr id="47" name="Straight Connector 46">
            <a:extLst>
              <a:ext uri="{FF2B5EF4-FFF2-40B4-BE49-F238E27FC236}">
                <a16:creationId xmlns:a16="http://schemas.microsoft.com/office/drawing/2014/main" id="{8F01E901-5C86-4D4B-AB5F-50B043E334F8}"/>
              </a:ext>
            </a:extLst>
          </p:cNvPr>
          <p:cNvCxnSpPr>
            <a:cxnSpLocks/>
            <a:stCxn id="16" idx="2"/>
            <a:endCxn id="15" idx="6"/>
          </p:cNvCxnSpPr>
          <p:nvPr/>
        </p:nvCxnSpPr>
        <p:spPr>
          <a:xfrm flipH="1">
            <a:off x="4455032" y="2525019"/>
            <a:ext cx="443710" cy="0"/>
          </a:xfrm>
          <a:prstGeom prst="line">
            <a:avLst/>
          </a:prstGeom>
          <a:noFill/>
          <a:ln w="25400" cap="flat" cmpd="sng" algn="ctr">
            <a:solidFill>
              <a:sysClr val="windowText" lastClr="000000"/>
            </a:solidFill>
            <a:prstDash val="solid"/>
          </a:ln>
          <a:effectLst/>
        </p:spPr>
      </p:cxnSp>
      <p:cxnSp>
        <p:nvCxnSpPr>
          <p:cNvPr id="48" name="Straight Connector 47">
            <a:extLst>
              <a:ext uri="{FF2B5EF4-FFF2-40B4-BE49-F238E27FC236}">
                <a16:creationId xmlns:a16="http://schemas.microsoft.com/office/drawing/2014/main" id="{8D3B1D35-83CC-B34A-938E-47F67820BC0D}"/>
              </a:ext>
            </a:extLst>
          </p:cNvPr>
          <p:cNvCxnSpPr>
            <a:cxnSpLocks/>
            <a:stCxn id="7" idx="2"/>
            <a:endCxn id="16" idx="6"/>
          </p:cNvCxnSpPr>
          <p:nvPr/>
        </p:nvCxnSpPr>
        <p:spPr>
          <a:xfrm flipH="1">
            <a:off x="5257672" y="2513806"/>
            <a:ext cx="484350" cy="11213"/>
          </a:xfrm>
          <a:prstGeom prst="line">
            <a:avLst/>
          </a:prstGeom>
          <a:noFill/>
          <a:ln w="25400" cap="flat" cmpd="sng" algn="ctr">
            <a:solidFill>
              <a:sysClr val="windowText" lastClr="000000"/>
            </a:solidFill>
            <a:prstDash val="solid"/>
          </a:ln>
          <a:effectLst/>
        </p:spPr>
      </p:cxnSp>
      <p:sp>
        <p:nvSpPr>
          <p:cNvPr id="49" name="TextBox 48">
            <a:extLst>
              <a:ext uri="{FF2B5EF4-FFF2-40B4-BE49-F238E27FC236}">
                <a16:creationId xmlns:a16="http://schemas.microsoft.com/office/drawing/2014/main" id="{E2FFE55F-ECE7-D442-B4D0-4B683C3216F3}"/>
              </a:ext>
            </a:extLst>
          </p:cNvPr>
          <p:cNvSpPr txBox="1"/>
          <p:nvPr/>
        </p:nvSpPr>
        <p:spPr>
          <a:xfrm>
            <a:off x="3548882" y="2820167"/>
            <a:ext cx="283467" cy="461665"/>
          </a:xfrm>
          <a:prstGeom prst="rect">
            <a:avLst/>
          </a:prstGeom>
          <a:noFill/>
        </p:spPr>
        <p:txBody>
          <a:bodyPr wrap="square" rtlCol="0">
            <a:spAutoFit/>
          </a:bodyPr>
          <a:lstStyle/>
          <a:p>
            <a:r>
              <a:rPr lang="en-US" sz="2400">
                <a:solidFill>
                  <a:srgbClr val="F79646"/>
                </a:solidFill>
                <a:latin typeface="Calibri"/>
              </a:rPr>
              <a:t>A</a:t>
            </a:r>
          </a:p>
        </p:txBody>
      </p:sp>
      <p:cxnSp>
        <p:nvCxnSpPr>
          <p:cNvPr id="50" name="Straight Connector 49">
            <a:extLst>
              <a:ext uri="{FF2B5EF4-FFF2-40B4-BE49-F238E27FC236}">
                <a16:creationId xmlns:a16="http://schemas.microsoft.com/office/drawing/2014/main" id="{9E8F5A35-0993-074B-9544-2E38220B722D}"/>
              </a:ext>
            </a:extLst>
          </p:cNvPr>
          <p:cNvCxnSpPr>
            <a:cxnSpLocks/>
            <a:stCxn id="13" idx="7"/>
            <a:endCxn id="15" idx="3"/>
          </p:cNvCxnSpPr>
          <p:nvPr/>
        </p:nvCxnSpPr>
        <p:spPr>
          <a:xfrm flipV="1">
            <a:off x="3517584" y="2651920"/>
            <a:ext cx="631082" cy="1192267"/>
          </a:xfrm>
          <a:prstGeom prst="line">
            <a:avLst/>
          </a:prstGeom>
          <a:noFill/>
          <a:ln w="25400" cap="flat" cmpd="sng" algn="ctr">
            <a:solidFill>
              <a:sysClr val="windowText" lastClr="000000"/>
            </a:solidFill>
            <a:prstDash val="sysDot"/>
          </a:ln>
          <a:effectLst/>
        </p:spPr>
      </p:cxnSp>
      <p:cxnSp>
        <p:nvCxnSpPr>
          <p:cNvPr id="51" name="Straight Connector 50">
            <a:extLst>
              <a:ext uri="{FF2B5EF4-FFF2-40B4-BE49-F238E27FC236}">
                <a16:creationId xmlns:a16="http://schemas.microsoft.com/office/drawing/2014/main" id="{ABFC84DE-4B14-1942-8BB2-E9F4F57D4DDC}"/>
              </a:ext>
            </a:extLst>
          </p:cNvPr>
          <p:cNvCxnSpPr>
            <a:cxnSpLocks/>
            <a:stCxn id="13" idx="7"/>
            <a:endCxn id="16" idx="3"/>
          </p:cNvCxnSpPr>
          <p:nvPr/>
        </p:nvCxnSpPr>
        <p:spPr>
          <a:xfrm flipV="1">
            <a:off x="3517584" y="2651920"/>
            <a:ext cx="1433722" cy="1192267"/>
          </a:xfrm>
          <a:prstGeom prst="line">
            <a:avLst/>
          </a:prstGeom>
          <a:noFill/>
          <a:ln w="25400" cap="flat" cmpd="sng" algn="ctr">
            <a:solidFill>
              <a:sysClr val="windowText" lastClr="000000"/>
            </a:solidFill>
            <a:prstDash val="sysDot"/>
          </a:ln>
          <a:effectLst/>
        </p:spPr>
      </p:cxn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CCE548F2-88B7-B841-9508-2FC6F438C80C}"/>
                  </a:ext>
                </a:extLst>
              </p:cNvPr>
              <p:cNvSpPr txBox="1"/>
              <p:nvPr/>
            </p:nvSpPr>
            <p:spPr>
              <a:xfrm>
                <a:off x="4488737" y="4695518"/>
                <a:ext cx="399148"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i="1">
                          <a:solidFill>
                            <a:prstClr val="black"/>
                          </a:solidFill>
                          <a:latin typeface="Cambria Math" panose="02040503050406030204" pitchFamily="18" charset="0"/>
                          <a:ea typeface="Cambria Math" panose="02040503050406030204" pitchFamily="18" charset="0"/>
                        </a:rPr>
                        <m:t>=</m:t>
                      </m:r>
                    </m:oMath>
                  </m:oMathPara>
                </a14:m>
                <a:endParaRPr lang="en-US" sz="3200">
                  <a:solidFill>
                    <a:prstClr val="black"/>
                  </a:solidFill>
                  <a:latin typeface="Calibri"/>
                </a:endParaRPr>
              </a:p>
            </p:txBody>
          </p:sp>
        </mc:Choice>
        <mc:Fallback xmlns="">
          <p:sp>
            <p:nvSpPr>
              <p:cNvPr id="52" name="TextBox 51">
                <a:extLst>
                  <a:ext uri="{FF2B5EF4-FFF2-40B4-BE49-F238E27FC236}">
                    <a16:creationId xmlns:a16="http://schemas.microsoft.com/office/drawing/2014/main" id="{CCE548F2-88B7-B841-9508-2FC6F438C80C}"/>
                  </a:ext>
                </a:extLst>
              </p:cNvPr>
              <p:cNvSpPr txBox="1">
                <a:spLocks noRot="1" noChangeAspect="1" noMove="1" noResize="1" noEditPoints="1" noAdjustHandles="1" noChangeArrowheads="1" noChangeShapeType="1" noTextEdit="1"/>
              </p:cNvSpPr>
              <p:nvPr/>
            </p:nvSpPr>
            <p:spPr>
              <a:xfrm>
                <a:off x="4488737" y="4695518"/>
                <a:ext cx="399148" cy="492443"/>
              </a:xfrm>
              <a:prstGeom prst="rect">
                <a:avLst/>
              </a:prstGeom>
              <a:blipFill>
                <a:blip r:embed="rId9"/>
                <a:stretch>
                  <a:fillRect/>
                </a:stretch>
              </a:blipFill>
            </p:spPr>
            <p:txBody>
              <a:bodyPr/>
              <a:lstStyle/>
              <a:p>
                <a:r>
                  <a:rPr lang="en-US">
                    <a:noFill/>
                  </a:rPr>
                  <a:t> </a:t>
                </a:r>
              </a:p>
            </p:txBody>
          </p:sp>
        </mc:Fallback>
      </mc:AlternateContent>
      <p:sp>
        <p:nvSpPr>
          <p:cNvPr id="53" name="TextBox 52">
            <a:extLst>
              <a:ext uri="{FF2B5EF4-FFF2-40B4-BE49-F238E27FC236}">
                <a16:creationId xmlns:a16="http://schemas.microsoft.com/office/drawing/2014/main" id="{1D52A448-3036-C247-AB9E-7FBCF3AD81A9}"/>
              </a:ext>
            </a:extLst>
          </p:cNvPr>
          <p:cNvSpPr txBox="1"/>
          <p:nvPr/>
        </p:nvSpPr>
        <p:spPr>
          <a:xfrm>
            <a:off x="535781" y="1533619"/>
            <a:ext cx="8307305" cy="461665"/>
          </a:xfrm>
          <a:prstGeom prst="rect">
            <a:avLst/>
          </a:prstGeom>
          <a:noFill/>
        </p:spPr>
        <p:txBody>
          <a:bodyPr wrap="square" rtlCol="0">
            <a:spAutoFit/>
          </a:bodyPr>
          <a:lstStyle/>
          <a:p>
            <a:r>
              <a:rPr lang="en-US" sz="2400" b="1">
                <a:solidFill>
                  <a:srgbClr val="C00000"/>
                </a:solidFill>
                <a:latin typeface="Calibri" panose="020F0502020204030204" pitchFamily="34" charset="0"/>
                <a:ea typeface="Helvetica Neue Light" charset="0"/>
                <a:cs typeface="Calibri" panose="020F0502020204030204" pitchFamily="34" charset="0"/>
              </a:rPr>
              <a:t>Different Inputs but the same computational graph </a:t>
            </a:r>
            <a:r>
              <a:rPr lang="en-US" sz="2400" b="1">
                <a:solidFill>
                  <a:srgbClr val="C00000"/>
                </a:solidFill>
                <a:latin typeface="Calibri" panose="020F0502020204030204" pitchFamily="34" charset="0"/>
                <a:ea typeface="Helvetica Neue Light" charset="0"/>
                <a:cs typeface="Calibri" panose="020F0502020204030204" pitchFamily="34" charset="0"/>
                <a:sym typeface="Wingdings" pitchFamily="2" charset="2"/>
              </a:rPr>
              <a:t> GNN fails</a:t>
            </a:r>
            <a:endParaRPr lang="en-US" sz="2400" b="1">
              <a:solidFill>
                <a:srgbClr val="C00000"/>
              </a:solidFill>
              <a:latin typeface="Calibri" panose="020F0502020204030204" pitchFamily="34" charset="0"/>
              <a:ea typeface="Helvetica Neue Light" charset="0"/>
              <a:cs typeface="Calibri" panose="020F0502020204030204" pitchFamily="34" charset="0"/>
            </a:endParaRPr>
          </a:p>
        </p:txBody>
      </p:sp>
      <p:sp>
        <p:nvSpPr>
          <p:cNvPr id="54" name="TextBox 53">
            <a:extLst>
              <a:ext uri="{FF2B5EF4-FFF2-40B4-BE49-F238E27FC236}">
                <a16:creationId xmlns:a16="http://schemas.microsoft.com/office/drawing/2014/main" id="{3409AED6-16BB-F849-8515-076F07ACE6B8}"/>
              </a:ext>
            </a:extLst>
          </p:cNvPr>
          <p:cNvSpPr txBox="1"/>
          <p:nvPr/>
        </p:nvSpPr>
        <p:spPr>
          <a:xfrm>
            <a:off x="80898" y="4566308"/>
            <a:ext cx="2290645" cy="1200329"/>
          </a:xfrm>
          <a:prstGeom prst="rect">
            <a:avLst/>
          </a:prstGeom>
          <a:noFill/>
        </p:spPr>
        <p:txBody>
          <a:bodyPr wrap="square" rtlCol="0">
            <a:spAutoFit/>
          </a:bodyPr>
          <a:lstStyle/>
          <a:p>
            <a:r>
              <a:rPr lang="en-US" sz="2400">
                <a:latin typeface="Calibri"/>
              </a:rPr>
              <a:t>Existing GNNs’ computational graphs</a:t>
            </a:r>
          </a:p>
        </p:txBody>
      </p:sp>
      <p:sp>
        <p:nvSpPr>
          <p:cNvPr id="55" name="TextBox 54">
            <a:extLst>
              <a:ext uri="{FF2B5EF4-FFF2-40B4-BE49-F238E27FC236}">
                <a16:creationId xmlns:a16="http://schemas.microsoft.com/office/drawing/2014/main" id="{BD9EBEFF-DE7E-C64E-B249-37670761A0CC}"/>
              </a:ext>
            </a:extLst>
          </p:cNvPr>
          <p:cNvSpPr txBox="1"/>
          <p:nvPr/>
        </p:nvSpPr>
        <p:spPr>
          <a:xfrm>
            <a:off x="107267" y="2562547"/>
            <a:ext cx="2290645" cy="830997"/>
          </a:xfrm>
          <a:prstGeom prst="rect">
            <a:avLst/>
          </a:prstGeom>
          <a:noFill/>
        </p:spPr>
        <p:txBody>
          <a:bodyPr wrap="square" rtlCol="0">
            <a:spAutoFit/>
          </a:bodyPr>
          <a:lstStyle/>
          <a:p>
            <a:r>
              <a:rPr lang="en-US" sz="2400">
                <a:latin typeface="Calibri"/>
              </a:rPr>
              <a:t>Example input graphs</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3580E8A-0769-F74A-B53D-649582B446C7}"/>
                  </a:ext>
                </a:extLst>
              </p:cNvPr>
              <p:cNvSpPr txBox="1"/>
              <p:nvPr/>
            </p:nvSpPr>
            <p:spPr>
              <a:xfrm>
                <a:off x="6452078" y="2732758"/>
                <a:ext cx="2691922" cy="1200329"/>
              </a:xfrm>
              <a:prstGeom prst="rect">
                <a:avLst/>
              </a:prstGeom>
              <a:noFill/>
            </p:spPr>
            <p:txBody>
              <a:bodyPr wrap="square" rtlCol="0">
                <a:spAutoFit/>
              </a:bodyPr>
              <a:lstStyle/>
              <a:p>
                <a:r>
                  <a:rPr lang="en-US">
                    <a:latin typeface="Arial" pitchFamily="34" charset="0"/>
                    <a:cs typeface="Arial" pitchFamily="34" charset="0"/>
                  </a:rPr>
                  <a:t>Edge </a:t>
                </a:r>
                <a:r>
                  <a:rPr lang="en-US">
                    <a:solidFill>
                      <a:schemeClr val="accent5"/>
                    </a:solidFill>
                    <a:latin typeface="Arial" pitchFamily="34" charset="0"/>
                    <a:cs typeface="Arial" pitchFamily="34" charset="0"/>
                  </a:rPr>
                  <a:t>A</a:t>
                </a:r>
                <a:r>
                  <a:rPr lang="en-US">
                    <a:latin typeface="Arial" pitchFamily="34" charset="0"/>
                    <a:cs typeface="Arial" pitchFamily="34" charset="0"/>
                  </a:rPr>
                  <a:t> and </a:t>
                </a:r>
                <a:r>
                  <a:rPr lang="en-US">
                    <a:solidFill>
                      <a:schemeClr val="accent2"/>
                    </a:solidFill>
                    <a:latin typeface="Arial" pitchFamily="34" charset="0"/>
                    <a:cs typeface="Arial" pitchFamily="34" charset="0"/>
                  </a:rPr>
                  <a:t>B</a:t>
                </a:r>
                <a:r>
                  <a:rPr lang="en-US">
                    <a:latin typeface="Arial" pitchFamily="34" charset="0"/>
                    <a:cs typeface="Arial" pitchFamily="34" charset="0"/>
                  </a:rPr>
                  <a:t> share node </a:t>
                </a:r>
                <a14:m>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𝑣</m:t>
                        </m:r>
                      </m:e>
                      <m:sub>
                        <m:r>
                          <a:rPr lang="en-US" b="0" i="1" smtClean="0">
                            <a:latin typeface="Cambria Math" panose="02040503050406030204" pitchFamily="18" charset="0"/>
                            <a:cs typeface="Arial" pitchFamily="34" charset="0"/>
                          </a:rPr>
                          <m:t>0</m:t>
                        </m:r>
                      </m:sub>
                    </m:sSub>
                  </m:oMath>
                </a14:m>
                <a:endParaRPr lang="en-US">
                  <a:latin typeface="Arial" pitchFamily="34" charset="0"/>
                  <a:cs typeface="Arial" pitchFamily="34" charset="0"/>
                </a:endParaRPr>
              </a:p>
              <a:p>
                <a:r>
                  <a:rPr lang="en-US">
                    <a:solidFill>
                      <a:srgbClr val="0070C0"/>
                    </a:solidFill>
                    <a:latin typeface="Arial" pitchFamily="34" charset="0"/>
                    <a:cs typeface="Arial" pitchFamily="34" charset="0"/>
                  </a:rPr>
                  <a:t>We look at embeddings for </a:t>
                </a:r>
                <a14:m>
                  <m:oMath xmlns:m="http://schemas.openxmlformats.org/officeDocument/2006/math">
                    <m:sSub>
                      <m:sSubPr>
                        <m:ctrlPr>
                          <a:rPr lang="en-US" b="0" i="1" smtClean="0">
                            <a:solidFill>
                              <a:srgbClr val="0070C0"/>
                            </a:solidFill>
                            <a:latin typeface="Cambria Math" panose="02040503050406030204" pitchFamily="18" charset="0"/>
                            <a:cs typeface="Arial" pitchFamily="34" charset="0"/>
                          </a:rPr>
                        </m:ctrlPr>
                      </m:sSubPr>
                      <m:e>
                        <m:r>
                          <a:rPr lang="en-US" b="0" i="1" smtClean="0">
                            <a:solidFill>
                              <a:srgbClr val="0070C0"/>
                            </a:solidFill>
                            <a:latin typeface="Cambria Math" panose="02040503050406030204" pitchFamily="18" charset="0"/>
                            <a:cs typeface="Arial" pitchFamily="34" charset="0"/>
                          </a:rPr>
                          <m:t>𝑣</m:t>
                        </m:r>
                      </m:e>
                      <m:sub>
                        <m:r>
                          <a:rPr lang="en-US" b="0" i="1" smtClean="0">
                            <a:solidFill>
                              <a:srgbClr val="0070C0"/>
                            </a:solidFill>
                            <a:latin typeface="Cambria Math" panose="02040503050406030204" pitchFamily="18" charset="0"/>
                            <a:cs typeface="Arial" pitchFamily="34" charset="0"/>
                          </a:rPr>
                          <m:t>1</m:t>
                        </m:r>
                      </m:sub>
                    </m:sSub>
                  </m:oMath>
                </a14:m>
                <a:r>
                  <a:rPr lang="en-US">
                    <a:solidFill>
                      <a:srgbClr val="0070C0"/>
                    </a:solidFill>
                    <a:latin typeface="Arial" pitchFamily="34" charset="0"/>
                    <a:cs typeface="Arial" pitchFamily="34" charset="0"/>
                  </a:rPr>
                  <a:t> and </a:t>
                </a:r>
                <a14:m>
                  <m:oMath xmlns:m="http://schemas.openxmlformats.org/officeDocument/2006/math">
                    <m:sSub>
                      <m:sSubPr>
                        <m:ctrlPr>
                          <a:rPr lang="en-US" b="0" i="1" smtClean="0">
                            <a:solidFill>
                              <a:srgbClr val="0070C0"/>
                            </a:solidFill>
                            <a:latin typeface="Cambria Math" panose="02040503050406030204" pitchFamily="18" charset="0"/>
                            <a:cs typeface="Arial" pitchFamily="34" charset="0"/>
                          </a:rPr>
                        </m:ctrlPr>
                      </m:sSubPr>
                      <m:e>
                        <m:r>
                          <a:rPr lang="en-US" b="0" i="1" smtClean="0">
                            <a:solidFill>
                              <a:srgbClr val="0070C0"/>
                            </a:solidFill>
                            <a:latin typeface="Cambria Math" panose="02040503050406030204" pitchFamily="18" charset="0"/>
                            <a:cs typeface="Arial" pitchFamily="34" charset="0"/>
                          </a:rPr>
                          <m:t>𝑣</m:t>
                        </m:r>
                      </m:e>
                      <m:sub>
                        <m:r>
                          <a:rPr lang="en-US" b="0" i="1" smtClean="0">
                            <a:solidFill>
                              <a:srgbClr val="0070C0"/>
                            </a:solidFill>
                            <a:latin typeface="Cambria Math" panose="02040503050406030204" pitchFamily="18" charset="0"/>
                            <a:cs typeface="Arial" pitchFamily="34" charset="0"/>
                          </a:rPr>
                          <m:t>2</m:t>
                        </m:r>
                      </m:sub>
                    </m:sSub>
                  </m:oMath>
                </a14:m>
                <a:endParaRPr lang="en-US">
                  <a:solidFill>
                    <a:srgbClr val="0070C0"/>
                  </a:solidFill>
                  <a:latin typeface="Arial" pitchFamily="34" charset="0"/>
                  <a:cs typeface="Arial" pitchFamily="34" charset="0"/>
                </a:endParaRPr>
              </a:p>
            </p:txBody>
          </p:sp>
        </mc:Choice>
        <mc:Fallback xmlns="">
          <p:sp>
            <p:nvSpPr>
              <p:cNvPr id="56" name="TextBox 55">
                <a:extLst>
                  <a:ext uri="{FF2B5EF4-FFF2-40B4-BE49-F238E27FC236}">
                    <a16:creationId xmlns:a16="http://schemas.microsoft.com/office/drawing/2014/main" id="{A3580E8A-0769-F74A-B53D-649582B446C7}"/>
                  </a:ext>
                </a:extLst>
              </p:cNvPr>
              <p:cNvSpPr txBox="1">
                <a:spLocks noRot="1" noChangeAspect="1" noMove="1" noResize="1" noEditPoints="1" noAdjustHandles="1" noChangeArrowheads="1" noChangeShapeType="1" noTextEdit="1"/>
              </p:cNvSpPr>
              <p:nvPr/>
            </p:nvSpPr>
            <p:spPr>
              <a:xfrm>
                <a:off x="6452078" y="2732758"/>
                <a:ext cx="2691922" cy="1200329"/>
              </a:xfrm>
              <a:prstGeom prst="rect">
                <a:avLst/>
              </a:prstGeom>
              <a:blipFill>
                <a:blip r:embed="rId10"/>
                <a:stretch>
                  <a:fillRect l="-1810" t="-2538" b="-7107"/>
                </a:stretch>
              </a:blipFill>
            </p:spPr>
            <p:txBody>
              <a:bodyPr/>
              <a:lstStyle/>
              <a:p>
                <a:r>
                  <a:rPr lang="en-US">
                    <a:noFill/>
                  </a:rPr>
                  <a:t> </a:t>
                </a:r>
              </a:p>
            </p:txBody>
          </p:sp>
        </mc:Fallback>
      </mc:AlternateContent>
    </p:spTree>
    <p:extLst>
      <p:ext uri="{BB962C8B-B14F-4D97-AF65-F5344CB8AC3E}">
        <p14:creationId xmlns:p14="http://schemas.microsoft.com/office/powerpoint/2010/main" val="3408249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CAD24-B6DD-7D4A-90D4-F8F8A182F7D0}"/>
              </a:ext>
            </a:extLst>
          </p:cNvPr>
          <p:cNvSpPr>
            <a:spLocks noGrp="1"/>
          </p:cNvSpPr>
          <p:nvPr>
            <p:ph type="title"/>
          </p:nvPr>
        </p:nvSpPr>
        <p:spPr/>
        <p:txBody>
          <a:bodyPr/>
          <a:lstStyle/>
          <a:p>
            <a:r>
              <a:rPr lang="en-US"/>
              <a:t>GNN Failure 3: Graph-level Tasks</a:t>
            </a:r>
          </a:p>
        </p:txBody>
      </p:sp>
      <p:sp>
        <p:nvSpPr>
          <p:cNvPr id="4" name="Date Placeholder 3">
            <a:extLst>
              <a:ext uri="{FF2B5EF4-FFF2-40B4-BE49-F238E27FC236}">
                <a16:creationId xmlns:a16="http://schemas.microsoft.com/office/drawing/2014/main" id="{AA890FAC-2452-8343-A13A-F406F1D35DCD}"/>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9A2EA1C2-709A-DC46-A192-DC8EC5985ECB}"/>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ABF42B94-8E66-A540-A8B6-F80A3E83238E}"/>
              </a:ext>
            </a:extLst>
          </p:cNvPr>
          <p:cNvSpPr>
            <a:spLocks noGrp="1"/>
          </p:cNvSpPr>
          <p:nvPr>
            <p:ph type="sldNum" sz="quarter" idx="12"/>
          </p:nvPr>
        </p:nvSpPr>
        <p:spPr/>
        <p:txBody>
          <a:bodyPr/>
          <a:lstStyle/>
          <a:p>
            <a:fld id="{19B12225-5612-419B-A8D5-4B8EEE4C217E}" type="slidenum">
              <a:rPr lang="en-US" smtClean="0"/>
              <a:pPr/>
              <a:t>16</a:t>
            </a:fld>
            <a:endParaRPr lang="en-US"/>
          </a:p>
        </p:txBody>
      </p:sp>
      <p:pic>
        <p:nvPicPr>
          <p:cNvPr id="100" name="Picture 99" descr="A picture containing object, clock, umbrella&#10;&#10;Description automatically generated">
            <a:extLst>
              <a:ext uri="{FF2B5EF4-FFF2-40B4-BE49-F238E27FC236}">
                <a16:creationId xmlns:a16="http://schemas.microsoft.com/office/drawing/2014/main" id="{80D68FBC-6EE0-534B-B8FA-651F9F82639A}"/>
              </a:ext>
            </a:extLst>
          </p:cNvPr>
          <p:cNvPicPr>
            <a:picLocks noChangeAspect="1"/>
          </p:cNvPicPr>
          <p:nvPr/>
        </p:nvPicPr>
        <p:blipFill>
          <a:blip r:embed="rId2"/>
          <a:stretch>
            <a:fillRect/>
          </a:stretch>
        </p:blipFill>
        <p:spPr>
          <a:xfrm>
            <a:off x="5952180" y="4389120"/>
            <a:ext cx="2194560" cy="2194560"/>
          </a:xfrm>
          <a:prstGeom prst="rect">
            <a:avLst/>
          </a:prstGeom>
        </p:spPr>
      </p:pic>
      <p:pic>
        <p:nvPicPr>
          <p:cNvPr id="101" name="Picture 100" descr="A picture containing object, clock, umbrella&#10;&#10;Description automatically generated">
            <a:extLst>
              <a:ext uri="{FF2B5EF4-FFF2-40B4-BE49-F238E27FC236}">
                <a16:creationId xmlns:a16="http://schemas.microsoft.com/office/drawing/2014/main" id="{9C40E2FB-9657-2245-92A8-0A35D649A305}"/>
              </a:ext>
            </a:extLst>
          </p:cNvPr>
          <p:cNvPicPr>
            <a:picLocks noChangeAspect="1"/>
          </p:cNvPicPr>
          <p:nvPr/>
        </p:nvPicPr>
        <p:blipFill>
          <a:blip r:embed="rId2"/>
          <a:stretch>
            <a:fillRect/>
          </a:stretch>
        </p:blipFill>
        <p:spPr>
          <a:xfrm>
            <a:off x="2494748" y="4389120"/>
            <a:ext cx="2194560" cy="2194560"/>
          </a:xfrm>
          <a:prstGeom prst="rect">
            <a:avLst/>
          </a:prstGeom>
        </p:spPr>
      </p:pic>
      <p:sp>
        <p:nvSpPr>
          <p:cNvPr id="102" name="TextBox 101">
            <a:extLst>
              <a:ext uri="{FF2B5EF4-FFF2-40B4-BE49-F238E27FC236}">
                <a16:creationId xmlns:a16="http://schemas.microsoft.com/office/drawing/2014/main" id="{AA4A74E3-383F-1E4D-AA2E-2297C6584A0E}"/>
              </a:ext>
            </a:extLst>
          </p:cNvPr>
          <p:cNvSpPr txBox="1"/>
          <p:nvPr/>
        </p:nvSpPr>
        <p:spPr>
          <a:xfrm>
            <a:off x="79326" y="4883691"/>
            <a:ext cx="2290645" cy="1200329"/>
          </a:xfrm>
          <a:prstGeom prst="rect">
            <a:avLst/>
          </a:prstGeom>
          <a:noFill/>
        </p:spPr>
        <p:txBody>
          <a:bodyPr wrap="square" rtlCol="0">
            <a:spAutoFit/>
          </a:bodyPr>
          <a:lstStyle/>
          <a:p>
            <a:r>
              <a:rPr lang="en-US" sz="2400">
                <a:solidFill>
                  <a:prstClr val="black"/>
                </a:solidFill>
                <a:latin typeface="Calibri"/>
              </a:rPr>
              <a:t>Existing GNNs’ computational graphs</a:t>
            </a:r>
          </a:p>
        </p:txBody>
      </p:sp>
      <p:pic>
        <p:nvPicPr>
          <p:cNvPr id="103" name="Picture 102" descr="A picture containing basketball, game&#10;&#10;Description automatically generated">
            <a:extLst>
              <a:ext uri="{FF2B5EF4-FFF2-40B4-BE49-F238E27FC236}">
                <a16:creationId xmlns:a16="http://schemas.microsoft.com/office/drawing/2014/main" id="{FF2B1AE0-D1BB-0B4D-8ACF-75ABAA946CE4}"/>
              </a:ext>
            </a:extLst>
          </p:cNvPr>
          <p:cNvPicPr>
            <a:picLocks noChangeAspect="1"/>
          </p:cNvPicPr>
          <p:nvPr/>
        </p:nvPicPr>
        <p:blipFill>
          <a:blip r:embed="rId3"/>
          <a:stretch>
            <a:fillRect/>
          </a:stretch>
        </p:blipFill>
        <p:spPr>
          <a:xfrm>
            <a:off x="2494748" y="1757048"/>
            <a:ext cx="2249578" cy="2194560"/>
          </a:xfrm>
          <a:prstGeom prst="rect">
            <a:avLst/>
          </a:prstGeom>
        </p:spPr>
      </p:pic>
      <p:pic>
        <p:nvPicPr>
          <p:cNvPr id="104" name="Picture 103" descr="A picture containing tower&#10;&#10;Description automatically generated">
            <a:extLst>
              <a:ext uri="{FF2B5EF4-FFF2-40B4-BE49-F238E27FC236}">
                <a16:creationId xmlns:a16="http://schemas.microsoft.com/office/drawing/2014/main" id="{C3757568-95E7-5A49-9C5E-B03355E95BF4}"/>
              </a:ext>
            </a:extLst>
          </p:cNvPr>
          <p:cNvPicPr>
            <a:picLocks noChangeAspect="1"/>
          </p:cNvPicPr>
          <p:nvPr/>
        </p:nvPicPr>
        <p:blipFill>
          <a:blip r:embed="rId4"/>
          <a:stretch>
            <a:fillRect/>
          </a:stretch>
        </p:blipFill>
        <p:spPr>
          <a:xfrm>
            <a:off x="5934807" y="1704484"/>
            <a:ext cx="2269589" cy="2194560"/>
          </a:xfrm>
          <a:prstGeom prst="rect">
            <a:avLst/>
          </a:prstGeom>
        </p:spPr>
      </p:pic>
      <p:sp>
        <p:nvSpPr>
          <p:cNvPr id="105" name="TextBox 104">
            <a:extLst>
              <a:ext uri="{FF2B5EF4-FFF2-40B4-BE49-F238E27FC236}">
                <a16:creationId xmlns:a16="http://schemas.microsoft.com/office/drawing/2014/main" id="{82BDD8E1-213A-8844-9583-0ABCB0B1EA91}"/>
              </a:ext>
            </a:extLst>
          </p:cNvPr>
          <p:cNvSpPr txBox="1"/>
          <p:nvPr/>
        </p:nvSpPr>
        <p:spPr>
          <a:xfrm>
            <a:off x="4578243" y="1848449"/>
            <a:ext cx="283467" cy="461665"/>
          </a:xfrm>
          <a:prstGeom prst="rect">
            <a:avLst/>
          </a:prstGeom>
          <a:noFill/>
        </p:spPr>
        <p:txBody>
          <a:bodyPr wrap="square" rtlCol="0">
            <a:spAutoFit/>
          </a:bodyPr>
          <a:lstStyle/>
          <a:p>
            <a:r>
              <a:rPr lang="en-US" sz="2400">
                <a:solidFill>
                  <a:srgbClr val="F79646"/>
                </a:solidFill>
                <a:latin typeface="Calibri"/>
              </a:rPr>
              <a:t>A</a:t>
            </a:r>
          </a:p>
        </p:txBody>
      </p:sp>
      <p:sp>
        <p:nvSpPr>
          <p:cNvPr id="106" name="TextBox 105">
            <a:extLst>
              <a:ext uri="{FF2B5EF4-FFF2-40B4-BE49-F238E27FC236}">
                <a16:creationId xmlns:a16="http://schemas.microsoft.com/office/drawing/2014/main" id="{5EFD4F98-CFCC-614A-943C-346FACCDE373}"/>
              </a:ext>
            </a:extLst>
          </p:cNvPr>
          <p:cNvSpPr txBox="1"/>
          <p:nvPr/>
        </p:nvSpPr>
        <p:spPr>
          <a:xfrm>
            <a:off x="5871415" y="1848449"/>
            <a:ext cx="283467" cy="461665"/>
          </a:xfrm>
          <a:prstGeom prst="rect">
            <a:avLst/>
          </a:prstGeom>
          <a:noFill/>
        </p:spPr>
        <p:txBody>
          <a:bodyPr wrap="square" rtlCol="0">
            <a:spAutoFit/>
          </a:bodyPr>
          <a:lstStyle/>
          <a:p>
            <a:r>
              <a:rPr lang="en-US" sz="2400">
                <a:solidFill>
                  <a:srgbClr val="4BACC6"/>
                </a:solidFill>
                <a:latin typeface="Calibri"/>
              </a:rPr>
              <a:t>B</a:t>
            </a:r>
          </a:p>
        </p:txBody>
      </p:sp>
      <p:sp>
        <p:nvSpPr>
          <p:cNvPr id="107" name="TextBox 106">
            <a:extLst>
              <a:ext uri="{FF2B5EF4-FFF2-40B4-BE49-F238E27FC236}">
                <a16:creationId xmlns:a16="http://schemas.microsoft.com/office/drawing/2014/main" id="{8C50F978-626C-CF44-ADFD-01A8256C1C80}"/>
              </a:ext>
            </a:extLst>
          </p:cNvPr>
          <p:cNvSpPr txBox="1"/>
          <p:nvPr/>
        </p:nvSpPr>
        <p:spPr>
          <a:xfrm>
            <a:off x="0" y="3783333"/>
            <a:ext cx="2665328" cy="707886"/>
          </a:xfrm>
          <a:prstGeom prst="rect">
            <a:avLst/>
          </a:prstGeom>
          <a:noFill/>
        </p:spPr>
        <p:txBody>
          <a:bodyPr wrap="square" rtlCol="0">
            <a:spAutoFit/>
          </a:bodyPr>
          <a:lstStyle/>
          <a:p>
            <a:r>
              <a:rPr lang="en-US" sz="2000">
                <a:solidFill>
                  <a:srgbClr val="0070C0"/>
                </a:solidFill>
                <a:latin typeface="Calibri"/>
              </a:rPr>
              <a:t>We look at embeddings for each node</a:t>
            </a:r>
          </a:p>
        </p:txBody>
      </p:sp>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BA61153A-9504-A049-AED4-0CEEEA7C2E26}"/>
                  </a:ext>
                </a:extLst>
              </p:cNvPr>
              <p:cNvSpPr txBox="1"/>
              <p:nvPr/>
            </p:nvSpPr>
            <p:spPr>
              <a:xfrm>
                <a:off x="5199370" y="5480069"/>
                <a:ext cx="399148"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i="1">
                          <a:solidFill>
                            <a:prstClr val="black"/>
                          </a:solidFill>
                          <a:latin typeface="Cambria Math" panose="02040503050406030204" pitchFamily="18" charset="0"/>
                          <a:ea typeface="Cambria Math" panose="02040503050406030204" pitchFamily="18" charset="0"/>
                        </a:rPr>
                        <m:t>=</m:t>
                      </m:r>
                    </m:oMath>
                  </m:oMathPara>
                </a14:m>
                <a:endParaRPr lang="en-US" sz="3200">
                  <a:solidFill>
                    <a:prstClr val="black"/>
                  </a:solidFill>
                  <a:latin typeface="Calibri"/>
                </a:endParaRPr>
              </a:p>
            </p:txBody>
          </p:sp>
        </mc:Choice>
        <mc:Fallback xmlns="">
          <p:sp>
            <p:nvSpPr>
              <p:cNvPr id="108" name="TextBox 107">
                <a:extLst>
                  <a:ext uri="{FF2B5EF4-FFF2-40B4-BE49-F238E27FC236}">
                    <a16:creationId xmlns:a16="http://schemas.microsoft.com/office/drawing/2014/main" id="{BA61153A-9504-A049-AED4-0CEEEA7C2E26}"/>
                  </a:ext>
                </a:extLst>
              </p:cNvPr>
              <p:cNvSpPr txBox="1">
                <a:spLocks noRot="1" noChangeAspect="1" noMove="1" noResize="1" noEditPoints="1" noAdjustHandles="1" noChangeArrowheads="1" noChangeShapeType="1" noTextEdit="1"/>
              </p:cNvSpPr>
              <p:nvPr/>
            </p:nvSpPr>
            <p:spPr>
              <a:xfrm>
                <a:off x="5199370" y="5480069"/>
                <a:ext cx="399148" cy="492443"/>
              </a:xfrm>
              <a:prstGeom prst="rect">
                <a:avLst/>
              </a:prstGeom>
              <a:blipFill>
                <a:blip r:embed="rId5"/>
                <a:stretch>
                  <a:fillRect/>
                </a:stretch>
              </a:blipFill>
            </p:spPr>
            <p:txBody>
              <a:bodyPr/>
              <a:lstStyle/>
              <a:p>
                <a:r>
                  <a:rPr lang="en-US">
                    <a:noFill/>
                  </a:rPr>
                  <a:t> </a:t>
                </a:r>
              </a:p>
            </p:txBody>
          </p:sp>
        </mc:Fallback>
      </mc:AlternateContent>
      <p:sp>
        <p:nvSpPr>
          <p:cNvPr id="110" name="TextBox 109">
            <a:extLst>
              <a:ext uri="{FF2B5EF4-FFF2-40B4-BE49-F238E27FC236}">
                <a16:creationId xmlns:a16="http://schemas.microsoft.com/office/drawing/2014/main" id="{1F7CD271-90DD-DD49-956F-8656F6105073}"/>
              </a:ext>
            </a:extLst>
          </p:cNvPr>
          <p:cNvSpPr txBox="1"/>
          <p:nvPr/>
        </p:nvSpPr>
        <p:spPr>
          <a:xfrm>
            <a:off x="4519364" y="4499484"/>
            <a:ext cx="283467" cy="461665"/>
          </a:xfrm>
          <a:prstGeom prst="rect">
            <a:avLst/>
          </a:prstGeom>
          <a:noFill/>
        </p:spPr>
        <p:txBody>
          <a:bodyPr wrap="square" rtlCol="0">
            <a:spAutoFit/>
          </a:bodyPr>
          <a:lstStyle/>
          <a:p>
            <a:r>
              <a:rPr lang="en-US" sz="2400">
                <a:solidFill>
                  <a:srgbClr val="F79646"/>
                </a:solidFill>
                <a:latin typeface="Calibri"/>
              </a:rPr>
              <a:t>A</a:t>
            </a:r>
          </a:p>
        </p:txBody>
      </p:sp>
      <p:sp>
        <p:nvSpPr>
          <p:cNvPr id="111" name="TextBox 110">
            <a:extLst>
              <a:ext uri="{FF2B5EF4-FFF2-40B4-BE49-F238E27FC236}">
                <a16:creationId xmlns:a16="http://schemas.microsoft.com/office/drawing/2014/main" id="{D1BD34D1-3781-3C48-A5E6-2EB4B654D12C}"/>
              </a:ext>
            </a:extLst>
          </p:cNvPr>
          <p:cNvSpPr txBox="1"/>
          <p:nvPr/>
        </p:nvSpPr>
        <p:spPr>
          <a:xfrm>
            <a:off x="5875122" y="4499484"/>
            <a:ext cx="283467" cy="461665"/>
          </a:xfrm>
          <a:prstGeom prst="rect">
            <a:avLst/>
          </a:prstGeom>
          <a:noFill/>
        </p:spPr>
        <p:txBody>
          <a:bodyPr wrap="square" rtlCol="0">
            <a:spAutoFit/>
          </a:bodyPr>
          <a:lstStyle/>
          <a:p>
            <a:r>
              <a:rPr lang="en-US" sz="2400">
                <a:solidFill>
                  <a:srgbClr val="4BACC6"/>
                </a:solidFill>
                <a:latin typeface="Calibri"/>
              </a:rPr>
              <a:t>B</a:t>
            </a:r>
          </a:p>
        </p:txBody>
      </p:sp>
      <p:sp>
        <p:nvSpPr>
          <p:cNvPr id="112" name="TextBox 111">
            <a:extLst>
              <a:ext uri="{FF2B5EF4-FFF2-40B4-BE49-F238E27FC236}">
                <a16:creationId xmlns:a16="http://schemas.microsoft.com/office/drawing/2014/main" id="{A80C06C4-1F0C-D74E-8F6A-8F6CCF04948C}"/>
              </a:ext>
            </a:extLst>
          </p:cNvPr>
          <p:cNvSpPr txBox="1"/>
          <p:nvPr/>
        </p:nvSpPr>
        <p:spPr>
          <a:xfrm>
            <a:off x="63824" y="2536592"/>
            <a:ext cx="2290645" cy="830997"/>
          </a:xfrm>
          <a:prstGeom prst="rect">
            <a:avLst/>
          </a:prstGeom>
          <a:noFill/>
        </p:spPr>
        <p:txBody>
          <a:bodyPr wrap="square" rtlCol="0">
            <a:spAutoFit/>
          </a:bodyPr>
          <a:lstStyle/>
          <a:p>
            <a:r>
              <a:rPr lang="en-US" sz="2400">
                <a:solidFill>
                  <a:prstClr val="black"/>
                </a:solidFill>
                <a:latin typeface="Calibri"/>
              </a:rPr>
              <a:t>Example input graphs</a:t>
            </a:r>
          </a:p>
        </p:txBody>
      </p:sp>
      <p:sp>
        <p:nvSpPr>
          <p:cNvPr id="113" name="TextBox 112">
            <a:extLst>
              <a:ext uri="{FF2B5EF4-FFF2-40B4-BE49-F238E27FC236}">
                <a16:creationId xmlns:a16="http://schemas.microsoft.com/office/drawing/2014/main" id="{9C817EC6-AAD1-564D-97C6-19B37B1E46E6}"/>
              </a:ext>
            </a:extLst>
          </p:cNvPr>
          <p:cNvSpPr txBox="1"/>
          <p:nvPr/>
        </p:nvSpPr>
        <p:spPr>
          <a:xfrm>
            <a:off x="520642" y="1229207"/>
            <a:ext cx="8307305" cy="461665"/>
          </a:xfrm>
          <a:prstGeom prst="rect">
            <a:avLst/>
          </a:prstGeom>
          <a:noFill/>
        </p:spPr>
        <p:txBody>
          <a:bodyPr wrap="square" rtlCol="0">
            <a:spAutoFit/>
          </a:bodyPr>
          <a:lstStyle/>
          <a:p>
            <a:r>
              <a:rPr lang="en-US" sz="2400" b="1">
                <a:solidFill>
                  <a:srgbClr val="C00000"/>
                </a:solidFill>
                <a:latin typeface="Calibri" panose="020F0502020204030204" pitchFamily="34" charset="0"/>
                <a:ea typeface="Helvetica Neue Light" charset="0"/>
                <a:cs typeface="Calibri" panose="020F0502020204030204" pitchFamily="34" charset="0"/>
              </a:rPr>
              <a:t>Different Inputs but the same computational graph </a:t>
            </a:r>
            <a:r>
              <a:rPr lang="en-US" sz="2400" b="1">
                <a:solidFill>
                  <a:srgbClr val="C00000"/>
                </a:solidFill>
                <a:latin typeface="Calibri" panose="020F0502020204030204" pitchFamily="34" charset="0"/>
                <a:ea typeface="Helvetica Neue Light" charset="0"/>
                <a:cs typeface="Calibri" panose="020F0502020204030204" pitchFamily="34" charset="0"/>
                <a:sym typeface="Wingdings" pitchFamily="2" charset="2"/>
              </a:rPr>
              <a:t> GNN fails</a:t>
            </a:r>
            <a:endParaRPr lang="en-US" sz="2400" b="1">
              <a:solidFill>
                <a:srgbClr val="C00000"/>
              </a:solidFill>
              <a:latin typeface="Calibri" panose="020F0502020204030204" pitchFamily="34" charset="0"/>
              <a:ea typeface="Helvetica Neue Light" charset="0"/>
              <a:cs typeface="Calibri" panose="020F0502020204030204" pitchFamily="34" charset="0"/>
            </a:endParaRPr>
          </a:p>
        </p:txBody>
      </p:sp>
      <p:sp>
        <p:nvSpPr>
          <p:cNvPr id="114" name="TextBox 113">
            <a:extLst>
              <a:ext uri="{FF2B5EF4-FFF2-40B4-BE49-F238E27FC236}">
                <a16:creationId xmlns:a16="http://schemas.microsoft.com/office/drawing/2014/main" id="{9A71FE35-1C09-C547-8A48-050C024C4069}"/>
              </a:ext>
            </a:extLst>
          </p:cNvPr>
          <p:cNvSpPr txBox="1"/>
          <p:nvPr/>
        </p:nvSpPr>
        <p:spPr>
          <a:xfrm>
            <a:off x="2790105" y="4043009"/>
            <a:ext cx="2665328" cy="400110"/>
          </a:xfrm>
          <a:prstGeom prst="rect">
            <a:avLst/>
          </a:prstGeom>
          <a:noFill/>
        </p:spPr>
        <p:txBody>
          <a:bodyPr wrap="square" rtlCol="0">
            <a:spAutoFit/>
          </a:bodyPr>
          <a:lstStyle/>
          <a:p>
            <a:r>
              <a:rPr lang="en-US" sz="2000">
                <a:latin typeface="Calibri"/>
              </a:rPr>
              <a:t>For each node:</a:t>
            </a:r>
          </a:p>
        </p:txBody>
      </p:sp>
      <p:sp>
        <p:nvSpPr>
          <p:cNvPr id="115" name="TextBox 114">
            <a:extLst>
              <a:ext uri="{FF2B5EF4-FFF2-40B4-BE49-F238E27FC236}">
                <a16:creationId xmlns:a16="http://schemas.microsoft.com/office/drawing/2014/main" id="{AE2DDC69-8CB0-6547-BF39-D341A4CDCB4E}"/>
              </a:ext>
            </a:extLst>
          </p:cNvPr>
          <p:cNvSpPr txBox="1"/>
          <p:nvPr/>
        </p:nvSpPr>
        <p:spPr>
          <a:xfrm>
            <a:off x="6162619" y="4043009"/>
            <a:ext cx="2665328" cy="400110"/>
          </a:xfrm>
          <a:prstGeom prst="rect">
            <a:avLst/>
          </a:prstGeom>
          <a:noFill/>
        </p:spPr>
        <p:txBody>
          <a:bodyPr wrap="square" rtlCol="0">
            <a:spAutoFit/>
          </a:bodyPr>
          <a:lstStyle/>
          <a:p>
            <a:r>
              <a:rPr lang="en-US" sz="2000">
                <a:latin typeface="Calibri"/>
              </a:rPr>
              <a:t>For each node:</a:t>
            </a:r>
          </a:p>
        </p:txBody>
      </p:sp>
    </p:spTree>
    <p:extLst>
      <p:ext uri="{BB962C8B-B14F-4D97-AF65-F5344CB8AC3E}">
        <p14:creationId xmlns:p14="http://schemas.microsoft.com/office/powerpoint/2010/main" val="2023988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80558A3-8A73-4F4D-BF25-C97131DDA39A}"/>
              </a:ext>
            </a:extLst>
          </p:cNvPr>
          <p:cNvSpPr>
            <a:spLocks noGrp="1"/>
          </p:cNvSpPr>
          <p:nvPr>
            <p:ph idx="1"/>
          </p:nvPr>
        </p:nvSpPr>
        <p:spPr>
          <a:xfrm>
            <a:off x="156686" y="1063752"/>
            <a:ext cx="8959108" cy="5372866"/>
          </a:xfrm>
        </p:spPr>
        <p:txBody>
          <a:bodyPr vert="horz" lIns="54864" tIns="91440" rIns="91440" bIns="45720" rtlCol="0" anchor="t">
            <a:normAutofit/>
          </a:bodyPr>
          <a:lstStyle/>
          <a:p>
            <a:pPr marL="438785"/>
            <a:endParaRPr kumimoji="1" lang="en-US" altLang="ja-JP" b="1">
              <a:solidFill>
                <a:srgbClr val="C00000"/>
              </a:solidFill>
              <a:latin typeface="Calibri"/>
              <a:ea typeface="HGｺﾞｼｯｸM"/>
              <a:cs typeface="Calibri"/>
            </a:endParaRPr>
          </a:p>
          <a:p>
            <a:pPr marL="438785"/>
            <a:endParaRPr kumimoji="1" lang="en-US" altLang="ja-JP" b="1">
              <a:solidFill>
                <a:srgbClr val="C00000"/>
              </a:solidFill>
              <a:latin typeface="Calibri"/>
              <a:ea typeface="HGｺﾞｼｯｸM"/>
              <a:cs typeface="Calibri"/>
            </a:endParaRPr>
          </a:p>
          <a:p>
            <a:pPr marL="438785"/>
            <a:endParaRPr kumimoji="1" lang="en-US" altLang="ja-JP" b="1">
              <a:solidFill>
                <a:srgbClr val="C00000"/>
              </a:solidFill>
              <a:latin typeface="Calibri"/>
              <a:ea typeface="HGｺﾞｼｯｸM"/>
              <a:cs typeface="Calibri"/>
            </a:endParaRPr>
          </a:p>
          <a:p>
            <a:pPr marL="438785"/>
            <a:endParaRPr kumimoji="1" lang="en-US" altLang="ja-JP" b="1">
              <a:solidFill>
                <a:srgbClr val="C00000"/>
              </a:solidFill>
              <a:latin typeface="Calibri"/>
              <a:ea typeface="HGｺﾞｼｯｸM"/>
              <a:cs typeface="Calibri"/>
            </a:endParaRPr>
          </a:p>
          <a:p>
            <a:pPr marL="438785"/>
            <a:endParaRPr lang="en-US" altLang="ja-JP" sz="2800" b="1">
              <a:solidFill>
                <a:srgbClr val="C00000"/>
              </a:solidFill>
              <a:latin typeface="Calibri"/>
              <a:ea typeface="HGｺﾞｼｯｸM"/>
              <a:cs typeface="Calibri"/>
            </a:endParaRPr>
          </a:p>
          <a:p>
            <a:pPr marL="438785"/>
            <a:endParaRPr lang="en-US" altLang="ja-JP" sz="2800" b="1">
              <a:solidFill>
                <a:srgbClr val="C00000"/>
              </a:solidFill>
              <a:latin typeface="Calibri"/>
              <a:ea typeface="HGｺﾞｼｯｸM"/>
              <a:cs typeface="Calibri"/>
            </a:endParaRPr>
          </a:p>
          <a:p>
            <a:pPr marL="438785"/>
            <a:r>
              <a:rPr kumimoji="1" lang="en-US" altLang="ja-JP" sz="2800" b="1">
                <a:latin typeface="Calibri"/>
                <a:ea typeface="HGｺﾞｼｯｸM"/>
                <a:cs typeface="Calibri"/>
              </a:rPr>
              <a:t>The WL kernel </a:t>
            </a:r>
            <a:r>
              <a:rPr kumimoji="1" lang="en-US" sz="2800">
                <a:latin typeface="Calibri"/>
                <a:ea typeface="HGｺﾞｼｯｸM"/>
                <a:cs typeface="Calibri"/>
              </a:rPr>
              <a:t>colors </a:t>
            </a:r>
            <a:r>
              <a:rPr kumimoji="1" lang="en-US" sz="2800" b="1">
                <a:solidFill>
                  <a:srgbClr val="C00000"/>
                </a:solidFill>
                <a:latin typeface="Calibri"/>
                <a:ea typeface="HGｺﾞｼｯｸM"/>
                <a:cs typeface="Calibri"/>
              </a:rPr>
              <a:t>inherit the graph symmetries</a:t>
            </a:r>
            <a:r>
              <a:rPr kumimoji="1" lang="en-US" sz="2800">
                <a:latin typeface="Calibri"/>
                <a:ea typeface="HGｺﾞｼｯｸM"/>
                <a:cs typeface="Calibri"/>
              </a:rPr>
              <a:t>.</a:t>
            </a:r>
            <a:endParaRPr lang="en-US" sz="2800">
              <a:latin typeface="Calibri"/>
              <a:ea typeface="HGｺﾞｼｯｸM"/>
              <a:cs typeface="Calibri"/>
            </a:endParaRPr>
          </a:p>
          <a:p>
            <a:pPr marL="438785"/>
            <a:endParaRPr lang="en-US" sz="2800">
              <a:latin typeface="Calibri"/>
              <a:ea typeface="HGｺﾞｼｯｸM"/>
              <a:cs typeface="Calibri"/>
            </a:endParaRPr>
          </a:p>
          <a:p>
            <a:pPr marL="438785"/>
            <a:r>
              <a:rPr lang="en-US" sz="2800" b="1">
                <a:solidFill>
                  <a:srgbClr val="C00000"/>
                </a:solidFill>
                <a:latin typeface="Calibri"/>
                <a:ea typeface="HGｺﾞｼｯｸM"/>
                <a:cs typeface="Calibri"/>
              </a:rPr>
              <a:t>Symmetric colors</a:t>
            </a:r>
            <a:r>
              <a:rPr lang="en-US" sz="2800">
                <a:latin typeface="Calibri"/>
                <a:ea typeface="HGｺﾞｼｯｸM"/>
                <a:cs typeface="Calibri"/>
              </a:rPr>
              <a:t> are associated with limitations involving the </a:t>
            </a:r>
            <a:r>
              <a:rPr lang="en-US" sz="2800" b="1">
                <a:solidFill>
                  <a:srgbClr val="C00000"/>
                </a:solidFill>
                <a:latin typeface="Calibri"/>
                <a:ea typeface="HGｺﾞｼｯｸM"/>
                <a:cs typeface="Calibri"/>
              </a:rPr>
              <a:t>spectral decomposition of the graph</a:t>
            </a:r>
            <a:r>
              <a:rPr lang="en-US" sz="2800">
                <a:latin typeface="Calibri"/>
                <a:ea typeface="HGｺﾞｼｯｸM"/>
                <a:cs typeface="Calibri"/>
              </a:rPr>
              <a:t>.</a:t>
            </a:r>
            <a:endParaRPr lang="en-US" sz="2800"/>
          </a:p>
          <a:p>
            <a:pPr marL="438785"/>
            <a:endParaRPr lang="en-US" altLang="ja-JP" b="1">
              <a:solidFill>
                <a:srgbClr val="C00000"/>
              </a:solidFill>
              <a:latin typeface="Calibri"/>
              <a:ea typeface="HGｺﾞｼｯｸM"/>
              <a:cs typeface="Calibri"/>
            </a:endParaRPr>
          </a:p>
          <a:p>
            <a:pPr marL="438785"/>
            <a:endParaRPr lang="en-US" altLang="ja-JP" b="1">
              <a:solidFill>
                <a:srgbClr val="C00000"/>
              </a:solidFill>
              <a:latin typeface="Calibri"/>
              <a:ea typeface="HGｺﾞｼｯｸM"/>
              <a:cs typeface="Calibri"/>
            </a:endParaRPr>
          </a:p>
          <a:p>
            <a:pPr marL="438785"/>
            <a:endParaRPr lang="en-US" altLang="ja-JP" b="1">
              <a:solidFill>
                <a:srgbClr val="C00000"/>
              </a:solidFill>
              <a:latin typeface="Calibri"/>
              <a:ea typeface="HGｺﾞｼｯｸM"/>
              <a:cs typeface="Calibri"/>
            </a:endParaRPr>
          </a:p>
          <a:p>
            <a:pPr marL="438785"/>
            <a:endParaRPr lang="en-US" altLang="ja-JP" b="1">
              <a:solidFill>
                <a:srgbClr val="C00000"/>
              </a:solidFill>
              <a:latin typeface="Calibri"/>
              <a:ea typeface="HGｺﾞｼｯｸM"/>
              <a:cs typeface="Calibri"/>
            </a:endParaRPr>
          </a:p>
          <a:p>
            <a:pPr marL="438785"/>
            <a:endParaRPr lang="en-US" altLang="ja-JP" b="1">
              <a:solidFill>
                <a:srgbClr val="C00000"/>
              </a:solidFill>
              <a:latin typeface="Calibri"/>
              <a:ea typeface="HGｺﾞｼｯｸM"/>
              <a:cs typeface="Calibri"/>
            </a:endParaRPr>
          </a:p>
          <a:p>
            <a:pPr marL="118745" indent="0">
              <a:buNone/>
            </a:pPr>
            <a:endParaRPr lang="en-US" b="1">
              <a:solidFill>
                <a:srgbClr val="C00000"/>
              </a:solidFill>
              <a:latin typeface="Calibri"/>
              <a:ea typeface="HGｺﾞｼｯｸM"/>
              <a:cs typeface="Calibri"/>
            </a:endParaRPr>
          </a:p>
        </p:txBody>
      </p:sp>
      <p:sp>
        <p:nvSpPr>
          <p:cNvPr id="2" name="タイトル 1">
            <a:extLst>
              <a:ext uri="{FF2B5EF4-FFF2-40B4-BE49-F238E27FC236}">
                <a16:creationId xmlns:a16="http://schemas.microsoft.com/office/drawing/2014/main" id="{3D80AD03-B308-4741-80EB-B3EABE86A654}"/>
              </a:ext>
            </a:extLst>
          </p:cNvPr>
          <p:cNvSpPr>
            <a:spLocks noGrp="1"/>
          </p:cNvSpPr>
          <p:nvPr>
            <p:ph type="title"/>
          </p:nvPr>
        </p:nvSpPr>
        <p:spPr>
          <a:xfrm>
            <a:off x="457200" y="76200"/>
            <a:ext cx="8686800" cy="987552"/>
          </a:xfrm>
        </p:spPr>
        <p:txBody>
          <a:bodyPr vert="horz" lIns="91440" tIns="45720" rIns="45720" bIns="45720" rtlCol="0" anchor="ctr">
            <a:noAutofit/>
            <a:scene3d>
              <a:camera prst="orthographicFront"/>
              <a:lightRig rig="threePt" dir="t">
                <a:rot lat="0" lon="0" rev="4800000"/>
              </a:lightRig>
            </a:scene3d>
            <a:sp3d prstMaterial="matte">
              <a:bevelT w="50800" h="10160"/>
            </a:sp3d>
          </a:bodyPr>
          <a:lstStyle/>
          <a:p>
            <a:r>
              <a:rPr kumimoji="1" lang="en-US" altLang="ja-JP" sz="4400">
                <a:ea typeface="HGｺﾞｼｯｸM"/>
              </a:rPr>
              <a:t>Limitation of the WL kernel</a:t>
            </a:r>
            <a:endParaRPr lang="en-US"/>
          </a:p>
        </p:txBody>
      </p:sp>
      <p:sp>
        <p:nvSpPr>
          <p:cNvPr id="4" name="日付プレースホルダー 3">
            <a:extLst>
              <a:ext uri="{FF2B5EF4-FFF2-40B4-BE49-F238E27FC236}">
                <a16:creationId xmlns:a16="http://schemas.microsoft.com/office/drawing/2014/main" id="{1A169542-6249-C149-B350-50C95CD8C1B3}"/>
              </a:ext>
            </a:extLst>
          </p:cNvPr>
          <p:cNvSpPr>
            <a:spLocks noGrp="1"/>
          </p:cNvSpPr>
          <p:nvPr>
            <p:ph type="dt" sz="half" idx="10"/>
          </p:nvPr>
        </p:nvSpPr>
        <p:spPr/>
        <p:txBody>
          <a:bodyPr/>
          <a:lstStyle/>
          <a:p>
            <a:fld id="{8668109C-DBB1-0C40-BB7C-3AE0A686B461}" type="datetime1">
              <a:rPr lang="en-US" smtClean="0"/>
              <a:t>10/15/24</a:t>
            </a:fld>
            <a:endParaRPr lang="en-US"/>
          </a:p>
        </p:txBody>
      </p:sp>
      <p:sp>
        <p:nvSpPr>
          <p:cNvPr id="5" name="フッター プレースホルダー 4">
            <a:extLst>
              <a:ext uri="{FF2B5EF4-FFF2-40B4-BE49-F238E27FC236}">
                <a16:creationId xmlns:a16="http://schemas.microsoft.com/office/drawing/2014/main" id="{ED6BD2DE-2A1A-AB4D-886C-58BF8DAAD8F5}"/>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スライド番号プレースホルダー 5">
            <a:extLst>
              <a:ext uri="{FF2B5EF4-FFF2-40B4-BE49-F238E27FC236}">
                <a16:creationId xmlns:a16="http://schemas.microsoft.com/office/drawing/2014/main" id="{4967A067-A365-0B40-9FBB-0C052BC8A4BE}"/>
              </a:ext>
            </a:extLst>
          </p:cNvPr>
          <p:cNvSpPr>
            <a:spLocks noGrp="1"/>
          </p:cNvSpPr>
          <p:nvPr>
            <p:ph type="sldNum" sz="quarter" idx="12"/>
          </p:nvPr>
        </p:nvSpPr>
        <p:spPr/>
        <p:txBody>
          <a:bodyPr/>
          <a:lstStyle/>
          <a:p>
            <a:fld id="{19B12225-5612-419B-A8D5-4B8EEE4C217E}" type="slidenum">
              <a:rPr lang="en-US" smtClean="0"/>
              <a:pPr/>
              <a:t>17</a:t>
            </a:fld>
            <a:endParaRPr lang="en-US"/>
          </a:p>
        </p:txBody>
      </p:sp>
      <p:pic>
        <p:nvPicPr>
          <p:cNvPr id="8" name="Picture 7" descr="A diagram of a network&#10;&#10;Description automatically generated">
            <a:extLst>
              <a:ext uri="{FF2B5EF4-FFF2-40B4-BE49-F238E27FC236}">
                <a16:creationId xmlns:a16="http://schemas.microsoft.com/office/drawing/2014/main" id="{D6D7C2C5-67CD-0652-BC2A-977924D20E3C}"/>
              </a:ext>
            </a:extLst>
          </p:cNvPr>
          <p:cNvPicPr>
            <a:picLocks noChangeAspect="1"/>
          </p:cNvPicPr>
          <p:nvPr/>
        </p:nvPicPr>
        <p:blipFill>
          <a:blip r:embed="rId3"/>
          <a:stretch>
            <a:fillRect/>
          </a:stretch>
        </p:blipFill>
        <p:spPr>
          <a:xfrm>
            <a:off x="809357" y="1406903"/>
            <a:ext cx="7522055" cy="2021195"/>
          </a:xfrm>
          <a:prstGeom prst="rect">
            <a:avLst/>
          </a:prstGeom>
        </p:spPr>
      </p:pic>
    </p:spTree>
    <p:extLst>
      <p:ext uri="{BB962C8B-B14F-4D97-AF65-F5344CB8AC3E}">
        <p14:creationId xmlns:p14="http://schemas.microsoft.com/office/powerpoint/2010/main" val="3080520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CCE02C-55BA-D540-837B-FE35C5EDD1B1}"/>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ltLang="ja-JP">
                <a:ea typeface="HGｺﾞｼｯｸM"/>
              </a:rPr>
              <a:t>Matrix representation of GIN</a:t>
            </a:r>
          </a:p>
        </p:txBody>
      </p:sp>
      <p:sp>
        <p:nvSpPr>
          <p:cNvPr id="3" name="コンテンツ プレースホルダー 2">
            <a:extLst>
              <a:ext uri="{FF2B5EF4-FFF2-40B4-BE49-F238E27FC236}">
                <a16:creationId xmlns:a16="http://schemas.microsoft.com/office/drawing/2014/main" id="{5D814956-27A6-8845-8F34-65451A278F63}"/>
              </a:ext>
            </a:extLst>
          </p:cNvPr>
          <p:cNvSpPr>
            <a:spLocks noGrp="1"/>
          </p:cNvSpPr>
          <p:nvPr>
            <p:ph idx="1"/>
          </p:nvPr>
        </p:nvSpPr>
        <p:spPr>
          <a:xfrm>
            <a:off x="96251" y="1194816"/>
            <a:ext cx="9186111" cy="5623530"/>
          </a:xfrm>
        </p:spPr>
        <p:txBody>
          <a:bodyPr vert="horz" lIns="54864" tIns="91440" rIns="91440" bIns="45720" rtlCol="0" anchor="t">
            <a:normAutofit/>
          </a:bodyPr>
          <a:lstStyle/>
          <a:p>
            <a:pPr marL="438785"/>
            <a:r>
              <a:rPr lang="en-US" sz="2800" b="1">
                <a:latin typeface="Calibri"/>
                <a:ea typeface="Calibri"/>
                <a:cs typeface="Calibri"/>
              </a:rPr>
              <a:t>Recall the GIN update:</a:t>
            </a:r>
            <a:endParaRPr lang="en-US"/>
          </a:p>
          <a:p>
            <a:pPr marL="438785">
              <a:buClr>
                <a:srgbClr val="F0AD00"/>
              </a:buClr>
            </a:pPr>
            <a:endParaRPr lang="en-US"/>
          </a:p>
          <a:p>
            <a:pPr marL="438785">
              <a:buClr>
                <a:srgbClr val="F0AD00"/>
              </a:buClr>
            </a:pPr>
            <a:endParaRPr lang="en-US"/>
          </a:p>
          <a:p>
            <a:pPr lvl="1"/>
            <a:r>
              <a:rPr lang="en-US" sz="2400">
                <a:solidFill>
                  <a:srgbClr val="C00000"/>
                </a:solidFill>
                <a:latin typeface="Calibri"/>
                <a:ea typeface="Calibri"/>
                <a:cs typeface="Calibri"/>
              </a:rPr>
              <a:t>We can unroll the first MLP layer:</a:t>
            </a:r>
            <a:endParaRPr lang="en-US" sz="2400">
              <a:solidFill>
                <a:srgbClr val="C00000"/>
              </a:solidFill>
              <a:ea typeface="Calibri"/>
            </a:endParaRPr>
          </a:p>
          <a:p>
            <a:pPr lvl="1"/>
            <a:endParaRPr lang="en-US" sz="2400">
              <a:solidFill>
                <a:srgbClr val="C00000"/>
              </a:solidFill>
              <a:latin typeface="Calibri"/>
              <a:ea typeface="Calibri"/>
              <a:cs typeface="Calibri"/>
            </a:endParaRPr>
          </a:p>
          <a:p>
            <a:pPr lvl="1"/>
            <a:endParaRPr lang="en-US" sz="2400">
              <a:solidFill>
                <a:srgbClr val="C00000"/>
              </a:solidFill>
              <a:latin typeface="Calibri"/>
              <a:ea typeface="Calibri"/>
              <a:cs typeface="Calibri"/>
            </a:endParaRPr>
          </a:p>
          <a:p>
            <a:pPr lvl="1"/>
            <a:endParaRPr lang="en-US" sz="2400">
              <a:solidFill>
                <a:srgbClr val="C00000"/>
              </a:solidFill>
              <a:latin typeface="Calibri"/>
              <a:ea typeface="Calibri"/>
              <a:cs typeface="Calibri"/>
            </a:endParaRPr>
          </a:p>
          <a:p>
            <a:pPr lvl="1"/>
            <a:r>
              <a:rPr lang="en-US" sz="2400">
                <a:latin typeface="Calibri"/>
                <a:ea typeface="Calibri"/>
                <a:cs typeface="Calibri"/>
              </a:rPr>
              <a:t>    </a:t>
            </a:r>
            <a:r>
              <a:rPr lang="en-US" sz="2400">
                <a:solidFill>
                  <a:srgbClr val="000000"/>
                </a:solidFill>
                <a:latin typeface="Calibri"/>
                <a:ea typeface="Calibri"/>
                <a:cs typeface="Calibri"/>
              </a:rPr>
              <a:t>        </a:t>
            </a:r>
            <a:r>
              <a:rPr lang="en-US" sz="2400">
                <a:latin typeface="Calibri"/>
                <a:ea typeface="Calibri"/>
                <a:cs typeface="Calibri"/>
              </a:rPr>
              <a:t>denotes all the MLP layers except the first. </a:t>
            </a:r>
            <a:endParaRPr lang="en-US" sz="2400">
              <a:ea typeface="Calibri"/>
            </a:endParaRPr>
          </a:p>
        </p:txBody>
      </p:sp>
      <p:sp>
        <p:nvSpPr>
          <p:cNvPr id="4" name="日付プレースホルダー 3">
            <a:extLst>
              <a:ext uri="{FF2B5EF4-FFF2-40B4-BE49-F238E27FC236}">
                <a16:creationId xmlns:a16="http://schemas.microsoft.com/office/drawing/2014/main" id="{B732AD66-7128-7D47-A71A-9DF8604B2E8B}"/>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フッター プレースホルダー 4">
            <a:extLst>
              <a:ext uri="{FF2B5EF4-FFF2-40B4-BE49-F238E27FC236}">
                <a16:creationId xmlns:a16="http://schemas.microsoft.com/office/drawing/2014/main" id="{D318C7A5-EA9F-184F-932D-93DFC587768E}"/>
              </a:ext>
            </a:extLst>
          </p:cNvPr>
          <p:cNvSpPr>
            <a:spLocks noGrp="1"/>
          </p:cNvSpPr>
          <p:nvPr>
            <p:ph type="ftr" sz="quarter" idx="11"/>
          </p:nvPr>
        </p:nvSpPr>
        <p:spPr/>
        <p:txBody>
          <a:bodyPr/>
          <a:lstStyle/>
          <a:p>
            <a:r>
              <a:rPr lang="en-US"/>
              <a:t>Jure Leskovec, Stanford CS224W: Machine Learning with Graphs</a:t>
            </a:r>
          </a:p>
        </p:txBody>
      </p:sp>
      <p:sp>
        <p:nvSpPr>
          <p:cNvPr id="6" name="スライド番号プレースホルダー 5">
            <a:extLst>
              <a:ext uri="{FF2B5EF4-FFF2-40B4-BE49-F238E27FC236}">
                <a16:creationId xmlns:a16="http://schemas.microsoft.com/office/drawing/2014/main" id="{6BF6AE44-3C74-D24F-87CC-BF5D4F2AF808}"/>
              </a:ext>
            </a:extLst>
          </p:cNvPr>
          <p:cNvSpPr>
            <a:spLocks noGrp="1"/>
          </p:cNvSpPr>
          <p:nvPr>
            <p:ph type="sldNum" sz="quarter" idx="12"/>
          </p:nvPr>
        </p:nvSpPr>
        <p:spPr/>
        <p:txBody>
          <a:bodyPr/>
          <a:lstStyle/>
          <a:p>
            <a:fld id="{19B12225-5612-419B-A8D5-4B8EEE4C217E}" type="slidenum">
              <a:rPr lang="en-US" smtClean="0"/>
              <a:pPr/>
              <a:t>18</a:t>
            </a:fld>
            <a:endParaRPr lang="en-US"/>
          </a:p>
        </p:txBody>
      </p:sp>
      <p:pic>
        <p:nvPicPr>
          <p:cNvPr id="9" name="Picture 8" descr="A math equation with numbers and symbols&#10;&#10;Description automatically generated">
            <a:extLst>
              <a:ext uri="{FF2B5EF4-FFF2-40B4-BE49-F238E27FC236}">
                <a16:creationId xmlns:a16="http://schemas.microsoft.com/office/drawing/2014/main" id="{D08E430A-4CAD-1592-A4BE-B04984D72AE7}"/>
              </a:ext>
            </a:extLst>
          </p:cNvPr>
          <p:cNvPicPr>
            <a:picLocks noChangeAspect="1"/>
          </p:cNvPicPr>
          <p:nvPr/>
        </p:nvPicPr>
        <p:blipFill>
          <a:blip r:embed="rId2"/>
          <a:stretch>
            <a:fillRect/>
          </a:stretch>
        </p:blipFill>
        <p:spPr>
          <a:xfrm>
            <a:off x="2087292" y="1713172"/>
            <a:ext cx="4572000" cy="1065389"/>
          </a:xfrm>
          <a:prstGeom prst="rect">
            <a:avLst/>
          </a:prstGeom>
        </p:spPr>
      </p:pic>
      <p:pic>
        <p:nvPicPr>
          <p:cNvPr id="12" name="Picture 11">
            <a:extLst>
              <a:ext uri="{FF2B5EF4-FFF2-40B4-BE49-F238E27FC236}">
                <a16:creationId xmlns:a16="http://schemas.microsoft.com/office/drawing/2014/main" id="{EFE5DF75-95D4-F8DE-B0B2-974981F3CBA8}"/>
              </a:ext>
            </a:extLst>
          </p:cNvPr>
          <p:cNvPicPr>
            <a:picLocks noChangeAspect="1"/>
          </p:cNvPicPr>
          <p:nvPr/>
        </p:nvPicPr>
        <p:blipFill>
          <a:blip r:embed="rId3"/>
          <a:srcRect l="14664" t="25444" r="73014" b="21893"/>
          <a:stretch/>
        </p:blipFill>
        <p:spPr>
          <a:xfrm>
            <a:off x="929166" y="4447203"/>
            <a:ext cx="761655" cy="559145"/>
          </a:xfrm>
          <a:prstGeom prst="rect">
            <a:avLst/>
          </a:prstGeom>
        </p:spPr>
      </p:pic>
      <p:pic>
        <p:nvPicPr>
          <p:cNvPr id="10" name="Picture 9">
            <a:extLst>
              <a:ext uri="{FF2B5EF4-FFF2-40B4-BE49-F238E27FC236}">
                <a16:creationId xmlns:a16="http://schemas.microsoft.com/office/drawing/2014/main" id="{88305936-FD41-2270-F60C-EC0147F9D5B0}"/>
              </a:ext>
            </a:extLst>
          </p:cNvPr>
          <p:cNvPicPr>
            <a:picLocks noChangeAspect="1"/>
          </p:cNvPicPr>
          <p:nvPr/>
        </p:nvPicPr>
        <p:blipFill>
          <a:blip r:embed="rId3"/>
          <a:stretch>
            <a:fillRect/>
          </a:stretch>
        </p:blipFill>
        <p:spPr>
          <a:xfrm>
            <a:off x="1470068" y="3283824"/>
            <a:ext cx="6181668" cy="1061743"/>
          </a:xfrm>
          <a:prstGeom prst="rect">
            <a:avLst/>
          </a:prstGeom>
        </p:spPr>
      </p:pic>
      <p:sp>
        <p:nvSpPr>
          <p:cNvPr id="7" name="Rounded Rectangle 6">
            <a:extLst>
              <a:ext uri="{FF2B5EF4-FFF2-40B4-BE49-F238E27FC236}">
                <a16:creationId xmlns:a16="http://schemas.microsoft.com/office/drawing/2014/main" id="{0DCA9F04-1AAE-9FA4-A340-89F76A311BF2}"/>
              </a:ext>
            </a:extLst>
          </p:cNvPr>
          <p:cNvSpPr/>
          <p:nvPr/>
        </p:nvSpPr>
        <p:spPr>
          <a:xfrm>
            <a:off x="9047749" y="951024"/>
            <a:ext cx="2251023" cy="2863671"/>
          </a:xfrm>
          <a:prstGeom prst="roundRect">
            <a:avLst/>
          </a:prstGeom>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Fix this slide. Explain notation. Explain what is going on.</a:t>
            </a:r>
          </a:p>
        </p:txBody>
      </p:sp>
    </p:spTree>
    <p:extLst>
      <p:ext uri="{BB962C8B-B14F-4D97-AF65-F5344CB8AC3E}">
        <p14:creationId xmlns:p14="http://schemas.microsoft.com/office/powerpoint/2010/main" val="1554256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CCE02C-55BA-D540-837B-FE35C5EDD1B1}"/>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ltLang="ja-JP">
                <a:ea typeface="HGｺﾞｼｯｸM"/>
              </a:rPr>
              <a:t>Matrix representation of GIN</a:t>
            </a:r>
          </a:p>
        </p:txBody>
      </p:sp>
      <p:sp>
        <p:nvSpPr>
          <p:cNvPr id="3" name="コンテンツ プレースホルダー 2">
            <a:extLst>
              <a:ext uri="{FF2B5EF4-FFF2-40B4-BE49-F238E27FC236}">
                <a16:creationId xmlns:a16="http://schemas.microsoft.com/office/drawing/2014/main" id="{5D814956-27A6-8845-8F34-65451A278F63}"/>
              </a:ext>
            </a:extLst>
          </p:cNvPr>
          <p:cNvSpPr>
            <a:spLocks noGrp="1"/>
          </p:cNvSpPr>
          <p:nvPr>
            <p:ph idx="1"/>
          </p:nvPr>
        </p:nvSpPr>
        <p:spPr>
          <a:xfrm>
            <a:off x="96251" y="1194816"/>
            <a:ext cx="9186111" cy="5623530"/>
          </a:xfrm>
        </p:spPr>
        <p:txBody>
          <a:bodyPr vert="horz" lIns="54864" tIns="91440" rIns="91440" bIns="45720" rtlCol="0" anchor="t">
            <a:normAutofit/>
          </a:bodyPr>
          <a:lstStyle/>
          <a:p>
            <a:pPr marL="438785"/>
            <a:r>
              <a:rPr lang="en-US" sz="2800" b="1">
                <a:latin typeface="Calibri"/>
                <a:ea typeface="Calibri"/>
                <a:cs typeface="Calibri"/>
              </a:rPr>
              <a:t>Recall the GIN update:</a:t>
            </a:r>
            <a:endParaRPr lang="en-US"/>
          </a:p>
          <a:p>
            <a:pPr marL="438785">
              <a:buClr>
                <a:srgbClr val="F0AD00"/>
              </a:buClr>
            </a:pPr>
            <a:endParaRPr lang="en-US"/>
          </a:p>
          <a:p>
            <a:pPr marL="438785">
              <a:buClr>
                <a:srgbClr val="F0AD00"/>
              </a:buClr>
            </a:pPr>
            <a:endParaRPr lang="en-US"/>
          </a:p>
          <a:p>
            <a:pPr lvl="1"/>
            <a:r>
              <a:rPr lang="en-US" sz="2400">
                <a:solidFill>
                  <a:srgbClr val="C00000"/>
                </a:solidFill>
                <a:latin typeface="Calibri"/>
                <a:ea typeface="Calibri"/>
                <a:cs typeface="Calibri"/>
              </a:rPr>
              <a:t>We can unroll the first MLP layer:</a:t>
            </a:r>
            <a:endParaRPr lang="en-US" sz="2400">
              <a:solidFill>
                <a:srgbClr val="C00000"/>
              </a:solidFill>
              <a:ea typeface="Calibri"/>
            </a:endParaRPr>
          </a:p>
          <a:p>
            <a:pPr lvl="1"/>
            <a:endParaRPr lang="en-US" sz="2400">
              <a:solidFill>
                <a:srgbClr val="C00000"/>
              </a:solidFill>
              <a:latin typeface="Calibri"/>
              <a:ea typeface="Calibri"/>
              <a:cs typeface="Calibri"/>
            </a:endParaRPr>
          </a:p>
          <a:p>
            <a:pPr lvl="1"/>
            <a:endParaRPr lang="en-US" sz="2400">
              <a:solidFill>
                <a:srgbClr val="C00000"/>
              </a:solidFill>
              <a:latin typeface="Calibri"/>
              <a:ea typeface="Calibri"/>
              <a:cs typeface="Calibri"/>
            </a:endParaRPr>
          </a:p>
          <a:p>
            <a:pPr lvl="1"/>
            <a:endParaRPr lang="en-US" sz="2400">
              <a:solidFill>
                <a:srgbClr val="C00000"/>
              </a:solidFill>
              <a:latin typeface="Calibri"/>
              <a:ea typeface="Calibri"/>
              <a:cs typeface="Calibri"/>
            </a:endParaRPr>
          </a:p>
          <a:p>
            <a:pPr lvl="1"/>
            <a:r>
              <a:rPr lang="en-US" sz="2400">
                <a:latin typeface="Calibri"/>
                <a:ea typeface="Calibri"/>
                <a:cs typeface="Calibri"/>
              </a:rPr>
              <a:t>    </a:t>
            </a:r>
            <a:r>
              <a:rPr lang="en-US" sz="2400">
                <a:solidFill>
                  <a:srgbClr val="000000"/>
                </a:solidFill>
                <a:latin typeface="Calibri"/>
                <a:ea typeface="Calibri"/>
                <a:cs typeface="Calibri"/>
              </a:rPr>
              <a:t>        </a:t>
            </a:r>
            <a:r>
              <a:rPr lang="en-US" sz="2400">
                <a:latin typeface="Calibri"/>
                <a:ea typeface="Calibri"/>
                <a:cs typeface="Calibri"/>
              </a:rPr>
              <a:t>denotes all the MLP layers except the first. </a:t>
            </a:r>
            <a:endParaRPr lang="en-US" sz="2400">
              <a:ea typeface="Calibri"/>
            </a:endParaRPr>
          </a:p>
        </p:txBody>
      </p:sp>
      <p:sp>
        <p:nvSpPr>
          <p:cNvPr id="4" name="日付プレースホルダー 3">
            <a:extLst>
              <a:ext uri="{FF2B5EF4-FFF2-40B4-BE49-F238E27FC236}">
                <a16:creationId xmlns:a16="http://schemas.microsoft.com/office/drawing/2014/main" id="{B732AD66-7128-7D47-A71A-9DF8604B2E8B}"/>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フッター プレースホルダー 4">
            <a:extLst>
              <a:ext uri="{FF2B5EF4-FFF2-40B4-BE49-F238E27FC236}">
                <a16:creationId xmlns:a16="http://schemas.microsoft.com/office/drawing/2014/main" id="{D318C7A5-EA9F-184F-932D-93DFC587768E}"/>
              </a:ext>
            </a:extLst>
          </p:cNvPr>
          <p:cNvSpPr>
            <a:spLocks noGrp="1"/>
          </p:cNvSpPr>
          <p:nvPr>
            <p:ph type="ftr" sz="quarter" idx="11"/>
          </p:nvPr>
        </p:nvSpPr>
        <p:spPr/>
        <p:txBody>
          <a:bodyPr/>
          <a:lstStyle/>
          <a:p>
            <a:r>
              <a:rPr lang="en-US"/>
              <a:t>Jure Leskovec, Stanford CS224W: Machine Learning with Graphs</a:t>
            </a:r>
          </a:p>
        </p:txBody>
      </p:sp>
      <p:sp>
        <p:nvSpPr>
          <p:cNvPr id="6" name="スライド番号プレースホルダー 5">
            <a:extLst>
              <a:ext uri="{FF2B5EF4-FFF2-40B4-BE49-F238E27FC236}">
                <a16:creationId xmlns:a16="http://schemas.microsoft.com/office/drawing/2014/main" id="{6BF6AE44-3C74-D24F-87CC-BF5D4F2AF808}"/>
              </a:ext>
            </a:extLst>
          </p:cNvPr>
          <p:cNvSpPr>
            <a:spLocks noGrp="1"/>
          </p:cNvSpPr>
          <p:nvPr>
            <p:ph type="sldNum" sz="quarter" idx="12"/>
          </p:nvPr>
        </p:nvSpPr>
        <p:spPr/>
        <p:txBody>
          <a:bodyPr/>
          <a:lstStyle/>
          <a:p>
            <a:fld id="{19B12225-5612-419B-A8D5-4B8EEE4C217E}" type="slidenum">
              <a:rPr lang="en-US" smtClean="0"/>
              <a:pPr/>
              <a:t>19</a:t>
            </a:fld>
            <a:endParaRPr lang="en-US"/>
          </a:p>
        </p:txBody>
      </p:sp>
      <p:pic>
        <p:nvPicPr>
          <p:cNvPr id="9" name="Picture 8" descr="A math equation with numbers and symbols&#10;&#10;Description automatically generated">
            <a:extLst>
              <a:ext uri="{FF2B5EF4-FFF2-40B4-BE49-F238E27FC236}">
                <a16:creationId xmlns:a16="http://schemas.microsoft.com/office/drawing/2014/main" id="{D08E430A-4CAD-1592-A4BE-B04984D72AE7}"/>
              </a:ext>
            </a:extLst>
          </p:cNvPr>
          <p:cNvPicPr>
            <a:picLocks noChangeAspect="1"/>
          </p:cNvPicPr>
          <p:nvPr/>
        </p:nvPicPr>
        <p:blipFill>
          <a:blip r:embed="rId2"/>
          <a:stretch>
            <a:fillRect/>
          </a:stretch>
        </p:blipFill>
        <p:spPr>
          <a:xfrm>
            <a:off x="2087292" y="1713172"/>
            <a:ext cx="4572000" cy="1065389"/>
          </a:xfrm>
          <a:prstGeom prst="rect">
            <a:avLst/>
          </a:prstGeom>
        </p:spPr>
      </p:pic>
      <p:pic>
        <p:nvPicPr>
          <p:cNvPr id="12" name="Picture 11">
            <a:extLst>
              <a:ext uri="{FF2B5EF4-FFF2-40B4-BE49-F238E27FC236}">
                <a16:creationId xmlns:a16="http://schemas.microsoft.com/office/drawing/2014/main" id="{EFE5DF75-95D4-F8DE-B0B2-974981F3CBA8}"/>
              </a:ext>
            </a:extLst>
          </p:cNvPr>
          <p:cNvPicPr>
            <a:picLocks noChangeAspect="1"/>
          </p:cNvPicPr>
          <p:nvPr/>
        </p:nvPicPr>
        <p:blipFill>
          <a:blip r:embed="rId3"/>
          <a:srcRect l="14664" t="25444" r="73014" b="21893"/>
          <a:stretch/>
        </p:blipFill>
        <p:spPr>
          <a:xfrm>
            <a:off x="929166" y="4447203"/>
            <a:ext cx="761655" cy="559145"/>
          </a:xfrm>
          <a:prstGeom prst="rect">
            <a:avLst/>
          </a:prstGeom>
        </p:spPr>
      </p:pic>
      <p:pic>
        <p:nvPicPr>
          <p:cNvPr id="8" name="Picture 7" descr="A close-up of a face&#10;&#10;Description automatically generated">
            <a:extLst>
              <a:ext uri="{FF2B5EF4-FFF2-40B4-BE49-F238E27FC236}">
                <a16:creationId xmlns:a16="http://schemas.microsoft.com/office/drawing/2014/main" id="{E4661774-40E6-9FEF-C4B6-B5CBD6F03E66}"/>
              </a:ext>
            </a:extLst>
          </p:cNvPr>
          <p:cNvPicPr>
            <a:picLocks noChangeAspect="1"/>
          </p:cNvPicPr>
          <p:nvPr/>
        </p:nvPicPr>
        <p:blipFill>
          <a:blip r:embed="rId4"/>
          <a:stretch>
            <a:fillRect/>
          </a:stretch>
        </p:blipFill>
        <p:spPr>
          <a:xfrm>
            <a:off x="1467795" y="3306392"/>
            <a:ext cx="5570840" cy="1068249"/>
          </a:xfrm>
          <a:prstGeom prst="rect">
            <a:avLst/>
          </a:prstGeom>
        </p:spPr>
      </p:pic>
      <p:sp>
        <p:nvSpPr>
          <p:cNvPr id="7" name="Rounded Rectangle 6">
            <a:extLst>
              <a:ext uri="{FF2B5EF4-FFF2-40B4-BE49-F238E27FC236}">
                <a16:creationId xmlns:a16="http://schemas.microsoft.com/office/drawing/2014/main" id="{8030F3FF-04B5-427C-F4BB-FFFC25EB8778}"/>
              </a:ext>
            </a:extLst>
          </p:cNvPr>
          <p:cNvSpPr/>
          <p:nvPr/>
        </p:nvSpPr>
        <p:spPr>
          <a:xfrm>
            <a:off x="9047749" y="951024"/>
            <a:ext cx="2251023" cy="2863671"/>
          </a:xfrm>
          <a:prstGeom prst="roundRect">
            <a:avLst/>
          </a:prstGeom>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Fix this slide. Explain notation. Explain what is going on.</a:t>
            </a:r>
          </a:p>
        </p:txBody>
      </p:sp>
    </p:spTree>
    <p:extLst>
      <p:ext uri="{BB962C8B-B14F-4D97-AF65-F5344CB8AC3E}">
        <p14:creationId xmlns:p14="http://schemas.microsoft.com/office/powerpoint/2010/main" val="1072991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math equation with numbers and symbols&#10;&#10;Description automatically generated">
            <a:extLst>
              <a:ext uri="{FF2B5EF4-FFF2-40B4-BE49-F238E27FC236}">
                <a16:creationId xmlns:a16="http://schemas.microsoft.com/office/drawing/2014/main" id="{D08E430A-4CAD-1592-A4BE-B04984D72AE7}"/>
              </a:ext>
            </a:extLst>
          </p:cNvPr>
          <p:cNvPicPr>
            <a:picLocks noChangeAspect="1"/>
          </p:cNvPicPr>
          <p:nvPr/>
        </p:nvPicPr>
        <p:blipFill>
          <a:blip r:embed="rId2"/>
          <a:stretch>
            <a:fillRect/>
          </a:stretch>
        </p:blipFill>
        <p:spPr>
          <a:xfrm>
            <a:off x="2046591" y="1563398"/>
            <a:ext cx="4572000" cy="1065389"/>
          </a:xfrm>
          <a:prstGeom prst="rect">
            <a:avLst/>
          </a:prstGeom>
        </p:spPr>
      </p:pic>
      <p:sp>
        <p:nvSpPr>
          <p:cNvPr id="2" name="タイトル 1">
            <a:extLst>
              <a:ext uri="{FF2B5EF4-FFF2-40B4-BE49-F238E27FC236}">
                <a16:creationId xmlns:a16="http://schemas.microsoft.com/office/drawing/2014/main" id="{32CCE02C-55BA-D540-837B-FE35C5EDD1B1}"/>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ltLang="ja-JP">
                <a:ea typeface="HGｺﾞｼｯｸM"/>
              </a:rPr>
              <a:t>Matrix representation of GIN</a:t>
            </a:r>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5D814956-27A6-8845-8F34-65451A278F63}"/>
                  </a:ext>
                </a:extLst>
              </p:cNvPr>
              <p:cNvSpPr>
                <a:spLocks noGrp="1"/>
              </p:cNvSpPr>
              <p:nvPr>
                <p:ph idx="1"/>
              </p:nvPr>
            </p:nvSpPr>
            <p:spPr>
              <a:xfrm>
                <a:off x="96251" y="1194816"/>
                <a:ext cx="9186111" cy="5623530"/>
              </a:xfrm>
            </p:spPr>
            <p:txBody>
              <a:bodyPr vert="horz" lIns="54864" tIns="91440" rIns="91440" bIns="45720" rtlCol="0" anchor="t">
                <a:normAutofit fontScale="92500"/>
              </a:bodyPr>
              <a:lstStyle/>
              <a:p>
                <a:pPr marL="438785"/>
                <a:r>
                  <a:rPr lang="en-US" sz="2800" b="1">
                    <a:latin typeface="Calibri"/>
                    <a:ea typeface="Calibri"/>
                    <a:cs typeface="Calibri"/>
                  </a:rPr>
                  <a:t>Recall the GIN update:</a:t>
                </a:r>
                <a:endParaRPr lang="en-US"/>
              </a:p>
              <a:p>
                <a:pPr marL="438785">
                  <a:buClr>
                    <a:srgbClr val="F0AD00"/>
                  </a:buClr>
                </a:pPr>
                <a:endParaRPr lang="en-US"/>
              </a:p>
              <a:p>
                <a:pPr marL="438785">
                  <a:buClr>
                    <a:srgbClr val="F0AD00"/>
                  </a:buClr>
                </a:pPr>
                <a:endParaRPr lang="en-US"/>
              </a:p>
              <a:p>
                <a:pPr lvl="1"/>
                <a:r>
                  <a:rPr lang="en-US" sz="2400">
                    <a:solidFill>
                      <a:srgbClr val="C00000"/>
                    </a:solidFill>
                    <a:latin typeface="Calibri"/>
                    <a:ea typeface="Calibri"/>
                    <a:cs typeface="Calibri"/>
                  </a:rPr>
                  <a:t>We can unroll the first MLP layer:</a:t>
                </a:r>
                <a:endParaRPr lang="en-US" sz="2400">
                  <a:solidFill>
                    <a:srgbClr val="C00000"/>
                  </a:solidFill>
                  <a:ea typeface="Calibri"/>
                </a:endParaRPr>
              </a:p>
              <a:p>
                <a:pPr lvl="1"/>
                <a:endParaRPr lang="en-US" sz="2400">
                  <a:solidFill>
                    <a:srgbClr val="C00000"/>
                  </a:solidFill>
                  <a:latin typeface="Calibri"/>
                  <a:ea typeface="Calibri"/>
                  <a:cs typeface="Calibri"/>
                </a:endParaRPr>
              </a:p>
              <a:p>
                <a:pPr lvl="1"/>
                <a:endParaRPr lang="en-US" sz="2400">
                  <a:solidFill>
                    <a:srgbClr val="C00000"/>
                  </a:solidFill>
                  <a:latin typeface="Calibri"/>
                  <a:ea typeface="Calibri"/>
                  <a:cs typeface="Calibri"/>
                </a:endParaRPr>
              </a:p>
              <a:p>
                <a:pPr lvl="1"/>
                <a:endParaRPr lang="en-US" sz="2400">
                  <a:ea typeface="Calibri"/>
                </a:endParaRPr>
              </a:p>
              <a:p>
                <a:pPr lvl="1"/>
                <a:r>
                  <a:rPr lang="en-US" sz="2400">
                    <a:latin typeface="Calibri"/>
                    <a:ea typeface="Calibri"/>
                    <a:cs typeface="Calibri"/>
                  </a:rPr>
                  <a:t>We can write the color update in a matrix form:</a:t>
                </a:r>
                <a:endParaRPr lang="en-US" sz="2400">
                  <a:ea typeface="Calibri"/>
                </a:endParaRPr>
              </a:p>
              <a:p>
                <a:pPr lvl="1"/>
                <a:endParaRPr lang="en-US" sz="2400">
                  <a:ea typeface="Calibri"/>
                </a:endParaRPr>
              </a:p>
              <a:p>
                <a:pPr lvl="1"/>
                <a:endParaRPr lang="en-US" sz="2400">
                  <a:ea typeface="Calibri"/>
                </a:endParaRPr>
              </a:p>
              <a:p>
                <a:pPr lvl="1"/>
                <a:r>
                  <a:rPr lang="en-US" sz="2400">
                    <a:latin typeface="Calibri"/>
                    <a:ea typeface="Calibri"/>
                    <a:cs typeface="Calibri"/>
                  </a:rPr>
                  <a:t> </a:t>
                </a:r>
              </a:p>
              <a:p>
                <a:pPr lvl="1"/>
                <a:r>
                  <a:rPr lang="en-US" sz="2400">
                    <a:latin typeface="Calibri"/>
                    <a:ea typeface="Calibri"/>
                    <a:cs typeface="Calibri"/>
                  </a:rPr>
                  <a:t>Where </a:t>
                </a:r>
                <a14:m>
                  <m:oMath xmlns:m="http://schemas.openxmlformats.org/officeDocument/2006/math">
                    <m:r>
                      <a:rPr lang="en-US" sz="2400" b="0" i="1" smtClean="0">
                        <a:latin typeface="Cambria Math" panose="02040503050406030204" pitchFamily="18" charset="0"/>
                        <a:ea typeface="Calibri"/>
                        <a:cs typeface="Calibri"/>
                      </a:rPr>
                      <m:t>𝐴</m:t>
                    </m:r>
                    <m:r>
                      <a:rPr lang="en-US" sz="2400" b="0" i="1" smtClean="0">
                        <a:latin typeface="Cambria Math" panose="02040503050406030204" pitchFamily="18" charset="0"/>
                        <a:ea typeface="Cambria Math" panose="02040503050406030204" pitchFamily="18" charset="0"/>
                        <a:cs typeface="Calibri"/>
                      </a:rPr>
                      <m:t>𝜖</m:t>
                    </m:r>
                    <m:sSup>
                      <m:sSupPr>
                        <m:ctrlPr>
                          <a:rPr lang="en-US" sz="2400" b="0" i="1" smtClean="0">
                            <a:latin typeface="Cambria Math" panose="02040503050406030204" pitchFamily="18" charset="0"/>
                            <a:ea typeface="Cambria Math" panose="02040503050406030204" pitchFamily="18" charset="0"/>
                            <a:cs typeface="Calibri"/>
                          </a:rPr>
                        </m:ctrlPr>
                      </m:sSupPr>
                      <m:e>
                        <m:r>
                          <a:rPr lang="en-US" sz="2400" b="0" i="1" smtClean="0">
                            <a:latin typeface="Cambria Math" panose="02040503050406030204" pitchFamily="18" charset="0"/>
                            <a:ea typeface="Cambria Math" panose="02040503050406030204" pitchFamily="18" charset="0"/>
                            <a:cs typeface="Calibri"/>
                          </a:rPr>
                          <m:t>{0,1}</m:t>
                        </m:r>
                      </m:e>
                      <m:sup>
                        <m:r>
                          <a:rPr lang="en-US" sz="2400" b="0" i="1" smtClean="0">
                            <a:latin typeface="Cambria Math" panose="02040503050406030204" pitchFamily="18" charset="0"/>
                            <a:ea typeface="Cambria Math" panose="02040503050406030204" pitchFamily="18" charset="0"/>
                            <a:cs typeface="Calibri"/>
                          </a:rPr>
                          <m:t>𝑁</m:t>
                        </m:r>
                        <m:r>
                          <a:rPr lang="en-US" sz="2400" b="0" i="1" smtClean="0">
                            <a:latin typeface="Cambria Math" panose="02040503050406030204" pitchFamily="18" charset="0"/>
                            <a:ea typeface="Cambria Math" panose="02040503050406030204" pitchFamily="18" charset="0"/>
                            <a:cs typeface="Calibri"/>
                          </a:rPr>
                          <m:t>×</m:t>
                        </m:r>
                        <m:r>
                          <a:rPr lang="en-US" sz="2400" b="0" i="1" smtClean="0">
                            <a:latin typeface="Cambria Math" panose="02040503050406030204" pitchFamily="18" charset="0"/>
                            <a:ea typeface="Cambria Math" panose="02040503050406030204" pitchFamily="18" charset="0"/>
                            <a:cs typeface="Calibri"/>
                          </a:rPr>
                          <m:t>𝑁</m:t>
                        </m:r>
                      </m:sup>
                    </m:sSup>
                  </m:oMath>
                </a14:m>
                <a:r>
                  <a:rPr lang="en-US" sz="2400">
                    <a:latin typeface="Calibri"/>
                    <a:ea typeface="Calibri"/>
                    <a:cs typeface="Calibri"/>
                  </a:rPr>
                  <a:t> is the adjacency matrix of the graph, i.e., </a:t>
                </a:r>
                <a14:m>
                  <m:oMath xmlns:m="http://schemas.openxmlformats.org/officeDocument/2006/math">
                    <m:r>
                      <a:rPr lang="en-US" sz="2400" b="0" i="1" smtClean="0">
                        <a:latin typeface="Cambria Math" panose="02040503050406030204" pitchFamily="18" charset="0"/>
                        <a:ea typeface="Calibri"/>
                        <a:cs typeface="Calibri"/>
                      </a:rPr>
                      <m:t>𝐴</m:t>
                    </m:r>
                    <m:d>
                      <m:dPr>
                        <m:begChr m:val="["/>
                        <m:endChr m:val="]"/>
                        <m:ctrlPr>
                          <a:rPr lang="en-US" sz="2400" b="0" i="1" smtClean="0">
                            <a:latin typeface="Cambria Math" panose="02040503050406030204" pitchFamily="18" charset="0"/>
                            <a:ea typeface="Calibri"/>
                            <a:cs typeface="Calibri"/>
                          </a:rPr>
                        </m:ctrlPr>
                      </m:dPr>
                      <m:e>
                        <m:r>
                          <a:rPr lang="en-US" sz="2400" b="0" i="1" smtClean="0">
                            <a:latin typeface="Cambria Math" panose="02040503050406030204" pitchFamily="18" charset="0"/>
                            <a:ea typeface="Calibri"/>
                            <a:cs typeface="Calibri"/>
                          </a:rPr>
                          <m:t>𝑢</m:t>
                        </m:r>
                        <m:r>
                          <a:rPr lang="en-US" sz="2400" b="0" i="1" smtClean="0">
                            <a:latin typeface="Cambria Math" panose="02040503050406030204" pitchFamily="18" charset="0"/>
                            <a:ea typeface="Calibri"/>
                            <a:cs typeface="Calibri"/>
                          </a:rPr>
                          <m:t>,</m:t>
                        </m:r>
                        <m:r>
                          <a:rPr lang="en-US" sz="2400" b="0" i="1" smtClean="0">
                            <a:latin typeface="Cambria Math" panose="02040503050406030204" pitchFamily="18" charset="0"/>
                            <a:ea typeface="Calibri"/>
                            <a:cs typeface="Calibri"/>
                          </a:rPr>
                          <m:t>𝑣</m:t>
                        </m:r>
                      </m:e>
                    </m:d>
                    <m:r>
                      <a:rPr lang="en-US" sz="2400" b="0" i="1" smtClean="0">
                        <a:latin typeface="Cambria Math" panose="02040503050406030204" pitchFamily="18" charset="0"/>
                        <a:ea typeface="Calibri"/>
                        <a:cs typeface="Calibri"/>
                      </a:rPr>
                      <m:t>=1</m:t>
                    </m:r>
                  </m:oMath>
                </a14:m>
                <a:r>
                  <a:rPr lang="en-US" sz="2400">
                    <a:ea typeface="Calibri"/>
                  </a:rPr>
                  <a:t> if (</a:t>
                </a:r>
                <a:r>
                  <a:rPr lang="en-US" sz="2400" err="1">
                    <a:ea typeface="Calibri"/>
                  </a:rPr>
                  <a:t>u,v</a:t>
                </a:r>
                <a:r>
                  <a:rPr lang="en-US" sz="2400">
                    <a:ea typeface="Calibri"/>
                  </a:rPr>
                  <a:t>) is an edge and </a:t>
                </a:r>
                <a14:m>
                  <m:oMath xmlns:m="http://schemas.openxmlformats.org/officeDocument/2006/math">
                    <m:r>
                      <a:rPr lang="en-US" sz="2400" b="0" i="1" smtClean="0">
                        <a:latin typeface="Cambria Math" panose="02040503050406030204" pitchFamily="18" charset="0"/>
                        <a:ea typeface="Calibri"/>
                        <a:cs typeface="Calibri"/>
                      </a:rPr>
                      <m:t>𝐴</m:t>
                    </m:r>
                    <m:d>
                      <m:dPr>
                        <m:begChr m:val="["/>
                        <m:endChr m:val="]"/>
                        <m:ctrlPr>
                          <a:rPr lang="en-US" sz="2400" b="0" i="1" smtClean="0">
                            <a:latin typeface="Cambria Math" panose="02040503050406030204" pitchFamily="18" charset="0"/>
                            <a:ea typeface="Calibri"/>
                            <a:cs typeface="Calibri"/>
                          </a:rPr>
                        </m:ctrlPr>
                      </m:dPr>
                      <m:e>
                        <m:r>
                          <a:rPr lang="en-US" sz="2400" b="0" i="1" smtClean="0">
                            <a:latin typeface="Cambria Math" panose="02040503050406030204" pitchFamily="18" charset="0"/>
                            <a:ea typeface="Calibri"/>
                            <a:cs typeface="Calibri"/>
                          </a:rPr>
                          <m:t>𝑢</m:t>
                        </m:r>
                        <m:r>
                          <a:rPr lang="en-US" sz="2400" b="0" i="1" smtClean="0">
                            <a:latin typeface="Cambria Math" panose="02040503050406030204" pitchFamily="18" charset="0"/>
                            <a:ea typeface="Calibri"/>
                            <a:cs typeface="Calibri"/>
                          </a:rPr>
                          <m:t>,</m:t>
                        </m:r>
                        <m:r>
                          <a:rPr lang="en-US" sz="2400" b="0" i="1" smtClean="0">
                            <a:latin typeface="Cambria Math" panose="02040503050406030204" pitchFamily="18" charset="0"/>
                            <a:ea typeface="Calibri"/>
                            <a:cs typeface="Calibri"/>
                          </a:rPr>
                          <m:t>𝑣</m:t>
                        </m:r>
                      </m:e>
                    </m:d>
                    <m:r>
                      <a:rPr lang="en-US" sz="2400" b="0" i="1" smtClean="0">
                        <a:latin typeface="Cambria Math" panose="02040503050406030204" pitchFamily="18" charset="0"/>
                        <a:ea typeface="Calibri"/>
                        <a:cs typeface="Calibri"/>
                      </a:rPr>
                      <m:t>=0</m:t>
                    </m:r>
                  </m:oMath>
                </a14:m>
                <a:r>
                  <a:rPr lang="en-US" sz="2400">
                    <a:ea typeface="Calibri"/>
                  </a:rPr>
                  <a:t> if (</a:t>
                </a:r>
                <a:r>
                  <a:rPr lang="en-US" sz="2400" err="1">
                    <a:ea typeface="Calibri"/>
                  </a:rPr>
                  <a:t>u,v</a:t>
                </a:r>
                <a:r>
                  <a:rPr lang="en-US" sz="2400">
                    <a:ea typeface="Calibri"/>
                  </a:rPr>
                  <a:t>) is not an edge.</a:t>
                </a:r>
              </a:p>
            </p:txBody>
          </p:sp>
        </mc:Choice>
        <mc:Fallback xmlns="">
          <p:sp>
            <p:nvSpPr>
              <p:cNvPr id="3" name="コンテンツ プレースホルダー 2">
                <a:extLst>
                  <a:ext uri="{FF2B5EF4-FFF2-40B4-BE49-F238E27FC236}">
                    <a16:creationId xmlns:a16="http://schemas.microsoft.com/office/drawing/2014/main" id="{5D814956-27A6-8845-8F34-65451A278F63}"/>
                  </a:ext>
                </a:extLst>
              </p:cNvPr>
              <p:cNvSpPr>
                <a:spLocks noGrp="1" noRot="1" noChangeAspect="1" noMove="1" noResize="1" noEditPoints="1" noAdjustHandles="1" noChangeArrowheads="1" noChangeShapeType="1" noTextEdit="1"/>
              </p:cNvSpPr>
              <p:nvPr>
                <p:ph idx="1"/>
              </p:nvPr>
            </p:nvSpPr>
            <p:spPr>
              <a:xfrm>
                <a:off x="96251" y="1194816"/>
                <a:ext cx="9186111" cy="5623530"/>
              </a:xfrm>
              <a:blipFill>
                <a:blip r:embed="rId3"/>
                <a:stretch>
                  <a:fillRect t="-108"/>
                </a:stretch>
              </a:blipFill>
            </p:spPr>
            <p:txBody>
              <a:bodyPr/>
              <a:lstStyle/>
              <a:p>
                <a:r>
                  <a:rPr lang="en-US">
                    <a:noFill/>
                  </a:rPr>
                  <a:t> </a:t>
                </a:r>
              </a:p>
            </p:txBody>
          </p:sp>
        </mc:Fallback>
      </mc:AlternateContent>
      <p:sp>
        <p:nvSpPr>
          <p:cNvPr id="4" name="日付プレースホルダー 3">
            <a:extLst>
              <a:ext uri="{FF2B5EF4-FFF2-40B4-BE49-F238E27FC236}">
                <a16:creationId xmlns:a16="http://schemas.microsoft.com/office/drawing/2014/main" id="{B732AD66-7128-7D47-A71A-9DF8604B2E8B}"/>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フッター プレースホルダー 4">
            <a:extLst>
              <a:ext uri="{FF2B5EF4-FFF2-40B4-BE49-F238E27FC236}">
                <a16:creationId xmlns:a16="http://schemas.microsoft.com/office/drawing/2014/main" id="{D318C7A5-EA9F-184F-932D-93DFC587768E}"/>
              </a:ext>
            </a:extLst>
          </p:cNvPr>
          <p:cNvSpPr>
            <a:spLocks noGrp="1"/>
          </p:cNvSpPr>
          <p:nvPr>
            <p:ph type="ftr" sz="quarter" idx="11"/>
          </p:nvPr>
        </p:nvSpPr>
        <p:spPr/>
        <p:txBody>
          <a:bodyPr/>
          <a:lstStyle/>
          <a:p>
            <a:r>
              <a:rPr lang="en-US"/>
              <a:t>Jure Leskovec, Stanford CS224W: Machine Learning with Graphs</a:t>
            </a:r>
          </a:p>
        </p:txBody>
      </p:sp>
      <p:sp>
        <p:nvSpPr>
          <p:cNvPr id="6" name="スライド番号プレースホルダー 5">
            <a:extLst>
              <a:ext uri="{FF2B5EF4-FFF2-40B4-BE49-F238E27FC236}">
                <a16:creationId xmlns:a16="http://schemas.microsoft.com/office/drawing/2014/main" id="{6BF6AE44-3C74-D24F-87CC-BF5D4F2AF808}"/>
              </a:ext>
            </a:extLst>
          </p:cNvPr>
          <p:cNvSpPr>
            <a:spLocks noGrp="1"/>
          </p:cNvSpPr>
          <p:nvPr>
            <p:ph type="sldNum" sz="quarter" idx="12"/>
          </p:nvPr>
        </p:nvSpPr>
        <p:spPr/>
        <p:txBody>
          <a:bodyPr/>
          <a:lstStyle/>
          <a:p>
            <a:fld id="{19B12225-5612-419B-A8D5-4B8EEE4C217E}" type="slidenum">
              <a:rPr lang="en-US" smtClean="0"/>
              <a:pPr/>
              <a:t>20</a:t>
            </a:fld>
            <a:endParaRPr lang="en-US"/>
          </a:p>
        </p:txBody>
      </p:sp>
      <p:pic>
        <p:nvPicPr>
          <p:cNvPr id="8" name="Picture 7" descr="A close-up of a face&#10;&#10;Description automatically generated">
            <a:extLst>
              <a:ext uri="{FF2B5EF4-FFF2-40B4-BE49-F238E27FC236}">
                <a16:creationId xmlns:a16="http://schemas.microsoft.com/office/drawing/2014/main" id="{58BF5F18-D5B4-3F16-734B-95BE583DC5A0}"/>
              </a:ext>
            </a:extLst>
          </p:cNvPr>
          <p:cNvPicPr>
            <a:picLocks noChangeAspect="1"/>
          </p:cNvPicPr>
          <p:nvPr/>
        </p:nvPicPr>
        <p:blipFill>
          <a:blip r:embed="rId4"/>
          <a:stretch>
            <a:fillRect/>
          </a:stretch>
        </p:blipFill>
        <p:spPr>
          <a:xfrm>
            <a:off x="1684754" y="3124811"/>
            <a:ext cx="5295674" cy="1025916"/>
          </a:xfrm>
          <a:prstGeom prst="rect">
            <a:avLst/>
          </a:prstGeom>
        </p:spPr>
      </p:pic>
      <p:pic>
        <p:nvPicPr>
          <p:cNvPr id="11" name="Picture 10" descr="A black text on a white background&#10;&#10;Description automatically generated">
            <a:extLst>
              <a:ext uri="{FF2B5EF4-FFF2-40B4-BE49-F238E27FC236}">
                <a16:creationId xmlns:a16="http://schemas.microsoft.com/office/drawing/2014/main" id="{48396271-E304-2AC0-6170-C195283F1F54}"/>
              </a:ext>
            </a:extLst>
          </p:cNvPr>
          <p:cNvPicPr>
            <a:picLocks noChangeAspect="1"/>
          </p:cNvPicPr>
          <p:nvPr/>
        </p:nvPicPr>
        <p:blipFill>
          <a:blip r:embed="rId5"/>
          <a:stretch>
            <a:fillRect/>
          </a:stretch>
        </p:blipFill>
        <p:spPr>
          <a:xfrm>
            <a:off x="839191" y="4572070"/>
            <a:ext cx="7940105" cy="801126"/>
          </a:xfrm>
          <a:prstGeom prst="rect">
            <a:avLst/>
          </a:prstGeom>
        </p:spPr>
      </p:pic>
      <p:pic>
        <p:nvPicPr>
          <p:cNvPr id="7" name="Picture 6" descr="A black letter on a white background&#10;&#10;Description automatically generated">
            <a:extLst>
              <a:ext uri="{FF2B5EF4-FFF2-40B4-BE49-F238E27FC236}">
                <a16:creationId xmlns:a16="http://schemas.microsoft.com/office/drawing/2014/main" id="{3D08AAE8-D337-9DA5-A534-B19C65BF9D69}"/>
              </a:ext>
            </a:extLst>
          </p:cNvPr>
          <p:cNvPicPr>
            <a:picLocks noChangeAspect="1"/>
          </p:cNvPicPr>
          <p:nvPr/>
        </p:nvPicPr>
        <p:blipFill>
          <a:blip r:embed="rId6"/>
          <a:stretch>
            <a:fillRect/>
          </a:stretch>
        </p:blipFill>
        <p:spPr>
          <a:xfrm>
            <a:off x="871232" y="5275799"/>
            <a:ext cx="3264959" cy="423276"/>
          </a:xfrm>
          <a:prstGeom prst="rect">
            <a:avLst/>
          </a:prstGeom>
        </p:spPr>
      </p:pic>
      <p:sp>
        <p:nvSpPr>
          <p:cNvPr id="10" name="Rounded Rectangle 9">
            <a:extLst>
              <a:ext uri="{FF2B5EF4-FFF2-40B4-BE49-F238E27FC236}">
                <a16:creationId xmlns:a16="http://schemas.microsoft.com/office/drawing/2014/main" id="{B6576CC9-FAB2-8E2D-C1B7-E920391B1310}"/>
              </a:ext>
            </a:extLst>
          </p:cNvPr>
          <p:cNvSpPr/>
          <p:nvPr/>
        </p:nvSpPr>
        <p:spPr>
          <a:xfrm>
            <a:off x="9047749" y="951024"/>
            <a:ext cx="2251023" cy="2863671"/>
          </a:xfrm>
          <a:prstGeom prst="roundRect">
            <a:avLst/>
          </a:prstGeom>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Fix this slide. Explain notation. Explain what is going on.</a:t>
            </a:r>
          </a:p>
        </p:txBody>
      </p:sp>
    </p:spTree>
    <p:extLst>
      <p:ext uri="{BB962C8B-B14F-4D97-AF65-F5344CB8AC3E}">
        <p14:creationId xmlns:p14="http://schemas.microsoft.com/office/powerpoint/2010/main" val="2658374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white background with black dots&#10;&#10;Description automatically generated">
            <a:extLst>
              <a:ext uri="{FF2B5EF4-FFF2-40B4-BE49-F238E27FC236}">
                <a16:creationId xmlns:a16="http://schemas.microsoft.com/office/drawing/2014/main" id="{CEFB8C08-39BD-7505-4A5A-7F9B6C27E866}"/>
              </a:ext>
            </a:extLst>
          </p:cNvPr>
          <p:cNvPicPr>
            <a:picLocks noChangeAspect="1"/>
          </p:cNvPicPr>
          <p:nvPr/>
        </p:nvPicPr>
        <p:blipFill>
          <a:blip r:embed="rId2"/>
          <a:srcRect l="314" t="31688" r="67924" b="36021"/>
          <a:stretch/>
        </p:blipFill>
        <p:spPr>
          <a:xfrm>
            <a:off x="610022" y="2489728"/>
            <a:ext cx="2272326" cy="705864"/>
          </a:xfrm>
          <a:prstGeom prst="rect">
            <a:avLst/>
          </a:prstGeom>
        </p:spPr>
      </p:pic>
      <p:sp>
        <p:nvSpPr>
          <p:cNvPr id="2" name="タイトル 1">
            <a:extLst>
              <a:ext uri="{FF2B5EF4-FFF2-40B4-BE49-F238E27FC236}">
                <a16:creationId xmlns:a16="http://schemas.microsoft.com/office/drawing/2014/main" id="{32CCE02C-55BA-D540-837B-FE35C5EDD1B1}"/>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ltLang="ja-JP">
                <a:ea typeface="HGｺﾞｼｯｸM"/>
              </a:rPr>
              <a:t>Spectral Graph Representation</a:t>
            </a:r>
            <a:endParaRPr lang="en-US"/>
          </a:p>
        </p:txBody>
      </p:sp>
      <p:sp>
        <p:nvSpPr>
          <p:cNvPr id="3" name="コンテンツ プレースホルダー 2">
            <a:extLst>
              <a:ext uri="{FF2B5EF4-FFF2-40B4-BE49-F238E27FC236}">
                <a16:creationId xmlns:a16="http://schemas.microsoft.com/office/drawing/2014/main" id="{5D814956-27A6-8845-8F34-65451A278F63}"/>
              </a:ext>
            </a:extLst>
          </p:cNvPr>
          <p:cNvSpPr>
            <a:spLocks noGrp="1"/>
          </p:cNvSpPr>
          <p:nvPr>
            <p:ph idx="1"/>
          </p:nvPr>
        </p:nvSpPr>
        <p:spPr>
          <a:xfrm>
            <a:off x="96251" y="1194816"/>
            <a:ext cx="9186111" cy="5623530"/>
          </a:xfrm>
        </p:spPr>
        <p:txBody>
          <a:bodyPr vert="horz" lIns="54864" tIns="91440" rIns="91440" bIns="45720" rtlCol="0" anchor="t">
            <a:normAutofit/>
          </a:bodyPr>
          <a:lstStyle/>
          <a:p>
            <a:pPr marL="438785"/>
            <a:r>
              <a:rPr lang="en-US" sz="2800" b="1">
                <a:latin typeface="Calibri"/>
                <a:ea typeface="Calibri"/>
                <a:cs typeface="Calibri"/>
              </a:rPr>
              <a:t>Let's compute the eigenvalue decomposition of the graph adjacency matrix A. </a:t>
            </a:r>
            <a:endParaRPr lang="en-US"/>
          </a:p>
          <a:p>
            <a:pPr marL="438785">
              <a:buClr>
                <a:srgbClr val="F0AD00"/>
              </a:buClr>
            </a:pPr>
            <a:endParaRPr lang="en-US"/>
          </a:p>
          <a:p>
            <a:pPr marL="438785">
              <a:buClr>
                <a:srgbClr val="F0AD00"/>
              </a:buClr>
            </a:pPr>
            <a:r>
              <a:rPr lang="en-US" sz="2800">
                <a:latin typeface="Calibri"/>
                <a:ea typeface="Calibri"/>
                <a:cs typeface="Calibri"/>
              </a:rPr>
              <a:t>                             is the orthonormal matrix of eigenvectors</a:t>
            </a:r>
            <a:endParaRPr lang="en-US" sz="2800">
              <a:ea typeface="Calibri"/>
            </a:endParaRPr>
          </a:p>
          <a:p>
            <a:pPr marL="438785">
              <a:buClr>
                <a:srgbClr val="F0AD00"/>
              </a:buClr>
            </a:pPr>
            <a:r>
              <a:rPr lang="en-US" sz="2800">
                <a:latin typeface="Calibri"/>
                <a:ea typeface="Calibri"/>
                <a:cs typeface="Calibri"/>
              </a:rPr>
              <a:t> I  is the diagonal matrix  of eigenvalues             </a:t>
            </a:r>
            <a:endParaRPr lang="en-US" sz="2800">
              <a:ea typeface="Calibri"/>
            </a:endParaRPr>
          </a:p>
          <a:p>
            <a:pPr lvl="1"/>
            <a:r>
              <a:rPr lang="en-US" sz="2400">
                <a:latin typeface="Calibri"/>
                <a:ea typeface="Calibri"/>
                <a:cs typeface="Calibri"/>
              </a:rPr>
              <a:t>The eigenvalue (</a:t>
            </a:r>
            <a:r>
              <a:rPr lang="en-US" sz="2400" b="1">
                <a:latin typeface="Calibri"/>
                <a:ea typeface="Calibri"/>
                <a:cs typeface="Calibri"/>
              </a:rPr>
              <a:t>spectral</a:t>
            </a:r>
            <a:r>
              <a:rPr lang="en-US" sz="2400">
                <a:latin typeface="Calibri"/>
                <a:ea typeface="Calibri"/>
                <a:cs typeface="Calibri"/>
              </a:rPr>
              <a:t>) decomposition of the adjacency is a </a:t>
            </a:r>
            <a:r>
              <a:rPr lang="en-US" sz="2400" b="1">
                <a:solidFill>
                  <a:srgbClr val="C00000"/>
                </a:solidFill>
                <a:latin typeface="Calibri"/>
                <a:ea typeface="Calibri"/>
                <a:cs typeface="Calibri"/>
              </a:rPr>
              <a:t>universal characterization</a:t>
            </a:r>
            <a:r>
              <a:rPr lang="en-US" sz="2400">
                <a:solidFill>
                  <a:srgbClr val="C00000"/>
                </a:solidFill>
                <a:latin typeface="Calibri"/>
                <a:ea typeface="Calibri"/>
                <a:cs typeface="Calibri"/>
              </a:rPr>
              <a:t> </a:t>
            </a:r>
            <a:r>
              <a:rPr lang="en-US" sz="2400">
                <a:latin typeface="Calibri"/>
                <a:ea typeface="Calibri"/>
                <a:cs typeface="Calibri"/>
              </a:rPr>
              <a:t>of the graph.</a:t>
            </a:r>
            <a:endParaRPr lang="en-US" sz="2400">
              <a:ea typeface="Calibri"/>
            </a:endParaRPr>
          </a:p>
          <a:p>
            <a:pPr lvl="1"/>
            <a:r>
              <a:rPr lang="en-US" sz="2400" b="1">
                <a:latin typeface="Calibri"/>
                <a:ea typeface="Calibri"/>
                <a:cs typeface="Calibri"/>
              </a:rPr>
              <a:t>Different graphs have different spectral decompositions</a:t>
            </a:r>
          </a:p>
          <a:p>
            <a:pPr lvl="1"/>
            <a:r>
              <a:rPr lang="en-US" sz="2400">
                <a:latin typeface="Calibri"/>
                <a:ea typeface="Calibri"/>
                <a:cs typeface="Calibri"/>
              </a:rPr>
              <a:t>The</a:t>
            </a:r>
            <a:r>
              <a:rPr lang="en-US" sz="2400">
                <a:solidFill>
                  <a:srgbClr val="C00000"/>
                </a:solidFill>
                <a:latin typeface="Calibri"/>
                <a:ea typeface="Calibri"/>
                <a:cs typeface="Calibri"/>
              </a:rPr>
              <a:t> </a:t>
            </a:r>
            <a:r>
              <a:rPr lang="en-US" sz="2400" b="1">
                <a:solidFill>
                  <a:srgbClr val="C00000"/>
                </a:solidFill>
                <a:latin typeface="Calibri"/>
                <a:ea typeface="Calibri"/>
                <a:cs typeface="Calibri"/>
              </a:rPr>
              <a:t>number of cycles</a:t>
            </a:r>
            <a:r>
              <a:rPr lang="en-US" sz="2400">
                <a:solidFill>
                  <a:srgbClr val="C00000"/>
                </a:solidFill>
                <a:latin typeface="Calibri"/>
                <a:ea typeface="Calibri"/>
                <a:cs typeface="Calibri"/>
              </a:rPr>
              <a:t> </a:t>
            </a:r>
            <a:r>
              <a:rPr lang="en-US" sz="2400">
                <a:latin typeface="Calibri"/>
                <a:ea typeface="Calibri"/>
                <a:cs typeface="Calibri"/>
              </a:rPr>
              <a:t>in a graph can be viewed as </a:t>
            </a:r>
            <a:r>
              <a:rPr lang="en-US" sz="2400" b="1">
                <a:solidFill>
                  <a:srgbClr val="C00000"/>
                </a:solidFill>
                <a:latin typeface="Calibri"/>
                <a:ea typeface="Calibri"/>
                <a:cs typeface="Calibri"/>
              </a:rPr>
              <a:t>functions of eigenvalues and eigenvectors</a:t>
            </a:r>
            <a:r>
              <a:rPr lang="en-US" sz="2400">
                <a:latin typeface="Calibri"/>
                <a:ea typeface="Calibri"/>
                <a:cs typeface="Calibri"/>
              </a:rPr>
              <a:t>, e.g.,</a:t>
            </a:r>
          </a:p>
          <a:p>
            <a:pPr lvl="1"/>
            <a:endParaRPr lang="en-US" sz="2000">
              <a:solidFill>
                <a:srgbClr val="C00000"/>
              </a:solidFill>
              <a:latin typeface="Calibri"/>
              <a:ea typeface="Calibri"/>
              <a:cs typeface="Calibri"/>
            </a:endParaRPr>
          </a:p>
          <a:p>
            <a:pPr lvl="1"/>
            <a:endParaRPr lang="en-US" sz="2000">
              <a:solidFill>
                <a:srgbClr val="C00000"/>
              </a:solidFill>
              <a:latin typeface="Calibri"/>
              <a:ea typeface="Calibri"/>
              <a:cs typeface="Calibri"/>
            </a:endParaRPr>
          </a:p>
          <a:p>
            <a:pPr lvl="1"/>
            <a:endParaRPr lang="en-US" sz="2000">
              <a:solidFill>
                <a:srgbClr val="C00000"/>
              </a:solidFill>
              <a:latin typeface="Calibri"/>
              <a:ea typeface="Calibri"/>
              <a:cs typeface="Calibri"/>
            </a:endParaRPr>
          </a:p>
          <a:p>
            <a:pPr lvl="1"/>
            <a:endParaRPr lang="en-US" sz="2000">
              <a:solidFill>
                <a:srgbClr val="C00000"/>
              </a:solidFill>
              <a:ea typeface="Calibri"/>
            </a:endParaRPr>
          </a:p>
          <a:p>
            <a:pPr lvl="1"/>
            <a:endParaRPr lang="en-US" sz="2000">
              <a:solidFill>
                <a:srgbClr val="C00000"/>
              </a:solidFill>
              <a:ea typeface="Calibri"/>
            </a:endParaRPr>
          </a:p>
          <a:p>
            <a:pPr lvl="1"/>
            <a:endParaRPr lang="en-US" sz="2000">
              <a:solidFill>
                <a:srgbClr val="C00000"/>
              </a:solidFill>
              <a:ea typeface="Calibri"/>
            </a:endParaRPr>
          </a:p>
          <a:p>
            <a:pPr lvl="1"/>
            <a:endParaRPr lang="en-US" sz="2000">
              <a:solidFill>
                <a:srgbClr val="C00000"/>
              </a:solidFill>
              <a:ea typeface="Calibri"/>
            </a:endParaRPr>
          </a:p>
          <a:p>
            <a:pPr lvl="1"/>
            <a:endParaRPr lang="en-US" sz="2000">
              <a:solidFill>
                <a:srgbClr val="C00000"/>
              </a:solidFill>
              <a:ea typeface="Calibri"/>
            </a:endParaRPr>
          </a:p>
          <a:p>
            <a:pPr lvl="1"/>
            <a:endParaRPr lang="en-US" sz="2000">
              <a:solidFill>
                <a:srgbClr val="C00000"/>
              </a:solidFill>
              <a:ea typeface="Calibri"/>
            </a:endParaRPr>
          </a:p>
          <a:p>
            <a:pPr marL="457200" lvl="1" indent="0">
              <a:buNone/>
            </a:pPr>
            <a:endParaRPr lang="en-US" sz="2000">
              <a:solidFill>
                <a:srgbClr val="C00000"/>
              </a:solidFill>
              <a:ea typeface="Calibri"/>
            </a:endParaRPr>
          </a:p>
        </p:txBody>
      </p:sp>
      <p:sp>
        <p:nvSpPr>
          <p:cNvPr id="4" name="日付プレースホルダー 3">
            <a:extLst>
              <a:ext uri="{FF2B5EF4-FFF2-40B4-BE49-F238E27FC236}">
                <a16:creationId xmlns:a16="http://schemas.microsoft.com/office/drawing/2014/main" id="{B732AD66-7128-7D47-A71A-9DF8604B2E8B}"/>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フッター プレースホルダー 4">
            <a:extLst>
              <a:ext uri="{FF2B5EF4-FFF2-40B4-BE49-F238E27FC236}">
                <a16:creationId xmlns:a16="http://schemas.microsoft.com/office/drawing/2014/main" id="{D318C7A5-EA9F-184F-932D-93DFC587768E}"/>
              </a:ext>
            </a:extLst>
          </p:cNvPr>
          <p:cNvSpPr>
            <a:spLocks noGrp="1"/>
          </p:cNvSpPr>
          <p:nvPr>
            <p:ph type="ftr" sz="quarter" idx="11"/>
          </p:nvPr>
        </p:nvSpPr>
        <p:spPr/>
        <p:txBody>
          <a:bodyPr/>
          <a:lstStyle/>
          <a:p>
            <a:r>
              <a:rPr lang="en-US"/>
              <a:t>Jure Leskovec, Stanford CS224W: Machine Learning with Graphs</a:t>
            </a:r>
          </a:p>
        </p:txBody>
      </p:sp>
      <p:sp>
        <p:nvSpPr>
          <p:cNvPr id="6" name="スライド番号プレースホルダー 5">
            <a:extLst>
              <a:ext uri="{FF2B5EF4-FFF2-40B4-BE49-F238E27FC236}">
                <a16:creationId xmlns:a16="http://schemas.microsoft.com/office/drawing/2014/main" id="{6BF6AE44-3C74-D24F-87CC-BF5D4F2AF808}"/>
              </a:ext>
            </a:extLst>
          </p:cNvPr>
          <p:cNvSpPr>
            <a:spLocks noGrp="1"/>
          </p:cNvSpPr>
          <p:nvPr>
            <p:ph type="sldNum" sz="quarter" idx="12"/>
          </p:nvPr>
        </p:nvSpPr>
        <p:spPr/>
        <p:txBody>
          <a:bodyPr/>
          <a:lstStyle/>
          <a:p>
            <a:fld id="{19B12225-5612-419B-A8D5-4B8EEE4C217E}" type="slidenum">
              <a:rPr lang="en-US" smtClean="0"/>
              <a:pPr/>
              <a:t>21</a:t>
            </a:fld>
            <a:endParaRPr lang="en-US"/>
          </a:p>
        </p:txBody>
      </p:sp>
      <p:pic>
        <p:nvPicPr>
          <p:cNvPr id="8" name="Picture 7" descr="A white background with black dots&#10;&#10;Description automatically generated">
            <a:extLst>
              <a:ext uri="{FF2B5EF4-FFF2-40B4-BE49-F238E27FC236}">
                <a16:creationId xmlns:a16="http://schemas.microsoft.com/office/drawing/2014/main" id="{64F58138-0758-FF2E-B8AC-29FB12F70027}"/>
              </a:ext>
            </a:extLst>
          </p:cNvPr>
          <p:cNvPicPr>
            <a:picLocks noChangeAspect="1"/>
          </p:cNvPicPr>
          <p:nvPr/>
        </p:nvPicPr>
        <p:blipFill>
          <a:blip r:embed="rId2"/>
          <a:srcRect l="74214" b="73958"/>
          <a:stretch/>
        </p:blipFill>
        <p:spPr>
          <a:xfrm>
            <a:off x="3538513" y="2064697"/>
            <a:ext cx="1825927" cy="561423"/>
          </a:xfrm>
          <a:prstGeom prst="rect">
            <a:avLst/>
          </a:prstGeom>
        </p:spPr>
      </p:pic>
      <p:pic>
        <p:nvPicPr>
          <p:cNvPr id="9" name="Picture 8" descr="A white background with black dots&#10;&#10;Description automatically generated">
            <a:extLst>
              <a:ext uri="{FF2B5EF4-FFF2-40B4-BE49-F238E27FC236}">
                <a16:creationId xmlns:a16="http://schemas.microsoft.com/office/drawing/2014/main" id="{96747530-EC00-B5E2-F30F-08C2D771E33A}"/>
              </a:ext>
            </a:extLst>
          </p:cNvPr>
          <p:cNvPicPr>
            <a:picLocks noChangeAspect="1"/>
          </p:cNvPicPr>
          <p:nvPr/>
        </p:nvPicPr>
        <p:blipFill>
          <a:blip r:embed="rId2"/>
          <a:srcRect t="74221" r="80503"/>
          <a:stretch/>
        </p:blipFill>
        <p:spPr>
          <a:xfrm>
            <a:off x="6261654" y="3018719"/>
            <a:ext cx="1412962" cy="567348"/>
          </a:xfrm>
          <a:prstGeom prst="rect">
            <a:avLst/>
          </a:prstGeom>
        </p:spPr>
      </p:pic>
      <p:pic>
        <p:nvPicPr>
          <p:cNvPr id="11" name="Picture 10" descr="A black text on a white background&#10;&#10;Description automatically generated">
            <a:extLst>
              <a:ext uri="{FF2B5EF4-FFF2-40B4-BE49-F238E27FC236}">
                <a16:creationId xmlns:a16="http://schemas.microsoft.com/office/drawing/2014/main" id="{5BB619CE-9AF7-60D9-59E7-C34FECCD7ADF}"/>
              </a:ext>
            </a:extLst>
          </p:cNvPr>
          <p:cNvPicPr>
            <a:picLocks noChangeAspect="1"/>
          </p:cNvPicPr>
          <p:nvPr/>
        </p:nvPicPr>
        <p:blipFill>
          <a:blip r:embed="rId3"/>
          <a:stretch>
            <a:fillRect/>
          </a:stretch>
        </p:blipFill>
        <p:spPr>
          <a:xfrm>
            <a:off x="2284454" y="5554032"/>
            <a:ext cx="5049175" cy="1017368"/>
          </a:xfrm>
          <a:prstGeom prst="rect">
            <a:avLst/>
          </a:prstGeom>
        </p:spPr>
      </p:pic>
      <p:pic>
        <p:nvPicPr>
          <p:cNvPr id="7" name="Picture 6" descr="A white background with black dots&#10;&#10;Description automatically generated">
            <a:extLst>
              <a:ext uri="{FF2B5EF4-FFF2-40B4-BE49-F238E27FC236}">
                <a16:creationId xmlns:a16="http://schemas.microsoft.com/office/drawing/2014/main" id="{C63030F8-7C7A-CA4B-38CE-EB8FF5BFF218}"/>
              </a:ext>
            </a:extLst>
          </p:cNvPr>
          <p:cNvPicPr>
            <a:picLocks noChangeAspect="1"/>
          </p:cNvPicPr>
          <p:nvPr/>
        </p:nvPicPr>
        <p:blipFill>
          <a:blip r:embed="rId2"/>
          <a:srcRect l="88924" t="2835" r="7227" b="72938"/>
          <a:stretch/>
        </p:blipFill>
        <p:spPr>
          <a:xfrm>
            <a:off x="585699" y="3041241"/>
            <a:ext cx="272207" cy="522304"/>
          </a:xfrm>
          <a:prstGeom prst="rect">
            <a:avLst/>
          </a:prstGeom>
        </p:spPr>
      </p:pic>
    </p:spTree>
    <p:extLst>
      <p:ext uri="{BB962C8B-B14F-4D97-AF65-F5344CB8AC3E}">
        <p14:creationId xmlns:p14="http://schemas.microsoft.com/office/powerpoint/2010/main" val="2589625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CCE02C-55BA-D540-837B-FE35C5EDD1B1}"/>
              </a:ext>
            </a:extLst>
          </p:cNvPr>
          <p:cNvSpPr>
            <a:spLocks noGrp="1"/>
          </p:cNvSpPr>
          <p:nvPr>
            <p:ph type="title"/>
          </p:nvPr>
        </p:nvSpPr>
        <p:spPr>
          <a:xfrm>
            <a:off x="457200" y="76200"/>
            <a:ext cx="8344618" cy="987552"/>
          </a:xfrm>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ltLang="ja-JP">
                <a:ea typeface="HGｺﾞｼｯｸM"/>
              </a:rPr>
              <a:t>GNN as functions of eigenvectors</a:t>
            </a:r>
          </a:p>
        </p:txBody>
      </p:sp>
      <p:sp>
        <p:nvSpPr>
          <p:cNvPr id="3" name="コンテンツ プレースホルダー 2">
            <a:extLst>
              <a:ext uri="{FF2B5EF4-FFF2-40B4-BE49-F238E27FC236}">
                <a16:creationId xmlns:a16="http://schemas.microsoft.com/office/drawing/2014/main" id="{5D814956-27A6-8845-8F34-65451A278F63}"/>
              </a:ext>
            </a:extLst>
          </p:cNvPr>
          <p:cNvSpPr>
            <a:spLocks noGrp="1"/>
          </p:cNvSpPr>
          <p:nvPr>
            <p:ph idx="1"/>
          </p:nvPr>
        </p:nvSpPr>
        <p:spPr>
          <a:xfrm>
            <a:off x="96251" y="1194816"/>
            <a:ext cx="9197208" cy="5640175"/>
          </a:xfrm>
        </p:spPr>
        <p:txBody>
          <a:bodyPr vert="horz" lIns="54864" tIns="91440" rIns="91440" bIns="45720" rtlCol="0" anchor="t">
            <a:normAutofit/>
          </a:bodyPr>
          <a:lstStyle/>
          <a:p>
            <a:pPr marL="438785"/>
            <a:r>
              <a:rPr lang="en-US" sz="2800" b="1">
                <a:latin typeface="Calibri"/>
                <a:ea typeface="Calibri"/>
                <a:cs typeface="Calibri"/>
              </a:rPr>
              <a:t>We can interpret GIN layers as MLPs operating on the eigenvectors:</a:t>
            </a:r>
            <a:endParaRPr lang="en-US" sz="2800" b="1">
              <a:ea typeface="Calibri"/>
            </a:endParaRPr>
          </a:p>
          <a:p>
            <a:pPr marL="438785">
              <a:buClr>
                <a:srgbClr val="F0AD00"/>
              </a:buClr>
            </a:pPr>
            <a:endParaRPr lang="en-US" sz="2800" b="1">
              <a:ea typeface="Calibri"/>
            </a:endParaRPr>
          </a:p>
          <a:p>
            <a:pPr marL="438785">
              <a:buClr>
                <a:srgbClr val="F0AD00"/>
              </a:buClr>
            </a:pPr>
            <a:endParaRPr lang="en-US" sz="2800" b="1">
              <a:ea typeface="Calibri"/>
            </a:endParaRPr>
          </a:p>
          <a:p>
            <a:pPr marL="438785">
              <a:buClr>
                <a:srgbClr val="F0AD00"/>
              </a:buClr>
            </a:pPr>
            <a:endParaRPr lang="en-US" sz="2800" b="1">
              <a:solidFill>
                <a:srgbClr val="000000"/>
              </a:solidFill>
              <a:ea typeface="Calibri"/>
            </a:endParaRPr>
          </a:p>
          <a:p>
            <a:pPr marL="438785">
              <a:buClr>
                <a:srgbClr val="F0AD00"/>
              </a:buClr>
            </a:pPr>
            <a:r>
              <a:rPr lang="en-US" sz="2400" b="1">
                <a:solidFill>
                  <a:srgbClr val="000000"/>
                </a:solidFill>
                <a:latin typeface="Calibri"/>
                <a:ea typeface="Calibri"/>
                <a:cs typeface="Calibri"/>
              </a:rPr>
              <a:t>If we replace A with the spectral decomposition</a:t>
            </a:r>
            <a:endParaRPr lang="en-US" sz="2400" b="1">
              <a:solidFill>
                <a:srgbClr val="000000"/>
              </a:solidFill>
              <a:ea typeface="Calibri" pitchFamily="34" charset="0"/>
            </a:endParaRPr>
          </a:p>
          <a:p>
            <a:pPr marL="438785">
              <a:buClr>
                <a:srgbClr val="F0AD00"/>
              </a:buClr>
            </a:pPr>
            <a:endParaRPr lang="en-US">
              <a:solidFill>
                <a:srgbClr val="000000"/>
              </a:solidFill>
              <a:ea typeface="Calibri" pitchFamily="34" charset="0"/>
            </a:endParaRPr>
          </a:p>
          <a:p>
            <a:pPr marL="438785">
              <a:buClr>
                <a:srgbClr val="F0AD00"/>
              </a:buClr>
            </a:pPr>
            <a:endParaRPr lang="en-US">
              <a:solidFill>
                <a:srgbClr val="000000"/>
              </a:solidFill>
              <a:ea typeface="Calibri" pitchFamily="34" charset="0"/>
            </a:endParaRPr>
          </a:p>
          <a:p>
            <a:pPr marL="438785">
              <a:buClr>
                <a:srgbClr val="F0AD00"/>
              </a:buClr>
            </a:pPr>
            <a:endParaRPr lang="en-US" sz="2800">
              <a:solidFill>
                <a:srgbClr val="000000"/>
              </a:solidFill>
              <a:ea typeface="Calibri" pitchFamily="34" charset="0"/>
            </a:endParaRPr>
          </a:p>
          <a:p>
            <a:pPr marL="438785">
              <a:buClr>
                <a:srgbClr val="F0AD00"/>
              </a:buClr>
            </a:pPr>
            <a:endParaRPr lang="en-US" sz="2800">
              <a:solidFill>
                <a:srgbClr val="000000"/>
              </a:solidFill>
              <a:ea typeface="Calibri" pitchFamily="34" charset="0"/>
            </a:endParaRPr>
          </a:p>
          <a:p>
            <a:pPr marL="438785">
              <a:buClr>
                <a:srgbClr val="F0AD00"/>
              </a:buClr>
            </a:pPr>
            <a:r>
              <a:rPr lang="en-US" sz="2200">
                <a:solidFill>
                  <a:srgbClr val="000000"/>
                </a:solidFill>
                <a:latin typeface="Calibri"/>
                <a:ea typeface="Calibri"/>
                <a:cs typeface="Calibri"/>
              </a:rPr>
              <a:t>The weights of the first MLP layer depend on the eigenvalues and the </a:t>
            </a:r>
            <a:r>
              <a:rPr lang="en-US" sz="2200" b="1">
                <a:solidFill>
                  <a:srgbClr val="FF0000"/>
                </a:solidFill>
                <a:latin typeface="Calibri"/>
                <a:ea typeface="Calibri"/>
                <a:cs typeface="Calibri"/>
              </a:rPr>
              <a:t>dot product</a:t>
            </a:r>
            <a:r>
              <a:rPr lang="en-US" sz="2200">
                <a:solidFill>
                  <a:srgbClr val="000000"/>
                </a:solidFill>
                <a:latin typeface="Calibri"/>
                <a:ea typeface="Calibri"/>
                <a:cs typeface="Calibri"/>
              </a:rPr>
              <a:t> </a:t>
            </a:r>
            <a:r>
              <a:rPr lang="en-US" sz="2200" b="1">
                <a:solidFill>
                  <a:srgbClr val="000000"/>
                </a:solidFill>
                <a:latin typeface="Calibri"/>
                <a:ea typeface="Calibri"/>
                <a:cs typeface="Calibri"/>
              </a:rPr>
              <a:t>between the </a:t>
            </a:r>
            <a:r>
              <a:rPr lang="en-US" sz="2200" b="1">
                <a:solidFill>
                  <a:srgbClr val="FF0000"/>
                </a:solidFill>
                <a:latin typeface="Calibri"/>
                <a:ea typeface="Calibri"/>
                <a:cs typeface="Calibri"/>
              </a:rPr>
              <a:t>eigenvectors</a:t>
            </a:r>
            <a:r>
              <a:rPr lang="en-US" sz="2200" b="1">
                <a:solidFill>
                  <a:srgbClr val="000000"/>
                </a:solidFill>
                <a:latin typeface="Calibri"/>
                <a:ea typeface="Calibri"/>
                <a:cs typeface="Calibri"/>
              </a:rPr>
              <a:t> and the </a:t>
            </a:r>
            <a:r>
              <a:rPr lang="en-US" sz="2200" b="1">
                <a:solidFill>
                  <a:srgbClr val="FF0000"/>
                </a:solidFill>
                <a:latin typeface="Calibri"/>
                <a:ea typeface="Calibri"/>
                <a:cs typeface="Calibri"/>
              </a:rPr>
              <a:t>colors at the previous level</a:t>
            </a:r>
            <a:r>
              <a:rPr lang="en-US" sz="2200">
                <a:solidFill>
                  <a:srgbClr val="000000"/>
                </a:solidFill>
                <a:latin typeface="Calibri"/>
                <a:ea typeface="Calibri"/>
                <a:cs typeface="Calibri"/>
              </a:rPr>
              <a:t>.</a:t>
            </a:r>
          </a:p>
          <a:p>
            <a:pPr lvl="1"/>
            <a:endParaRPr lang="en-US" sz="2000">
              <a:solidFill>
                <a:srgbClr val="C00000"/>
              </a:solidFill>
              <a:latin typeface="Calibri"/>
              <a:ea typeface="Calibri"/>
              <a:cs typeface="Calibri"/>
            </a:endParaRPr>
          </a:p>
          <a:p>
            <a:pPr lvl="1"/>
            <a:endParaRPr lang="en-US" sz="2400">
              <a:solidFill>
                <a:srgbClr val="C00000"/>
              </a:solidFill>
              <a:latin typeface="Calibri"/>
              <a:ea typeface="Calibri"/>
              <a:cs typeface="Calibri"/>
            </a:endParaRPr>
          </a:p>
          <a:p>
            <a:pPr lvl="1"/>
            <a:endParaRPr lang="en-US" sz="2400">
              <a:solidFill>
                <a:srgbClr val="C00000"/>
              </a:solidFill>
              <a:ea typeface="Calibri"/>
            </a:endParaRPr>
          </a:p>
          <a:p>
            <a:pPr lvl="1"/>
            <a:endParaRPr lang="en-US" sz="2400">
              <a:solidFill>
                <a:srgbClr val="C00000"/>
              </a:solidFill>
              <a:ea typeface="Calibri"/>
            </a:endParaRPr>
          </a:p>
          <a:p>
            <a:pPr lvl="1"/>
            <a:endParaRPr lang="en-US" sz="2400">
              <a:solidFill>
                <a:srgbClr val="C00000"/>
              </a:solidFill>
              <a:ea typeface="Calibri"/>
            </a:endParaRPr>
          </a:p>
          <a:p>
            <a:pPr lvl="1"/>
            <a:endParaRPr lang="en-US" sz="2400">
              <a:solidFill>
                <a:srgbClr val="C00000"/>
              </a:solidFill>
              <a:ea typeface="Calibri"/>
            </a:endParaRPr>
          </a:p>
          <a:p>
            <a:pPr lvl="1"/>
            <a:endParaRPr lang="en-US" sz="2400">
              <a:solidFill>
                <a:srgbClr val="C00000"/>
              </a:solidFill>
              <a:ea typeface="Calibri"/>
            </a:endParaRPr>
          </a:p>
          <a:p>
            <a:pPr lvl="1"/>
            <a:endParaRPr lang="en-US" sz="2400">
              <a:solidFill>
                <a:srgbClr val="C00000"/>
              </a:solidFill>
              <a:ea typeface="Calibri"/>
            </a:endParaRPr>
          </a:p>
          <a:p>
            <a:pPr lvl="1"/>
            <a:endParaRPr lang="en-US" sz="2400">
              <a:solidFill>
                <a:srgbClr val="C00000"/>
              </a:solidFill>
              <a:ea typeface="Calibri"/>
            </a:endParaRPr>
          </a:p>
          <a:p>
            <a:pPr marL="457200" lvl="1" indent="0">
              <a:buNone/>
            </a:pPr>
            <a:endParaRPr lang="en-US" sz="2400">
              <a:ea typeface="Calibri"/>
            </a:endParaRPr>
          </a:p>
        </p:txBody>
      </p:sp>
      <p:sp>
        <p:nvSpPr>
          <p:cNvPr id="4" name="日付プレースホルダー 3">
            <a:extLst>
              <a:ext uri="{FF2B5EF4-FFF2-40B4-BE49-F238E27FC236}">
                <a16:creationId xmlns:a16="http://schemas.microsoft.com/office/drawing/2014/main" id="{B732AD66-7128-7D47-A71A-9DF8604B2E8B}"/>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フッター プレースホルダー 4">
            <a:extLst>
              <a:ext uri="{FF2B5EF4-FFF2-40B4-BE49-F238E27FC236}">
                <a16:creationId xmlns:a16="http://schemas.microsoft.com/office/drawing/2014/main" id="{D318C7A5-EA9F-184F-932D-93DFC587768E}"/>
              </a:ext>
            </a:extLst>
          </p:cNvPr>
          <p:cNvSpPr>
            <a:spLocks noGrp="1"/>
          </p:cNvSpPr>
          <p:nvPr>
            <p:ph type="ftr" sz="quarter" idx="11"/>
          </p:nvPr>
        </p:nvSpPr>
        <p:spPr/>
        <p:txBody>
          <a:bodyPr/>
          <a:lstStyle/>
          <a:p>
            <a:r>
              <a:rPr lang="en-US"/>
              <a:t>Jure Leskovec, Stanford CS224W: Machine Learning with Graphs</a:t>
            </a:r>
          </a:p>
        </p:txBody>
      </p:sp>
      <p:sp>
        <p:nvSpPr>
          <p:cNvPr id="6" name="スライド番号プレースホルダー 5">
            <a:extLst>
              <a:ext uri="{FF2B5EF4-FFF2-40B4-BE49-F238E27FC236}">
                <a16:creationId xmlns:a16="http://schemas.microsoft.com/office/drawing/2014/main" id="{6BF6AE44-3C74-D24F-87CC-BF5D4F2AF808}"/>
              </a:ext>
            </a:extLst>
          </p:cNvPr>
          <p:cNvSpPr>
            <a:spLocks noGrp="1"/>
          </p:cNvSpPr>
          <p:nvPr>
            <p:ph type="sldNum" sz="quarter" idx="12"/>
          </p:nvPr>
        </p:nvSpPr>
        <p:spPr/>
        <p:txBody>
          <a:bodyPr/>
          <a:lstStyle/>
          <a:p>
            <a:fld id="{19B12225-5612-419B-A8D5-4B8EEE4C217E}" type="slidenum">
              <a:rPr lang="en-US" smtClean="0"/>
              <a:pPr/>
              <a:t>22</a:t>
            </a:fld>
            <a:endParaRPr lang="en-US"/>
          </a:p>
        </p:txBody>
      </p:sp>
      <p:pic>
        <p:nvPicPr>
          <p:cNvPr id="7" name="Picture 6" descr="A black text on a white background&#10;&#10;Description automatically generated">
            <a:extLst>
              <a:ext uri="{FF2B5EF4-FFF2-40B4-BE49-F238E27FC236}">
                <a16:creationId xmlns:a16="http://schemas.microsoft.com/office/drawing/2014/main" id="{B1AED4BB-ECBD-810D-E580-3746914D22EB}"/>
              </a:ext>
            </a:extLst>
          </p:cNvPr>
          <p:cNvPicPr>
            <a:picLocks noChangeAspect="1"/>
          </p:cNvPicPr>
          <p:nvPr/>
        </p:nvPicPr>
        <p:blipFill>
          <a:blip r:embed="rId2"/>
          <a:stretch>
            <a:fillRect/>
          </a:stretch>
        </p:blipFill>
        <p:spPr>
          <a:xfrm>
            <a:off x="604594" y="2356472"/>
            <a:ext cx="8134956" cy="769808"/>
          </a:xfrm>
          <a:prstGeom prst="rect">
            <a:avLst/>
          </a:prstGeom>
        </p:spPr>
      </p:pic>
      <p:pic>
        <p:nvPicPr>
          <p:cNvPr id="13" name="Picture 12" descr="A white background with black dots&#10;&#10;Description automatically generated">
            <a:extLst>
              <a:ext uri="{FF2B5EF4-FFF2-40B4-BE49-F238E27FC236}">
                <a16:creationId xmlns:a16="http://schemas.microsoft.com/office/drawing/2014/main" id="{1B948984-5A46-6883-14F8-4F315EBBD1B7}"/>
              </a:ext>
            </a:extLst>
          </p:cNvPr>
          <p:cNvPicPr>
            <a:picLocks noChangeAspect="1"/>
          </p:cNvPicPr>
          <p:nvPr/>
        </p:nvPicPr>
        <p:blipFill>
          <a:blip r:embed="rId3"/>
          <a:srcRect l="74214" b="73958"/>
          <a:stretch/>
        </p:blipFill>
        <p:spPr>
          <a:xfrm>
            <a:off x="6649434" y="3311291"/>
            <a:ext cx="1825927" cy="561423"/>
          </a:xfrm>
          <a:prstGeom prst="rect">
            <a:avLst/>
          </a:prstGeom>
        </p:spPr>
      </p:pic>
      <p:pic>
        <p:nvPicPr>
          <p:cNvPr id="15" name="Picture 14" descr="A mathematical equations and symbols&#10;&#10;Description automatically generated">
            <a:extLst>
              <a:ext uri="{FF2B5EF4-FFF2-40B4-BE49-F238E27FC236}">
                <a16:creationId xmlns:a16="http://schemas.microsoft.com/office/drawing/2014/main" id="{72931496-9D10-37DE-4910-FAECB9D30CC9}"/>
              </a:ext>
            </a:extLst>
          </p:cNvPr>
          <p:cNvPicPr>
            <a:picLocks noChangeAspect="1"/>
          </p:cNvPicPr>
          <p:nvPr/>
        </p:nvPicPr>
        <p:blipFill>
          <a:blip r:embed="rId4"/>
          <a:stretch>
            <a:fillRect/>
          </a:stretch>
        </p:blipFill>
        <p:spPr>
          <a:xfrm>
            <a:off x="2007054" y="3985885"/>
            <a:ext cx="5038077" cy="1512406"/>
          </a:xfrm>
          <a:prstGeom prst="rect">
            <a:avLst/>
          </a:prstGeom>
        </p:spPr>
      </p:pic>
    </p:spTree>
    <p:extLst>
      <p:ext uri="{BB962C8B-B14F-4D97-AF65-F5344CB8AC3E}">
        <p14:creationId xmlns:p14="http://schemas.microsoft.com/office/powerpoint/2010/main" val="3940691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CCE02C-55BA-D540-837B-FE35C5EDD1B1}"/>
              </a:ext>
            </a:extLst>
          </p:cNvPr>
          <p:cNvSpPr>
            <a:spLocks noGrp="1"/>
          </p:cNvSpPr>
          <p:nvPr>
            <p:ph type="title"/>
          </p:nvPr>
        </p:nvSpPr>
        <p:spPr>
          <a:xfrm>
            <a:off x="457200" y="76200"/>
            <a:ext cx="8344618" cy="987552"/>
          </a:xfrm>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ltLang="ja-JP">
                <a:ea typeface="HGｺﾞｼｯｸM"/>
              </a:rPr>
              <a:t>GNN with uniform initial colors</a:t>
            </a:r>
          </a:p>
        </p:txBody>
      </p:sp>
      <p:sp>
        <p:nvSpPr>
          <p:cNvPr id="3" name="コンテンツ プレースホルダー 2">
            <a:extLst>
              <a:ext uri="{FF2B5EF4-FFF2-40B4-BE49-F238E27FC236}">
                <a16:creationId xmlns:a16="http://schemas.microsoft.com/office/drawing/2014/main" id="{5D814956-27A6-8845-8F34-65451A278F63}"/>
              </a:ext>
            </a:extLst>
          </p:cNvPr>
          <p:cNvSpPr>
            <a:spLocks noGrp="1"/>
          </p:cNvSpPr>
          <p:nvPr>
            <p:ph idx="1"/>
          </p:nvPr>
        </p:nvSpPr>
        <p:spPr>
          <a:xfrm>
            <a:off x="96251" y="1194816"/>
            <a:ext cx="9186111" cy="5623530"/>
          </a:xfrm>
        </p:spPr>
        <p:txBody>
          <a:bodyPr vert="horz" lIns="54864" tIns="91440" rIns="91440" bIns="45720" rtlCol="0" anchor="t">
            <a:normAutofit/>
          </a:bodyPr>
          <a:lstStyle/>
          <a:p>
            <a:pPr marL="438785"/>
            <a:r>
              <a:rPr lang="en-US" sz="2800" b="1">
                <a:latin typeface="Calibri"/>
                <a:ea typeface="Calibri"/>
                <a:cs typeface="Calibri"/>
              </a:rPr>
              <a:t>We can interpret GIN layers as MLPs operating on the eigenvectors:</a:t>
            </a:r>
            <a:endParaRPr lang="en-US" sz="2800" b="1">
              <a:ea typeface="Calibri"/>
            </a:endParaRPr>
          </a:p>
          <a:p>
            <a:pPr marL="438785">
              <a:buClr>
                <a:srgbClr val="F0AD00"/>
              </a:buClr>
            </a:pPr>
            <a:endParaRPr lang="en-US" sz="2800" b="1">
              <a:ea typeface="Calibri"/>
            </a:endParaRPr>
          </a:p>
          <a:p>
            <a:pPr marL="438785">
              <a:buClr>
                <a:srgbClr val="F0AD00"/>
              </a:buClr>
            </a:pPr>
            <a:endParaRPr lang="en-US" sz="2800" b="1">
              <a:ea typeface="Calibri"/>
            </a:endParaRPr>
          </a:p>
          <a:p>
            <a:pPr marL="438785">
              <a:buClr>
                <a:srgbClr val="F0AD00"/>
              </a:buClr>
            </a:pPr>
            <a:endParaRPr lang="en-US" sz="2800" b="1">
              <a:solidFill>
                <a:srgbClr val="000000"/>
              </a:solidFill>
              <a:ea typeface="Calibri"/>
            </a:endParaRPr>
          </a:p>
          <a:p>
            <a:pPr marL="438785">
              <a:buClr>
                <a:srgbClr val="F0AD00"/>
              </a:buClr>
            </a:pPr>
            <a:r>
              <a:rPr lang="en-US" sz="2400" b="1">
                <a:solidFill>
                  <a:srgbClr val="000000"/>
                </a:solidFill>
                <a:latin typeface="Calibri"/>
                <a:ea typeface="Calibri"/>
                <a:cs typeface="Calibri"/>
              </a:rPr>
              <a:t>If we zoom in</a:t>
            </a:r>
            <a:endParaRPr lang="en-US" sz="2400" b="1">
              <a:solidFill>
                <a:srgbClr val="000000"/>
              </a:solidFill>
              <a:ea typeface="Calibri" pitchFamily="34" charset="0"/>
            </a:endParaRPr>
          </a:p>
          <a:p>
            <a:pPr marL="438785">
              <a:buClr>
                <a:srgbClr val="F0AD00"/>
              </a:buClr>
            </a:pPr>
            <a:endParaRPr lang="en-US">
              <a:solidFill>
                <a:srgbClr val="000000"/>
              </a:solidFill>
              <a:ea typeface="Calibri" pitchFamily="34" charset="0"/>
            </a:endParaRPr>
          </a:p>
          <a:p>
            <a:pPr marL="438785">
              <a:buClr>
                <a:srgbClr val="F0AD00"/>
              </a:buClr>
            </a:pPr>
            <a:endParaRPr lang="en-US" sz="2800">
              <a:solidFill>
                <a:srgbClr val="000000"/>
              </a:solidFill>
              <a:ea typeface="Calibri" pitchFamily="34" charset="0"/>
            </a:endParaRPr>
          </a:p>
          <a:p>
            <a:pPr marL="438785">
              <a:buClr>
                <a:srgbClr val="F0AD00"/>
              </a:buClr>
            </a:pPr>
            <a:endParaRPr lang="en-US" sz="2400">
              <a:solidFill>
                <a:srgbClr val="000000"/>
              </a:solidFill>
              <a:latin typeface="Calibri"/>
              <a:ea typeface="Calibri"/>
              <a:cs typeface="Calibri"/>
            </a:endParaRPr>
          </a:p>
          <a:p>
            <a:pPr marL="438785">
              <a:buClr>
                <a:srgbClr val="F0AD00"/>
              </a:buClr>
            </a:pPr>
            <a:r>
              <a:rPr lang="en-US" sz="2400">
                <a:solidFill>
                  <a:srgbClr val="000000"/>
                </a:solidFill>
                <a:latin typeface="Calibri"/>
                <a:ea typeface="Calibri"/>
                <a:cs typeface="Calibri"/>
              </a:rPr>
              <a:t>The new node colors </a:t>
            </a:r>
            <a:r>
              <a:rPr lang="en-US" sz="2400" b="1">
                <a:solidFill>
                  <a:srgbClr val="FF0000"/>
                </a:solidFill>
                <a:latin typeface="Calibri"/>
                <a:ea typeface="Calibri"/>
                <a:cs typeface="Calibri"/>
              </a:rPr>
              <a:t>only depend</a:t>
            </a:r>
            <a:r>
              <a:rPr lang="en-US" sz="2400">
                <a:solidFill>
                  <a:srgbClr val="000000"/>
                </a:solidFill>
                <a:latin typeface="Calibri"/>
                <a:ea typeface="Calibri"/>
                <a:cs typeface="Calibri"/>
              </a:rPr>
              <a:t> on the </a:t>
            </a:r>
            <a:r>
              <a:rPr lang="en-US" sz="2400" b="1">
                <a:solidFill>
                  <a:srgbClr val="000000"/>
                </a:solidFill>
                <a:latin typeface="Calibri"/>
                <a:ea typeface="Calibri"/>
                <a:cs typeface="Calibri"/>
              </a:rPr>
              <a:t>eigenvectors that are </a:t>
            </a:r>
            <a:r>
              <a:rPr lang="en-US" sz="2400" b="1">
                <a:solidFill>
                  <a:srgbClr val="FF0000"/>
                </a:solidFill>
                <a:latin typeface="Calibri"/>
                <a:ea typeface="Calibri"/>
                <a:cs typeface="Calibri"/>
              </a:rPr>
              <a:t>not</a:t>
            </a:r>
            <a:r>
              <a:rPr lang="en-US" sz="2400" b="1">
                <a:solidFill>
                  <a:srgbClr val="000000"/>
                </a:solidFill>
                <a:latin typeface="Calibri"/>
                <a:ea typeface="Calibri"/>
                <a:cs typeface="Calibri"/>
              </a:rPr>
              <a:t> orthogonal to 1</a:t>
            </a:r>
            <a:r>
              <a:rPr lang="en-US" sz="2400">
                <a:solidFill>
                  <a:srgbClr val="000000"/>
                </a:solidFill>
                <a:latin typeface="Calibri"/>
                <a:ea typeface="Calibri"/>
                <a:cs typeface="Calibri"/>
              </a:rPr>
              <a:t>.</a:t>
            </a:r>
            <a:endParaRPr lang="en-US"/>
          </a:p>
          <a:p>
            <a:pPr marL="438785">
              <a:buClr>
                <a:srgbClr val="F0AD00"/>
              </a:buClr>
            </a:pPr>
            <a:r>
              <a:rPr lang="en-US" sz="2400" b="1">
                <a:solidFill>
                  <a:srgbClr val="0000FF"/>
                </a:solidFill>
                <a:latin typeface="Calibri"/>
                <a:ea typeface="Calibri"/>
                <a:cs typeface="Calibri"/>
              </a:rPr>
              <a:t>Graphs with symmetries</a:t>
            </a:r>
            <a:r>
              <a:rPr lang="en-US" sz="2400">
                <a:solidFill>
                  <a:srgbClr val="000000"/>
                </a:solidFill>
                <a:latin typeface="Calibri"/>
                <a:ea typeface="Calibri"/>
                <a:cs typeface="Calibri"/>
              </a:rPr>
              <a:t> admit </a:t>
            </a:r>
            <a:r>
              <a:rPr lang="en-US" sz="2400" b="1">
                <a:solidFill>
                  <a:srgbClr val="000000"/>
                </a:solidFill>
                <a:latin typeface="Calibri"/>
                <a:ea typeface="Calibri"/>
                <a:cs typeface="Calibri"/>
              </a:rPr>
              <a:t>eigenvectors orthogonal to 1.</a:t>
            </a:r>
            <a:endParaRPr lang="en-US" sz="2400" b="1">
              <a:solidFill>
                <a:srgbClr val="000000"/>
              </a:solidFill>
              <a:ea typeface="Calibri"/>
            </a:endParaRPr>
          </a:p>
          <a:p>
            <a:pPr marL="118745" indent="0">
              <a:buClr>
                <a:srgbClr val="F0AD00"/>
              </a:buClr>
              <a:buNone/>
            </a:pPr>
            <a:endParaRPr lang="en-US" sz="2400">
              <a:ea typeface="Calibri"/>
            </a:endParaRPr>
          </a:p>
          <a:p>
            <a:pPr lvl="1"/>
            <a:endParaRPr lang="en-US" sz="2000">
              <a:solidFill>
                <a:srgbClr val="C00000"/>
              </a:solidFill>
              <a:latin typeface="Calibri"/>
              <a:ea typeface="Calibri"/>
              <a:cs typeface="Calibri"/>
            </a:endParaRPr>
          </a:p>
          <a:p>
            <a:pPr lvl="1"/>
            <a:endParaRPr lang="en-US" sz="2400">
              <a:solidFill>
                <a:srgbClr val="C00000"/>
              </a:solidFill>
              <a:latin typeface="Calibri"/>
              <a:ea typeface="Calibri"/>
              <a:cs typeface="Calibri"/>
            </a:endParaRPr>
          </a:p>
          <a:p>
            <a:pPr lvl="1"/>
            <a:endParaRPr lang="en-US" sz="2400">
              <a:solidFill>
                <a:srgbClr val="C00000"/>
              </a:solidFill>
              <a:ea typeface="Calibri"/>
            </a:endParaRPr>
          </a:p>
          <a:p>
            <a:pPr lvl="1"/>
            <a:endParaRPr lang="en-US" sz="2400">
              <a:solidFill>
                <a:srgbClr val="C00000"/>
              </a:solidFill>
              <a:ea typeface="Calibri"/>
            </a:endParaRPr>
          </a:p>
          <a:p>
            <a:pPr lvl="1"/>
            <a:endParaRPr lang="en-US" sz="2400">
              <a:solidFill>
                <a:srgbClr val="C00000"/>
              </a:solidFill>
              <a:ea typeface="Calibri"/>
            </a:endParaRPr>
          </a:p>
          <a:p>
            <a:pPr lvl="1"/>
            <a:endParaRPr lang="en-US" sz="2400">
              <a:solidFill>
                <a:srgbClr val="C00000"/>
              </a:solidFill>
              <a:ea typeface="Calibri"/>
            </a:endParaRPr>
          </a:p>
          <a:p>
            <a:pPr lvl="1"/>
            <a:endParaRPr lang="en-US" sz="2400">
              <a:solidFill>
                <a:srgbClr val="C00000"/>
              </a:solidFill>
              <a:ea typeface="Calibri"/>
            </a:endParaRPr>
          </a:p>
          <a:p>
            <a:pPr lvl="1"/>
            <a:endParaRPr lang="en-US" sz="2400">
              <a:solidFill>
                <a:srgbClr val="C00000"/>
              </a:solidFill>
              <a:ea typeface="Calibri"/>
            </a:endParaRPr>
          </a:p>
          <a:p>
            <a:pPr lvl="1"/>
            <a:endParaRPr lang="en-US" sz="2400">
              <a:solidFill>
                <a:srgbClr val="C00000"/>
              </a:solidFill>
              <a:ea typeface="Calibri"/>
            </a:endParaRPr>
          </a:p>
          <a:p>
            <a:pPr marL="457200" lvl="1" indent="0">
              <a:buNone/>
            </a:pPr>
            <a:endParaRPr lang="en-US" sz="2400">
              <a:ea typeface="Calibri"/>
            </a:endParaRPr>
          </a:p>
        </p:txBody>
      </p:sp>
      <p:sp>
        <p:nvSpPr>
          <p:cNvPr id="4" name="日付プレースホルダー 3">
            <a:extLst>
              <a:ext uri="{FF2B5EF4-FFF2-40B4-BE49-F238E27FC236}">
                <a16:creationId xmlns:a16="http://schemas.microsoft.com/office/drawing/2014/main" id="{B732AD66-7128-7D47-A71A-9DF8604B2E8B}"/>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フッター プレースホルダー 4">
            <a:extLst>
              <a:ext uri="{FF2B5EF4-FFF2-40B4-BE49-F238E27FC236}">
                <a16:creationId xmlns:a16="http://schemas.microsoft.com/office/drawing/2014/main" id="{D318C7A5-EA9F-184F-932D-93DFC587768E}"/>
              </a:ext>
            </a:extLst>
          </p:cNvPr>
          <p:cNvSpPr>
            <a:spLocks noGrp="1"/>
          </p:cNvSpPr>
          <p:nvPr>
            <p:ph type="ftr" sz="quarter" idx="11"/>
          </p:nvPr>
        </p:nvSpPr>
        <p:spPr/>
        <p:txBody>
          <a:bodyPr/>
          <a:lstStyle/>
          <a:p>
            <a:r>
              <a:rPr lang="en-US"/>
              <a:t>Jure Leskovec, Stanford CS224W: Machine Learning with Graphs</a:t>
            </a:r>
          </a:p>
        </p:txBody>
      </p:sp>
      <p:sp>
        <p:nvSpPr>
          <p:cNvPr id="6" name="スライド番号プレースホルダー 5">
            <a:extLst>
              <a:ext uri="{FF2B5EF4-FFF2-40B4-BE49-F238E27FC236}">
                <a16:creationId xmlns:a16="http://schemas.microsoft.com/office/drawing/2014/main" id="{6BF6AE44-3C74-D24F-87CC-BF5D4F2AF808}"/>
              </a:ext>
            </a:extLst>
          </p:cNvPr>
          <p:cNvSpPr>
            <a:spLocks noGrp="1"/>
          </p:cNvSpPr>
          <p:nvPr>
            <p:ph type="sldNum" sz="quarter" idx="12"/>
          </p:nvPr>
        </p:nvSpPr>
        <p:spPr/>
        <p:txBody>
          <a:bodyPr/>
          <a:lstStyle/>
          <a:p>
            <a:fld id="{19B12225-5612-419B-A8D5-4B8EEE4C217E}" type="slidenum">
              <a:rPr lang="en-US" smtClean="0"/>
              <a:pPr/>
              <a:t>23</a:t>
            </a:fld>
            <a:endParaRPr lang="en-US"/>
          </a:p>
        </p:txBody>
      </p:sp>
      <p:pic>
        <p:nvPicPr>
          <p:cNvPr id="8" name="Picture 7">
            <a:extLst>
              <a:ext uri="{FF2B5EF4-FFF2-40B4-BE49-F238E27FC236}">
                <a16:creationId xmlns:a16="http://schemas.microsoft.com/office/drawing/2014/main" id="{54F61984-DDF7-647B-5BA9-53EB0927FE5E}"/>
              </a:ext>
            </a:extLst>
          </p:cNvPr>
          <p:cNvPicPr>
            <a:picLocks noChangeAspect="1"/>
          </p:cNvPicPr>
          <p:nvPr/>
        </p:nvPicPr>
        <p:blipFill>
          <a:blip r:embed="rId2"/>
          <a:stretch>
            <a:fillRect/>
          </a:stretch>
        </p:blipFill>
        <p:spPr>
          <a:xfrm>
            <a:off x="2336834" y="2062592"/>
            <a:ext cx="4572000" cy="1438772"/>
          </a:xfrm>
          <a:prstGeom prst="rect">
            <a:avLst/>
          </a:prstGeom>
        </p:spPr>
      </p:pic>
      <p:pic>
        <p:nvPicPr>
          <p:cNvPr id="7" name="Picture 6">
            <a:extLst>
              <a:ext uri="{FF2B5EF4-FFF2-40B4-BE49-F238E27FC236}">
                <a16:creationId xmlns:a16="http://schemas.microsoft.com/office/drawing/2014/main" id="{10852BD8-4AE6-684F-314C-94C467606837}"/>
              </a:ext>
            </a:extLst>
          </p:cNvPr>
          <p:cNvPicPr>
            <a:picLocks noChangeAspect="1"/>
          </p:cNvPicPr>
          <p:nvPr/>
        </p:nvPicPr>
        <p:blipFill>
          <a:blip r:embed="rId3"/>
          <a:stretch>
            <a:fillRect/>
          </a:stretch>
        </p:blipFill>
        <p:spPr>
          <a:xfrm>
            <a:off x="1485509" y="4079751"/>
            <a:ext cx="6303832" cy="845344"/>
          </a:xfrm>
          <a:prstGeom prst="rect">
            <a:avLst/>
          </a:prstGeom>
        </p:spPr>
      </p:pic>
      <p:pic>
        <p:nvPicPr>
          <p:cNvPr id="10" name="Picture 9" descr="A black and white math symbol&#10;&#10;Description automatically generated">
            <a:extLst>
              <a:ext uri="{FF2B5EF4-FFF2-40B4-BE49-F238E27FC236}">
                <a16:creationId xmlns:a16="http://schemas.microsoft.com/office/drawing/2014/main" id="{E0893657-CE63-C82A-5D59-8B000B207803}"/>
              </a:ext>
            </a:extLst>
          </p:cNvPr>
          <p:cNvPicPr>
            <a:picLocks noChangeAspect="1"/>
          </p:cNvPicPr>
          <p:nvPr/>
        </p:nvPicPr>
        <p:blipFill>
          <a:blip r:embed="rId4"/>
          <a:stretch>
            <a:fillRect/>
          </a:stretch>
        </p:blipFill>
        <p:spPr>
          <a:xfrm>
            <a:off x="7344783" y="2814387"/>
            <a:ext cx="1706799" cy="516827"/>
          </a:xfrm>
          <a:prstGeom prst="rect">
            <a:avLst/>
          </a:prstGeom>
        </p:spPr>
      </p:pic>
    </p:spTree>
    <p:extLst>
      <p:ext uri="{BB962C8B-B14F-4D97-AF65-F5344CB8AC3E}">
        <p14:creationId xmlns:p14="http://schemas.microsoft.com/office/powerpoint/2010/main" val="6549536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80558A3-8A73-4F4D-BF25-C97131DDA39A}"/>
              </a:ext>
            </a:extLst>
          </p:cNvPr>
          <p:cNvSpPr>
            <a:spLocks noGrp="1"/>
          </p:cNvSpPr>
          <p:nvPr>
            <p:ph idx="1"/>
          </p:nvPr>
        </p:nvSpPr>
        <p:spPr>
          <a:xfrm>
            <a:off x="156686" y="1063752"/>
            <a:ext cx="8812193" cy="5372866"/>
          </a:xfrm>
        </p:spPr>
        <p:txBody>
          <a:bodyPr vert="horz" lIns="54864" tIns="91440" rIns="91440" bIns="45720" rtlCol="0" anchor="t">
            <a:normAutofit/>
          </a:bodyPr>
          <a:lstStyle/>
          <a:p>
            <a:pPr marL="438785"/>
            <a:r>
              <a:rPr kumimoji="1" lang="en-US" altLang="ja-JP" b="1">
                <a:solidFill>
                  <a:srgbClr val="C00000"/>
                </a:solidFill>
                <a:latin typeface="Calibri"/>
                <a:ea typeface="HGｺﾞｼｯｸM"/>
                <a:cs typeface="Calibri"/>
              </a:rPr>
              <a:t>The WL kernel cannot distinguish between some basic graph structures, e.g.,</a:t>
            </a:r>
            <a:endParaRPr lang="en-US">
              <a:solidFill>
                <a:srgbClr val="000000"/>
              </a:solidFill>
              <a:latin typeface="Calibri"/>
              <a:ea typeface="HGｺﾞｼｯｸM"/>
              <a:cs typeface="Calibri"/>
            </a:endParaRPr>
          </a:p>
          <a:p>
            <a:pPr marL="438785"/>
            <a:endParaRPr lang="en-US" altLang="ja-JP" b="1">
              <a:solidFill>
                <a:srgbClr val="C00000"/>
              </a:solidFill>
              <a:latin typeface="Calibri"/>
              <a:ea typeface="HGｺﾞｼｯｸM"/>
              <a:cs typeface="Calibri"/>
            </a:endParaRPr>
          </a:p>
          <a:p>
            <a:pPr marL="438785"/>
            <a:endParaRPr lang="en-US" altLang="ja-JP" b="1">
              <a:solidFill>
                <a:srgbClr val="C00000"/>
              </a:solidFill>
              <a:latin typeface="Calibri"/>
              <a:ea typeface="HGｺﾞｼｯｸM"/>
              <a:cs typeface="Calibri"/>
            </a:endParaRPr>
          </a:p>
          <a:p>
            <a:pPr marL="438785"/>
            <a:endParaRPr lang="en-US" altLang="ja-JP" b="1">
              <a:solidFill>
                <a:srgbClr val="C00000"/>
              </a:solidFill>
              <a:latin typeface="Calibri"/>
              <a:ea typeface="HGｺﾞｼｯｸM"/>
              <a:cs typeface="Calibri"/>
            </a:endParaRPr>
          </a:p>
          <a:p>
            <a:pPr marL="438785"/>
            <a:endParaRPr lang="en-US" altLang="ja-JP" b="1">
              <a:solidFill>
                <a:srgbClr val="C00000"/>
              </a:solidFill>
              <a:latin typeface="Calibri"/>
              <a:ea typeface="HGｺﾞｼｯｸM"/>
              <a:cs typeface="Calibri"/>
            </a:endParaRPr>
          </a:p>
          <a:p>
            <a:pPr marL="438785"/>
            <a:endParaRPr lang="en-US" altLang="ja-JP" b="1">
              <a:solidFill>
                <a:srgbClr val="C00000"/>
              </a:solidFill>
              <a:latin typeface="Calibri"/>
              <a:ea typeface="HGｺﾞｼｯｸM"/>
              <a:cs typeface="Calibri"/>
            </a:endParaRPr>
          </a:p>
          <a:p>
            <a:pPr marL="438785"/>
            <a:endParaRPr lang="en-US" altLang="ja-JP" b="1">
              <a:solidFill>
                <a:srgbClr val="C00000"/>
              </a:solidFill>
              <a:latin typeface="Calibri"/>
              <a:ea typeface="HGｺﾞｼｯｸM"/>
              <a:cs typeface="Calibri"/>
            </a:endParaRPr>
          </a:p>
          <a:p>
            <a:pPr marL="118745" indent="0">
              <a:buNone/>
            </a:pPr>
            <a:endParaRPr lang="en-US" b="1">
              <a:solidFill>
                <a:srgbClr val="C00000"/>
              </a:solidFill>
              <a:latin typeface="Calibri"/>
              <a:ea typeface="HGｺﾞｼｯｸM"/>
              <a:cs typeface="Calibri"/>
            </a:endParaRPr>
          </a:p>
        </p:txBody>
      </p:sp>
      <p:sp>
        <p:nvSpPr>
          <p:cNvPr id="2" name="タイトル 1">
            <a:extLst>
              <a:ext uri="{FF2B5EF4-FFF2-40B4-BE49-F238E27FC236}">
                <a16:creationId xmlns:a16="http://schemas.microsoft.com/office/drawing/2014/main" id="{3D80AD03-B308-4741-80EB-B3EABE86A654}"/>
              </a:ext>
            </a:extLst>
          </p:cNvPr>
          <p:cNvSpPr>
            <a:spLocks noGrp="1"/>
          </p:cNvSpPr>
          <p:nvPr>
            <p:ph type="title"/>
          </p:nvPr>
        </p:nvSpPr>
        <p:spPr>
          <a:xfrm>
            <a:off x="457200" y="76200"/>
            <a:ext cx="8686800" cy="987552"/>
          </a:xfrm>
        </p:spPr>
        <p:txBody>
          <a:bodyPr vert="horz" lIns="91440" tIns="45720" rIns="45720" bIns="45720" rtlCol="0" anchor="ctr">
            <a:noAutofit/>
            <a:scene3d>
              <a:camera prst="orthographicFront"/>
              <a:lightRig rig="threePt" dir="t">
                <a:rot lat="0" lon="0" rev="4800000"/>
              </a:lightRig>
            </a:scene3d>
            <a:sp3d prstMaterial="matte">
              <a:bevelT w="50800" h="10160"/>
            </a:sp3d>
          </a:bodyPr>
          <a:lstStyle/>
          <a:p>
            <a:r>
              <a:rPr kumimoji="1" lang="en-US" altLang="ja-JP" sz="4400">
                <a:ea typeface="HGｺﾞｼｯｸM"/>
              </a:rPr>
              <a:t>Spectral limitation of the WL kernel</a:t>
            </a:r>
            <a:endParaRPr lang="en-US"/>
          </a:p>
        </p:txBody>
      </p:sp>
      <p:sp>
        <p:nvSpPr>
          <p:cNvPr id="4" name="日付プレースホルダー 3">
            <a:extLst>
              <a:ext uri="{FF2B5EF4-FFF2-40B4-BE49-F238E27FC236}">
                <a16:creationId xmlns:a16="http://schemas.microsoft.com/office/drawing/2014/main" id="{1A169542-6249-C149-B350-50C95CD8C1B3}"/>
              </a:ext>
            </a:extLst>
          </p:cNvPr>
          <p:cNvSpPr>
            <a:spLocks noGrp="1"/>
          </p:cNvSpPr>
          <p:nvPr>
            <p:ph type="dt" sz="half" idx="10"/>
          </p:nvPr>
        </p:nvSpPr>
        <p:spPr/>
        <p:txBody>
          <a:bodyPr/>
          <a:lstStyle/>
          <a:p>
            <a:fld id="{8668109C-DBB1-0C40-BB7C-3AE0A686B461}" type="datetime1">
              <a:rPr lang="en-US" smtClean="0"/>
              <a:t>10/15/24</a:t>
            </a:fld>
            <a:endParaRPr lang="en-US"/>
          </a:p>
        </p:txBody>
      </p:sp>
      <p:sp>
        <p:nvSpPr>
          <p:cNvPr id="5" name="フッター プレースホルダー 4">
            <a:extLst>
              <a:ext uri="{FF2B5EF4-FFF2-40B4-BE49-F238E27FC236}">
                <a16:creationId xmlns:a16="http://schemas.microsoft.com/office/drawing/2014/main" id="{ED6BD2DE-2A1A-AB4D-886C-58BF8DAAD8F5}"/>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スライド番号プレースホルダー 5">
            <a:extLst>
              <a:ext uri="{FF2B5EF4-FFF2-40B4-BE49-F238E27FC236}">
                <a16:creationId xmlns:a16="http://schemas.microsoft.com/office/drawing/2014/main" id="{4967A067-A365-0B40-9FBB-0C052BC8A4BE}"/>
              </a:ext>
            </a:extLst>
          </p:cNvPr>
          <p:cNvSpPr>
            <a:spLocks noGrp="1"/>
          </p:cNvSpPr>
          <p:nvPr>
            <p:ph type="sldNum" sz="quarter" idx="12"/>
          </p:nvPr>
        </p:nvSpPr>
        <p:spPr/>
        <p:txBody>
          <a:bodyPr/>
          <a:lstStyle/>
          <a:p>
            <a:fld id="{19B12225-5612-419B-A8D5-4B8EEE4C217E}" type="slidenum">
              <a:rPr lang="en-US" smtClean="0"/>
              <a:pPr/>
              <a:t>24</a:t>
            </a:fld>
            <a:endParaRPr lang="en-US"/>
          </a:p>
        </p:txBody>
      </p:sp>
      <p:pic>
        <p:nvPicPr>
          <p:cNvPr id="9" name="Picture 8" descr="A diagram of a hexagon with numbers and lines&#10;&#10;Description automatically generated">
            <a:extLst>
              <a:ext uri="{FF2B5EF4-FFF2-40B4-BE49-F238E27FC236}">
                <a16:creationId xmlns:a16="http://schemas.microsoft.com/office/drawing/2014/main" id="{8E77662F-77A5-E1EB-CA2C-AA4DA796CA1F}"/>
              </a:ext>
            </a:extLst>
          </p:cNvPr>
          <p:cNvPicPr>
            <a:picLocks noChangeAspect="1"/>
          </p:cNvPicPr>
          <p:nvPr/>
        </p:nvPicPr>
        <p:blipFill>
          <a:blip r:embed="rId3"/>
          <a:stretch>
            <a:fillRect/>
          </a:stretch>
        </p:blipFill>
        <p:spPr>
          <a:xfrm>
            <a:off x="598586" y="2706228"/>
            <a:ext cx="7936302" cy="3272238"/>
          </a:xfrm>
          <a:prstGeom prst="rect">
            <a:avLst/>
          </a:prstGeom>
        </p:spPr>
      </p:pic>
      <p:pic>
        <p:nvPicPr>
          <p:cNvPr id="7" name="Picture 6" descr="A diagram of a hexagon with numbers and lines&#10;&#10;Description automatically generated">
            <a:extLst>
              <a:ext uri="{FF2B5EF4-FFF2-40B4-BE49-F238E27FC236}">
                <a16:creationId xmlns:a16="http://schemas.microsoft.com/office/drawing/2014/main" id="{BFC2F090-EDB9-BA2E-740D-8AAFFD321C36}"/>
              </a:ext>
            </a:extLst>
          </p:cNvPr>
          <p:cNvPicPr>
            <a:picLocks noChangeAspect="1"/>
          </p:cNvPicPr>
          <p:nvPr/>
        </p:nvPicPr>
        <p:blipFill>
          <a:blip r:embed="rId4"/>
          <a:srcRect l="-19" t="64595" b="-188"/>
          <a:stretch/>
        </p:blipFill>
        <p:spPr>
          <a:xfrm>
            <a:off x="598744" y="4813988"/>
            <a:ext cx="8042568" cy="1165840"/>
          </a:xfrm>
          <a:prstGeom prst="rect">
            <a:avLst/>
          </a:prstGeom>
        </p:spPr>
      </p:pic>
    </p:spTree>
    <p:extLst>
      <p:ext uri="{BB962C8B-B14F-4D97-AF65-F5344CB8AC3E}">
        <p14:creationId xmlns:p14="http://schemas.microsoft.com/office/powerpoint/2010/main" val="3010337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80558A3-8A73-4F4D-BF25-C97131DDA39A}"/>
              </a:ext>
            </a:extLst>
          </p:cNvPr>
          <p:cNvSpPr>
            <a:spLocks noGrp="1"/>
          </p:cNvSpPr>
          <p:nvPr>
            <p:ph idx="1"/>
          </p:nvPr>
        </p:nvSpPr>
        <p:spPr>
          <a:xfrm>
            <a:off x="156686" y="1063752"/>
            <a:ext cx="8812193" cy="5372866"/>
          </a:xfrm>
        </p:spPr>
        <p:txBody>
          <a:bodyPr vert="horz" lIns="54864" tIns="91440" rIns="91440" bIns="45720" rtlCol="0" anchor="t">
            <a:normAutofit/>
          </a:bodyPr>
          <a:lstStyle/>
          <a:p>
            <a:pPr marL="438785"/>
            <a:r>
              <a:rPr kumimoji="1" lang="en-US" altLang="ja-JP" b="1">
                <a:solidFill>
                  <a:srgbClr val="C00000"/>
                </a:solidFill>
                <a:latin typeface="Calibri"/>
                <a:ea typeface="HGｺﾞｼｯｸM"/>
                <a:cs typeface="Calibri"/>
              </a:rPr>
              <a:t>The WL kernel cannot distinguish between some basic graph structures, e.g.,</a:t>
            </a:r>
            <a:endParaRPr lang="en-US">
              <a:solidFill>
                <a:srgbClr val="000000"/>
              </a:solidFill>
              <a:latin typeface="Calibri"/>
              <a:ea typeface="HGｺﾞｼｯｸM"/>
              <a:cs typeface="Calibri"/>
            </a:endParaRPr>
          </a:p>
          <a:p>
            <a:pPr marL="438785"/>
            <a:endParaRPr lang="en-US" altLang="ja-JP" b="1">
              <a:solidFill>
                <a:srgbClr val="C00000"/>
              </a:solidFill>
              <a:latin typeface="Calibri"/>
              <a:ea typeface="HGｺﾞｼｯｸM"/>
              <a:cs typeface="Calibri"/>
            </a:endParaRPr>
          </a:p>
          <a:p>
            <a:pPr marL="438785"/>
            <a:endParaRPr lang="en-US" altLang="ja-JP" b="1">
              <a:solidFill>
                <a:srgbClr val="C00000"/>
              </a:solidFill>
              <a:latin typeface="Calibri"/>
              <a:ea typeface="HGｺﾞｼｯｸM"/>
              <a:cs typeface="Calibri"/>
            </a:endParaRPr>
          </a:p>
          <a:p>
            <a:pPr marL="438785"/>
            <a:endParaRPr lang="en-US" altLang="ja-JP" b="1">
              <a:solidFill>
                <a:srgbClr val="C00000"/>
              </a:solidFill>
              <a:latin typeface="Calibri"/>
              <a:ea typeface="HGｺﾞｼｯｸM"/>
              <a:cs typeface="Calibri"/>
            </a:endParaRPr>
          </a:p>
          <a:p>
            <a:pPr marL="438785"/>
            <a:endParaRPr lang="en-US" altLang="ja-JP" b="1">
              <a:solidFill>
                <a:srgbClr val="C00000"/>
              </a:solidFill>
              <a:latin typeface="Calibri"/>
              <a:ea typeface="HGｺﾞｼｯｸM"/>
              <a:cs typeface="Calibri"/>
            </a:endParaRPr>
          </a:p>
          <a:p>
            <a:pPr marL="438785"/>
            <a:endParaRPr lang="en-US" altLang="ja-JP" b="1">
              <a:solidFill>
                <a:srgbClr val="C00000"/>
              </a:solidFill>
              <a:latin typeface="Calibri"/>
              <a:ea typeface="HGｺﾞｼｯｸM"/>
              <a:cs typeface="Calibri"/>
            </a:endParaRPr>
          </a:p>
          <a:p>
            <a:pPr marL="438785"/>
            <a:endParaRPr lang="en-US" altLang="ja-JP" b="1">
              <a:solidFill>
                <a:srgbClr val="C00000"/>
              </a:solidFill>
              <a:latin typeface="Calibri"/>
              <a:ea typeface="HGｺﾞｼｯｸM"/>
              <a:cs typeface="Calibri"/>
            </a:endParaRPr>
          </a:p>
          <a:p>
            <a:pPr marL="118745" indent="0">
              <a:buNone/>
            </a:pPr>
            <a:endParaRPr lang="en-US" b="1">
              <a:solidFill>
                <a:srgbClr val="C00000"/>
              </a:solidFill>
              <a:latin typeface="Calibri"/>
              <a:ea typeface="HGｺﾞｼｯｸM"/>
              <a:cs typeface="Calibri"/>
            </a:endParaRPr>
          </a:p>
        </p:txBody>
      </p:sp>
      <p:sp>
        <p:nvSpPr>
          <p:cNvPr id="2" name="タイトル 1">
            <a:extLst>
              <a:ext uri="{FF2B5EF4-FFF2-40B4-BE49-F238E27FC236}">
                <a16:creationId xmlns:a16="http://schemas.microsoft.com/office/drawing/2014/main" id="{3D80AD03-B308-4741-80EB-B3EABE86A654}"/>
              </a:ext>
            </a:extLst>
          </p:cNvPr>
          <p:cNvSpPr>
            <a:spLocks noGrp="1"/>
          </p:cNvSpPr>
          <p:nvPr>
            <p:ph type="title"/>
          </p:nvPr>
        </p:nvSpPr>
        <p:spPr>
          <a:xfrm>
            <a:off x="457200" y="76200"/>
            <a:ext cx="8686800" cy="987552"/>
          </a:xfrm>
        </p:spPr>
        <p:txBody>
          <a:bodyPr vert="horz" lIns="91440" tIns="45720" rIns="45720" bIns="45720" rtlCol="0" anchor="ctr">
            <a:noAutofit/>
            <a:scene3d>
              <a:camera prst="orthographicFront"/>
              <a:lightRig rig="threePt" dir="t">
                <a:rot lat="0" lon="0" rev="4800000"/>
              </a:lightRig>
            </a:scene3d>
            <a:sp3d prstMaterial="matte">
              <a:bevelT w="50800" h="10160"/>
            </a:sp3d>
          </a:bodyPr>
          <a:lstStyle/>
          <a:p>
            <a:r>
              <a:rPr kumimoji="1" lang="en-US" altLang="ja-JP" sz="4400">
                <a:ea typeface="HGｺﾞｼｯｸM"/>
              </a:rPr>
              <a:t>Spectral limitation of the WL kernel</a:t>
            </a:r>
            <a:endParaRPr lang="en-US"/>
          </a:p>
        </p:txBody>
      </p:sp>
      <p:sp>
        <p:nvSpPr>
          <p:cNvPr id="4" name="日付プレースホルダー 3">
            <a:extLst>
              <a:ext uri="{FF2B5EF4-FFF2-40B4-BE49-F238E27FC236}">
                <a16:creationId xmlns:a16="http://schemas.microsoft.com/office/drawing/2014/main" id="{1A169542-6249-C149-B350-50C95CD8C1B3}"/>
              </a:ext>
            </a:extLst>
          </p:cNvPr>
          <p:cNvSpPr>
            <a:spLocks noGrp="1"/>
          </p:cNvSpPr>
          <p:nvPr>
            <p:ph type="dt" sz="half" idx="10"/>
          </p:nvPr>
        </p:nvSpPr>
        <p:spPr/>
        <p:txBody>
          <a:bodyPr/>
          <a:lstStyle/>
          <a:p>
            <a:fld id="{8668109C-DBB1-0C40-BB7C-3AE0A686B461}" type="datetime1">
              <a:rPr lang="en-US" smtClean="0"/>
              <a:t>10/15/24</a:t>
            </a:fld>
            <a:endParaRPr lang="en-US"/>
          </a:p>
        </p:txBody>
      </p:sp>
      <p:sp>
        <p:nvSpPr>
          <p:cNvPr id="5" name="フッター プレースホルダー 4">
            <a:extLst>
              <a:ext uri="{FF2B5EF4-FFF2-40B4-BE49-F238E27FC236}">
                <a16:creationId xmlns:a16="http://schemas.microsoft.com/office/drawing/2014/main" id="{ED6BD2DE-2A1A-AB4D-886C-58BF8DAAD8F5}"/>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スライド番号プレースホルダー 5">
            <a:extLst>
              <a:ext uri="{FF2B5EF4-FFF2-40B4-BE49-F238E27FC236}">
                <a16:creationId xmlns:a16="http://schemas.microsoft.com/office/drawing/2014/main" id="{4967A067-A365-0B40-9FBB-0C052BC8A4BE}"/>
              </a:ext>
            </a:extLst>
          </p:cNvPr>
          <p:cNvSpPr>
            <a:spLocks noGrp="1"/>
          </p:cNvSpPr>
          <p:nvPr>
            <p:ph type="sldNum" sz="quarter" idx="12"/>
          </p:nvPr>
        </p:nvSpPr>
        <p:spPr/>
        <p:txBody>
          <a:bodyPr/>
          <a:lstStyle/>
          <a:p>
            <a:fld id="{19B12225-5612-419B-A8D5-4B8EEE4C217E}" type="slidenum">
              <a:rPr lang="en-US" smtClean="0"/>
              <a:pPr/>
              <a:t>25</a:t>
            </a:fld>
            <a:endParaRPr lang="en-US"/>
          </a:p>
        </p:txBody>
      </p:sp>
      <p:pic>
        <p:nvPicPr>
          <p:cNvPr id="9" name="Picture 8" descr="A diagram of a hexagon with numbers and lines&#10;&#10;Description automatically generated">
            <a:extLst>
              <a:ext uri="{FF2B5EF4-FFF2-40B4-BE49-F238E27FC236}">
                <a16:creationId xmlns:a16="http://schemas.microsoft.com/office/drawing/2014/main" id="{8E77662F-77A5-E1EB-CA2C-AA4DA796CA1F}"/>
              </a:ext>
            </a:extLst>
          </p:cNvPr>
          <p:cNvPicPr>
            <a:picLocks noChangeAspect="1"/>
          </p:cNvPicPr>
          <p:nvPr/>
        </p:nvPicPr>
        <p:blipFill>
          <a:blip r:embed="rId3"/>
          <a:stretch>
            <a:fillRect/>
          </a:stretch>
        </p:blipFill>
        <p:spPr>
          <a:xfrm>
            <a:off x="598586" y="2706228"/>
            <a:ext cx="7936302" cy="3272238"/>
          </a:xfrm>
          <a:prstGeom prst="rect">
            <a:avLst/>
          </a:prstGeom>
        </p:spPr>
      </p:pic>
    </p:spTree>
    <p:extLst>
      <p:ext uri="{BB962C8B-B14F-4D97-AF65-F5344CB8AC3E}">
        <p14:creationId xmlns:p14="http://schemas.microsoft.com/office/powerpoint/2010/main" val="3319140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80558A3-8A73-4F4D-BF25-C97131DDA39A}"/>
              </a:ext>
            </a:extLst>
          </p:cNvPr>
          <p:cNvSpPr>
            <a:spLocks noGrp="1"/>
          </p:cNvSpPr>
          <p:nvPr>
            <p:ph idx="1"/>
          </p:nvPr>
        </p:nvSpPr>
        <p:spPr>
          <a:xfrm>
            <a:off x="156686" y="1063752"/>
            <a:ext cx="8812193" cy="5372866"/>
          </a:xfrm>
        </p:spPr>
        <p:txBody>
          <a:bodyPr vert="horz" lIns="54864" tIns="91440" rIns="91440" bIns="45720" rtlCol="0" anchor="t">
            <a:normAutofit/>
          </a:bodyPr>
          <a:lstStyle/>
          <a:p>
            <a:pPr marL="438785"/>
            <a:r>
              <a:rPr kumimoji="1" lang="en-US" altLang="ja-JP" b="1">
                <a:solidFill>
                  <a:srgbClr val="C00000"/>
                </a:solidFill>
                <a:latin typeface="Calibri"/>
                <a:ea typeface="HGｺﾞｼｯｸM"/>
                <a:cs typeface="Calibri"/>
              </a:rPr>
              <a:t>The WL kernel cannot count basic graph structures:</a:t>
            </a:r>
            <a:endParaRPr lang="en-US" altLang="ja-JP" b="1">
              <a:solidFill>
                <a:srgbClr val="C00000"/>
              </a:solidFill>
              <a:latin typeface="Calibri"/>
              <a:ea typeface="HGｺﾞｼｯｸM"/>
              <a:cs typeface="Calibri"/>
            </a:endParaRPr>
          </a:p>
          <a:p>
            <a:pPr marL="438785"/>
            <a:endParaRPr lang="en-US" altLang="ja-JP" b="1">
              <a:solidFill>
                <a:srgbClr val="C00000"/>
              </a:solidFill>
              <a:latin typeface="Calibri"/>
              <a:ea typeface="HGｺﾞｼｯｸM"/>
              <a:cs typeface="Calibri"/>
            </a:endParaRPr>
          </a:p>
          <a:p>
            <a:pPr marL="438785"/>
            <a:endParaRPr lang="en-US" altLang="ja-JP" b="1">
              <a:solidFill>
                <a:srgbClr val="C00000"/>
              </a:solidFill>
              <a:latin typeface="Calibri"/>
              <a:ea typeface="HGｺﾞｼｯｸM"/>
              <a:cs typeface="Calibri"/>
            </a:endParaRPr>
          </a:p>
          <a:p>
            <a:pPr marL="438785"/>
            <a:endParaRPr lang="en-US" altLang="ja-JP" b="1">
              <a:solidFill>
                <a:srgbClr val="C00000"/>
              </a:solidFill>
              <a:latin typeface="Calibri"/>
              <a:ea typeface="HGｺﾞｼｯｸM"/>
              <a:cs typeface="Calibri"/>
            </a:endParaRPr>
          </a:p>
          <a:p>
            <a:pPr marL="438785"/>
            <a:endParaRPr lang="en-US" altLang="ja-JP" b="1">
              <a:solidFill>
                <a:srgbClr val="C00000"/>
              </a:solidFill>
              <a:latin typeface="Calibri"/>
              <a:ea typeface="HGｺﾞｼｯｸM"/>
              <a:cs typeface="Calibri"/>
            </a:endParaRPr>
          </a:p>
          <a:p>
            <a:pPr marL="438785"/>
            <a:endParaRPr lang="en-US" altLang="ja-JP" b="1">
              <a:solidFill>
                <a:srgbClr val="C00000"/>
              </a:solidFill>
              <a:latin typeface="Calibri"/>
              <a:ea typeface="HGｺﾞｼｯｸM"/>
              <a:cs typeface="Calibri"/>
            </a:endParaRPr>
          </a:p>
          <a:p>
            <a:pPr marL="118745" indent="0">
              <a:buNone/>
            </a:pPr>
            <a:endParaRPr lang="en-US" b="1">
              <a:solidFill>
                <a:srgbClr val="C00000"/>
              </a:solidFill>
              <a:latin typeface="Calibri"/>
              <a:ea typeface="HGｺﾞｼｯｸM"/>
              <a:cs typeface="Calibri"/>
            </a:endParaRPr>
          </a:p>
        </p:txBody>
      </p:sp>
      <p:sp>
        <p:nvSpPr>
          <p:cNvPr id="2" name="タイトル 1">
            <a:extLst>
              <a:ext uri="{FF2B5EF4-FFF2-40B4-BE49-F238E27FC236}">
                <a16:creationId xmlns:a16="http://schemas.microsoft.com/office/drawing/2014/main" id="{3D80AD03-B308-4741-80EB-B3EABE86A654}"/>
              </a:ext>
            </a:extLst>
          </p:cNvPr>
          <p:cNvSpPr>
            <a:spLocks noGrp="1"/>
          </p:cNvSpPr>
          <p:nvPr>
            <p:ph type="title"/>
          </p:nvPr>
        </p:nvSpPr>
        <p:spPr>
          <a:xfrm>
            <a:off x="457200" y="76200"/>
            <a:ext cx="8686800" cy="987552"/>
          </a:xfrm>
        </p:spPr>
        <p:txBody>
          <a:bodyPr vert="horz" lIns="91440" tIns="45720" rIns="45720" bIns="45720" rtlCol="0" anchor="ctr">
            <a:noAutofit/>
            <a:scene3d>
              <a:camera prst="orthographicFront"/>
              <a:lightRig rig="threePt" dir="t">
                <a:rot lat="0" lon="0" rev="4800000"/>
              </a:lightRig>
            </a:scene3d>
            <a:sp3d prstMaterial="matte">
              <a:bevelT w="50800" h="10160"/>
            </a:sp3d>
          </a:bodyPr>
          <a:lstStyle/>
          <a:p>
            <a:r>
              <a:rPr kumimoji="1" lang="en-US" altLang="ja-JP" sz="4400">
                <a:ea typeface="HGｺﾞｼｯｸM"/>
              </a:rPr>
              <a:t>Spectral limitation of the WL kernel</a:t>
            </a:r>
            <a:endParaRPr lang="en-US"/>
          </a:p>
        </p:txBody>
      </p:sp>
      <p:sp>
        <p:nvSpPr>
          <p:cNvPr id="4" name="日付プレースホルダー 3">
            <a:extLst>
              <a:ext uri="{FF2B5EF4-FFF2-40B4-BE49-F238E27FC236}">
                <a16:creationId xmlns:a16="http://schemas.microsoft.com/office/drawing/2014/main" id="{1A169542-6249-C149-B350-50C95CD8C1B3}"/>
              </a:ext>
            </a:extLst>
          </p:cNvPr>
          <p:cNvSpPr>
            <a:spLocks noGrp="1"/>
          </p:cNvSpPr>
          <p:nvPr>
            <p:ph type="dt" sz="half" idx="10"/>
          </p:nvPr>
        </p:nvSpPr>
        <p:spPr/>
        <p:txBody>
          <a:bodyPr/>
          <a:lstStyle/>
          <a:p>
            <a:fld id="{8668109C-DBB1-0C40-BB7C-3AE0A686B461}" type="datetime1">
              <a:rPr lang="en-US" smtClean="0"/>
              <a:t>10/15/24</a:t>
            </a:fld>
            <a:endParaRPr lang="en-US"/>
          </a:p>
        </p:txBody>
      </p:sp>
      <p:sp>
        <p:nvSpPr>
          <p:cNvPr id="5" name="フッター プレースホルダー 4">
            <a:extLst>
              <a:ext uri="{FF2B5EF4-FFF2-40B4-BE49-F238E27FC236}">
                <a16:creationId xmlns:a16="http://schemas.microsoft.com/office/drawing/2014/main" id="{ED6BD2DE-2A1A-AB4D-886C-58BF8DAAD8F5}"/>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スライド番号プレースホルダー 5">
            <a:extLst>
              <a:ext uri="{FF2B5EF4-FFF2-40B4-BE49-F238E27FC236}">
                <a16:creationId xmlns:a16="http://schemas.microsoft.com/office/drawing/2014/main" id="{4967A067-A365-0B40-9FBB-0C052BC8A4BE}"/>
              </a:ext>
            </a:extLst>
          </p:cNvPr>
          <p:cNvSpPr>
            <a:spLocks noGrp="1"/>
          </p:cNvSpPr>
          <p:nvPr>
            <p:ph type="sldNum" sz="quarter" idx="12"/>
          </p:nvPr>
        </p:nvSpPr>
        <p:spPr/>
        <p:txBody>
          <a:bodyPr/>
          <a:lstStyle/>
          <a:p>
            <a:fld id="{19B12225-5612-419B-A8D5-4B8EEE4C217E}" type="slidenum">
              <a:rPr lang="en-US" smtClean="0"/>
              <a:pPr/>
              <a:t>26</a:t>
            </a:fld>
            <a:endParaRPr lang="en-US"/>
          </a:p>
        </p:txBody>
      </p:sp>
      <p:pic>
        <p:nvPicPr>
          <p:cNvPr id="9" name="Picture 8" descr="A diagram of a hexagon with numbers and lines&#10;&#10;Description automatically generated">
            <a:extLst>
              <a:ext uri="{FF2B5EF4-FFF2-40B4-BE49-F238E27FC236}">
                <a16:creationId xmlns:a16="http://schemas.microsoft.com/office/drawing/2014/main" id="{8E77662F-77A5-E1EB-CA2C-AA4DA796CA1F}"/>
              </a:ext>
            </a:extLst>
          </p:cNvPr>
          <p:cNvPicPr>
            <a:picLocks noChangeAspect="1"/>
          </p:cNvPicPr>
          <p:nvPr/>
        </p:nvPicPr>
        <p:blipFill>
          <a:blip r:embed="rId3"/>
          <a:srcRect t="52354" r="-412"/>
          <a:stretch/>
        </p:blipFill>
        <p:spPr>
          <a:xfrm>
            <a:off x="598586" y="4419188"/>
            <a:ext cx="7969031" cy="1559091"/>
          </a:xfrm>
          <a:prstGeom prst="rect">
            <a:avLst/>
          </a:prstGeom>
        </p:spPr>
      </p:pic>
      <p:pic>
        <p:nvPicPr>
          <p:cNvPr id="8" name="Picture 7" descr="A black text on a white background&#10;&#10;Description automatically generated">
            <a:extLst>
              <a:ext uri="{FF2B5EF4-FFF2-40B4-BE49-F238E27FC236}">
                <a16:creationId xmlns:a16="http://schemas.microsoft.com/office/drawing/2014/main" id="{F373B621-14AF-EC48-3F24-A20DF143647C}"/>
              </a:ext>
            </a:extLst>
          </p:cNvPr>
          <p:cNvPicPr>
            <a:picLocks noChangeAspect="1"/>
          </p:cNvPicPr>
          <p:nvPr/>
        </p:nvPicPr>
        <p:blipFill>
          <a:blip r:embed="rId4"/>
          <a:stretch>
            <a:fillRect/>
          </a:stretch>
        </p:blipFill>
        <p:spPr>
          <a:xfrm>
            <a:off x="2402141" y="2972972"/>
            <a:ext cx="4572000" cy="911946"/>
          </a:xfrm>
          <a:prstGeom prst="rect">
            <a:avLst/>
          </a:prstGeom>
        </p:spPr>
      </p:pic>
    </p:spTree>
    <p:extLst>
      <p:ext uri="{BB962C8B-B14F-4D97-AF65-F5344CB8AC3E}">
        <p14:creationId xmlns:p14="http://schemas.microsoft.com/office/powerpoint/2010/main" val="9743300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227CF-231F-CF4B-A17E-68A1B23CF6EA}"/>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t>Limitations of the WL kernel</a:t>
            </a:r>
          </a:p>
        </p:txBody>
      </p:sp>
      <p:sp>
        <p:nvSpPr>
          <p:cNvPr id="3" name="Content Placeholder 2">
            <a:extLst>
              <a:ext uri="{FF2B5EF4-FFF2-40B4-BE49-F238E27FC236}">
                <a16:creationId xmlns:a16="http://schemas.microsoft.com/office/drawing/2014/main" id="{04C00192-C208-DC4A-BEDB-C89EC6FF4D1E}"/>
              </a:ext>
            </a:extLst>
          </p:cNvPr>
          <p:cNvSpPr>
            <a:spLocks noGrp="1"/>
          </p:cNvSpPr>
          <p:nvPr>
            <p:ph idx="1"/>
          </p:nvPr>
        </p:nvSpPr>
        <p:spPr/>
        <p:txBody>
          <a:bodyPr vert="horz" lIns="54864" tIns="91440" rIns="91440" bIns="45720" rtlCol="0" anchor="t">
            <a:normAutofit/>
          </a:bodyPr>
          <a:lstStyle/>
          <a:p>
            <a:pPr marL="438785"/>
            <a:r>
              <a:rPr lang="en-US" b="1">
                <a:latin typeface="Calibri"/>
                <a:ea typeface="Calibri"/>
                <a:cs typeface="Calibri"/>
              </a:rPr>
              <a:t>Summary: </a:t>
            </a:r>
            <a:r>
              <a:rPr lang="en-US" b="1">
                <a:solidFill>
                  <a:srgbClr val="C00000"/>
                </a:solidFill>
                <a:latin typeface="Calibri"/>
                <a:ea typeface="Calibri"/>
                <a:cs typeface="Calibri"/>
              </a:rPr>
              <a:t>The limitations of the WL kernel are limitations of the initial node color.</a:t>
            </a:r>
            <a:endParaRPr lang="en-US">
              <a:solidFill>
                <a:srgbClr val="000000"/>
              </a:solidFill>
              <a:latin typeface="Calibri"/>
              <a:ea typeface="Calibri"/>
              <a:cs typeface="Calibri"/>
            </a:endParaRPr>
          </a:p>
          <a:p>
            <a:pPr lvl="1"/>
            <a:r>
              <a:rPr lang="en-US">
                <a:latin typeface="Calibri"/>
                <a:ea typeface="Calibri"/>
                <a:cs typeface="Calibri"/>
              </a:rPr>
              <a:t>These limitations are well understood in the </a:t>
            </a:r>
            <a:r>
              <a:rPr lang="en-US" b="1">
                <a:solidFill>
                  <a:srgbClr val="C00000"/>
                </a:solidFill>
                <a:latin typeface="Calibri"/>
                <a:ea typeface="Calibri"/>
                <a:cs typeface="Calibri"/>
              </a:rPr>
              <a:t>spectral domain</a:t>
            </a:r>
            <a:r>
              <a:rPr lang="en-US">
                <a:latin typeface="Calibri"/>
                <a:ea typeface="Calibri"/>
                <a:cs typeface="Calibri"/>
              </a:rPr>
              <a:t>.</a:t>
            </a:r>
            <a:endParaRPr lang="en-US"/>
          </a:p>
          <a:p>
            <a:pPr marL="996315" lvl="2"/>
            <a:r>
              <a:rPr lang="en-US">
                <a:solidFill>
                  <a:srgbClr val="0000FF"/>
                </a:solidFill>
                <a:latin typeface="Calibri"/>
                <a:ea typeface="Calibri"/>
                <a:cs typeface="Calibri"/>
              </a:rPr>
              <a:t>Constant node colorings are orthogonal with adjacency eigenvectors</a:t>
            </a:r>
            <a:r>
              <a:rPr lang="en-US">
                <a:latin typeface="Calibri"/>
                <a:ea typeface="Calibri"/>
                <a:cs typeface="Calibri"/>
              </a:rPr>
              <a:t> and </a:t>
            </a:r>
            <a:r>
              <a:rPr lang="en-US" b="1">
                <a:solidFill>
                  <a:srgbClr val="C00000"/>
                </a:solidFill>
                <a:latin typeface="Calibri"/>
                <a:ea typeface="Calibri"/>
                <a:cs typeface="Calibri"/>
              </a:rPr>
              <a:t>critical spectral components</a:t>
            </a:r>
            <a:r>
              <a:rPr lang="en-US">
                <a:latin typeface="Calibri"/>
                <a:ea typeface="Calibri"/>
                <a:cs typeface="Calibri"/>
              </a:rPr>
              <a:t> (eigenvalues and eigenvectors) </a:t>
            </a:r>
            <a:r>
              <a:rPr lang="en-US" b="1">
                <a:solidFill>
                  <a:srgbClr val="C00000"/>
                </a:solidFill>
                <a:latin typeface="Calibri"/>
                <a:ea typeface="Calibri"/>
                <a:cs typeface="Calibri"/>
              </a:rPr>
              <a:t>are omitted</a:t>
            </a:r>
            <a:r>
              <a:rPr lang="en-US">
                <a:latin typeface="Calibri"/>
                <a:ea typeface="Calibri"/>
                <a:cs typeface="Calibri"/>
              </a:rPr>
              <a:t>. </a:t>
            </a:r>
            <a:endParaRPr lang="en-US"/>
          </a:p>
          <a:p>
            <a:pPr lvl="1"/>
            <a:r>
              <a:rPr lang="en-US">
                <a:latin typeface="Calibri"/>
                <a:cs typeface="Calibri"/>
              </a:rPr>
              <a:t>In a high level, colors generated by the WL kernel obey the</a:t>
            </a:r>
            <a:r>
              <a:rPr lang="en-US" b="1">
                <a:solidFill>
                  <a:srgbClr val="C00000"/>
                </a:solidFill>
                <a:latin typeface="Calibri"/>
                <a:cs typeface="Calibri"/>
              </a:rPr>
              <a:t> same symmetries as graph structure</a:t>
            </a:r>
            <a:r>
              <a:rPr lang="en-US">
                <a:latin typeface="Calibri"/>
                <a:cs typeface="Calibri"/>
              </a:rPr>
              <a:t>.</a:t>
            </a:r>
            <a:endParaRPr lang="en-US"/>
          </a:p>
          <a:p>
            <a:pPr lvl="1"/>
            <a:r>
              <a:rPr lang="en-US">
                <a:latin typeface="Calibri"/>
                <a:cs typeface="Calibri"/>
              </a:rPr>
              <a:t>These joint symmetries </a:t>
            </a:r>
            <a:r>
              <a:rPr lang="en-US" b="1">
                <a:solidFill>
                  <a:srgbClr val="C00000"/>
                </a:solidFill>
                <a:latin typeface="Calibri"/>
                <a:cs typeface="Calibri"/>
              </a:rPr>
              <a:t>lock</a:t>
            </a:r>
            <a:r>
              <a:rPr lang="en-US">
                <a:latin typeface="Calibri"/>
                <a:cs typeface="Calibri"/>
              </a:rPr>
              <a:t> the message-passing operations to limited representations.</a:t>
            </a:r>
            <a:endParaRPr lang="en-US"/>
          </a:p>
        </p:txBody>
      </p:sp>
      <p:sp>
        <p:nvSpPr>
          <p:cNvPr id="4" name="Date Placeholder 3">
            <a:extLst>
              <a:ext uri="{FF2B5EF4-FFF2-40B4-BE49-F238E27FC236}">
                <a16:creationId xmlns:a16="http://schemas.microsoft.com/office/drawing/2014/main" id="{1FDA18A3-66D4-5E42-BD3C-6B262836101C}"/>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F5082D55-F635-1D46-853F-CD8F5EEA5274}"/>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55ADD05F-8104-F54B-8D92-91E015A16DAC}"/>
              </a:ext>
            </a:extLst>
          </p:cNvPr>
          <p:cNvSpPr>
            <a:spLocks noGrp="1"/>
          </p:cNvSpPr>
          <p:nvPr>
            <p:ph type="sldNum" sz="quarter" idx="12"/>
          </p:nvPr>
        </p:nvSpPr>
        <p:spPr/>
        <p:txBody>
          <a:bodyPr/>
          <a:lstStyle/>
          <a:p>
            <a:fld id="{19B12225-5612-419B-A8D5-4B8EEE4C217E}" type="slidenum">
              <a:rPr lang="en-US" smtClean="0"/>
              <a:pPr/>
              <a:t>27</a:t>
            </a:fld>
            <a:endParaRPr lang="en-US"/>
          </a:p>
        </p:txBody>
      </p:sp>
    </p:spTree>
    <p:extLst>
      <p:ext uri="{BB962C8B-B14F-4D97-AF65-F5344CB8AC3E}">
        <p14:creationId xmlns:p14="http://schemas.microsoft.com/office/powerpoint/2010/main" val="7718318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38400"/>
            <a:ext cx="8077200" cy="2590800"/>
          </a:xfrm>
        </p:spPr>
        <p:txBody>
          <a:bodyPr anchor="b">
            <a:normAutofit/>
          </a:bodyPr>
          <a:lstStyle/>
          <a:p>
            <a:r>
              <a:rPr lang="en-US"/>
              <a:t>Stanford CS224W:</a:t>
            </a:r>
            <a:br>
              <a:rPr lang="en-US"/>
            </a:br>
            <a:r>
              <a:rPr lang="en-US"/>
              <a:t>Feature Augmentation: Structurally-Aware GNNs</a:t>
            </a:r>
          </a:p>
        </p:txBody>
      </p:sp>
      <p:sp>
        <p:nvSpPr>
          <p:cNvPr id="7" name="TextBox 6"/>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27587279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CCE02C-55BA-D540-837B-FE35C5EDD1B1}"/>
              </a:ext>
            </a:extLst>
          </p:cNvPr>
          <p:cNvSpPr>
            <a:spLocks noGrp="1"/>
          </p:cNvSpPr>
          <p:nvPr>
            <p:ph type="title"/>
          </p:nvPr>
        </p:nvSpPr>
        <p:spPr/>
        <p:txBody>
          <a:bodyPr/>
          <a:lstStyle/>
          <a:p>
            <a:r>
              <a:rPr kumimoji="1" lang="en-US" altLang="ja-JP"/>
              <a:t>Our Approach</a:t>
            </a:r>
            <a:endParaRPr kumimoji="1" lang="ja-JP" altLang="en-US"/>
          </a:p>
        </p:txBody>
      </p:sp>
      <p:sp>
        <p:nvSpPr>
          <p:cNvPr id="3" name="コンテンツ プレースホルダー 2">
            <a:extLst>
              <a:ext uri="{FF2B5EF4-FFF2-40B4-BE49-F238E27FC236}">
                <a16:creationId xmlns:a16="http://schemas.microsoft.com/office/drawing/2014/main" id="{5D814956-27A6-8845-8F34-65451A278F63}"/>
              </a:ext>
            </a:extLst>
          </p:cNvPr>
          <p:cNvSpPr>
            <a:spLocks noGrp="1"/>
          </p:cNvSpPr>
          <p:nvPr>
            <p:ph idx="1"/>
          </p:nvPr>
        </p:nvSpPr>
        <p:spPr>
          <a:xfrm>
            <a:off x="96251" y="1194816"/>
            <a:ext cx="9186111" cy="2498880"/>
          </a:xfrm>
        </p:spPr>
        <p:txBody>
          <a:bodyPr>
            <a:normAutofit/>
          </a:bodyPr>
          <a:lstStyle/>
          <a:p>
            <a:r>
              <a:rPr lang="en-US" sz="2800" b="1"/>
              <a:t>We use the following thinking:</a:t>
            </a:r>
          </a:p>
          <a:p>
            <a:pPr lvl="1"/>
            <a:r>
              <a:rPr lang="en-US" sz="2400">
                <a:solidFill>
                  <a:srgbClr val="C00000"/>
                </a:solidFill>
              </a:rPr>
              <a:t>Two different inputs </a:t>
            </a:r>
            <a:r>
              <a:rPr lang="en-US" sz="2400"/>
              <a:t>(nodes, edges, graphs) </a:t>
            </a:r>
            <a:r>
              <a:rPr lang="en-US" sz="2400">
                <a:solidFill>
                  <a:srgbClr val="C00000"/>
                </a:solidFill>
              </a:rPr>
              <a:t>are labeled differently</a:t>
            </a:r>
          </a:p>
          <a:p>
            <a:pPr lvl="1"/>
            <a:r>
              <a:rPr lang="en-US" sz="2400"/>
              <a:t>A “failed” model will always assign </a:t>
            </a:r>
            <a:r>
              <a:rPr lang="en-US" sz="2400">
                <a:solidFill>
                  <a:srgbClr val="C00000"/>
                </a:solidFill>
              </a:rPr>
              <a:t>the same embedding </a:t>
            </a:r>
            <a:r>
              <a:rPr lang="en-US" sz="2400"/>
              <a:t>to them</a:t>
            </a:r>
          </a:p>
          <a:p>
            <a:pPr lvl="1"/>
            <a:r>
              <a:rPr lang="en-US" sz="2400"/>
              <a:t>A “successful” model will assign </a:t>
            </a:r>
            <a:r>
              <a:rPr lang="en-US" sz="2400">
                <a:solidFill>
                  <a:srgbClr val="C00000"/>
                </a:solidFill>
              </a:rPr>
              <a:t>different embeddings</a:t>
            </a:r>
            <a:r>
              <a:rPr lang="en-US" sz="2400"/>
              <a:t> to them</a:t>
            </a:r>
          </a:p>
          <a:p>
            <a:pPr lvl="1"/>
            <a:r>
              <a:rPr lang="en-US" sz="2400" b="1">
                <a:solidFill>
                  <a:srgbClr val="C00000"/>
                </a:solidFill>
              </a:rPr>
              <a:t>Embeddings are determined by GNN computational graphs:</a:t>
            </a:r>
          </a:p>
        </p:txBody>
      </p:sp>
      <p:sp>
        <p:nvSpPr>
          <p:cNvPr id="4" name="日付プレースホルダー 3">
            <a:extLst>
              <a:ext uri="{FF2B5EF4-FFF2-40B4-BE49-F238E27FC236}">
                <a16:creationId xmlns:a16="http://schemas.microsoft.com/office/drawing/2014/main" id="{B732AD66-7128-7D47-A71A-9DF8604B2E8B}"/>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フッター プレースホルダー 4">
            <a:extLst>
              <a:ext uri="{FF2B5EF4-FFF2-40B4-BE49-F238E27FC236}">
                <a16:creationId xmlns:a16="http://schemas.microsoft.com/office/drawing/2014/main" id="{D318C7A5-EA9F-184F-932D-93DFC587768E}"/>
              </a:ext>
            </a:extLst>
          </p:cNvPr>
          <p:cNvSpPr>
            <a:spLocks noGrp="1"/>
          </p:cNvSpPr>
          <p:nvPr>
            <p:ph type="ftr" sz="quarter" idx="11"/>
          </p:nvPr>
        </p:nvSpPr>
        <p:spPr/>
        <p:txBody>
          <a:bodyPr/>
          <a:lstStyle/>
          <a:p>
            <a:r>
              <a:rPr lang="en-US"/>
              <a:t>Jure Leskovec, Stanford CS224W: Machine Learning with Graphs</a:t>
            </a:r>
          </a:p>
        </p:txBody>
      </p:sp>
      <p:sp>
        <p:nvSpPr>
          <p:cNvPr id="6" name="スライド番号プレースホルダー 5">
            <a:extLst>
              <a:ext uri="{FF2B5EF4-FFF2-40B4-BE49-F238E27FC236}">
                <a16:creationId xmlns:a16="http://schemas.microsoft.com/office/drawing/2014/main" id="{6BF6AE44-3C74-D24F-87CC-BF5D4F2AF808}"/>
              </a:ext>
            </a:extLst>
          </p:cNvPr>
          <p:cNvSpPr>
            <a:spLocks noGrp="1"/>
          </p:cNvSpPr>
          <p:nvPr>
            <p:ph type="sldNum" sz="quarter" idx="12"/>
          </p:nvPr>
        </p:nvSpPr>
        <p:spPr/>
        <p:txBody>
          <a:bodyPr/>
          <a:lstStyle/>
          <a:p>
            <a:fld id="{19B12225-5612-419B-A8D5-4B8EEE4C217E}" type="slidenum">
              <a:rPr lang="en-US" smtClean="0"/>
              <a:pPr/>
              <a:t>29</a:t>
            </a:fld>
            <a:endParaRPr lang="en-US"/>
          </a:p>
        </p:txBody>
      </p:sp>
      <p:pic>
        <p:nvPicPr>
          <p:cNvPr id="7" name="Picture 6">
            <a:extLst>
              <a:ext uri="{FF2B5EF4-FFF2-40B4-BE49-F238E27FC236}">
                <a16:creationId xmlns:a16="http://schemas.microsoft.com/office/drawing/2014/main" id="{43F3142D-6A75-144C-982D-3587C087B12E}"/>
              </a:ext>
            </a:extLst>
          </p:cNvPr>
          <p:cNvPicPr>
            <a:picLocks noChangeAspect="1"/>
          </p:cNvPicPr>
          <p:nvPr/>
        </p:nvPicPr>
        <p:blipFill>
          <a:blip r:embed="rId2"/>
          <a:stretch>
            <a:fillRect/>
          </a:stretch>
        </p:blipFill>
        <p:spPr>
          <a:xfrm>
            <a:off x="2224998" y="3717206"/>
            <a:ext cx="4205296" cy="1540948"/>
          </a:xfrm>
          <a:prstGeom prst="rect">
            <a:avLst/>
          </a:prstGeom>
        </p:spPr>
      </p:pic>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B28EF7CA-0271-D54B-892B-9391C012DBBC}"/>
                  </a:ext>
                </a:extLst>
              </p:cNvPr>
              <p:cNvSpPr/>
              <p:nvPr/>
            </p:nvSpPr>
            <p:spPr>
              <a:xfrm>
                <a:off x="1644315" y="5503721"/>
                <a:ext cx="6619504" cy="1200329"/>
              </a:xfrm>
              <a:prstGeom prst="rect">
                <a:avLst/>
              </a:prstGeom>
            </p:spPr>
            <p:txBody>
              <a:bodyPr wrap="none">
                <a:spAutoFit/>
              </a:bodyPr>
              <a:lstStyle/>
              <a:p>
                <a:r>
                  <a:rPr lang="en-US" sz="2400" b="1">
                    <a:latin typeface="Arial" panose="020B0604020202020204" pitchFamily="34" charset="0"/>
                    <a:ea typeface="Helvetica Neue Light" charset="0"/>
                    <a:cs typeface="Arial" panose="020B0604020202020204" pitchFamily="34" charset="0"/>
                  </a:rPr>
                  <a:t>Two inputs</a:t>
                </a:r>
                <a:r>
                  <a:rPr lang="en-US" sz="2400">
                    <a:latin typeface="Arial" panose="020B0604020202020204" pitchFamily="34" charset="0"/>
                    <a:ea typeface="Helvetica Neue Light" charset="0"/>
                    <a:cs typeface="Arial" panose="020B0604020202020204" pitchFamily="34" charset="0"/>
                  </a:rPr>
                  <a:t>: nodes </a:t>
                </a:r>
                <a14:m>
                  <m:oMath xmlns:m="http://schemas.openxmlformats.org/officeDocument/2006/math">
                    <m:sSub>
                      <m:sSubPr>
                        <m:ctrlPr>
                          <a:rPr lang="en-US" sz="2400" b="0" i="1" smtClean="0">
                            <a:latin typeface="Cambria Math" panose="02040503050406030204" pitchFamily="18" charset="0"/>
                            <a:ea typeface="Helvetica Neue Light" charset="0"/>
                          </a:rPr>
                        </m:ctrlPr>
                      </m:sSubPr>
                      <m:e>
                        <m:r>
                          <a:rPr lang="en-US" sz="2400" b="0" i="1" smtClean="0">
                            <a:latin typeface="Cambria Math" panose="02040503050406030204" pitchFamily="18" charset="0"/>
                            <a:ea typeface="Helvetica Neue Light" charset="0"/>
                          </a:rPr>
                          <m:t>𝑣</m:t>
                        </m:r>
                      </m:e>
                      <m:sub>
                        <m:r>
                          <a:rPr lang="en-US" sz="2400" b="0" i="1" smtClean="0">
                            <a:latin typeface="Cambria Math" panose="02040503050406030204" pitchFamily="18" charset="0"/>
                            <a:ea typeface="Helvetica Neue Light" charset="0"/>
                          </a:rPr>
                          <m:t>1</m:t>
                        </m:r>
                      </m:sub>
                    </m:sSub>
                  </m:oMath>
                </a14:m>
                <a:r>
                  <a:rPr lang="en-US" sz="2400">
                    <a:latin typeface="Arial" panose="020B0604020202020204" pitchFamily="34" charset="0"/>
                    <a:ea typeface="Helvetica Neue Light" charset="0"/>
                    <a:cs typeface="Arial" panose="020B0604020202020204" pitchFamily="34" charset="0"/>
                  </a:rPr>
                  <a:t> and </a:t>
                </a:r>
                <a14:m>
                  <m:oMath xmlns:m="http://schemas.openxmlformats.org/officeDocument/2006/math">
                    <m:sSub>
                      <m:sSubPr>
                        <m:ctrlPr>
                          <a:rPr lang="en-US" sz="2400" b="0" i="1" dirty="0" smtClean="0">
                            <a:latin typeface="Cambria Math" panose="02040503050406030204" pitchFamily="18" charset="0"/>
                            <a:ea typeface="Helvetica Neue Light" charset="0"/>
                          </a:rPr>
                        </m:ctrlPr>
                      </m:sSubPr>
                      <m:e>
                        <m:r>
                          <a:rPr lang="en-US" sz="2400" b="0" i="1" dirty="0" smtClean="0">
                            <a:latin typeface="Cambria Math" panose="02040503050406030204" pitchFamily="18" charset="0"/>
                            <a:ea typeface="Helvetica Neue Light" charset="0"/>
                          </a:rPr>
                          <m:t>𝑣</m:t>
                        </m:r>
                      </m:e>
                      <m:sub>
                        <m:r>
                          <a:rPr lang="en-US" sz="2400" b="0" i="1" dirty="0" smtClean="0">
                            <a:latin typeface="Cambria Math" panose="02040503050406030204" pitchFamily="18" charset="0"/>
                            <a:ea typeface="Helvetica Neue Light" charset="0"/>
                          </a:rPr>
                          <m:t>2</m:t>
                        </m:r>
                      </m:sub>
                    </m:sSub>
                  </m:oMath>
                </a14:m>
                <a:endParaRPr lang="en-US" sz="2400" b="0">
                  <a:latin typeface="Arial" panose="020B0604020202020204" pitchFamily="34" charset="0"/>
                  <a:ea typeface="Helvetica Neue Light" charset="0"/>
                  <a:cs typeface="Arial" panose="020B0604020202020204" pitchFamily="34" charset="0"/>
                </a:endParaRPr>
              </a:p>
              <a:p>
                <a:r>
                  <a:rPr lang="en-US" sz="2400" b="1">
                    <a:latin typeface="Arial" panose="020B0604020202020204" pitchFamily="34" charset="0"/>
                    <a:ea typeface="Helvetica Neue Light" charset="0"/>
                    <a:cs typeface="Arial" panose="020B0604020202020204" pitchFamily="34" charset="0"/>
                  </a:rPr>
                  <a:t>Different labels:</a:t>
                </a:r>
                <a:r>
                  <a:rPr lang="en-US" sz="2400">
                    <a:latin typeface="Arial" panose="020B0604020202020204" pitchFamily="34" charset="0"/>
                    <a:ea typeface="Helvetica Neue Light" charset="0"/>
                    <a:cs typeface="Arial" panose="020B0604020202020204" pitchFamily="34" charset="0"/>
                  </a:rPr>
                  <a:t> </a:t>
                </a:r>
                <a:r>
                  <a:rPr lang="en-US" sz="2400">
                    <a:solidFill>
                      <a:schemeClr val="accent4"/>
                    </a:solidFill>
                    <a:latin typeface="Arial" panose="020B0604020202020204" pitchFamily="34" charset="0"/>
                    <a:ea typeface="Helvetica Neue Light" charset="0"/>
                    <a:cs typeface="Arial" panose="020B0604020202020204" pitchFamily="34" charset="0"/>
                  </a:rPr>
                  <a:t>A</a:t>
                </a:r>
                <a:r>
                  <a:rPr lang="en-US" sz="2400">
                    <a:latin typeface="Arial" panose="020B0604020202020204" pitchFamily="34" charset="0"/>
                    <a:ea typeface="Helvetica Neue Light" charset="0"/>
                    <a:cs typeface="Arial" panose="020B0604020202020204" pitchFamily="34" charset="0"/>
                  </a:rPr>
                  <a:t> and </a:t>
                </a:r>
                <a:r>
                  <a:rPr lang="en-US" sz="2400">
                    <a:solidFill>
                      <a:srgbClr val="0070C0"/>
                    </a:solidFill>
                    <a:latin typeface="Arial" panose="020B0604020202020204" pitchFamily="34" charset="0"/>
                    <a:ea typeface="Helvetica Neue Light" charset="0"/>
                    <a:cs typeface="Arial" panose="020B0604020202020204" pitchFamily="34" charset="0"/>
                  </a:rPr>
                  <a:t>B</a:t>
                </a:r>
              </a:p>
              <a:p>
                <a:r>
                  <a:rPr lang="en-US" sz="2400" b="1">
                    <a:solidFill>
                      <a:schemeClr val="tx1"/>
                    </a:solidFill>
                    <a:latin typeface="Arial" panose="020B0604020202020204" pitchFamily="34" charset="0"/>
                    <a:ea typeface="Helvetica Neue Light" charset="0"/>
                    <a:cs typeface="Arial" panose="020B0604020202020204" pitchFamily="34" charset="0"/>
                  </a:rPr>
                  <a:t>Goal: </a:t>
                </a:r>
                <a:r>
                  <a:rPr lang="en-US" sz="2400">
                    <a:solidFill>
                      <a:schemeClr val="tx1"/>
                    </a:solidFill>
                    <a:latin typeface="Arial" panose="020B0604020202020204" pitchFamily="34" charset="0"/>
                    <a:ea typeface="Helvetica Neue Light" charset="0"/>
                    <a:cs typeface="Arial" panose="020B0604020202020204" pitchFamily="34" charset="0"/>
                  </a:rPr>
                  <a:t>assign different embeddings to </a:t>
                </a:r>
                <a14:m>
                  <m:oMath xmlns:m="http://schemas.openxmlformats.org/officeDocument/2006/math">
                    <m:sSub>
                      <m:sSubPr>
                        <m:ctrlPr>
                          <a:rPr lang="en-US" sz="2400" b="0" i="1" smtClean="0">
                            <a:solidFill>
                              <a:schemeClr val="tx1"/>
                            </a:solidFill>
                            <a:latin typeface="Cambria Math" panose="02040503050406030204" pitchFamily="18" charset="0"/>
                            <a:ea typeface="Helvetica Neue Light" charset="0"/>
                          </a:rPr>
                        </m:ctrlPr>
                      </m:sSubPr>
                      <m:e>
                        <m:r>
                          <a:rPr lang="en-US" sz="2400" b="0" i="1" smtClean="0">
                            <a:solidFill>
                              <a:schemeClr val="tx1"/>
                            </a:solidFill>
                            <a:latin typeface="Cambria Math" panose="02040503050406030204" pitchFamily="18" charset="0"/>
                            <a:ea typeface="Helvetica Neue Light" charset="0"/>
                          </a:rPr>
                          <m:t>𝑣</m:t>
                        </m:r>
                      </m:e>
                      <m:sub>
                        <m:r>
                          <a:rPr lang="en-US" sz="2400" b="0" i="1" smtClean="0">
                            <a:solidFill>
                              <a:schemeClr val="tx1"/>
                            </a:solidFill>
                            <a:latin typeface="Cambria Math" panose="02040503050406030204" pitchFamily="18" charset="0"/>
                            <a:ea typeface="Helvetica Neue Light" charset="0"/>
                          </a:rPr>
                          <m:t>1</m:t>
                        </m:r>
                      </m:sub>
                    </m:sSub>
                  </m:oMath>
                </a14:m>
                <a:r>
                  <a:rPr lang="en-US" sz="2400">
                    <a:solidFill>
                      <a:schemeClr val="tx1"/>
                    </a:solidFill>
                    <a:latin typeface="Arial" panose="020B0604020202020204" pitchFamily="34" charset="0"/>
                    <a:ea typeface="Helvetica Neue Light" charset="0"/>
                    <a:cs typeface="Arial" panose="020B0604020202020204" pitchFamily="34" charset="0"/>
                  </a:rPr>
                  <a:t> and </a:t>
                </a:r>
                <a14:m>
                  <m:oMath xmlns:m="http://schemas.openxmlformats.org/officeDocument/2006/math">
                    <m:sSub>
                      <m:sSubPr>
                        <m:ctrlPr>
                          <a:rPr lang="en-US" sz="2400" b="0" i="1" smtClean="0">
                            <a:solidFill>
                              <a:schemeClr val="tx1"/>
                            </a:solidFill>
                            <a:latin typeface="Cambria Math" panose="02040503050406030204" pitchFamily="18" charset="0"/>
                            <a:ea typeface="Helvetica Neue Light" charset="0"/>
                          </a:rPr>
                        </m:ctrlPr>
                      </m:sSubPr>
                      <m:e>
                        <m:r>
                          <a:rPr lang="en-US" sz="2400" b="0" i="1" smtClean="0">
                            <a:solidFill>
                              <a:schemeClr val="tx1"/>
                            </a:solidFill>
                            <a:latin typeface="Cambria Math" panose="02040503050406030204" pitchFamily="18" charset="0"/>
                            <a:ea typeface="Helvetica Neue Light" charset="0"/>
                          </a:rPr>
                          <m:t>𝑣</m:t>
                        </m:r>
                      </m:e>
                      <m:sub>
                        <m:r>
                          <a:rPr lang="en-US" sz="2400" b="0" i="1" smtClean="0">
                            <a:solidFill>
                              <a:schemeClr val="tx1"/>
                            </a:solidFill>
                            <a:latin typeface="Cambria Math" panose="02040503050406030204" pitchFamily="18" charset="0"/>
                            <a:ea typeface="Helvetica Neue Light" charset="0"/>
                          </a:rPr>
                          <m:t>2</m:t>
                        </m:r>
                      </m:sub>
                    </m:sSub>
                  </m:oMath>
                </a14:m>
                <a:endParaRPr lang="en-US" sz="2400">
                  <a:solidFill>
                    <a:schemeClr val="tx1"/>
                  </a:solidFill>
                  <a:latin typeface="Arial" panose="020B0604020202020204" pitchFamily="34" charset="0"/>
                  <a:ea typeface="Helvetica Neue Light" charset="0"/>
                  <a:cs typeface="Arial" panose="020B0604020202020204" pitchFamily="34" charset="0"/>
                </a:endParaRPr>
              </a:p>
            </p:txBody>
          </p:sp>
        </mc:Choice>
        <mc:Fallback xmlns="">
          <p:sp>
            <p:nvSpPr>
              <p:cNvPr id="8" name="Rectangle 7">
                <a:extLst>
                  <a:ext uri="{FF2B5EF4-FFF2-40B4-BE49-F238E27FC236}">
                    <a16:creationId xmlns:a16="http://schemas.microsoft.com/office/drawing/2014/main" id="{B28EF7CA-0271-D54B-892B-9391C012DBBC}"/>
                  </a:ext>
                </a:extLst>
              </p:cNvPr>
              <p:cNvSpPr>
                <a:spLocks noRot="1" noChangeAspect="1" noMove="1" noResize="1" noEditPoints="1" noAdjustHandles="1" noChangeArrowheads="1" noChangeShapeType="1" noTextEdit="1"/>
              </p:cNvSpPr>
              <p:nvPr/>
            </p:nvSpPr>
            <p:spPr>
              <a:xfrm>
                <a:off x="1644315" y="5503721"/>
                <a:ext cx="6619504" cy="1200329"/>
              </a:xfrm>
              <a:prstGeom prst="rect">
                <a:avLst/>
              </a:prstGeom>
              <a:blipFill>
                <a:blip r:embed="rId3"/>
                <a:stretch>
                  <a:fillRect l="-1473" t="-3553" b="-11168"/>
                </a:stretch>
              </a:blipFill>
            </p:spPr>
            <p:txBody>
              <a:bodyPr/>
              <a:lstStyle/>
              <a:p>
                <a:r>
                  <a:rPr lang="en-US">
                    <a:noFill/>
                  </a:rPr>
                  <a:t> </a:t>
                </a:r>
              </a:p>
            </p:txBody>
          </p:sp>
        </mc:Fallback>
      </mc:AlternateContent>
    </p:spTree>
    <p:extLst>
      <p:ext uri="{BB962C8B-B14F-4D97-AF65-F5344CB8AC3E}">
        <p14:creationId xmlns:p14="http://schemas.microsoft.com/office/powerpoint/2010/main" val="1137168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8FFBC-2383-A84E-9249-71CD39FD9280}"/>
              </a:ext>
            </a:extLst>
          </p:cNvPr>
          <p:cNvSpPr>
            <a:spLocks noGrp="1"/>
          </p:cNvSpPr>
          <p:nvPr>
            <p:ph type="title"/>
          </p:nvPr>
        </p:nvSpPr>
        <p:spPr>
          <a:xfrm>
            <a:off x="457200" y="76200"/>
            <a:ext cx="8410074" cy="987552"/>
          </a:xfrm>
        </p:spPr>
        <p:txBody>
          <a:bodyPr>
            <a:normAutofit/>
          </a:bodyPr>
          <a:lstStyle/>
          <a:p>
            <a:r>
              <a:rPr lang="en-US"/>
              <a:t>Feature Augmentation on Graphs</a:t>
            </a:r>
          </a:p>
        </p:txBody>
      </p:sp>
      <p:sp>
        <p:nvSpPr>
          <p:cNvPr id="3" name="Content Placeholder 2">
            <a:extLst>
              <a:ext uri="{FF2B5EF4-FFF2-40B4-BE49-F238E27FC236}">
                <a16:creationId xmlns:a16="http://schemas.microsoft.com/office/drawing/2014/main" id="{BC64CE17-AC5F-ED40-9059-9654170EB025}"/>
              </a:ext>
            </a:extLst>
          </p:cNvPr>
          <p:cNvSpPr>
            <a:spLocks noGrp="1"/>
          </p:cNvSpPr>
          <p:nvPr>
            <p:ph idx="1"/>
          </p:nvPr>
        </p:nvSpPr>
        <p:spPr>
          <a:xfrm>
            <a:off x="457200" y="1295401"/>
            <a:ext cx="8229600" cy="3203754"/>
          </a:xfrm>
        </p:spPr>
        <p:txBody>
          <a:bodyPr/>
          <a:lstStyle/>
          <a:p>
            <a:pPr marL="118872" indent="0">
              <a:buNone/>
            </a:pPr>
            <a:r>
              <a:rPr lang="en-US" b="1">
                <a:solidFill>
                  <a:srgbClr val="00B050"/>
                </a:solidFill>
              </a:rPr>
              <a:t>Why do we need feature augmentation?</a:t>
            </a:r>
          </a:p>
          <a:p>
            <a:r>
              <a:rPr lang="en-US" b="1">
                <a:solidFill>
                  <a:srgbClr val="C00000"/>
                </a:solidFill>
              </a:rPr>
              <a:t>(1) Input graph does not have node features</a:t>
            </a:r>
          </a:p>
          <a:p>
            <a:pPr lvl="1"/>
            <a:r>
              <a:rPr lang="en-US"/>
              <a:t>This is common when we only have the adj. matrix</a:t>
            </a:r>
          </a:p>
          <a:p>
            <a:r>
              <a:rPr lang="en-US" b="1"/>
              <a:t>Standard approaches:</a:t>
            </a:r>
          </a:p>
          <a:p>
            <a:r>
              <a:rPr lang="en-US" b="1">
                <a:solidFill>
                  <a:srgbClr val="C00000"/>
                </a:solidFill>
              </a:rPr>
              <a:t>b) Assign unique IDs to nodes</a:t>
            </a:r>
          </a:p>
          <a:p>
            <a:pPr lvl="1"/>
            <a:r>
              <a:rPr lang="en-US"/>
              <a:t>These IDs are converted into </a:t>
            </a:r>
            <a:r>
              <a:rPr lang="en-US" b="1"/>
              <a:t>one-hot vectors</a:t>
            </a:r>
          </a:p>
          <a:p>
            <a:pPr lvl="1"/>
            <a:endParaRPr lang="en-US" b="1"/>
          </a:p>
        </p:txBody>
      </p:sp>
      <p:sp>
        <p:nvSpPr>
          <p:cNvPr id="4" name="Date Placeholder 3">
            <a:extLst>
              <a:ext uri="{FF2B5EF4-FFF2-40B4-BE49-F238E27FC236}">
                <a16:creationId xmlns:a16="http://schemas.microsoft.com/office/drawing/2014/main" id="{54F061DE-8C9C-634F-B848-227156B3B738}"/>
              </a:ext>
            </a:extLst>
          </p:cNvPr>
          <p:cNvSpPr>
            <a:spLocks noGrp="1"/>
          </p:cNvSpPr>
          <p:nvPr>
            <p:ph type="dt" sz="half" idx="10"/>
          </p:nvPr>
        </p:nvSpPr>
        <p:spPr/>
        <p:txBody>
          <a:bodyPr/>
          <a:lstStyle/>
          <a:p>
            <a:fld id="{A6408238-82FB-2D49-91F8-AD72495C73D4}" type="datetime1">
              <a:rPr lang="en-US" smtClean="0"/>
              <a:t>10/15/24</a:t>
            </a:fld>
            <a:endParaRPr lang="en-US"/>
          </a:p>
        </p:txBody>
      </p:sp>
      <p:sp>
        <p:nvSpPr>
          <p:cNvPr id="5" name="Footer Placeholder 4">
            <a:extLst>
              <a:ext uri="{FF2B5EF4-FFF2-40B4-BE49-F238E27FC236}">
                <a16:creationId xmlns:a16="http://schemas.microsoft.com/office/drawing/2014/main" id="{1F1B264A-1961-BC4A-AE39-1B6087901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4C2B3F9-5886-9B44-9E78-94FE03E97D70}"/>
              </a:ext>
            </a:extLst>
          </p:cNvPr>
          <p:cNvSpPr>
            <a:spLocks noGrp="1"/>
          </p:cNvSpPr>
          <p:nvPr>
            <p:ph type="sldNum" sz="quarter" idx="12"/>
          </p:nvPr>
        </p:nvSpPr>
        <p:spPr/>
        <p:txBody>
          <a:bodyPr/>
          <a:lstStyle/>
          <a:p>
            <a:fld id="{19B12225-5612-419B-A8D5-4B8EEE4C217E}" type="slidenum">
              <a:rPr lang="en-US" smtClean="0"/>
              <a:pPr/>
              <a:t>30</a:t>
            </a:fld>
            <a:endParaRPr lang="en-US"/>
          </a:p>
        </p:txBody>
      </p:sp>
      <p:pic>
        <p:nvPicPr>
          <p:cNvPr id="14" name="Picture 13">
            <a:extLst>
              <a:ext uri="{FF2B5EF4-FFF2-40B4-BE49-F238E27FC236}">
                <a16:creationId xmlns:a16="http://schemas.microsoft.com/office/drawing/2014/main" id="{F152EB78-0D3A-6D43-AE67-328AB9682E99}"/>
              </a:ext>
            </a:extLst>
          </p:cNvPr>
          <p:cNvPicPr>
            <a:picLocks noChangeAspect="1"/>
          </p:cNvPicPr>
          <p:nvPr/>
        </p:nvPicPr>
        <p:blipFill>
          <a:blip r:embed="rId2"/>
          <a:stretch>
            <a:fillRect/>
          </a:stretch>
        </p:blipFill>
        <p:spPr>
          <a:xfrm>
            <a:off x="1413711" y="4572574"/>
            <a:ext cx="1881234" cy="1903534"/>
          </a:xfrm>
          <a:prstGeom prst="rect">
            <a:avLst/>
          </a:prstGeom>
        </p:spPr>
      </p:pic>
      <p:sp>
        <p:nvSpPr>
          <p:cNvPr id="15" name="TextBox 14">
            <a:extLst>
              <a:ext uri="{FF2B5EF4-FFF2-40B4-BE49-F238E27FC236}">
                <a16:creationId xmlns:a16="http://schemas.microsoft.com/office/drawing/2014/main" id="{19606AF4-C036-9F42-9570-B584797AE755}"/>
              </a:ext>
            </a:extLst>
          </p:cNvPr>
          <p:cNvSpPr txBox="1"/>
          <p:nvPr/>
        </p:nvSpPr>
        <p:spPr>
          <a:xfrm>
            <a:off x="1479884" y="4858191"/>
            <a:ext cx="312906" cy="369332"/>
          </a:xfrm>
          <a:prstGeom prst="rect">
            <a:avLst/>
          </a:prstGeom>
          <a:noFill/>
        </p:spPr>
        <p:txBody>
          <a:bodyPr wrap="none" rtlCol="0">
            <a:spAutoFit/>
          </a:bodyPr>
          <a:lstStyle/>
          <a:p>
            <a:r>
              <a:rPr lang="en-US" b="1">
                <a:latin typeface="Arial" panose="020B0604020202020204" pitchFamily="34" charset="0"/>
                <a:cs typeface="Arial" panose="020B0604020202020204" pitchFamily="34" charset="0"/>
              </a:rPr>
              <a:t>1</a:t>
            </a:r>
          </a:p>
        </p:txBody>
      </p:sp>
      <p:sp>
        <p:nvSpPr>
          <p:cNvPr id="16" name="TextBox 15">
            <a:extLst>
              <a:ext uri="{FF2B5EF4-FFF2-40B4-BE49-F238E27FC236}">
                <a16:creationId xmlns:a16="http://schemas.microsoft.com/office/drawing/2014/main" id="{6A951685-80FD-E74C-8744-D1C1B9A2FDE1}"/>
              </a:ext>
            </a:extLst>
          </p:cNvPr>
          <p:cNvSpPr txBox="1"/>
          <p:nvPr/>
        </p:nvSpPr>
        <p:spPr>
          <a:xfrm>
            <a:off x="1166978" y="5667149"/>
            <a:ext cx="312906" cy="369332"/>
          </a:xfrm>
          <a:prstGeom prst="rect">
            <a:avLst/>
          </a:prstGeom>
          <a:noFill/>
        </p:spPr>
        <p:txBody>
          <a:bodyPr wrap="none" rtlCol="0">
            <a:spAutoFit/>
          </a:bodyPr>
          <a:lstStyle/>
          <a:p>
            <a:r>
              <a:rPr lang="en-US" b="1">
                <a:latin typeface="Arial" panose="020B0604020202020204" pitchFamily="34" charset="0"/>
                <a:cs typeface="Arial" panose="020B0604020202020204" pitchFamily="34" charset="0"/>
              </a:rPr>
              <a:t>4</a:t>
            </a:r>
          </a:p>
        </p:txBody>
      </p:sp>
      <p:sp>
        <p:nvSpPr>
          <p:cNvPr id="17" name="TextBox 16">
            <a:extLst>
              <a:ext uri="{FF2B5EF4-FFF2-40B4-BE49-F238E27FC236}">
                <a16:creationId xmlns:a16="http://schemas.microsoft.com/office/drawing/2014/main" id="{F542C874-AD23-4344-A73F-9641D9FE9B15}"/>
              </a:ext>
            </a:extLst>
          </p:cNvPr>
          <p:cNvSpPr txBox="1"/>
          <p:nvPr/>
        </p:nvSpPr>
        <p:spPr>
          <a:xfrm>
            <a:off x="2743201" y="4387908"/>
            <a:ext cx="312906" cy="369332"/>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2</a:t>
            </a:r>
          </a:p>
        </p:txBody>
      </p:sp>
      <p:sp>
        <p:nvSpPr>
          <p:cNvPr id="18" name="TextBox 17">
            <a:extLst>
              <a:ext uri="{FF2B5EF4-FFF2-40B4-BE49-F238E27FC236}">
                <a16:creationId xmlns:a16="http://schemas.microsoft.com/office/drawing/2014/main" id="{377A3160-9AE4-C64F-9626-213BAF7BE980}"/>
              </a:ext>
            </a:extLst>
          </p:cNvPr>
          <p:cNvSpPr txBox="1"/>
          <p:nvPr/>
        </p:nvSpPr>
        <p:spPr>
          <a:xfrm>
            <a:off x="3056107" y="4988888"/>
            <a:ext cx="312906" cy="369332"/>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3</a:t>
            </a:r>
          </a:p>
        </p:txBody>
      </p:sp>
      <p:sp>
        <p:nvSpPr>
          <p:cNvPr id="19" name="TextBox 18">
            <a:extLst>
              <a:ext uri="{FF2B5EF4-FFF2-40B4-BE49-F238E27FC236}">
                <a16:creationId xmlns:a16="http://schemas.microsoft.com/office/drawing/2014/main" id="{F0A8B154-89FA-184B-A98F-B31670488EBC}"/>
              </a:ext>
            </a:extLst>
          </p:cNvPr>
          <p:cNvSpPr txBox="1"/>
          <p:nvPr/>
        </p:nvSpPr>
        <p:spPr>
          <a:xfrm>
            <a:off x="3294945" y="5524341"/>
            <a:ext cx="312906" cy="369332"/>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6</a:t>
            </a:r>
          </a:p>
        </p:txBody>
      </p:sp>
      <p:sp>
        <p:nvSpPr>
          <p:cNvPr id="20" name="TextBox 19">
            <a:extLst>
              <a:ext uri="{FF2B5EF4-FFF2-40B4-BE49-F238E27FC236}">
                <a16:creationId xmlns:a16="http://schemas.microsoft.com/office/drawing/2014/main" id="{BDAB940D-A29C-6F4F-8110-6DFC445134FB}"/>
              </a:ext>
            </a:extLst>
          </p:cNvPr>
          <p:cNvSpPr txBox="1"/>
          <p:nvPr/>
        </p:nvSpPr>
        <p:spPr>
          <a:xfrm>
            <a:off x="2743201" y="5973115"/>
            <a:ext cx="312906" cy="369332"/>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5</a:t>
            </a:r>
          </a:p>
        </p:txBody>
      </p:sp>
      <p:sp>
        <p:nvSpPr>
          <p:cNvPr id="21" name="Content Placeholder 2">
            <a:extLst>
              <a:ext uri="{FF2B5EF4-FFF2-40B4-BE49-F238E27FC236}">
                <a16:creationId xmlns:a16="http://schemas.microsoft.com/office/drawing/2014/main" id="{E96C00CE-4AE8-114A-BF14-99427DB0AAE2}"/>
              </a:ext>
            </a:extLst>
          </p:cNvPr>
          <p:cNvSpPr txBox="1">
            <a:spLocks/>
          </p:cNvSpPr>
          <p:nvPr/>
        </p:nvSpPr>
        <p:spPr>
          <a:xfrm>
            <a:off x="4839223" y="5428945"/>
            <a:ext cx="3322339" cy="560124"/>
          </a:xfrm>
          <a:prstGeom prst="rect">
            <a:avLst/>
          </a:prstGeom>
        </p:spPr>
        <p:txBody>
          <a:bodyPr vert="horz" lIns="54864" tIns="91440" rtlCol="0">
            <a:normAutofit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457200" lvl="1" indent="0">
              <a:buNone/>
            </a:pPr>
            <a:r>
              <a:rPr lang="en-US" b="1"/>
              <a:t>[0, 0, 0, 0, 1, 0]</a:t>
            </a:r>
          </a:p>
        </p:txBody>
      </p:sp>
      <p:sp>
        <p:nvSpPr>
          <p:cNvPr id="22" name="TextBox 21">
            <a:extLst>
              <a:ext uri="{FF2B5EF4-FFF2-40B4-BE49-F238E27FC236}">
                <a16:creationId xmlns:a16="http://schemas.microsoft.com/office/drawing/2014/main" id="{CA18B079-66D2-0343-B14B-C1451C113DDF}"/>
              </a:ext>
            </a:extLst>
          </p:cNvPr>
          <p:cNvSpPr txBox="1"/>
          <p:nvPr/>
        </p:nvSpPr>
        <p:spPr>
          <a:xfrm>
            <a:off x="5318780" y="6157781"/>
            <a:ext cx="2397066" cy="369332"/>
          </a:xfrm>
          <a:prstGeom prst="rect">
            <a:avLst/>
          </a:prstGeom>
          <a:noFill/>
        </p:spPr>
        <p:txBody>
          <a:bodyPr wrap="none" rtlCol="0">
            <a:spAutoFit/>
          </a:bodyPr>
          <a:lstStyle/>
          <a:p>
            <a:r>
              <a:rPr lang="en-US" b="1">
                <a:latin typeface="Calibri" panose="020F0502020204030204" pitchFamily="34" charset="0"/>
                <a:cs typeface="Calibri" panose="020F0502020204030204" pitchFamily="34" charset="0"/>
              </a:rPr>
              <a:t>Total number of IDs = 6</a:t>
            </a:r>
          </a:p>
        </p:txBody>
      </p:sp>
      <p:sp>
        <p:nvSpPr>
          <p:cNvPr id="24" name="Right Brace 23">
            <a:extLst>
              <a:ext uri="{FF2B5EF4-FFF2-40B4-BE49-F238E27FC236}">
                <a16:creationId xmlns:a16="http://schemas.microsoft.com/office/drawing/2014/main" id="{6EA2B368-C2E7-E149-A098-0C7CEAC33F03}"/>
              </a:ext>
            </a:extLst>
          </p:cNvPr>
          <p:cNvSpPr/>
          <p:nvPr/>
        </p:nvSpPr>
        <p:spPr>
          <a:xfrm rot="5400000">
            <a:off x="6363174" y="5163379"/>
            <a:ext cx="154948" cy="1881233"/>
          </a:xfrm>
          <a:prstGeom prst="righ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TextBox 24">
            <a:extLst>
              <a:ext uri="{FF2B5EF4-FFF2-40B4-BE49-F238E27FC236}">
                <a16:creationId xmlns:a16="http://schemas.microsoft.com/office/drawing/2014/main" id="{23DB00CF-8447-8D44-89FF-778578B83ACA}"/>
              </a:ext>
            </a:extLst>
          </p:cNvPr>
          <p:cNvSpPr txBox="1"/>
          <p:nvPr/>
        </p:nvSpPr>
        <p:spPr>
          <a:xfrm>
            <a:off x="6605485" y="4946974"/>
            <a:ext cx="729687" cy="369332"/>
          </a:xfrm>
          <a:prstGeom prst="rect">
            <a:avLst/>
          </a:prstGeom>
          <a:noFill/>
        </p:spPr>
        <p:txBody>
          <a:bodyPr wrap="none" rtlCol="0">
            <a:spAutoFit/>
          </a:bodyPr>
          <a:lstStyle/>
          <a:p>
            <a:r>
              <a:rPr lang="en-US" b="1">
                <a:solidFill>
                  <a:srgbClr val="C00000"/>
                </a:solidFill>
                <a:latin typeface="Calibri" panose="020F0502020204030204" pitchFamily="34" charset="0"/>
                <a:cs typeface="Calibri" panose="020F0502020204030204" pitchFamily="34" charset="0"/>
              </a:rPr>
              <a:t>ID = 5</a:t>
            </a:r>
          </a:p>
        </p:txBody>
      </p:sp>
      <p:cxnSp>
        <p:nvCxnSpPr>
          <p:cNvPr id="27" name="Straight Arrow Connector 26">
            <a:extLst>
              <a:ext uri="{FF2B5EF4-FFF2-40B4-BE49-F238E27FC236}">
                <a16:creationId xmlns:a16="http://schemas.microsoft.com/office/drawing/2014/main" id="{937F40BE-B1B6-2949-9DE1-08A4897766A4}"/>
              </a:ext>
            </a:extLst>
          </p:cNvPr>
          <p:cNvCxnSpPr>
            <a:stCxn id="25" idx="2"/>
          </p:cNvCxnSpPr>
          <p:nvPr/>
        </p:nvCxnSpPr>
        <p:spPr>
          <a:xfrm flipH="1">
            <a:off x="6970328" y="5316306"/>
            <a:ext cx="1" cy="208035"/>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28" name="TextBox 27">
            <a:extLst>
              <a:ext uri="{FF2B5EF4-FFF2-40B4-BE49-F238E27FC236}">
                <a16:creationId xmlns:a16="http://schemas.microsoft.com/office/drawing/2014/main" id="{EE221AA4-E5B4-1841-8AB9-F9D6C5EA4B0E}"/>
              </a:ext>
            </a:extLst>
          </p:cNvPr>
          <p:cNvSpPr txBox="1"/>
          <p:nvPr/>
        </p:nvSpPr>
        <p:spPr>
          <a:xfrm>
            <a:off x="4632330" y="4596405"/>
            <a:ext cx="3846759" cy="400110"/>
          </a:xfrm>
          <a:prstGeom prst="rect">
            <a:avLst/>
          </a:prstGeom>
          <a:noFill/>
        </p:spPr>
        <p:txBody>
          <a:bodyPr wrap="none" rtlCol="0">
            <a:spAutoFit/>
          </a:bodyPr>
          <a:lstStyle/>
          <a:p>
            <a:r>
              <a:rPr lang="en-US" sz="2000" b="1">
                <a:solidFill>
                  <a:srgbClr val="C00000"/>
                </a:solidFill>
                <a:latin typeface="Calibri" panose="020F0502020204030204" pitchFamily="34" charset="0"/>
                <a:cs typeface="Calibri" panose="020F0502020204030204" pitchFamily="34" charset="0"/>
              </a:rPr>
              <a:t>One-hot vector for node with ID=5</a:t>
            </a:r>
          </a:p>
        </p:txBody>
      </p:sp>
    </p:spTree>
    <p:extLst>
      <p:ext uri="{BB962C8B-B14F-4D97-AF65-F5344CB8AC3E}">
        <p14:creationId xmlns:p14="http://schemas.microsoft.com/office/powerpoint/2010/main" val="27941696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35E6C-E7C5-9E42-AC32-BF4FD937AEB0}"/>
              </a:ext>
            </a:extLst>
          </p:cNvPr>
          <p:cNvSpPr>
            <a:spLocks noGrp="1"/>
          </p:cNvSpPr>
          <p:nvPr>
            <p:ph type="title"/>
          </p:nvPr>
        </p:nvSpPr>
        <p:spPr/>
        <p:txBody>
          <a:bodyPr/>
          <a:lstStyle/>
          <a:p>
            <a:r>
              <a:rPr lang="en-US"/>
              <a:t>Naïve Solution is not Desirable</a:t>
            </a:r>
          </a:p>
        </p:txBody>
      </p:sp>
      <p:sp>
        <p:nvSpPr>
          <p:cNvPr id="3" name="Content Placeholder 2">
            <a:extLst>
              <a:ext uri="{FF2B5EF4-FFF2-40B4-BE49-F238E27FC236}">
                <a16:creationId xmlns:a16="http://schemas.microsoft.com/office/drawing/2014/main" id="{11DD164E-CDAE-C548-9B3C-A68E444B5A30}"/>
              </a:ext>
            </a:extLst>
          </p:cNvPr>
          <p:cNvSpPr>
            <a:spLocks noGrp="1"/>
          </p:cNvSpPr>
          <p:nvPr>
            <p:ph idx="1"/>
          </p:nvPr>
        </p:nvSpPr>
        <p:spPr/>
        <p:txBody>
          <a:bodyPr/>
          <a:lstStyle/>
          <a:p>
            <a:r>
              <a:rPr lang="en-US" b="1"/>
              <a:t>A naïve solution:</a:t>
            </a:r>
            <a:r>
              <a:rPr lang="en-US"/>
              <a:t> One-hot encoding</a:t>
            </a:r>
          </a:p>
          <a:p>
            <a:pPr lvl="1"/>
            <a:r>
              <a:rPr lang="en-US">
                <a:solidFill>
                  <a:srgbClr val="C00000"/>
                </a:solidFill>
              </a:rPr>
              <a:t>Encode each node with a different ID</a:t>
            </a:r>
            <a:r>
              <a:rPr lang="en-US"/>
              <a:t>, then we can always differentiate different nodes/edges/graphs</a:t>
            </a:r>
          </a:p>
          <a:p>
            <a:endParaRPr lang="en-US"/>
          </a:p>
          <a:p>
            <a:endParaRPr lang="en-US"/>
          </a:p>
        </p:txBody>
      </p:sp>
      <p:sp>
        <p:nvSpPr>
          <p:cNvPr id="4" name="Date Placeholder 3">
            <a:extLst>
              <a:ext uri="{FF2B5EF4-FFF2-40B4-BE49-F238E27FC236}">
                <a16:creationId xmlns:a16="http://schemas.microsoft.com/office/drawing/2014/main" id="{00A3388D-065F-E842-A33B-BDCA4E3B5931}"/>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1EB6EAB6-1A3D-ED47-92D1-D54E23A5ABFC}"/>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3ECE3CA3-FAD4-A841-8C5F-642D2751C8C6}"/>
              </a:ext>
            </a:extLst>
          </p:cNvPr>
          <p:cNvSpPr>
            <a:spLocks noGrp="1"/>
          </p:cNvSpPr>
          <p:nvPr>
            <p:ph type="sldNum" sz="quarter" idx="12"/>
          </p:nvPr>
        </p:nvSpPr>
        <p:spPr/>
        <p:txBody>
          <a:bodyPr/>
          <a:lstStyle/>
          <a:p>
            <a:fld id="{19B12225-5612-419B-A8D5-4B8EEE4C217E}" type="slidenum">
              <a:rPr lang="en-US" smtClean="0"/>
              <a:pPr/>
              <a:t>31</a:t>
            </a:fld>
            <a:endParaRPr lang="en-US"/>
          </a:p>
        </p:txBody>
      </p:sp>
      <p:pic>
        <p:nvPicPr>
          <p:cNvPr id="8" name="Picture 7">
            <a:extLst>
              <a:ext uri="{FF2B5EF4-FFF2-40B4-BE49-F238E27FC236}">
                <a16:creationId xmlns:a16="http://schemas.microsoft.com/office/drawing/2014/main" id="{4D71B5F7-7EA6-404F-BB1A-9F500CE76E56}"/>
              </a:ext>
            </a:extLst>
          </p:cNvPr>
          <p:cNvPicPr>
            <a:picLocks noChangeAspect="1"/>
          </p:cNvPicPr>
          <p:nvPr/>
        </p:nvPicPr>
        <p:blipFill>
          <a:blip r:embed="rId2"/>
          <a:stretch>
            <a:fillRect/>
          </a:stretch>
        </p:blipFill>
        <p:spPr>
          <a:xfrm>
            <a:off x="2113432" y="3029978"/>
            <a:ext cx="4205296" cy="1540948"/>
          </a:xfrm>
          <a:prstGeom prst="rect">
            <a:avLst/>
          </a:prstGeom>
        </p:spPr>
      </p:pic>
      <p:sp>
        <p:nvSpPr>
          <p:cNvPr id="9" name="TextBox 8">
            <a:extLst>
              <a:ext uri="{FF2B5EF4-FFF2-40B4-BE49-F238E27FC236}">
                <a16:creationId xmlns:a16="http://schemas.microsoft.com/office/drawing/2014/main" id="{F3563B45-407E-804D-8ECB-5F5791A5F43E}"/>
              </a:ext>
            </a:extLst>
          </p:cNvPr>
          <p:cNvSpPr txBox="1"/>
          <p:nvPr/>
        </p:nvSpPr>
        <p:spPr>
          <a:xfrm>
            <a:off x="2759358" y="2923288"/>
            <a:ext cx="697627" cy="369332"/>
          </a:xfrm>
          <a:prstGeom prst="rect">
            <a:avLst/>
          </a:prstGeom>
          <a:noFill/>
        </p:spPr>
        <p:txBody>
          <a:bodyPr wrap="none" rtlCol="0">
            <a:spAutoFit/>
          </a:bodyPr>
          <a:lstStyle/>
          <a:p>
            <a:r>
              <a:rPr lang="en-US" b="1">
                <a:latin typeface="Helvetica Neue Light" charset="0"/>
                <a:ea typeface="Helvetica Neue Light" charset="0"/>
                <a:cs typeface="Helvetica Neue Light" charset="0"/>
              </a:rPr>
              <a:t>1000</a:t>
            </a:r>
          </a:p>
        </p:txBody>
      </p:sp>
      <p:sp>
        <p:nvSpPr>
          <p:cNvPr id="10" name="TextBox 9">
            <a:extLst>
              <a:ext uri="{FF2B5EF4-FFF2-40B4-BE49-F238E27FC236}">
                <a16:creationId xmlns:a16="http://schemas.microsoft.com/office/drawing/2014/main" id="{9750F46E-9CE8-2740-A8C2-09B057DC6F31}"/>
              </a:ext>
            </a:extLst>
          </p:cNvPr>
          <p:cNvSpPr txBox="1"/>
          <p:nvPr/>
        </p:nvSpPr>
        <p:spPr>
          <a:xfrm>
            <a:off x="2631117" y="4500561"/>
            <a:ext cx="697627" cy="369332"/>
          </a:xfrm>
          <a:prstGeom prst="rect">
            <a:avLst/>
          </a:prstGeom>
          <a:noFill/>
        </p:spPr>
        <p:txBody>
          <a:bodyPr wrap="none" rtlCol="0">
            <a:spAutoFit/>
          </a:bodyPr>
          <a:lstStyle/>
          <a:p>
            <a:r>
              <a:rPr lang="en-US" b="1">
                <a:latin typeface="Helvetica Neue Light" charset="0"/>
                <a:ea typeface="Helvetica Neue Light" charset="0"/>
                <a:cs typeface="Helvetica Neue Light" charset="0"/>
              </a:rPr>
              <a:t>0100</a:t>
            </a:r>
          </a:p>
        </p:txBody>
      </p:sp>
      <p:sp>
        <p:nvSpPr>
          <p:cNvPr id="11" name="TextBox 10">
            <a:extLst>
              <a:ext uri="{FF2B5EF4-FFF2-40B4-BE49-F238E27FC236}">
                <a16:creationId xmlns:a16="http://schemas.microsoft.com/office/drawing/2014/main" id="{74C617B7-7563-9048-AE0C-CEFA133D86DB}"/>
              </a:ext>
            </a:extLst>
          </p:cNvPr>
          <p:cNvSpPr txBox="1"/>
          <p:nvPr/>
        </p:nvSpPr>
        <p:spPr>
          <a:xfrm>
            <a:off x="3542317" y="3938951"/>
            <a:ext cx="697627" cy="369332"/>
          </a:xfrm>
          <a:prstGeom prst="rect">
            <a:avLst/>
          </a:prstGeom>
          <a:noFill/>
        </p:spPr>
        <p:txBody>
          <a:bodyPr wrap="none" rtlCol="0">
            <a:spAutoFit/>
          </a:bodyPr>
          <a:lstStyle/>
          <a:p>
            <a:r>
              <a:rPr lang="en-US" b="1">
                <a:latin typeface="Helvetica Neue Light" charset="0"/>
                <a:ea typeface="Helvetica Neue Light" charset="0"/>
                <a:cs typeface="Helvetica Neue Light" charset="0"/>
              </a:rPr>
              <a:t>0001</a:t>
            </a:r>
          </a:p>
        </p:txBody>
      </p:sp>
      <p:sp>
        <p:nvSpPr>
          <p:cNvPr id="12" name="TextBox 11">
            <a:extLst>
              <a:ext uri="{FF2B5EF4-FFF2-40B4-BE49-F238E27FC236}">
                <a16:creationId xmlns:a16="http://schemas.microsoft.com/office/drawing/2014/main" id="{0D29273E-A32B-5845-A9A5-FCBF0EC9F228}"/>
              </a:ext>
            </a:extLst>
          </p:cNvPr>
          <p:cNvSpPr txBox="1"/>
          <p:nvPr/>
        </p:nvSpPr>
        <p:spPr>
          <a:xfrm>
            <a:off x="4587343" y="2750578"/>
            <a:ext cx="697627" cy="369332"/>
          </a:xfrm>
          <a:prstGeom prst="rect">
            <a:avLst/>
          </a:prstGeom>
          <a:noFill/>
        </p:spPr>
        <p:txBody>
          <a:bodyPr wrap="none" rtlCol="0">
            <a:spAutoFit/>
          </a:bodyPr>
          <a:lstStyle/>
          <a:p>
            <a:r>
              <a:rPr lang="en-US" b="1">
                <a:latin typeface="Helvetica Neue Light" charset="0"/>
                <a:ea typeface="Helvetica Neue Light" charset="0"/>
                <a:cs typeface="Helvetica Neue Light" charset="0"/>
              </a:rPr>
              <a:t>1000</a:t>
            </a:r>
          </a:p>
        </p:txBody>
      </p:sp>
      <p:sp>
        <p:nvSpPr>
          <p:cNvPr id="13" name="TextBox 12">
            <a:extLst>
              <a:ext uri="{FF2B5EF4-FFF2-40B4-BE49-F238E27FC236}">
                <a16:creationId xmlns:a16="http://schemas.microsoft.com/office/drawing/2014/main" id="{819791AD-614C-564A-B3D1-19AB9B31DECA}"/>
              </a:ext>
            </a:extLst>
          </p:cNvPr>
          <p:cNvSpPr txBox="1"/>
          <p:nvPr/>
        </p:nvSpPr>
        <p:spPr>
          <a:xfrm>
            <a:off x="5763916" y="2750578"/>
            <a:ext cx="697627" cy="369332"/>
          </a:xfrm>
          <a:prstGeom prst="rect">
            <a:avLst/>
          </a:prstGeom>
          <a:noFill/>
        </p:spPr>
        <p:txBody>
          <a:bodyPr wrap="none" rtlCol="0">
            <a:spAutoFit/>
          </a:bodyPr>
          <a:lstStyle/>
          <a:p>
            <a:r>
              <a:rPr lang="en-US" b="1">
                <a:latin typeface="Helvetica Neue Light" charset="0"/>
                <a:ea typeface="Helvetica Neue Light" charset="0"/>
                <a:cs typeface="Helvetica Neue Light" charset="0"/>
              </a:rPr>
              <a:t>0100</a:t>
            </a:r>
          </a:p>
        </p:txBody>
      </p:sp>
      <p:sp>
        <p:nvSpPr>
          <p:cNvPr id="14" name="TextBox 13">
            <a:extLst>
              <a:ext uri="{FF2B5EF4-FFF2-40B4-BE49-F238E27FC236}">
                <a16:creationId xmlns:a16="http://schemas.microsoft.com/office/drawing/2014/main" id="{B245361B-1835-0D40-905F-E867A4A45617}"/>
              </a:ext>
            </a:extLst>
          </p:cNvPr>
          <p:cNvSpPr txBox="1"/>
          <p:nvPr/>
        </p:nvSpPr>
        <p:spPr>
          <a:xfrm>
            <a:off x="4622775" y="4503103"/>
            <a:ext cx="697627" cy="369332"/>
          </a:xfrm>
          <a:prstGeom prst="rect">
            <a:avLst/>
          </a:prstGeom>
          <a:noFill/>
        </p:spPr>
        <p:txBody>
          <a:bodyPr wrap="none" rtlCol="0">
            <a:spAutoFit/>
          </a:bodyPr>
          <a:lstStyle/>
          <a:p>
            <a:r>
              <a:rPr lang="en-US" b="1">
                <a:latin typeface="Helvetica Neue Light" charset="0"/>
                <a:ea typeface="Helvetica Neue Light" charset="0"/>
                <a:cs typeface="Helvetica Neue Light" charset="0"/>
              </a:rPr>
              <a:t>0010</a:t>
            </a:r>
          </a:p>
        </p:txBody>
      </p:sp>
      <p:sp>
        <p:nvSpPr>
          <p:cNvPr id="15" name="TextBox 14">
            <a:extLst>
              <a:ext uri="{FF2B5EF4-FFF2-40B4-BE49-F238E27FC236}">
                <a16:creationId xmlns:a16="http://schemas.microsoft.com/office/drawing/2014/main" id="{42B0A082-7086-2C41-B6AF-5B27199C8133}"/>
              </a:ext>
            </a:extLst>
          </p:cNvPr>
          <p:cNvSpPr txBox="1"/>
          <p:nvPr/>
        </p:nvSpPr>
        <p:spPr>
          <a:xfrm>
            <a:off x="5792071" y="4500561"/>
            <a:ext cx="697627" cy="369332"/>
          </a:xfrm>
          <a:prstGeom prst="rect">
            <a:avLst/>
          </a:prstGeom>
          <a:noFill/>
        </p:spPr>
        <p:txBody>
          <a:bodyPr wrap="none" rtlCol="0">
            <a:spAutoFit/>
          </a:bodyPr>
          <a:lstStyle/>
          <a:p>
            <a:r>
              <a:rPr lang="en-US" b="1">
                <a:latin typeface="Helvetica Neue Light" charset="0"/>
                <a:ea typeface="Helvetica Neue Light" charset="0"/>
                <a:cs typeface="Helvetica Neue Light" charset="0"/>
              </a:rPr>
              <a:t>0001</a:t>
            </a:r>
          </a:p>
        </p:txBody>
      </p:sp>
      <p:pic>
        <p:nvPicPr>
          <p:cNvPr id="17" name="Picture 16">
            <a:extLst>
              <a:ext uri="{FF2B5EF4-FFF2-40B4-BE49-F238E27FC236}">
                <a16:creationId xmlns:a16="http://schemas.microsoft.com/office/drawing/2014/main" id="{569040AB-1A3B-8D44-8F59-F9995192F387}"/>
              </a:ext>
            </a:extLst>
          </p:cNvPr>
          <p:cNvPicPr>
            <a:picLocks noChangeAspect="1"/>
          </p:cNvPicPr>
          <p:nvPr/>
        </p:nvPicPr>
        <p:blipFill>
          <a:blip r:embed="rId3"/>
          <a:stretch>
            <a:fillRect/>
          </a:stretch>
        </p:blipFill>
        <p:spPr>
          <a:xfrm>
            <a:off x="1533468" y="5070097"/>
            <a:ext cx="2386920" cy="1614426"/>
          </a:xfrm>
          <a:prstGeom prst="rect">
            <a:avLst/>
          </a:prstGeom>
        </p:spPr>
      </p:pic>
      <p:sp>
        <p:nvSpPr>
          <p:cNvPr id="18" name="TextBox 17">
            <a:extLst>
              <a:ext uri="{FF2B5EF4-FFF2-40B4-BE49-F238E27FC236}">
                <a16:creationId xmlns:a16="http://schemas.microsoft.com/office/drawing/2014/main" id="{4E98ACAB-326D-2940-8E5D-8C8545EAE0F5}"/>
              </a:ext>
            </a:extLst>
          </p:cNvPr>
          <p:cNvSpPr txBox="1"/>
          <p:nvPr/>
        </p:nvSpPr>
        <p:spPr>
          <a:xfrm>
            <a:off x="1664097" y="5070097"/>
            <a:ext cx="639919" cy="338554"/>
          </a:xfrm>
          <a:prstGeom prst="rect">
            <a:avLst/>
          </a:prstGeom>
          <a:noFill/>
        </p:spPr>
        <p:txBody>
          <a:bodyPr wrap="none" rtlCol="0">
            <a:spAutoFit/>
          </a:bodyPr>
          <a:lstStyle/>
          <a:p>
            <a:r>
              <a:rPr lang="en-US" sz="1600" b="1">
                <a:latin typeface="Helvetica Neue Light" charset="0"/>
                <a:ea typeface="Helvetica Neue Light" charset="0"/>
                <a:cs typeface="Helvetica Neue Light" charset="0"/>
              </a:rPr>
              <a:t>0100</a:t>
            </a:r>
          </a:p>
        </p:txBody>
      </p:sp>
      <p:sp>
        <p:nvSpPr>
          <p:cNvPr id="19" name="TextBox 18">
            <a:extLst>
              <a:ext uri="{FF2B5EF4-FFF2-40B4-BE49-F238E27FC236}">
                <a16:creationId xmlns:a16="http://schemas.microsoft.com/office/drawing/2014/main" id="{AD4C625D-F3C1-8B40-AA83-8AB923AF6233}"/>
              </a:ext>
            </a:extLst>
          </p:cNvPr>
          <p:cNvSpPr txBox="1"/>
          <p:nvPr/>
        </p:nvSpPr>
        <p:spPr>
          <a:xfrm>
            <a:off x="3151946" y="5070097"/>
            <a:ext cx="639919" cy="338554"/>
          </a:xfrm>
          <a:prstGeom prst="rect">
            <a:avLst/>
          </a:prstGeom>
          <a:noFill/>
        </p:spPr>
        <p:txBody>
          <a:bodyPr wrap="none" rtlCol="0">
            <a:spAutoFit/>
          </a:bodyPr>
          <a:lstStyle/>
          <a:p>
            <a:r>
              <a:rPr lang="en-US" sz="1600" b="1">
                <a:latin typeface="Helvetica Neue Light" charset="0"/>
                <a:ea typeface="Helvetica Neue Light" charset="0"/>
                <a:cs typeface="Helvetica Neue Light" charset="0"/>
              </a:rPr>
              <a:t>0001</a:t>
            </a:r>
          </a:p>
        </p:txBody>
      </p:sp>
      <p:pic>
        <p:nvPicPr>
          <p:cNvPr id="20" name="Picture 19">
            <a:extLst>
              <a:ext uri="{FF2B5EF4-FFF2-40B4-BE49-F238E27FC236}">
                <a16:creationId xmlns:a16="http://schemas.microsoft.com/office/drawing/2014/main" id="{04C5BFE1-87C5-004F-8E02-0B4A0EE44B1B}"/>
              </a:ext>
            </a:extLst>
          </p:cNvPr>
          <p:cNvPicPr>
            <a:picLocks noChangeAspect="1"/>
          </p:cNvPicPr>
          <p:nvPr/>
        </p:nvPicPr>
        <p:blipFill>
          <a:blip r:embed="rId3"/>
          <a:stretch>
            <a:fillRect/>
          </a:stretch>
        </p:blipFill>
        <p:spPr>
          <a:xfrm>
            <a:off x="4436237" y="5070097"/>
            <a:ext cx="2392926" cy="1618488"/>
          </a:xfrm>
          <a:prstGeom prst="rect">
            <a:avLst/>
          </a:prstGeom>
        </p:spPr>
      </p:pic>
      <p:sp>
        <p:nvSpPr>
          <p:cNvPr id="21" name="TextBox 20">
            <a:extLst>
              <a:ext uri="{FF2B5EF4-FFF2-40B4-BE49-F238E27FC236}">
                <a16:creationId xmlns:a16="http://schemas.microsoft.com/office/drawing/2014/main" id="{868B446A-DF9B-6F4F-B75E-BA69F072AAB4}"/>
              </a:ext>
            </a:extLst>
          </p:cNvPr>
          <p:cNvSpPr txBox="1"/>
          <p:nvPr/>
        </p:nvSpPr>
        <p:spPr>
          <a:xfrm>
            <a:off x="4566866" y="5070097"/>
            <a:ext cx="639919" cy="338554"/>
          </a:xfrm>
          <a:prstGeom prst="rect">
            <a:avLst/>
          </a:prstGeom>
          <a:noFill/>
        </p:spPr>
        <p:txBody>
          <a:bodyPr wrap="none" rtlCol="0">
            <a:spAutoFit/>
          </a:bodyPr>
          <a:lstStyle/>
          <a:p>
            <a:r>
              <a:rPr lang="en-US" sz="1600" b="1">
                <a:latin typeface="Helvetica Neue Light" charset="0"/>
                <a:ea typeface="Helvetica Neue Light" charset="0"/>
                <a:cs typeface="Helvetica Neue Light" charset="0"/>
              </a:rPr>
              <a:t>0010</a:t>
            </a:r>
          </a:p>
        </p:txBody>
      </p:sp>
      <p:sp>
        <p:nvSpPr>
          <p:cNvPr id="22" name="TextBox 21">
            <a:extLst>
              <a:ext uri="{FF2B5EF4-FFF2-40B4-BE49-F238E27FC236}">
                <a16:creationId xmlns:a16="http://schemas.microsoft.com/office/drawing/2014/main" id="{830B2934-BD9E-E045-A9ED-E093A3CE641D}"/>
              </a:ext>
            </a:extLst>
          </p:cNvPr>
          <p:cNvSpPr txBox="1"/>
          <p:nvPr/>
        </p:nvSpPr>
        <p:spPr>
          <a:xfrm>
            <a:off x="6054715" y="5070097"/>
            <a:ext cx="639919" cy="338554"/>
          </a:xfrm>
          <a:prstGeom prst="rect">
            <a:avLst/>
          </a:prstGeom>
          <a:noFill/>
        </p:spPr>
        <p:txBody>
          <a:bodyPr wrap="none" rtlCol="0">
            <a:spAutoFit/>
          </a:bodyPr>
          <a:lstStyle/>
          <a:p>
            <a:r>
              <a:rPr lang="en-US" sz="1600" b="1">
                <a:latin typeface="Helvetica Neue Light" charset="0"/>
                <a:ea typeface="Helvetica Neue Light" charset="0"/>
                <a:cs typeface="Helvetica Neue Light" charset="0"/>
              </a:rPr>
              <a:t>0100</a:t>
            </a:r>
          </a:p>
        </p:txBody>
      </p:sp>
      <p:sp>
        <p:nvSpPr>
          <p:cNvPr id="7" name="TextBox 6">
            <a:extLst>
              <a:ext uri="{FF2B5EF4-FFF2-40B4-BE49-F238E27FC236}">
                <a16:creationId xmlns:a16="http://schemas.microsoft.com/office/drawing/2014/main" id="{346DC143-D668-764D-90E0-F77C7C599827}"/>
              </a:ext>
            </a:extLst>
          </p:cNvPr>
          <p:cNvSpPr txBox="1"/>
          <p:nvPr/>
        </p:nvSpPr>
        <p:spPr>
          <a:xfrm>
            <a:off x="612497" y="3739634"/>
            <a:ext cx="1467068" cy="369332"/>
          </a:xfrm>
          <a:prstGeom prst="rect">
            <a:avLst/>
          </a:prstGeom>
          <a:noFill/>
        </p:spPr>
        <p:txBody>
          <a:bodyPr wrap="none" rtlCol="0">
            <a:spAutoFit/>
          </a:bodyPr>
          <a:lstStyle/>
          <a:p>
            <a:r>
              <a:rPr lang="en-US">
                <a:solidFill>
                  <a:srgbClr val="0070C0"/>
                </a:solidFill>
                <a:latin typeface="Arial" pitchFamily="34" charset="0"/>
                <a:cs typeface="Arial" pitchFamily="34" charset="0"/>
              </a:rPr>
              <a:t>Input graphs</a:t>
            </a:r>
          </a:p>
        </p:txBody>
      </p:sp>
      <p:sp>
        <p:nvSpPr>
          <p:cNvPr id="23" name="TextBox 22">
            <a:extLst>
              <a:ext uri="{FF2B5EF4-FFF2-40B4-BE49-F238E27FC236}">
                <a16:creationId xmlns:a16="http://schemas.microsoft.com/office/drawing/2014/main" id="{C257D71B-78B7-4843-95F3-38CB3138BC11}"/>
              </a:ext>
            </a:extLst>
          </p:cNvPr>
          <p:cNvSpPr txBox="1"/>
          <p:nvPr/>
        </p:nvSpPr>
        <p:spPr>
          <a:xfrm>
            <a:off x="120248" y="5414008"/>
            <a:ext cx="1738489" cy="646331"/>
          </a:xfrm>
          <a:prstGeom prst="rect">
            <a:avLst/>
          </a:prstGeom>
          <a:noFill/>
        </p:spPr>
        <p:txBody>
          <a:bodyPr wrap="square" rtlCol="0">
            <a:spAutoFit/>
          </a:bodyPr>
          <a:lstStyle/>
          <a:p>
            <a:r>
              <a:rPr lang="en-US">
                <a:solidFill>
                  <a:srgbClr val="C00000"/>
                </a:solidFill>
                <a:latin typeface="Arial" pitchFamily="34" charset="0"/>
                <a:cs typeface="Arial" pitchFamily="34" charset="0"/>
              </a:rPr>
              <a:t>Computational graphs</a:t>
            </a:r>
          </a:p>
        </p:txBody>
      </p:sp>
      <p:sp>
        <p:nvSpPr>
          <p:cNvPr id="24" name="TextBox 23">
            <a:extLst>
              <a:ext uri="{FF2B5EF4-FFF2-40B4-BE49-F238E27FC236}">
                <a16:creationId xmlns:a16="http://schemas.microsoft.com/office/drawing/2014/main" id="{26EAF665-A929-1E43-8146-38403F9B35E1}"/>
              </a:ext>
            </a:extLst>
          </p:cNvPr>
          <p:cNvSpPr txBox="1"/>
          <p:nvPr/>
        </p:nvSpPr>
        <p:spPr>
          <a:xfrm>
            <a:off x="7054620" y="4998509"/>
            <a:ext cx="2187389" cy="1477328"/>
          </a:xfrm>
          <a:prstGeom prst="rect">
            <a:avLst/>
          </a:prstGeom>
          <a:noFill/>
        </p:spPr>
        <p:txBody>
          <a:bodyPr wrap="square" rtlCol="0">
            <a:spAutoFit/>
          </a:bodyPr>
          <a:lstStyle/>
          <a:p>
            <a:r>
              <a:rPr lang="en-US">
                <a:solidFill>
                  <a:srgbClr val="C00000"/>
                </a:solidFill>
                <a:latin typeface="Arial" pitchFamily="34" charset="0"/>
                <a:cs typeface="Arial" pitchFamily="34" charset="0"/>
              </a:rPr>
              <a:t>Computational graphs are clearly different if each node has a different ID</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4191CECC-97A7-D440-A4C2-F87C6C478A9E}"/>
                  </a:ext>
                </a:extLst>
              </p:cNvPr>
              <p:cNvSpPr txBox="1"/>
              <p:nvPr/>
            </p:nvSpPr>
            <p:spPr>
              <a:xfrm>
                <a:off x="3328744" y="5043712"/>
                <a:ext cx="4642338"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0" lang="en-US" sz="1400" b="0" i="1" u="none" strike="noStrike" kern="0" cap="none" spc="0" normalizeH="0" baseline="0" noProof="0" dirty="0" smtClean="0">
                              <a:ln>
                                <a:noFill/>
                              </a:ln>
                              <a:solidFill>
                                <a:prstClr val="black"/>
                              </a:solidFill>
                              <a:effectLst/>
                              <a:uLnTx/>
                              <a:uFillTx/>
                              <a:latin typeface="Cambria Math" panose="02040503050406030204" pitchFamily="18" charset="0"/>
                            </a:rPr>
                          </m:ctrlPr>
                        </m:sSubPr>
                        <m:e>
                          <m:r>
                            <a:rPr kumimoji="0" lang="en-US" sz="1400" b="0" i="1" u="none" strike="noStrike" kern="0" cap="none" spc="0" normalizeH="0" baseline="0" noProof="0" dirty="0" smtClean="0">
                              <a:ln>
                                <a:noFill/>
                              </a:ln>
                              <a:solidFill>
                                <a:prstClr val="black"/>
                              </a:solidFill>
                              <a:effectLst/>
                              <a:uLnTx/>
                              <a:uFillTx/>
                              <a:latin typeface="Cambria Math" panose="02040503050406030204" pitchFamily="18" charset="0"/>
                            </a:rPr>
                            <m:t>𝑣</m:t>
                          </m:r>
                        </m:e>
                        <m:sub>
                          <m:r>
                            <a:rPr kumimoji="0" lang="en-US" sz="1400" b="0" i="1" u="none" strike="noStrike" kern="0" cap="none" spc="0" normalizeH="0" baseline="0" noProof="0" dirty="0" smtClean="0">
                              <a:ln>
                                <a:noFill/>
                              </a:ln>
                              <a:solidFill>
                                <a:prstClr val="black"/>
                              </a:solidFill>
                              <a:effectLst/>
                              <a:uLnTx/>
                              <a:uFillTx/>
                              <a:latin typeface="Cambria Math" panose="02040503050406030204" pitchFamily="18" charset="0"/>
                            </a:rPr>
                            <m:t>2</m:t>
                          </m:r>
                        </m:sub>
                      </m:sSub>
                    </m:oMath>
                  </m:oMathPara>
                </a14:m>
                <a:endParaRPr lang="en-US" sz="1400"/>
              </a:p>
            </p:txBody>
          </p:sp>
        </mc:Choice>
        <mc:Fallback xmlns="">
          <p:sp>
            <p:nvSpPr>
              <p:cNvPr id="27" name="TextBox 26">
                <a:extLst>
                  <a:ext uri="{FF2B5EF4-FFF2-40B4-BE49-F238E27FC236}">
                    <a16:creationId xmlns:a16="http://schemas.microsoft.com/office/drawing/2014/main" id="{4191CECC-97A7-D440-A4C2-F87C6C478A9E}"/>
                  </a:ext>
                </a:extLst>
              </p:cNvPr>
              <p:cNvSpPr txBox="1">
                <a:spLocks noRot="1" noChangeAspect="1" noMove="1" noResize="1" noEditPoints="1" noAdjustHandles="1" noChangeArrowheads="1" noChangeShapeType="1" noTextEdit="1"/>
              </p:cNvSpPr>
              <p:nvPr/>
            </p:nvSpPr>
            <p:spPr>
              <a:xfrm>
                <a:off x="3328744" y="5043712"/>
                <a:ext cx="4642338" cy="307777"/>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611971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35E6C-E7C5-9E42-AC32-BF4FD937AEB0}"/>
              </a:ext>
            </a:extLst>
          </p:cNvPr>
          <p:cNvSpPr>
            <a:spLocks noGrp="1"/>
          </p:cNvSpPr>
          <p:nvPr>
            <p:ph type="title"/>
          </p:nvPr>
        </p:nvSpPr>
        <p:spPr/>
        <p:txBody>
          <a:bodyPr/>
          <a:lstStyle/>
          <a:p>
            <a:r>
              <a:rPr lang="en-US"/>
              <a:t>Naïve Solution is not Desirable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1DD164E-CDAE-C548-9B3C-A68E444B5A30}"/>
                  </a:ext>
                </a:extLst>
              </p:cNvPr>
              <p:cNvSpPr>
                <a:spLocks noGrp="1"/>
              </p:cNvSpPr>
              <p:nvPr>
                <p:ph idx="1"/>
              </p:nvPr>
            </p:nvSpPr>
            <p:spPr>
              <a:xfrm>
                <a:off x="457200" y="1295400"/>
                <a:ext cx="8229600" cy="5387622"/>
              </a:xfrm>
            </p:spPr>
            <p:txBody>
              <a:bodyPr>
                <a:normAutofit/>
              </a:bodyPr>
              <a:lstStyle/>
              <a:p>
                <a:r>
                  <a:rPr lang="en-US" b="1"/>
                  <a:t>A naïve solution:</a:t>
                </a:r>
                <a:r>
                  <a:rPr lang="en-US"/>
                  <a:t> One-hot encoding</a:t>
                </a:r>
              </a:p>
              <a:p>
                <a:pPr lvl="1"/>
                <a:r>
                  <a:rPr lang="en-US">
                    <a:solidFill>
                      <a:srgbClr val="C00000"/>
                    </a:solidFill>
                  </a:rPr>
                  <a:t>Encode each node with a different ID</a:t>
                </a:r>
                <a:r>
                  <a:rPr lang="en-US"/>
                  <a:t>, then we can always differentiate different nodes/edges/graphs</a:t>
                </a:r>
              </a:p>
              <a:p>
                <a:pPr lvl="1"/>
                <a:endParaRPr lang="en-US"/>
              </a:p>
              <a:p>
                <a:pPr lvl="1"/>
                <a:endParaRPr lang="en-US"/>
              </a:p>
              <a:p>
                <a:pPr lvl="1"/>
                <a:endParaRPr lang="en-US"/>
              </a:p>
              <a:p>
                <a:pPr lvl="1"/>
                <a:endParaRPr lang="en-US"/>
              </a:p>
              <a:p>
                <a:pPr lvl="1"/>
                <a:r>
                  <a:rPr lang="en-US" b="1"/>
                  <a:t>Issues:</a:t>
                </a:r>
              </a:p>
              <a:p>
                <a:pPr lvl="2"/>
                <a:r>
                  <a:rPr lang="en-US" b="1"/>
                  <a:t>Not scalable</a:t>
                </a:r>
                <a:r>
                  <a:rPr lang="en-US"/>
                  <a:t>: </a:t>
                </a:r>
                <a:r>
                  <a:rPr lang="en-US">
                    <a:solidFill>
                      <a:srgbClr val="C00000"/>
                    </a:solidFill>
                  </a:rPr>
                  <a:t>Need </a:t>
                </a:r>
                <a14:m>
                  <m:oMath xmlns:m="http://schemas.openxmlformats.org/officeDocument/2006/math">
                    <m:r>
                      <a:rPr lang="en-US" i="1">
                        <a:solidFill>
                          <a:srgbClr val="C00000"/>
                        </a:solidFill>
                        <a:latin typeface="Cambria Math" panose="02040503050406030204" pitchFamily="18" charset="0"/>
                      </a:rPr>
                      <m:t>𝑂</m:t>
                    </m:r>
                    <m:r>
                      <a:rPr lang="en-US" i="1">
                        <a:solidFill>
                          <a:srgbClr val="C00000"/>
                        </a:solidFill>
                        <a:latin typeface="Cambria Math" panose="02040503050406030204" pitchFamily="18" charset="0"/>
                      </a:rPr>
                      <m:t>(</m:t>
                    </m:r>
                    <m:r>
                      <a:rPr lang="en-US" i="1">
                        <a:solidFill>
                          <a:srgbClr val="C00000"/>
                        </a:solidFill>
                        <a:latin typeface="Cambria Math" panose="02040503050406030204" pitchFamily="18" charset="0"/>
                      </a:rPr>
                      <m:t>𝑁</m:t>
                    </m:r>
                    <m:r>
                      <a:rPr lang="en-US" i="1">
                        <a:solidFill>
                          <a:srgbClr val="C00000"/>
                        </a:solidFill>
                        <a:latin typeface="Cambria Math" panose="02040503050406030204" pitchFamily="18" charset="0"/>
                      </a:rPr>
                      <m:t>)</m:t>
                    </m:r>
                  </m:oMath>
                </a14:m>
                <a:r>
                  <a:rPr lang="en-US">
                    <a:solidFill>
                      <a:srgbClr val="C00000"/>
                    </a:solidFill>
                  </a:rPr>
                  <a:t> feature dimensions</a:t>
                </a:r>
                <a:r>
                  <a:rPr lang="en-US"/>
                  <a:t> (</a:t>
                </a:r>
                <a14:m>
                  <m:oMath xmlns:m="http://schemas.openxmlformats.org/officeDocument/2006/math">
                    <m:r>
                      <a:rPr lang="en-US" i="1" dirty="0">
                        <a:latin typeface="Cambria Math" panose="02040503050406030204" pitchFamily="18" charset="0"/>
                      </a:rPr>
                      <m:t>𝑁</m:t>
                    </m:r>
                  </m:oMath>
                </a14:m>
                <a:r>
                  <a:rPr lang="en-US"/>
                  <a:t> is the number of nodes)</a:t>
                </a:r>
              </a:p>
              <a:p>
                <a:pPr lvl="2"/>
                <a:r>
                  <a:rPr lang="en-US" b="1"/>
                  <a:t>Not inductive:</a:t>
                </a:r>
                <a:r>
                  <a:rPr lang="en-US"/>
                  <a:t> </a:t>
                </a:r>
                <a:r>
                  <a:rPr lang="en-US">
                    <a:solidFill>
                      <a:srgbClr val="C00000"/>
                    </a:solidFill>
                  </a:rPr>
                  <a:t>Cannot generalize to new nodes/graphs</a:t>
                </a:r>
                <a:endParaRPr lang="en-US"/>
              </a:p>
              <a:p>
                <a:endParaRPr lang="en-US"/>
              </a:p>
              <a:p>
                <a:endParaRPr lang="en-US"/>
              </a:p>
            </p:txBody>
          </p:sp>
        </mc:Choice>
        <mc:Fallback xmlns="">
          <p:sp>
            <p:nvSpPr>
              <p:cNvPr id="3" name="Content Placeholder 2">
                <a:extLst>
                  <a:ext uri="{FF2B5EF4-FFF2-40B4-BE49-F238E27FC236}">
                    <a16:creationId xmlns:a16="http://schemas.microsoft.com/office/drawing/2014/main" id="{11DD164E-CDAE-C548-9B3C-A68E444B5A30}"/>
                  </a:ext>
                </a:extLst>
              </p:cNvPr>
              <p:cNvSpPr>
                <a:spLocks noGrp="1" noRot="1" noChangeAspect="1" noMove="1" noResize="1" noEditPoints="1" noAdjustHandles="1" noChangeArrowheads="1" noChangeShapeType="1" noTextEdit="1"/>
              </p:cNvSpPr>
              <p:nvPr>
                <p:ph idx="1"/>
              </p:nvPr>
            </p:nvSpPr>
            <p:spPr>
              <a:xfrm>
                <a:off x="457200" y="1295400"/>
                <a:ext cx="8229600" cy="5387622"/>
              </a:xfrm>
              <a:blipFill>
                <a:blip r:embed="rId2"/>
                <a:stretch>
                  <a:fillRect l="-296" t="-680" r="-1333" b="-2265"/>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00A3388D-065F-E842-A33B-BDCA4E3B5931}"/>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1EB6EAB6-1A3D-ED47-92D1-D54E23A5ABFC}"/>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3ECE3CA3-FAD4-A841-8C5F-642D2751C8C6}"/>
              </a:ext>
            </a:extLst>
          </p:cNvPr>
          <p:cNvSpPr>
            <a:spLocks noGrp="1"/>
          </p:cNvSpPr>
          <p:nvPr>
            <p:ph type="sldNum" sz="quarter" idx="12"/>
          </p:nvPr>
        </p:nvSpPr>
        <p:spPr/>
        <p:txBody>
          <a:bodyPr/>
          <a:lstStyle/>
          <a:p>
            <a:fld id="{19B12225-5612-419B-A8D5-4B8EEE4C217E}" type="slidenum">
              <a:rPr lang="en-US" smtClean="0"/>
              <a:pPr/>
              <a:t>32</a:t>
            </a:fld>
            <a:endParaRPr lang="en-US"/>
          </a:p>
        </p:txBody>
      </p:sp>
      <p:pic>
        <p:nvPicPr>
          <p:cNvPr id="8" name="Picture 7">
            <a:extLst>
              <a:ext uri="{FF2B5EF4-FFF2-40B4-BE49-F238E27FC236}">
                <a16:creationId xmlns:a16="http://schemas.microsoft.com/office/drawing/2014/main" id="{4D71B5F7-7EA6-404F-BB1A-9F500CE76E56}"/>
              </a:ext>
            </a:extLst>
          </p:cNvPr>
          <p:cNvPicPr>
            <a:picLocks noChangeAspect="1"/>
          </p:cNvPicPr>
          <p:nvPr/>
        </p:nvPicPr>
        <p:blipFill>
          <a:blip r:embed="rId3"/>
          <a:stretch>
            <a:fillRect/>
          </a:stretch>
        </p:blipFill>
        <p:spPr>
          <a:xfrm>
            <a:off x="2113432" y="3029978"/>
            <a:ext cx="4205296" cy="1540948"/>
          </a:xfrm>
          <a:prstGeom prst="rect">
            <a:avLst/>
          </a:prstGeom>
        </p:spPr>
      </p:pic>
      <p:sp>
        <p:nvSpPr>
          <p:cNvPr id="9" name="TextBox 8">
            <a:extLst>
              <a:ext uri="{FF2B5EF4-FFF2-40B4-BE49-F238E27FC236}">
                <a16:creationId xmlns:a16="http://schemas.microsoft.com/office/drawing/2014/main" id="{F3563B45-407E-804D-8ECB-5F5791A5F43E}"/>
              </a:ext>
            </a:extLst>
          </p:cNvPr>
          <p:cNvSpPr txBox="1"/>
          <p:nvPr/>
        </p:nvSpPr>
        <p:spPr>
          <a:xfrm>
            <a:off x="2759358" y="2923288"/>
            <a:ext cx="697627" cy="369332"/>
          </a:xfrm>
          <a:prstGeom prst="rect">
            <a:avLst/>
          </a:prstGeom>
          <a:noFill/>
        </p:spPr>
        <p:txBody>
          <a:bodyPr wrap="none" rtlCol="0">
            <a:spAutoFit/>
          </a:bodyPr>
          <a:lstStyle/>
          <a:p>
            <a:r>
              <a:rPr lang="en-US" b="1">
                <a:latin typeface="Helvetica Neue Light" charset="0"/>
                <a:ea typeface="Helvetica Neue Light" charset="0"/>
                <a:cs typeface="Helvetica Neue Light" charset="0"/>
              </a:rPr>
              <a:t>1000</a:t>
            </a:r>
          </a:p>
        </p:txBody>
      </p:sp>
      <p:sp>
        <p:nvSpPr>
          <p:cNvPr id="10" name="TextBox 9">
            <a:extLst>
              <a:ext uri="{FF2B5EF4-FFF2-40B4-BE49-F238E27FC236}">
                <a16:creationId xmlns:a16="http://schemas.microsoft.com/office/drawing/2014/main" id="{9750F46E-9CE8-2740-A8C2-09B057DC6F31}"/>
              </a:ext>
            </a:extLst>
          </p:cNvPr>
          <p:cNvSpPr txBox="1"/>
          <p:nvPr/>
        </p:nvSpPr>
        <p:spPr>
          <a:xfrm>
            <a:off x="2631117" y="4500561"/>
            <a:ext cx="697627" cy="369332"/>
          </a:xfrm>
          <a:prstGeom prst="rect">
            <a:avLst/>
          </a:prstGeom>
          <a:noFill/>
        </p:spPr>
        <p:txBody>
          <a:bodyPr wrap="none" rtlCol="0">
            <a:spAutoFit/>
          </a:bodyPr>
          <a:lstStyle/>
          <a:p>
            <a:r>
              <a:rPr lang="en-US" b="1">
                <a:latin typeface="Helvetica Neue Light" charset="0"/>
                <a:ea typeface="Helvetica Neue Light" charset="0"/>
                <a:cs typeface="Helvetica Neue Light" charset="0"/>
              </a:rPr>
              <a:t>0100</a:t>
            </a:r>
          </a:p>
        </p:txBody>
      </p:sp>
      <p:sp>
        <p:nvSpPr>
          <p:cNvPr id="11" name="TextBox 10">
            <a:extLst>
              <a:ext uri="{FF2B5EF4-FFF2-40B4-BE49-F238E27FC236}">
                <a16:creationId xmlns:a16="http://schemas.microsoft.com/office/drawing/2014/main" id="{74C617B7-7563-9048-AE0C-CEFA133D86DB}"/>
              </a:ext>
            </a:extLst>
          </p:cNvPr>
          <p:cNvSpPr txBox="1"/>
          <p:nvPr/>
        </p:nvSpPr>
        <p:spPr>
          <a:xfrm>
            <a:off x="3542317" y="3938951"/>
            <a:ext cx="697627" cy="369332"/>
          </a:xfrm>
          <a:prstGeom prst="rect">
            <a:avLst/>
          </a:prstGeom>
          <a:noFill/>
        </p:spPr>
        <p:txBody>
          <a:bodyPr wrap="none" rtlCol="0">
            <a:spAutoFit/>
          </a:bodyPr>
          <a:lstStyle/>
          <a:p>
            <a:r>
              <a:rPr lang="en-US" b="1">
                <a:latin typeface="Helvetica Neue Light" charset="0"/>
                <a:ea typeface="Helvetica Neue Light" charset="0"/>
                <a:cs typeface="Helvetica Neue Light" charset="0"/>
              </a:rPr>
              <a:t>0001</a:t>
            </a:r>
          </a:p>
        </p:txBody>
      </p:sp>
      <p:sp>
        <p:nvSpPr>
          <p:cNvPr id="12" name="TextBox 11">
            <a:extLst>
              <a:ext uri="{FF2B5EF4-FFF2-40B4-BE49-F238E27FC236}">
                <a16:creationId xmlns:a16="http://schemas.microsoft.com/office/drawing/2014/main" id="{0D29273E-A32B-5845-A9A5-FCBF0EC9F228}"/>
              </a:ext>
            </a:extLst>
          </p:cNvPr>
          <p:cNvSpPr txBox="1"/>
          <p:nvPr/>
        </p:nvSpPr>
        <p:spPr>
          <a:xfrm>
            <a:off x="4587343" y="2750578"/>
            <a:ext cx="697627" cy="369332"/>
          </a:xfrm>
          <a:prstGeom prst="rect">
            <a:avLst/>
          </a:prstGeom>
          <a:noFill/>
        </p:spPr>
        <p:txBody>
          <a:bodyPr wrap="none" rtlCol="0">
            <a:spAutoFit/>
          </a:bodyPr>
          <a:lstStyle/>
          <a:p>
            <a:r>
              <a:rPr lang="en-US" b="1">
                <a:latin typeface="Helvetica Neue Light" charset="0"/>
                <a:ea typeface="Helvetica Neue Light" charset="0"/>
                <a:cs typeface="Helvetica Neue Light" charset="0"/>
              </a:rPr>
              <a:t>1000</a:t>
            </a:r>
          </a:p>
        </p:txBody>
      </p:sp>
      <p:sp>
        <p:nvSpPr>
          <p:cNvPr id="13" name="TextBox 12">
            <a:extLst>
              <a:ext uri="{FF2B5EF4-FFF2-40B4-BE49-F238E27FC236}">
                <a16:creationId xmlns:a16="http://schemas.microsoft.com/office/drawing/2014/main" id="{819791AD-614C-564A-B3D1-19AB9B31DECA}"/>
              </a:ext>
            </a:extLst>
          </p:cNvPr>
          <p:cNvSpPr txBox="1"/>
          <p:nvPr/>
        </p:nvSpPr>
        <p:spPr>
          <a:xfrm>
            <a:off x="5763916" y="2750578"/>
            <a:ext cx="697627" cy="369332"/>
          </a:xfrm>
          <a:prstGeom prst="rect">
            <a:avLst/>
          </a:prstGeom>
          <a:noFill/>
        </p:spPr>
        <p:txBody>
          <a:bodyPr wrap="none" rtlCol="0">
            <a:spAutoFit/>
          </a:bodyPr>
          <a:lstStyle/>
          <a:p>
            <a:r>
              <a:rPr lang="en-US" b="1">
                <a:latin typeface="Helvetica Neue Light" charset="0"/>
                <a:ea typeface="Helvetica Neue Light" charset="0"/>
                <a:cs typeface="Helvetica Neue Light" charset="0"/>
              </a:rPr>
              <a:t>0100</a:t>
            </a:r>
          </a:p>
        </p:txBody>
      </p:sp>
      <p:sp>
        <p:nvSpPr>
          <p:cNvPr id="14" name="TextBox 13">
            <a:extLst>
              <a:ext uri="{FF2B5EF4-FFF2-40B4-BE49-F238E27FC236}">
                <a16:creationId xmlns:a16="http://schemas.microsoft.com/office/drawing/2014/main" id="{B245361B-1835-0D40-905F-E867A4A45617}"/>
              </a:ext>
            </a:extLst>
          </p:cNvPr>
          <p:cNvSpPr txBox="1"/>
          <p:nvPr/>
        </p:nvSpPr>
        <p:spPr>
          <a:xfrm>
            <a:off x="4622775" y="4503103"/>
            <a:ext cx="697627" cy="369332"/>
          </a:xfrm>
          <a:prstGeom prst="rect">
            <a:avLst/>
          </a:prstGeom>
          <a:noFill/>
        </p:spPr>
        <p:txBody>
          <a:bodyPr wrap="none" rtlCol="0">
            <a:spAutoFit/>
          </a:bodyPr>
          <a:lstStyle/>
          <a:p>
            <a:r>
              <a:rPr lang="en-US" b="1">
                <a:latin typeface="Helvetica Neue Light" charset="0"/>
                <a:ea typeface="Helvetica Neue Light" charset="0"/>
                <a:cs typeface="Helvetica Neue Light" charset="0"/>
              </a:rPr>
              <a:t>0010</a:t>
            </a:r>
          </a:p>
        </p:txBody>
      </p:sp>
      <p:sp>
        <p:nvSpPr>
          <p:cNvPr id="15" name="TextBox 14">
            <a:extLst>
              <a:ext uri="{FF2B5EF4-FFF2-40B4-BE49-F238E27FC236}">
                <a16:creationId xmlns:a16="http://schemas.microsoft.com/office/drawing/2014/main" id="{42B0A082-7086-2C41-B6AF-5B27199C8133}"/>
              </a:ext>
            </a:extLst>
          </p:cNvPr>
          <p:cNvSpPr txBox="1"/>
          <p:nvPr/>
        </p:nvSpPr>
        <p:spPr>
          <a:xfrm>
            <a:off x="5792071" y="4500561"/>
            <a:ext cx="697627" cy="369332"/>
          </a:xfrm>
          <a:prstGeom prst="rect">
            <a:avLst/>
          </a:prstGeom>
          <a:noFill/>
        </p:spPr>
        <p:txBody>
          <a:bodyPr wrap="none" rtlCol="0">
            <a:spAutoFit/>
          </a:bodyPr>
          <a:lstStyle/>
          <a:p>
            <a:r>
              <a:rPr lang="en-US" b="1">
                <a:latin typeface="Helvetica Neue Light" charset="0"/>
                <a:ea typeface="Helvetica Neue Light" charset="0"/>
                <a:cs typeface="Helvetica Neue Light" charset="0"/>
              </a:rPr>
              <a:t>0001</a:t>
            </a:r>
          </a:p>
        </p:txBody>
      </p:sp>
      <p:sp>
        <p:nvSpPr>
          <p:cNvPr id="7" name="TextBox 6">
            <a:extLst>
              <a:ext uri="{FF2B5EF4-FFF2-40B4-BE49-F238E27FC236}">
                <a16:creationId xmlns:a16="http://schemas.microsoft.com/office/drawing/2014/main" id="{346DC143-D668-764D-90E0-F77C7C599827}"/>
              </a:ext>
            </a:extLst>
          </p:cNvPr>
          <p:cNvSpPr txBox="1"/>
          <p:nvPr/>
        </p:nvSpPr>
        <p:spPr>
          <a:xfrm>
            <a:off x="612497" y="3739634"/>
            <a:ext cx="1467068" cy="369332"/>
          </a:xfrm>
          <a:prstGeom prst="rect">
            <a:avLst/>
          </a:prstGeom>
          <a:noFill/>
        </p:spPr>
        <p:txBody>
          <a:bodyPr wrap="none" rtlCol="0">
            <a:spAutoFit/>
          </a:bodyPr>
          <a:lstStyle/>
          <a:p>
            <a:r>
              <a:rPr lang="en-US">
                <a:solidFill>
                  <a:srgbClr val="0070C0"/>
                </a:solidFill>
                <a:latin typeface="Arial" pitchFamily="34" charset="0"/>
                <a:cs typeface="Arial" pitchFamily="34" charset="0"/>
              </a:rPr>
              <a:t>Input graphs</a:t>
            </a:r>
          </a:p>
        </p:txBody>
      </p:sp>
    </p:spTree>
    <p:extLst>
      <p:ext uri="{BB962C8B-B14F-4D97-AF65-F5344CB8AC3E}">
        <p14:creationId xmlns:p14="http://schemas.microsoft.com/office/powerpoint/2010/main" val="41378350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8FFBC-2383-A84E-9249-71CD39FD9280}"/>
              </a:ext>
            </a:extLst>
          </p:cNvPr>
          <p:cNvSpPr>
            <a:spLocks noGrp="1"/>
          </p:cNvSpPr>
          <p:nvPr>
            <p:ph type="title"/>
          </p:nvPr>
        </p:nvSpPr>
        <p:spPr>
          <a:xfrm>
            <a:off x="457200" y="76200"/>
            <a:ext cx="8410074" cy="987552"/>
          </a:xfrm>
        </p:spPr>
        <p:txBody>
          <a:bodyPr>
            <a:normAutofit/>
          </a:bodyPr>
          <a:lstStyle/>
          <a:p>
            <a:r>
              <a:rPr lang="en-US"/>
              <a:t>Feature Augmentation on Graphs</a:t>
            </a:r>
          </a:p>
        </p:txBody>
      </p:sp>
      <p:sp>
        <p:nvSpPr>
          <p:cNvPr id="3" name="Content Placeholder 2">
            <a:extLst>
              <a:ext uri="{FF2B5EF4-FFF2-40B4-BE49-F238E27FC236}">
                <a16:creationId xmlns:a16="http://schemas.microsoft.com/office/drawing/2014/main" id="{BC64CE17-AC5F-ED40-9059-9654170EB025}"/>
              </a:ext>
            </a:extLst>
          </p:cNvPr>
          <p:cNvSpPr>
            <a:spLocks noGrp="1"/>
          </p:cNvSpPr>
          <p:nvPr>
            <p:ph idx="1"/>
          </p:nvPr>
        </p:nvSpPr>
        <p:spPr>
          <a:xfrm>
            <a:off x="457200" y="1216792"/>
            <a:ext cx="8229600" cy="3203754"/>
          </a:xfrm>
        </p:spPr>
        <p:txBody>
          <a:bodyPr/>
          <a:lstStyle/>
          <a:p>
            <a:r>
              <a:rPr lang="en-US">
                <a:solidFill>
                  <a:srgbClr val="00B050"/>
                </a:solidFill>
              </a:rPr>
              <a:t>Feature augmentation: </a:t>
            </a:r>
            <a:r>
              <a:rPr lang="en-US" b="1">
                <a:solidFill>
                  <a:srgbClr val="00B050"/>
                </a:solidFill>
              </a:rPr>
              <a:t>constant</a:t>
            </a:r>
            <a:r>
              <a:rPr lang="en-US">
                <a:solidFill>
                  <a:srgbClr val="00B050"/>
                </a:solidFill>
              </a:rPr>
              <a:t> vs. </a:t>
            </a:r>
            <a:r>
              <a:rPr lang="en-US" b="1">
                <a:solidFill>
                  <a:srgbClr val="00B050"/>
                </a:solidFill>
              </a:rPr>
              <a:t>one-hot</a:t>
            </a:r>
          </a:p>
          <a:p>
            <a:pPr lvl="1"/>
            <a:endParaRPr lang="en-US" b="1">
              <a:solidFill>
                <a:srgbClr val="00B050"/>
              </a:solidFill>
            </a:endParaRPr>
          </a:p>
        </p:txBody>
      </p:sp>
      <p:sp>
        <p:nvSpPr>
          <p:cNvPr id="4" name="Date Placeholder 3">
            <a:extLst>
              <a:ext uri="{FF2B5EF4-FFF2-40B4-BE49-F238E27FC236}">
                <a16:creationId xmlns:a16="http://schemas.microsoft.com/office/drawing/2014/main" id="{54F061DE-8C9C-634F-B848-227156B3B738}"/>
              </a:ext>
            </a:extLst>
          </p:cNvPr>
          <p:cNvSpPr>
            <a:spLocks noGrp="1"/>
          </p:cNvSpPr>
          <p:nvPr>
            <p:ph type="dt" sz="half" idx="10"/>
          </p:nvPr>
        </p:nvSpPr>
        <p:spPr/>
        <p:txBody>
          <a:bodyPr/>
          <a:lstStyle/>
          <a:p>
            <a:fld id="{D06C36F9-1634-084F-8F44-4FAE6A02ED7E}" type="datetime1">
              <a:rPr lang="en-US" smtClean="0"/>
              <a:t>10/15/24</a:t>
            </a:fld>
            <a:endParaRPr lang="en-US"/>
          </a:p>
        </p:txBody>
      </p:sp>
      <p:sp>
        <p:nvSpPr>
          <p:cNvPr id="5" name="Footer Placeholder 4">
            <a:extLst>
              <a:ext uri="{FF2B5EF4-FFF2-40B4-BE49-F238E27FC236}">
                <a16:creationId xmlns:a16="http://schemas.microsoft.com/office/drawing/2014/main" id="{1F1B264A-1961-BC4A-AE39-1B6087901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4C2B3F9-5886-9B44-9E78-94FE03E97D70}"/>
              </a:ext>
            </a:extLst>
          </p:cNvPr>
          <p:cNvSpPr>
            <a:spLocks noGrp="1"/>
          </p:cNvSpPr>
          <p:nvPr>
            <p:ph type="sldNum" sz="quarter" idx="12"/>
          </p:nvPr>
        </p:nvSpPr>
        <p:spPr/>
        <p:txBody>
          <a:bodyPr/>
          <a:lstStyle/>
          <a:p>
            <a:fld id="{19B12225-5612-419B-A8D5-4B8EEE4C217E}" type="slidenum">
              <a:rPr lang="en-US" smtClean="0"/>
              <a:pPr/>
              <a:t>33</a:t>
            </a:fld>
            <a:endParaRPr lang="en-US"/>
          </a:p>
        </p:txBody>
      </p:sp>
      <p:graphicFrame>
        <p:nvGraphicFramePr>
          <p:cNvPr id="7" name="Table 7">
            <a:extLst>
              <a:ext uri="{FF2B5EF4-FFF2-40B4-BE49-F238E27FC236}">
                <a16:creationId xmlns:a16="http://schemas.microsoft.com/office/drawing/2014/main" id="{FB22D72E-BF81-554E-A835-F5B6FA7D8373}"/>
              </a:ext>
            </a:extLst>
          </p:cNvPr>
          <p:cNvGraphicFramePr>
            <a:graphicFrameLocks noGrp="1"/>
          </p:cNvGraphicFramePr>
          <p:nvPr/>
        </p:nvGraphicFramePr>
        <p:xfrm>
          <a:off x="330866" y="1868756"/>
          <a:ext cx="8638674" cy="4828820"/>
        </p:xfrm>
        <a:graphic>
          <a:graphicData uri="http://schemas.openxmlformats.org/drawingml/2006/table">
            <a:tbl>
              <a:tblPr firstRow="1" bandRow="1">
                <a:tableStyleId>{5940675A-B579-460E-94D1-54222C63F5DA}</a:tableStyleId>
              </a:tblPr>
              <a:tblGrid>
                <a:gridCol w="1937087">
                  <a:extLst>
                    <a:ext uri="{9D8B030D-6E8A-4147-A177-3AD203B41FA5}">
                      <a16:colId xmlns:a16="http://schemas.microsoft.com/office/drawing/2014/main" val="3814774039"/>
                    </a:ext>
                  </a:extLst>
                </a:gridCol>
                <a:gridCol w="3338116">
                  <a:extLst>
                    <a:ext uri="{9D8B030D-6E8A-4147-A177-3AD203B41FA5}">
                      <a16:colId xmlns:a16="http://schemas.microsoft.com/office/drawing/2014/main" val="2003544879"/>
                    </a:ext>
                  </a:extLst>
                </a:gridCol>
                <a:gridCol w="3363471">
                  <a:extLst>
                    <a:ext uri="{9D8B030D-6E8A-4147-A177-3AD203B41FA5}">
                      <a16:colId xmlns:a16="http://schemas.microsoft.com/office/drawing/2014/main" val="1813315509"/>
                    </a:ext>
                  </a:extLst>
                </a:gridCol>
              </a:tblGrid>
              <a:tr h="1445540">
                <a:tc>
                  <a:txBody>
                    <a:bodyPr/>
                    <a:lstStyle/>
                    <a:p>
                      <a:endParaRPr lang="en-US" b="1">
                        <a:latin typeface="Calibri" panose="020F0502020204030204" pitchFamily="34" charset="0"/>
                        <a:cs typeface="Calibri" panose="020F0502020204030204" pitchFamily="34" charset="0"/>
                      </a:endParaRPr>
                    </a:p>
                  </a:txBody>
                  <a:tcPr/>
                </a:tc>
                <a:tc>
                  <a:txBody>
                    <a:bodyPr/>
                    <a:lstStyle/>
                    <a:p>
                      <a:pPr algn="ctr"/>
                      <a:r>
                        <a:rPr lang="en-US" sz="2000" b="1">
                          <a:solidFill>
                            <a:srgbClr val="C00000"/>
                          </a:solidFill>
                          <a:latin typeface="Calibri"/>
                          <a:cs typeface="Calibri"/>
                        </a:rPr>
                        <a:t>Constant node feature</a:t>
                      </a:r>
                    </a:p>
                  </a:txBody>
                  <a:tcPr/>
                </a:tc>
                <a:tc>
                  <a:txBody>
                    <a:bodyPr/>
                    <a:lstStyle/>
                    <a:p>
                      <a:pPr algn="ctr"/>
                      <a:r>
                        <a:rPr lang="en-US" sz="2000" b="1">
                          <a:solidFill>
                            <a:srgbClr val="0070C0"/>
                          </a:solidFill>
                          <a:latin typeface="Calibri"/>
                          <a:cs typeface="Calibri"/>
                        </a:rPr>
                        <a:t>One-hot node feature</a:t>
                      </a:r>
                    </a:p>
                  </a:txBody>
                  <a:tcPr/>
                </a:tc>
                <a:extLst>
                  <a:ext uri="{0D108BD9-81ED-4DB2-BD59-A6C34878D82A}">
                    <a16:rowId xmlns:a16="http://schemas.microsoft.com/office/drawing/2014/main" val="1971139963"/>
                  </a:ext>
                </a:extLst>
              </a:tr>
              <a:tr h="877022">
                <a:tc>
                  <a:txBody>
                    <a:bodyPr/>
                    <a:lstStyle/>
                    <a:p>
                      <a:r>
                        <a:rPr lang="en-US" b="1">
                          <a:solidFill>
                            <a:srgbClr val="00B050"/>
                          </a:solidFill>
                          <a:latin typeface="Calibri"/>
                          <a:cs typeface="Calibri"/>
                        </a:rPr>
                        <a:t>Expressive power</a:t>
                      </a:r>
                    </a:p>
                  </a:txBody>
                  <a:tcPr/>
                </a:tc>
                <a:tc>
                  <a:txBody>
                    <a:bodyPr/>
                    <a:lstStyle/>
                    <a:p>
                      <a:r>
                        <a:rPr lang="en-US" b="1">
                          <a:solidFill>
                            <a:srgbClr val="C00000"/>
                          </a:solidFill>
                          <a:latin typeface="Calibri"/>
                          <a:cs typeface="Calibri"/>
                        </a:rPr>
                        <a:t>Medium</a:t>
                      </a:r>
                      <a:r>
                        <a:rPr lang="en-US" b="0">
                          <a:latin typeface="Calibri"/>
                          <a:cs typeface="Calibri"/>
                        </a:rPr>
                        <a:t>. All the nodes are identical, but </a:t>
                      </a:r>
                      <a:r>
                        <a:rPr lang="en-US" b="0">
                          <a:solidFill>
                            <a:srgbClr val="C00000"/>
                          </a:solidFill>
                          <a:latin typeface="Calibri"/>
                          <a:cs typeface="Calibri"/>
                        </a:rPr>
                        <a:t>GNN can still learn from the graph structure</a:t>
                      </a:r>
                      <a:endParaRPr lang="en-US" b="1">
                        <a:solidFill>
                          <a:srgbClr val="C00000"/>
                        </a:solidFill>
                        <a:latin typeface="Calibri"/>
                        <a:cs typeface="Calibri"/>
                      </a:endParaRPr>
                    </a:p>
                  </a:txBody>
                  <a:tcPr/>
                </a:tc>
                <a:tc>
                  <a:txBody>
                    <a:bodyPr/>
                    <a:lstStyle/>
                    <a:p>
                      <a:r>
                        <a:rPr lang="en-US" b="1">
                          <a:solidFill>
                            <a:srgbClr val="0070C0"/>
                          </a:solidFill>
                          <a:latin typeface="Calibri"/>
                          <a:cs typeface="Calibri"/>
                        </a:rPr>
                        <a:t>High</a:t>
                      </a:r>
                      <a:r>
                        <a:rPr lang="en-US" b="0">
                          <a:latin typeface="Calibri"/>
                          <a:cs typeface="Calibri"/>
                        </a:rPr>
                        <a:t>. Each node has a unique ID, so </a:t>
                      </a:r>
                      <a:r>
                        <a:rPr lang="en-US" b="0">
                          <a:solidFill>
                            <a:srgbClr val="0070C0"/>
                          </a:solidFill>
                          <a:latin typeface="Calibri"/>
                          <a:cs typeface="Calibri"/>
                        </a:rPr>
                        <a:t>node-specific information can be stored</a:t>
                      </a:r>
                      <a:endParaRPr lang="en-US" b="1">
                        <a:solidFill>
                          <a:srgbClr val="0070C0"/>
                        </a:solidFill>
                        <a:latin typeface="Calibri"/>
                        <a:cs typeface="Calibri"/>
                      </a:endParaRPr>
                    </a:p>
                  </a:txBody>
                  <a:tcPr/>
                </a:tc>
                <a:extLst>
                  <a:ext uri="{0D108BD9-81ED-4DB2-BD59-A6C34878D82A}">
                    <a16:rowId xmlns:a16="http://schemas.microsoft.com/office/drawing/2014/main" val="2988832453"/>
                  </a:ext>
                </a:extLst>
              </a:tr>
              <a:tr h="1178105">
                <a:tc>
                  <a:txBody>
                    <a:bodyPr/>
                    <a:lstStyle/>
                    <a:p>
                      <a:r>
                        <a:rPr lang="en-US" b="1">
                          <a:solidFill>
                            <a:srgbClr val="00B050"/>
                          </a:solidFill>
                          <a:latin typeface="Calibri"/>
                          <a:cs typeface="Calibri"/>
                        </a:rPr>
                        <a:t>Inductive learning</a:t>
                      </a:r>
                    </a:p>
                    <a:p>
                      <a:r>
                        <a:rPr lang="en-US" b="1">
                          <a:solidFill>
                            <a:srgbClr val="00B050"/>
                          </a:solidFill>
                          <a:latin typeface="Calibri"/>
                          <a:cs typeface="Calibri"/>
                        </a:rPr>
                        <a:t>(Generalize to unseen nodes)</a:t>
                      </a:r>
                    </a:p>
                  </a:txBody>
                  <a:tcPr/>
                </a:tc>
                <a:tc>
                  <a:txBody>
                    <a:bodyPr/>
                    <a:lstStyle/>
                    <a:p>
                      <a:r>
                        <a:rPr lang="en-US" b="1">
                          <a:solidFill>
                            <a:srgbClr val="C00000"/>
                          </a:solidFill>
                          <a:latin typeface="Calibri"/>
                          <a:cs typeface="Calibri"/>
                        </a:rPr>
                        <a:t>High</a:t>
                      </a:r>
                      <a:r>
                        <a:rPr lang="en-US" b="0">
                          <a:latin typeface="Calibri"/>
                          <a:cs typeface="Calibri"/>
                        </a:rPr>
                        <a:t>. </a:t>
                      </a:r>
                      <a:r>
                        <a:rPr lang="en-US" b="0">
                          <a:solidFill>
                            <a:srgbClr val="C00000"/>
                          </a:solidFill>
                          <a:latin typeface="Calibri"/>
                          <a:cs typeface="Calibri"/>
                        </a:rPr>
                        <a:t>Simple to generalize to new nodes: </a:t>
                      </a:r>
                      <a:r>
                        <a:rPr lang="en-US" b="0">
                          <a:latin typeface="Calibri"/>
                          <a:cs typeface="Calibri"/>
                        </a:rPr>
                        <a:t>we assign constant feature to them, then apply our GNN</a:t>
                      </a:r>
                      <a:endParaRPr lang="en-US" b="1">
                        <a:latin typeface="Calibri"/>
                        <a:cs typeface="Calibri"/>
                      </a:endParaRPr>
                    </a:p>
                  </a:txBody>
                  <a:tcPr/>
                </a:tc>
                <a:tc>
                  <a:txBody>
                    <a:bodyPr/>
                    <a:lstStyle/>
                    <a:p>
                      <a:r>
                        <a:rPr lang="en-US" b="1">
                          <a:solidFill>
                            <a:srgbClr val="0070C0"/>
                          </a:solidFill>
                          <a:latin typeface="Calibri"/>
                          <a:cs typeface="Calibri"/>
                        </a:rPr>
                        <a:t>Low</a:t>
                      </a:r>
                      <a:r>
                        <a:rPr lang="en-US" b="0">
                          <a:latin typeface="Calibri"/>
                          <a:cs typeface="Calibri"/>
                        </a:rPr>
                        <a:t>. </a:t>
                      </a:r>
                      <a:r>
                        <a:rPr lang="en-US" b="0">
                          <a:solidFill>
                            <a:srgbClr val="0070C0"/>
                          </a:solidFill>
                          <a:latin typeface="Calibri"/>
                          <a:cs typeface="Calibri"/>
                        </a:rPr>
                        <a:t>Cannot generalize to new nodes: </a:t>
                      </a:r>
                      <a:r>
                        <a:rPr lang="en-US" b="0">
                          <a:latin typeface="Calibri"/>
                          <a:cs typeface="Calibri"/>
                        </a:rPr>
                        <a:t>new nodes introduce new IDs, GNN doesn’t know how to embed unseen IDs</a:t>
                      </a:r>
                      <a:endParaRPr lang="en-US" b="1">
                        <a:latin typeface="Calibri"/>
                        <a:cs typeface="Calibri"/>
                      </a:endParaRPr>
                    </a:p>
                  </a:txBody>
                  <a:tcPr/>
                </a:tc>
                <a:extLst>
                  <a:ext uri="{0D108BD9-81ED-4DB2-BD59-A6C34878D82A}">
                    <a16:rowId xmlns:a16="http://schemas.microsoft.com/office/drawing/2014/main" val="2511269495"/>
                  </a:ext>
                </a:extLst>
              </a:tr>
              <a:tr h="0">
                <a:tc>
                  <a:txBody>
                    <a:bodyPr/>
                    <a:lstStyle/>
                    <a:p>
                      <a:r>
                        <a:rPr lang="en-US" b="1">
                          <a:solidFill>
                            <a:srgbClr val="00B050"/>
                          </a:solidFill>
                          <a:latin typeface="Calibri"/>
                          <a:cs typeface="Calibri"/>
                        </a:rPr>
                        <a:t>Computational cost</a:t>
                      </a:r>
                    </a:p>
                  </a:txBody>
                  <a:tcPr/>
                </a:tc>
                <a:tc>
                  <a:txBody>
                    <a:bodyPr/>
                    <a:lstStyle/>
                    <a:p>
                      <a:r>
                        <a:rPr lang="en-US" b="1">
                          <a:solidFill>
                            <a:srgbClr val="C00000"/>
                          </a:solidFill>
                          <a:latin typeface="Calibri"/>
                          <a:cs typeface="Calibri"/>
                        </a:rPr>
                        <a:t>Low</a:t>
                      </a:r>
                      <a:r>
                        <a:rPr lang="en-US" b="0">
                          <a:latin typeface="Calibri"/>
                          <a:cs typeface="Calibri"/>
                        </a:rPr>
                        <a:t>. Only 1 dimensional feature</a:t>
                      </a:r>
                      <a:endParaRPr lang="en-US" b="1">
                        <a:latin typeface="Calibri"/>
                        <a:cs typeface="Calibri"/>
                      </a:endParaRPr>
                    </a:p>
                  </a:txBody>
                  <a:tcPr/>
                </a:tc>
                <a:tc>
                  <a:txBody>
                    <a:bodyPr/>
                    <a:lstStyle/>
                    <a:p>
                      <a:r>
                        <a:rPr lang="en-US" b="1">
                          <a:solidFill>
                            <a:srgbClr val="0070C0"/>
                          </a:solidFill>
                          <a:latin typeface="Calibri"/>
                          <a:cs typeface="Calibri"/>
                        </a:rPr>
                        <a:t>High</a:t>
                      </a:r>
                      <a:r>
                        <a:rPr lang="en-US" b="0">
                          <a:latin typeface="Calibri"/>
                          <a:cs typeface="Calibri"/>
                        </a:rPr>
                        <a:t>. </a:t>
                      </a:r>
                      <a:r>
                        <a:rPr lang="en-US" b="1">
                          <a:latin typeface="Calibri"/>
                          <a:cs typeface="Calibri"/>
                        </a:rPr>
                        <a:t> </a:t>
                      </a:r>
                      <a:r>
                        <a:rPr lang="en-US" b="0">
                          <a:latin typeface="Calibri"/>
                          <a:cs typeface="Calibri"/>
                        </a:rPr>
                        <a:t>High dimensional</a:t>
                      </a:r>
                      <a:r>
                        <a:rPr lang="en-US" b="0" baseline="0">
                          <a:latin typeface="Calibri"/>
                          <a:cs typeface="Calibri"/>
                        </a:rPr>
                        <a:t> feature, cannot apply to large graphs</a:t>
                      </a:r>
                      <a:endParaRPr lang="en-US" b="1">
                        <a:latin typeface="Calibri"/>
                        <a:cs typeface="Calibri"/>
                      </a:endParaRPr>
                    </a:p>
                  </a:txBody>
                  <a:tcPr/>
                </a:tc>
                <a:extLst>
                  <a:ext uri="{0D108BD9-81ED-4DB2-BD59-A6C34878D82A}">
                    <a16:rowId xmlns:a16="http://schemas.microsoft.com/office/drawing/2014/main" val="3055861464"/>
                  </a:ext>
                </a:extLst>
              </a:tr>
              <a:tr h="548640">
                <a:tc>
                  <a:txBody>
                    <a:bodyPr/>
                    <a:lstStyle/>
                    <a:p>
                      <a:r>
                        <a:rPr lang="en-US" b="1">
                          <a:solidFill>
                            <a:srgbClr val="00B050"/>
                          </a:solidFill>
                          <a:latin typeface="Calibri"/>
                          <a:cs typeface="Calibri"/>
                        </a:rPr>
                        <a:t>Use cases</a:t>
                      </a:r>
                    </a:p>
                  </a:txBody>
                  <a:tcPr/>
                </a:tc>
                <a:tc>
                  <a:txBody>
                    <a:bodyPr/>
                    <a:lstStyle/>
                    <a:p>
                      <a:r>
                        <a:rPr lang="en-US" b="0">
                          <a:solidFill>
                            <a:srgbClr val="C00000"/>
                          </a:solidFill>
                          <a:latin typeface="Calibri"/>
                          <a:cs typeface="Calibri"/>
                        </a:rPr>
                        <a:t>Any graph, inductive settings (generalize to new nodes)</a:t>
                      </a:r>
                    </a:p>
                  </a:txBody>
                  <a:tcPr/>
                </a:tc>
                <a:tc>
                  <a:txBody>
                    <a:bodyPr/>
                    <a:lstStyle/>
                    <a:p>
                      <a:r>
                        <a:rPr lang="en-US" b="0">
                          <a:solidFill>
                            <a:srgbClr val="0070C0"/>
                          </a:solidFill>
                          <a:latin typeface="Calibri"/>
                          <a:cs typeface="Calibri"/>
                        </a:rPr>
                        <a:t>Small graph, </a:t>
                      </a:r>
                      <a:r>
                        <a:rPr lang="en-US" b="0" err="1">
                          <a:solidFill>
                            <a:srgbClr val="0070C0"/>
                          </a:solidFill>
                          <a:latin typeface="Calibri"/>
                          <a:cs typeface="Calibri"/>
                        </a:rPr>
                        <a:t>transductive</a:t>
                      </a:r>
                      <a:r>
                        <a:rPr lang="en-US" b="0">
                          <a:solidFill>
                            <a:srgbClr val="0070C0"/>
                          </a:solidFill>
                          <a:latin typeface="Calibri"/>
                          <a:cs typeface="Calibri"/>
                        </a:rPr>
                        <a:t> settings (no new nodes)</a:t>
                      </a:r>
                    </a:p>
                  </a:txBody>
                  <a:tcPr/>
                </a:tc>
                <a:extLst>
                  <a:ext uri="{0D108BD9-81ED-4DB2-BD59-A6C34878D82A}">
                    <a16:rowId xmlns:a16="http://schemas.microsoft.com/office/drawing/2014/main" val="1603247655"/>
                  </a:ext>
                </a:extLst>
              </a:tr>
            </a:tbl>
          </a:graphicData>
        </a:graphic>
      </p:graphicFrame>
      <p:pic>
        <p:nvPicPr>
          <p:cNvPr id="9" name="Picture 8">
            <a:extLst>
              <a:ext uri="{FF2B5EF4-FFF2-40B4-BE49-F238E27FC236}">
                <a16:creationId xmlns:a16="http://schemas.microsoft.com/office/drawing/2014/main" id="{F0089573-DCD5-2443-AF20-A2FC6A31B783}"/>
              </a:ext>
            </a:extLst>
          </p:cNvPr>
          <p:cNvPicPr>
            <a:picLocks noChangeAspect="1"/>
          </p:cNvPicPr>
          <p:nvPr/>
        </p:nvPicPr>
        <p:blipFill>
          <a:blip r:embed="rId2"/>
          <a:stretch>
            <a:fillRect/>
          </a:stretch>
        </p:blipFill>
        <p:spPr>
          <a:xfrm>
            <a:off x="6581270" y="2148610"/>
            <a:ext cx="1371600" cy="1145286"/>
          </a:xfrm>
          <a:prstGeom prst="rect">
            <a:avLst/>
          </a:prstGeom>
        </p:spPr>
      </p:pic>
      <p:pic>
        <p:nvPicPr>
          <p:cNvPr id="10" name="Picture 9">
            <a:extLst>
              <a:ext uri="{FF2B5EF4-FFF2-40B4-BE49-F238E27FC236}">
                <a16:creationId xmlns:a16="http://schemas.microsoft.com/office/drawing/2014/main" id="{0BD61A2D-CA6F-5846-8B62-8BD28E40A6B5}"/>
              </a:ext>
            </a:extLst>
          </p:cNvPr>
          <p:cNvPicPr>
            <a:picLocks noChangeAspect="1"/>
          </p:cNvPicPr>
          <p:nvPr/>
        </p:nvPicPr>
        <p:blipFill>
          <a:blip r:embed="rId3"/>
          <a:stretch>
            <a:fillRect/>
          </a:stretch>
        </p:blipFill>
        <p:spPr>
          <a:xfrm>
            <a:off x="3092114" y="2148610"/>
            <a:ext cx="1371600" cy="1145287"/>
          </a:xfrm>
          <a:prstGeom prst="rect">
            <a:avLst/>
          </a:prstGeom>
        </p:spPr>
      </p:pic>
    </p:spTree>
    <p:extLst>
      <p:ext uri="{BB962C8B-B14F-4D97-AF65-F5344CB8AC3E}">
        <p14:creationId xmlns:p14="http://schemas.microsoft.com/office/powerpoint/2010/main" val="32504574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8FFBC-2383-A84E-9249-71CD39FD9280}"/>
              </a:ext>
            </a:extLst>
          </p:cNvPr>
          <p:cNvSpPr>
            <a:spLocks noGrp="1"/>
          </p:cNvSpPr>
          <p:nvPr>
            <p:ph type="title"/>
          </p:nvPr>
        </p:nvSpPr>
        <p:spPr>
          <a:xfrm>
            <a:off x="457200" y="76200"/>
            <a:ext cx="8410074" cy="987552"/>
          </a:xfrm>
        </p:spPr>
        <p:txBody>
          <a:bodyPr>
            <a:normAutofit/>
          </a:bodyPr>
          <a:lstStyle/>
          <a:p>
            <a:r>
              <a:rPr lang="en-US"/>
              <a:t>Feature Augmentation on Graphs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C64CE17-AC5F-ED40-9059-9654170EB025}"/>
                  </a:ext>
                </a:extLst>
              </p:cNvPr>
              <p:cNvSpPr>
                <a:spLocks noGrp="1"/>
              </p:cNvSpPr>
              <p:nvPr>
                <p:ph idx="1"/>
              </p:nvPr>
            </p:nvSpPr>
            <p:spPr>
              <a:xfrm>
                <a:off x="366962" y="1266444"/>
                <a:ext cx="8777037" cy="3515632"/>
              </a:xfrm>
            </p:spPr>
            <p:txBody>
              <a:bodyPr>
                <a:normAutofit/>
              </a:bodyPr>
              <a:lstStyle/>
              <a:p>
                <a:pPr marL="118872" indent="0">
                  <a:buNone/>
                </a:pPr>
                <a:r>
                  <a:rPr lang="en-US" b="1">
                    <a:solidFill>
                      <a:srgbClr val="00B050"/>
                    </a:solidFill>
                  </a:rPr>
                  <a:t>Why do we need feature augmentation?</a:t>
                </a:r>
              </a:p>
              <a:p>
                <a:r>
                  <a:rPr lang="en-US" b="1"/>
                  <a:t>(2) Certain structures are hard to learn by GNN</a:t>
                </a:r>
              </a:p>
              <a:p>
                <a:r>
                  <a:rPr lang="en-US" b="1"/>
                  <a:t>Example: </a:t>
                </a:r>
                <a:r>
                  <a:rPr lang="en-US"/>
                  <a:t>Cycle count feature</a:t>
                </a:r>
                <a:endParaRPr lang="en-US" b="1"/>
              </a:p>
              <a:p>
                <a:pPr lvl="1"/>
                <a:r>
                  <a:rPr lang="en-US"/>
                  <a:t>Can GNN learn </a:t>
                </a:r>
                <a:r>
                  <a:rPr lang="en-US">
                    <a:solidFill>
                      <a:srgbClr val="C00000"/>
                    </a:solidFill>
                  </a:rPr>
                  <a:t>the length of a cycle that </a:t>
                </a:r>
                <a14:m>
                  <m:oMath xmlns:m="http://schemas.openxmlformats.org/officeDocument/2006/math">
                    <m:sSub>
                      <m:sSubPr>
                        <m:ctrlPr>
                          <a:rPr lang="en-US" b="0"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𝑣</m:t>
                        </m:r>
                      </m:e>
                      <m:sub>
                        <m:r>
                          <a:rPr lang="en-US" b="0" i="1" smtClean="0">
                            <a:solidFill>
                              <a:srgbClr val="C00000"/>
                            </a:solidFill>
                            <a:latin typeface="Cambria Math" panose="02040503050406030204" pitchFamily="18" charset="0"/>
                          </a:rPr>
                          <m:t>1</m:t>
                        </m:r>
                      </m:sub>
                    </m:sSub>
                  </m:oMath>
                </a14:m>
                <a:r>
                  <a:rPr lang="en-US">
                    <a:solidFill>
                      <a:srgbClr val="C00000"/>
                    </a:solidFill>
                  </a:rPr>
                  <a:t> resides in</a:t>
                </a:r>
                <a:r>
                  <a:rPr lang="en-US"/>
                  <a:t>?</a:t>
                </a:r>
              </a:p>
              <a:p>
                <a:pPr lvl="1"/>
                <a:r>
                  <a:rPr lang="en-US" b="1">
                    <a:solidFill>
                      <a:srgbClr val="C00000"/>
                    </a:solidFill>
                  </a:rPr>
                  <a:t>Unfortunately, no</a:t>
                </a:r>
              </a:p>
            </p:txBody>
          </p:sp>
        </mc:Choice>
        <mc:Fallback xmlns="">
          <p:sp>
            <p:nvSpPr>
              <p:cNvPr id="3" name="Content Placeholder 2">
                <a:extLst>
                  <a:ext uri="{FF2B5EF4-FFF2-40B4-BE49-F238E27FC236}">
                    <a16:creationId xmlns:a16="http://schemas.microsoft.com/office/drawing/2014/main" id="{BC64CE17-AC5F-ED40-9059-9654170EB025}"/>
                  </a:ext>
                </a:extLst>
              </p:cNvPr>
              <p:cNvSpPr>
                <a:spLocks noGrp="1" noRot="1" noChangeAspect="1" noMove="1" noResize="1" noEditPoints="1" noAdjustHandles="1" noChangeArrowheads="1" noChangeShapeType="1" noTextEdit="1"/>
              </p:cNvSpPr>
              <p:nvPr>
                <p:ph idx="1"/>
              </p:nvPr>
            </p:nvSpPr>
            <p:spPr>
              <a:xfrm>
                <a:off x="366962" y="1266444"/>
                <a:ext cx="8777037" cy="3515632"/>
              </a:xfrm>
              <a:blipFill>
                <a:blip r:embed="rId2"/>
                <a:stretch>
                  <a:fillRect l="-833" t="-1042" r="-55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54F061DE-8C9C-634F-B848-227156B3B738}"/>
              </a:ext>
            </a:extLst>
          </p:cNvPr>
          <p:cNvSpPr>
            <a:spLocks noGrp="1"/>
          </p:cNvSpPr>
          <p:nvPr>
            <p:ph type="dt" sz="half" idx="10"/>
          </p:nvPr>
        </p:nvSpPr>
        <p:spPr/>
        <p:txBody>
          <a:bodyPr/>
          <a:lstStyle/>
          <a:p>
            <a:fld id="{E1E7FB88-2404-2444-B1EE-D00114AE6038}" type="datetime1">
              <a:rPr lang="en-US" smtClean="0"/>
              <a:t>10/15/24</a:t>
            </a:fld>
            <a:endParaRPr lang="en-US"/>
          </a:p>
        </p:txBody>
      </p:sp>
      <p:sp>
        <p:nvSpPr>
          <p:cNvPr id="5" name="Footer Placeholder 4">
            <a:extLst>
              <a:ext uri="{FF2B5EF4-FFF2-40B4-BE49-F238E27FC236}">
                <a16:creationId xmlns:a16="http://schemas.microsoft.com/office/drawing/2014/main" id="{1F1B264A-1961-BC4A-AE39-1B6087901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4C2B3F9-5886-9B44-9E78-94FE03E97D70}"/>
              </a:ext>
            </a:extLst>
          </p:cNvPr>
          <p:cNvSpPr>
            <a:spLocks noGrp="1"/>
          </p:cNvSpPr>
          <p:nvPr>
            <p:ph type="sldNum" sz="quarter" idx="12"/>
          </p:nvPr>
        </p:nvSpPr>
        <p:spPr/>
        <p:txBody>
          <a:bodyPr/>
          <a:lstStyle/>
          <a:p>
            <a:fld id="{19B12225-5612-419B-A8D5-4B8EEE4C217E}" type="slidenum">
              <a:rPr lang="en-US" smtClean="0"/>
              <a:pPr/>
              <a:t>34</a:t>
            </a:fld>
            <a:endParaRPr lang="en-US"/>
          </a:p>
        </p:txBody>
      </p:sp>
      <mc:AlternateContent xmlns:mc="http://schemas.openxmlformats.org/markup-compatibility/2006" xmlns:a14="http://schemas.microsoft.com/office/drawing/2010/main">
        <mc:Choice Requires="a14">
          <p:sp>
            <p:nvSpPr>
              <p:cNvPr id="42" name="Oval 41">
                <a:extLst>
                  <a:ext uri="{FF2B5EF4-FFF2-40B4-BE49-F238E27FC236}">
                    <a16:creationId xmlns:a16="http://schemas.microsoft.com/office/drawing/2014/main" id="{7E77AD9C-51C5-904B-B748-24695F607BCF}"/>
                  </a:ext>
                </a:extLst>
              </p:cNvPr>
              <p:cNvSpPr/>
              <p:nvPr/>
            </p:nvSpPr>
            <p:spPr>
              <a:xfrm>
                <a:off x="2087047" y="5049238"/>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i="0" u="none" strike="noStrike" kern="0" cap="none" spc="0" normalizeH="0" baseline="0" noProof="0">
                  <a:ln>
                    <a:noFill/>
                  </a:ln>
                  <a:solidFill>
                    <a:prstClr val="black"/>
                  </a:solidFill>
                  <a:effectLst/>
                  <a:uLnTx/>
                  <a:uFillTx/>
                  <a:latin typeface="Calibri"/>
                  <a:ea typeface="+mn-ea"/>
                  <a:cs typeface="+mn-cs"/>
                </a:endParaRPr>
              </a:p>
            </p:txBody>
          </p:sp>
        </mc:Choice>
        <mc:Fallback xmlns="">
          <p:sp>
            <p:nvSpPr>
              <p:cNvPr id="42" name="Oval 41">
                <a:extLst>
                  <a:ext uri="{FF2B5EF4-FFF2-40B4-BE49-F238E27FC236}">
                    <a16:creationId xmlns:a16="http://schemas.microsoft.com/office/drawing/2014/main" id="{7E77AD9C-51C5-904B-B748-24695F607BCF}"/>
                  </a:ext>
                </a:extLst>
              </p:cNvPr>
              <p:cNvSpPr>
                <a:spLocks noRot="1" noChangeAspect="1" noMove="1" noResize="1" noEditPoints="1" noAdjustHandles="1" noChangeArrowheads="1" noChangeShapeType="1" noTextEdit="1"/>
              </p:cNvSpPr>
              <p:nvPr/>
            </p:nvSpPr>
            <p:spPr>
              <a:xfrm>
                <a:off x="2087047" y="5049238"/>
                <a:ext cx="268177" cy="268177"/>
              </a:xfrm>
              <a:prstGeom prst="ellipse">
                <a:avLst/>
              </a:prstGeom>
              <a:blipFill>
                <a:blip r:embed="rId3"/>
                <a:stretch>
                  <a:fillRect r="-6250"/>
                </a:stretch>
              </a:blipFill>
              <a:ln w="25400" cap="flat" cmpd="sng" algn="ctr">
                <a:solidFill>
                  <a:sysClr val="windowText" lastClr="000000"/>
                </a:solidFill>
                <a:prstDash val="solid"/>
              </a:ln>
              <a:effectLst/>
            </p:spPr>
            <p:txBody>
              <a:bodyPr/>
              <a:lstStyle/>
              <a:p>
                <a:r>
                  <a:rPr lang="en-US">
                    <a:noFill/>
                  </a:rPr>
                  <a:t> </a:t>
                </a:r>
              </a:p>
            </p:txBody>
          </p:sp>
        </mc:Fallback>
      </mc:AlternateContent>
      <p:sp>
        <p:nvSpPr>
          <p:cNvPr id="43" name="Oval 42">
            <a:extLst>
              <a:ext uri="{FF2B5EF4-FFF2-40B4-BE49-F238E27FC236}">
                <a16:creationId xmlns:a16="http://schemas.microsoft.com/office/drawing/2014/main" id="{9AD547E7-7E0F-9748-B169-1D4AD90F70ED}"/>
              </a:ext>
            </a:extLst>
          </p:cNvPr>
          <p:cNvSpPr/>
          <p:nvPr/>
        </p:nvSpPr>
        <p:spPr>
          <a:xfrm>
            <a:off x="2087047" y="6138510"/>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sp>
        <p:nvSpPr>
          <p:cNvPr id="44" name="Oval 43">
            <a:extLst>
              <a:ext uri="{FF2B5EF4-FFF2-40B4-BE49-F238E27FC236}">
                <a16:creationId xmlns:a16="http://schemas.microsoft.com/office/drawing/2014/main" id="{F23E456D-9C89-844D-A4A7-E069C2E74014}"/>
              </a:ext>
            </a:extLst>
          </p:cNvPr>
          <p:cNvSpPr/>
          <p:nvPr/>
        </p:nvSpPr>
        <p:spPr>
          <a:xfrm>
            <a:off x="3160942" y="5587586"/>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45" name="Straight Connector 44">
            <a:extLst>
              <a:ext uri="{FF2B5EF4-FFF2-40B4-BE49-F238E27FC236}">
                <a16:creationId xmlns:a16="http://schemas.microsoft.com/office/drawing/2014/main" id="{0A22BE6D-3B2B-B147-ACC0-AEF4AF79B63E}"/>
              </a:ext>
            </a:extLst>
          </p:cNvPr>
          <p:cNvCxnSpPr>
            <a:cxnSpLocks/>
            <a:stCxn id="42" idx="4"/>
            <a:endCxn id="43" idx="0"/>
          </p:cNvCxnSpPr>
          <p:nvPr/>
        </p:nvCxnSpPr>
        <p:spPr>
          <a:xfrm>
            <a:off x="2221135" y="5317416"/>
            <a:ext cx="0" cy="821096"/>
          </a:xfrm>
          <a:prstGeom prst="line">
            <a:avLst/>
          </a:prstGeom>
          <a:noFill/>
          <a:ln w="25400" cap="flat" cmpd="sng" algn="ctr">
            <a:solidFill>
              <a:sysClr val="windowText" lastClr="000000"/>
            </a:solidFill>
            <a:prstDash val="solid"/>
          </a:ln>
          <a:effectLst/>
        </p:spPr>
      </p:cxnSp>
      <p:cxnSp>
        <p:nvCxnSpPr>
          <p:cNvPr id="46" name="Straight Connector 45">
            <a:extLst>
              <a:ext uri="{FF2B5EF4-FFF2-40B4-BE49-F238E27FC236}">
                <a16:creationId xmlns:a16="http://schemas.microsoft.com/office/drawing/2014/main" id="{77A186C2-1B8F-3948-A043-6AB59628EEEA}"/>
              </a:ext>
            </a:extLst>
          </p:cNvPr>
          <p:cNvCxnSpPr>
            <a:cxnSpLocks/>
            <a:stCxn id="42" idx="6"/>
            <a:endCxn id="44" idx="1"/>
          </p:cNvCxnSpPr>
          <p:nvPr/>
        </p:nvCxnSpPr>
        <p:spPr>
          <a:xfrm>
            <a:off x="2355224" y="5183327"/>
            <a:ext cx="844992" cy="443532"/>
          </a:xfrm>
          <a:prstGeom prst="line">
            <a:avLst/>
          </a:prstGeom>
          <a:noFill/>
          <a:ln w="25400" cap="flat" cmpd="sng" algn="ctr">
            <a:solidFill>
              <a:sysClr val="windowText" lastClr="000000"/>
            </a:solidFill>
            <a:prstDash val="solid"/>
          </a:ln>
          <a:effectLst/>
        </p:spPr>
      </p:cxnSp>
      <p:cxnSp>
        <p:nvCxnSpPr>
          <p:cNvPr id="47" name="Straight Connector 46">
            <a:extLst>
              <a:ext uri="{FF2B5EF4-FFF2-40B4-BE49-F238E27FC236}">
                <a16:creationId xmlns:a16="http://schemas.microsoft.com/office/drawing/2014/main" id="{FEC9DF78-7044-DD4A-82BD-02DB8727B077}"/>
              </a:ext>
            </a:extLst>
          </p:cNvPr>
          <p:cNvCxnSpPr>
            <a:cxnSpLocks/>
            <a:stCxn id="43" idx="6"/>
            <a:endCxn id="44" idx="3"/>
          </p:cNvCxnSpPr>
          <p:nvPr/>
        </p:nvCxnSpPr>
        <p:spPr>
          <a:xfrm flipV="1">
            <a:off x="2355224" y="5816489"/>
            <a:ext cx="844992" cy="456110"/>
          </a:xfrm>
          <a:prstGeom prst="line">
            <a:avLst/>
          </a:prstGeom>
          <a:noFill/>
          <a:ln w="25400" cap="flat" cmpd="sng" algn="ctr">
            <a:solidFill>
              <a:sysClr val="windowText" lastClr="000000"/>
            </a:solidFill>
            <a:prstDash val="solid"/>
          </a:ln>
          <a:effectLst/>
        </p:spPr>
      </p:cxnSp>
      <p:sp>
        <p:nvSpPr>
          <p:cNvPr id="48" name="Oval 47">
            <a:extLst>
              <a:ext uri="{FF2B5EF4-FFF2-40B4-BE49-F238E27FC236}">
                <a16:creationId xmlns:a16="http://schemas.microsoft.com/office/drawing/2014/main" id="{00F2C177-0A8B-2C4C-80A7-BF2750086217}"/>
              </a:ext>
            </a:extLst>
          </p:cNvPr>
          <p:cNvSpPr/>
          <p:nvPr/>
        </p:nvSpPr>
        <p:spPr>
          <a:xfrm>
            <a:off x="6563248" y="5055101"/>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p:sp>
        <p:nvSpPr>
          <p:cNvPr id="49" name="Oval 48">
            <a:extLst>
              <a:ext uri="{FF2B5EF4-FFF2-40B4-BE49-F238E27FC236}">
                <a16:creationId xmlns:a16="http://schemas.microsoft.com/office/drawing/2014/main" id="{E8E129A2-7257-EB4D-8E33-FE5D940A03D9}"/>
              </a:ext>
            </a:extLst>
          </p:cNvPr>
          <p:cNvSpPr/>
          <p:nvPr/>
        </p:nvSpPr>
        <p:spPr>
          <a:xfrm>
            <a:off x="6563248" y="6138511"/>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0" name="Oval 49">
                <a:extLst>
                  <a:ext uri="{FF2B5EF4-FFF2-40B4-BE49-F238E27FC236}">
                    <a16:creationId xmlns:a16="http://schemas.microsoft.com/office/drawing/2014/main" id="{9852BF97-9A0C-8A4C-9FA2-8DCD04882A8B}"/>
                  </a:ext>
                </a:extLst>
              </p:cNvPr>
              <p:cNvSpPr/>
              <p:nvPr/>
            </p:nvSpPr>
            <p:spPr>
              <a:xfrm>
                <a:off x="5393498" y="5058072"/>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mc:Choice>
        <mc:Fallback xmlns="">
          <p:sp>
            <p:nvSpPr>
              <p:cNvPr id="50" name="Oval 49">
                <a:extLst>
                  <a:ext uri="{FF2B5EF4-FFF2-40B4-BE49-F238E27FC236}">
                    <a16:creationId xmlns:a16="http://schemas.microsoft.com/office/drawing/2014/main" id="{9852BF97-9A0C-8A4C-9FA2-8DCD04882A8B}"/>
                  </a:ext>
                </a:extLst>
              </p:cNvPr>
              <p:cNvSpPr>
                <a:spLocks noRot="1" noChangeAspect="1" noMove="1" noResize="1" noEditPoints="1" noAdjustHandles="1" noChangeArrowheads="1" noChangeShapeType="1" noTextEdit="1"/>
              </p:cNvSpPr>
              <p:nvPr/>
            </p:nvSpPr>
            <p:spPr>
              <a:xfrm>
                <a:off x="5393498" y="5058072"/>
                <a:ext cx="268177" cy="268177"/>
              </a:xfrm>
              <a:prstGeom prst="ellipse">
                <a:avLst/>
              </a:prstGeom>
              <a:blipFill>
                <a:blip r:embed="rId4"/>
                <a:stretch>
                  <a:fillRect r="-4167"/>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51" name="Straight Connector 50">
            <a:extLst>
              <a:ext uri="{FF2B5EF4-FFF2-40B4-BE49-F238E27FC236}">
                <a16:creationId xmlns:a16="http://schemas.microsoft.com/office/drawing/2014/main" id="{8D73754A-354B-AE4A-B2F3-033C9F63D26A}"/>
              </a:ext>
            </a:extLst>
          </p:cNvPr>
          <p:cNvCxnSpPr>
            <a:cxnSpLocks/>
            <a:stCxn id="48" idx="4"/>
            <a:endCxn id="49" idx="0"/>
          </p:cNvCxnSpPr>
          <p:nvPr/>
        </p:nvCxnSpPr>
        <p:spPr>
          <a:xfrm>
            <a:off x="6697337" y="5323277"/>
            <a:ext cx="0" cy="815233"/>
          </a:xfrm>
          <a:prstGeom prst="line">
            <a:avLst/>
          </a:prstGeom>
          <a:noFill/>
          <a:ln w="25400" cap="flat" cmpd="sng" algn="ctr">
            <a:solidFill>
              <a:sysClr val="windowText" lastClr="000000"/>
            </a:solidFill>
            <a:prstDash val="solid"/>
          </a:ln>
          <a:effectLst/>
        </p:spPr>
      </p:cxnSp>
      <p:cxnSp>
        <p:nvCxnSpPr>
          <p:cNvPr id="52" name="Straight Connector 51">
            <a:extLst>
              <a:ext uri="{FF2B5EF4-FFF2-40B4-BE49-F238E27FC236}">
                <a16:creationId xmlns:a16="http://schemas.microsoft.com/office/drawing/2014/main" id="{2DC2CEC6-361B-DF4A-BAFC-BA243877F0FE}"/>
              </a:ext>
            </a:extLst>
          </p:cNvPr>
          <p:cNvCxnSpPr>
            <a:cxnSpLocks/>
            <a:stCxn id="54" idx="0"/>
            <a:endCxn id="50" idx="4"/>
          </p:cNvCxnSpPr>
          <p:nvPr/>
        </p:nvCxnSpPr>
        <p:spPr>
          <a:xfrm flipV="1">
            <a:off x="5527587" y="5326249"/>
            <a:ext cx="0" cy="812262"/>
          </a:xfrm>
          <a:prstGeom prst="line">
            <a:avLst/>
          </a:prstGeom>
          <a:noFill/>
          <a:ln w="25400" cap="flat" cmpd="sng" algn="ctr">
            <a:solidFill>
              <a:sysClr val="windowText" lastClr="000000"/>
            </a:solidFill>
            <a:prstDash val="solid"/>
          </a:ln>
          <a:effectLst/>
        </p:spPr>
      </p:cxnSp>
      <p:sp>
        <p:nvSpPr>
          <p:cNvPr id="54" name="Oval 53">
            <a:extLst>
              <a:ext uri="{FF2B5EF4-FFF2-40B4-BE49-F238E27FC236}">
                <a16:creationId xmlns:a16="http://schemas.microsoft.com/office/drawing/2014/main" id="{6AFB1FFA-2A6F-D845-A013-C20AFDD2B30A}"/>
              </a:ext>
            </a:extLst>
          </p:cNvPr>
          <p:cNvSpPr/>
          <p:nvPr/>
        </p:nvSpPr>
        <p:spPr>
          <a:xfrm>
            <a:off x="5393498" y="6138511"/>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55" name="Straight Connector 54">
            <a:extLst>
              <a:ext uri="{FF2B5EF4-FFF2-40B4-BE49-F238E27FC236}">
                <a16:creationId xmlns:a16="http://schemas.microsoft.com/office/drawing/2014/main" id="{FB068BA7-3A2C-8542-BC9C-6C7A5B5F0C38}"/>
              </a:ext>
            </a:extLst>
          </p:cNvPr>
          <p:cNvCxnSpPr>
            <a:cxnSpLocks/>
            <a:stCxn id="48" idx="2"/>
            <a:endCxn id="50" idx="6"/>
          </p:cNvCxnSpPr>
          <p:nvPr/>
        </p:nvCxnSpPr>
        <p:spPr>
          <a:xfrm flipH="1">
            <a:off x="5661674" y="5189189"/>
            <a:ext cx="901574" cy="2971"/>
          </a:xfrm>
          <a:prstGeom prst="line">
            <a:avLst/>
          </a:prstGeom>
          <a:noFill/>
          <a:ln w="25400" cap="flat" cmpd="sng" algn="ctr">
            <a:solidFill>
              <a:sysClr val="windowText" lastClr="000000"/>
            </a:solidFill>
            <a:prstDash val="solid"/>
          </a:ln>
          <a:effectLst/>
        </p:spPr>
      </p:cxnSp>
      <p:cxnSp>
        <p:nvCxnSpPr>
          <p:cNvPr id="56" name="Straight Connector 55">
            <a:extLst>
              <a:ext uri="{FF2B5EF4-FFF2-40B4-BE49-F238E27FC236}">
                <a16:creationId xmlns:a16="http://schemas.microsoft.com/office/drawing/2014/main" id="{7CF42C6C-4EE0-5F42-8BA2-B7E26348CF57}"/>
              </a:ext>
            </a:extLst>
          </p:cNvPr>
          <p:cNvCxnSpPr>
            <a:cxnSpLocks/>
            <a:stCxn id="49" idx="2"/>
            <a:endCxn id="54" idx="6"/>
          </p:cNvCxnSpPr>
          <p:nvPr/>
        </p:nvCxnSpPr>
        <p:spPr>
          <a:xfrm flipH="1">
            <a:off x="5661674" y="6272599"/>
            <a:ext cx="901574" cy="0"/>
          </a:xfrm>
          <a:prstGeom prst="line">
            <a:avLst/>
          </a:prstGeom>
          <a:noFill/>
          <a:ln w="25400" cap="flat" cmpd="sng" algn="ctr">
            <a:solidFill>
              <a:sysClr val="windowText" lastClr="000000"/>
            </a:solidFill>
            <a:prstDash val="solid"/>
          </a:ln>
          <a:effectLst/>
        </p:spPr>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9A7B650-B175-6A43-BEBC-C9F6B24C256E}"/>
                  </a:ext>
                </a:extLst>
              </p:cNvPr>
              <p:cNvSpPr txBox="1"/>
              <p:nvPr/>
            </p:nvSpPr>
            <p:spPr>
              <a:xfrm>
                <a:off x="969362" y="4608632"/>
                <a:ext cx="3315716" cy="369332"/>
              </a:xfrm>
              <a:prstGeom prst="rect">
                <a:avLst/>
              </a:prstGeom>
              <a:noFill/>
            </p:spPr>
            <p:txBody>
              <a:bodyPr wrap="non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oMath>
                </a14:m>
                <a:r>
                  <a:rPr lang="en-US"/>
                  <a:t> </a:t>
                </a:r>
                <a:r>
                  <a:rPr lang="en-US">
                    <a:latin typeface="Calibri" panose="020F0502020204030204" pitchFamily="34" charset="0"/>
                    <a:cs typeface="Calibri" panose="020F0502020204030204" pitchFamily="34" charset="0"/>
                  </a:rPr>
                  <a:t>resides in </a:t>
                </a:r>
                <a:r>
                  <a:rPr lang="en-US">
                    <a:solidFill>
                      <a:srgbClr val="C00000"/>
                    </a:solidFill>
                    <a:latin typeface="Calibri" panose="020F0502020204030204" pitchFamily="34" charset="0"/>
                    <a:cs typeface="Calibri" panose="020F0502020204030204" pitchFamily="34" charset="0"/>
                  </a:rPr>
                  <a:t>a cycle with length 3</a:t>
                </a:r>
              </a:p>
            </p:txBody>
          </p:sp>
        </mc:Choice>
        <mc:Fallback xmlns="">
          <p:sp>
            <p:nvSpPr>
              <p:cNvPr id="8" name="TextBox 7">
                <a:extLst>
                  <a:ext uri="{FF2B5EF4-FFF2-40B4-BE49-F238E27FC236}">
                    <a16:creationId xmlns:a16="http://schemas.microsoft.com/office/drawing/2014/main" id="{E9A7B650-B175-6A43-BEBC-C9F6B24C256E}"/>
                  </a:ext>
                </a:extLst>
              </p:cNvPr>
              <p:cNvSpPr txBox="1">
                <a:spLocks noRot="1" noChangeAspect="1" noMove="1" noResize="1" noEditPoints="1" noAdjustHandles="1" noChangeArrowheads="1" noChangeShapeType="1" noTextEdit="1"/>
              </p:cNvSpPr>
              <p:nvPr/>
            </p:nvSpPr>
            <p:spPr>
              <a:xfrm>
                <a:off x="969362" y="4608632"/>
                <a:ext cx="3315716" cy="369332"/>
              </a:xfrm>
              <a:prstGeom prst="rect">
                <a:avLst/>
              </a:prstGeom>
              <a:blipFill>
                <a:blip r:embed="rId5"/>
                <a:stretch>
                  <a:fillRect t="-8197" r="-735"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6C58EA0B-EBEE-084B-B301-CCCCCD33AA72}"/>
                  </a:ext>
                </a:extLst>
              </p:cNvPr>
              <p:cNvSpPr txBox="1"/>
              <p:nvPr/>
            </p:nvSpPr>
            <p:spPr>
              <a:xfrm>
                <a:off x="4526280" y="4608632"/>
                <a:ext cx="3315716" cy="369332"/>
              </a:xfrm>
              <a:prstGeom prst="rect">
                <a:avLst/>
              </a:prstGeom>
              <a:noFill/>
            </p:spPr>
            <p:txBody>
              <a:bodyPr wrap="non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oMath>
                </a14:m>
                <a:r>
                  <a:rPr lang="en-US"/>
                  <a:t> </a:t>
                </a:r>
                <a:r>
                  <a:rPr lang="en-US">
                    <a:latin typeface="Calibri" panose="020F0502020204030204" pitchFamily="34" charset="0"/>
                    <a:cs typeface="Calibri" panose="020F0502020204030204" pitchFamily="34" charset="0"/>
                  </a:rPr>
                  <a:t>resides in </a:t>
                </a:r>
                <a:r>
                  <a:rPr lang="en-US">
                    <a:solidFill>
                      <a:srgbClr val="C00000"/>
                    </a:solidFill>
                    <a:latin typeface="Calibri" panose="020F0502020204030204" pitchFamily="34" charset="0"/>
                    <a:cs typeface="Calibri" panose="020F0502020204030204" pitchFamily="34" charset="0"/>
                  </a:rPr>
                  <a:t>a cycle with length 4</a:t>
                </a:r>
              </a:p>
            </p:txBody>
          </p:sp>
        </mc:Choice>
        <mc:Fallback xmlns="">
          <p:sp>
            <p:nvSpPr>
              <p:cNvPr id="23" name="TextBox 22">
                <a:extLst>
                  <a:ext uri="{FF2B5EF4-FFF2-40B4-BE49-F238E27FC236}">
                    <a16:creationId xmlns:a16="http://schemas.microsoft.com/office/drawing/2014/main" id="{6C58EA0B-EBEE-084B-B301-CCCCCD33AA72}"/>
                  </a:ext>
                </a:extLst>
              </p:cNvPr>
              <p:cNvSpPr txBox="1">
                <a:spLocks noRot="1" noChangeAspect="1" noMove="1" noResize="1" noEditPoints="1" noAdjustHandles="1" noChangeArrowheads="1" noChangeShapeType="1" noTextEdit="1"/>
              </p:cNvSpPr>
              <p:nvPr/>
            </p:nvSpPr>
            <p:spPr>
              <a:xfrm>
                <a:off x="4526280" y="4608632"/>
                <a:ext cx="3315716" cy="369332"/>
              </a:xfrm>
              <a:prstGeom prst="rect">
                <a:avLst/>
              </a:prstGeom>
              <a:blipFill>
                <a:blip r:embed="rId6"/>
                <a:stretch>
                  <a:fillRect t="-8197" r="-737" b="-24590"/>
                </a:stretch>
              </a:blipFill>
            </p:spPr>
            <p:txBody>
              <a:bodyPr/>
              <a:lstStyle/>
              <a:p>
                <a:r>
                  <a:rPr lang="en-US">
                    <a:noFill/>
                  </a:rPr>
                  <a:t> </a:t>
                </a:r>
              </a:p>
            </p:txBody>
          </p:sp>
        </mc:Fallback>
      </mc:AlternateContent>
    </p:spTree>
    <p:extLst>
      <p:ext uri="{BB962C8B-B14F-4D97-AF65-F5344CB8AC3E}">
        <p14:creationId xmlns:p14="http://schemas.microsoft.com/office/powerpoint/2010/main" val="11507642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8FFBC-2383-A84E-9249-71CD39FD9280}"/>
              </a:ext>
            </a:extLst>
          </p:cNvPr>
          <p:cNvSpPr>
            <a:spLocks noGrp="1"/>
          </p:cNvSpPr>
          <p:nvPr>
            <p:ph type="title"/>
          </p:nvPr>
        </p:nvSpPr>
        <p:spPr>
          <a:xfrm>
            <a:off x="457200" y="76200"/>
            <a:ext cx="8410074" cy="987552"/>
          </a:xfrm>
        </p:spPr>
        <p:txBody>
          <a:bodyPr>
            <a:normAutofit/>
          </a:bodyPr>
          <a:lstStyle/>
          <a:p>
            <a:r>
              <a:rPr lang="en-US"/>
              <a:t>Feature Augmentation on Graphs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C64CE17-AC5F-ED40-9059-9654170EB025}"/>
                  </a:ext>
                </a:extLst>
              </p:cNvPr>
              <p:cNvSpPr>
                <a:spLocks noGrp="1"/>
              </p:cNvSpPr>
              <p:nvPr>
                <p:ph idx="1"/>
              </p:nvPr>
            </p:nvSpPr>
            <p:spPr>
              <a:xfrm>
                <a:off x="457199" y="1295401"/>
                <a:ext cx="8272629" cy="3515632"/>
              </a:xfrm>
            </p:spPr>
            <p:txBody>
              <a:bodyPr>
                <a:normAutofit/>
              </a:bodyPr>
              <a:lstStyle/>
              <a:p>
                <a14:m>
                  <m:oMath xmlns:m="http://schemas.openxmlformats.org/officeDocument/2006/math">
                    <m:sSub>
                      <m:sSubPr>
                        <m:ctrlPr>
                          <a:rPr lang="en-US" sz="2800" b="1" i="1" smtClean="0">
                            <a:solidFill>
                              <a:schemeClr val="accent3"/>
                            </a:solidFill>
                            <a:latin typeface="Cambria Math" panose="02040503050406030204" pitchFamily="18" charset="0"/>
                          </a:rPr>
                        </m:ctrlPr>
                      </m:sSubPr>
                      <m:e>
                        <m:r>
                          <a:rPr lang="en-US" sz="2800" b="1" i="1" smtClean="0">
                            <a:solidFill>
                              <a:schemeClr val="accent3"/>
                            </a:solidFill>
                            <a:latin typeface="Cambria Math" panose="02040503050406030204" pitchFamily="18" charset="0"/>
                          </a:rPr>
                          <m:t>𝒗</m:t>
                        </m:r>
                      </m:e>
                      <m:sub>
                        <m:r>
                          <a:rPr lang="en-US" sz="2800" b="1" i="1" smtClean="0">
                            <a:solidFill>
                              <a:schemeClr val="accent3"/>
                            </a:solidFill>
                            <a:latin typeface="Cambria Math" panose="02040503050406030204" pitchFamily="18" charset="0"/>
                          </a:rPr>
                          <m:t>𝟏</m:t>
                        </m:r>
                      </m:sub>
                    </m:sSub>
                  </m:oMath>
                </a14:m>
                <a:r>
                  <a:rPr lang="en-US" sz="2800" b="1">
                    <a:solidFill>
                      <a:schemeClr val="accent3"/>
                    </a:solidFill>
                  </a:rPr>
                  <a:t> cannot differentiate which graph it resides in </a:t>
                </a:r>
              </a:p>
              <a:p>
                <a:pPr lvl="1"/>
                <a:r>
                  <a:rPr lang="en-US" sz="2400"/>
                  <a:t>Because all the nodes in the graph </a:t>
                </a:r>
                <a:r>
                  <a:rPr lang="en-US" sz="2400">
                    <a:solidFill>
                      <a:srgbClr val="C00000"/>
                    </a:solidFill>
                  </a:rPr>
                  <a:t>have degree of 2</a:t>
                </a:r>
              </a:p>
              <a:p>
                <a:pPr lvl="1"/>
                <a:r>
                  <a:rPr lang="en-US" sz="2400"/>
                  <a:t>The computational graphs will be </a:t>
                </a:r>
                <a:r>
                  <a:rPr lang="en-US" sz="2400">
                    <a:solidFill>
                      <a:srgbClr val="C00000"/>
                    </a:solidFill>
                  </a:rPr>
                  <a:t>the same binary tree</a:t>
                </a:r>
              </a:p>
            </p:txBody>
          </p:sp>
        </mc:Choice>
        <mc:Fallback xmlns="">
          <p:sp>
            <p:nvSpPr>
              <p:cNvPr id="3" name="Content Placeholder 2">
                <a:extLst>
                  <a:ext uri="{FF2B5EF4-FFF2-40B4-BE49-F238E27FC236}">
                    <a16:creationId xmlns:a16="http://schemas.microsoft.com/office/drawing/2014/main" id="{BC64CE17-AC5F-ED40-9059-9654170EB025}"/>
                  </a:ext>
                </a:extLst>
              </p:cNvPr>
              <p:cNvSpPr>
                <a:spLocks noGrp="1" noRot="1" noChangeAspect="1" noMove="1" noResize="1" noEditPoints="1" noAdjustHandles="1" noChangeArrowheads="1" noChangeShapeType="1" noTextEdit="1"/>
              </p:cNvSpPr>
              <p:nvPr>
                <p:ph idx="1"/>
              </p:nvPr>
            </p:nvSpPr>
            <p:spPr>
              <a:xfrm>
                <a:off x="457199" y="1295401"/>
                <a:ext cx="8272629" cy="3515632"/>
              </a:xfrm>
              <a:blipFill>
                <a:blip r:embed="rId2"/>
                <a:stretch>
                  <a:fillRect t="-347"/>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54F061DE-8C9C-634F-B848-227156B3B738}"/>
              </a:ext>
            </a:extLst>
          </p:cNvPr>
          <p:cNvSpPr>
            <a:spLocks noGrp="1"/>
          </p:cNvSpPr>
          <p:nvPr>
            <p:ph type="dt" sz="half" idx="10"/>
          </p:nvPr>
        </p:nvSpPr>
        <p:spPr/>
        <p:txBody>
          <a:bodyPr/>
          <a:lstStyle/>
          <a:p>
            <a:fld id="{0C26FB69-4517-D547-B67E-AA1D1DF9FE5C}" type="datetime1">
              <a:rPr lang="en-US" smtClean="0"/>
              <a:t>10/15/24</a:t>
            </a:fld>
            <a:endParaRPr lang="en-US"/>
          </a:p>
        </p:txBody>
      </p:sp>
      <p:sp>
        <p:nvSpPr>
          <p:cNvPr id="5" name="Footer Placeholder 4">
            <a:extLst>
              <a:ext uri="{FF2B5EF4-FFF2-40B4-BE49-F238E27FC236}">
                <a16:creationId xmlns:a16="http://schemas.microsoft.com/office/drawing/2014/main" id="{1F1B264A-1961-BC4A-AE39-1B6087901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4C2B3F9-5886-9B44-9E78-94FE03E97D70}"/>
              </a:ext>
            </a:extLst>
          </p:cNvPr>
          <p:cNvSpPr>
            <a:spLocks noGrp="1"/>
          </p:cNvSpPr>
          <p:nvPr>
            <p:ph type="sldNum" sz="quarter" idx="12"/>
          </p:nvPr>
        </p:nvSpPr>
        <p:spPr/>
        <p:txBody>
          <a:bodyPr/>
          <a:lstStyle/>
          <a:p>
            <a:fld id="{19B12225-5612-419B-A8D5-4B8EEE4C217E}" type="slidenum">
              <a:rPr lang="en-US" smtClean="0"/>
              <a:pPr/>
              <a:t>35</a:t>
            </a:fld>
            <a:endParaRPr lang="en-US"/>
          </a:p>
        </p:txBody>
      </p:sp>
      <mc:AlternateContent xmlns:mc="http://schemas.openxmlformats.org/markup-compatibility/2006" xmlns:a14="http://schemas.microsoft.com/office/drawing/2010/main">
        <mc:Choice Requires="a14">
          <p:sp>
            <p:nvSpPr>
              <p:cNvPr id="42" name="Oval 41">
                <a:extLst>
                  <a:ext uri="{FF2B5EF4-FFF2-40B4-BE49-F238E27FC236}">
                    <a16:creationId xmlns:a16="http://schemas.microsoft.com/office/drawing/2014/main" id="{7E77AD9C-51C5-904B-B748-24695F607BCF}"/>
                  </a:ext>
                </a:extLst>
              </p:cNvPr>
              <p:cNvSpPr/>
              <p:nvPr/>
            </p:nvSpPr>
            <p:spPr>
              <a:xfrm>
                <a:off x="699998" y="3646882"/>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i="0" u="none" strike="noStrike" kern="0" cap="none" spc="0" normalizeH="0" baseline="0" noProof="0">
                  <a:ln>
                    <a:noFill/>
                  </a:ln>
                  <a:solidFill>
                    <a:prstClr val="black"/>
                  </a:solidFill>
                  <a:effectLst/>
                  <a:uLnTx/>
                  <a:uFillTx/>
                  <a:latin typeface="Calibri"/>
                  <a:ea typeface="+mn-ea"/>
                  <a:cs typeface="+mn-cs"/>
                </a:endParaRPr>
              </a:p>
            </p:txBody>
          </p:sp>
        </mc:Choice>
        <mc:Fallback xmlns="">
          <p:sp>
            <p:nvSpPr>
              <p:cNvPr id="42" name="Oval 41">
                <a:extLst>
                  <a:ext uri="{FF2B5EF4-FFF2-40B4-BE49-F238E27FC236}">
                    <a16:creationId xmlns:a16="http://schemas.microsoft.com/office/drawing/2014/main" id="{7E77AD9C-51C5-904B-B748-24695F607BCF}"/>
                  </a:ext>
                </a:extLst>
              </p:cNvPr>
              <p:cNvSpPr>
                <a:spLocks noRot="1" noChangeAspect="1" noMove="1" noResize="1" noEditPoints="1" noAdjustHandles="1" noChangeArrowheads="1" noChangeShapeType="1" noTextEdit="1"/>
              </p:cNvSpPr>
              <p:nvPr/>
            </p:nvSpPr>
            <p:spPr>
              <a:xfrm>
                <a:off x="699998" y="3646882"/>
                <a:ext cx="268177" cy="268177"/>
              </a:xfrm>
              <a:prstGeom prst="ellipse">
                <a:avLst/>
              </a:prstGeom>
              <a:blipFill>
                <a:blip r:embed="rId3"/>
                <a:stretch>
                  <a:fillRect r="-4167"/>
                </a:stretch>
              </a:blipFill>
              <a:ln w="25400" cap="flat" cmpd="sng" algn="ctr">
                <a:solidFill>
                  <a:sysClr val="windowText" lastClr="000000"/>
                </a:solidFill>
                <a:prstDash val="solid"/>
              </a:ln>
              <a:effectLst/>
            </p:spPr>
            <p:txBody>
              <a:bodyPr/>
              <a:lstStyle/>
              <a:p>
                <a:r>
                  <a:rPr lang="en-US">
                    <a:noFill/>
                  </a:rPr>
                  <a:t> </a:t>
                </a:r>
              </a:p>
            </p:txBody>
          </p:sp>
        </mc:Fallback>
      </mc:AlternateContent>
      <p:sp>
        <p:nvSpPr>
          <p:cNvPr id="43" name="Oval 42">
            <a:extLst>
              <a:ext uri="{FF2B5EF4-FFF2-40B4-BE49-F238E27FC236}">
                <a16:creationId xmlns:a16="http://schemas.microsoft.com/office/drawing/2014/main" id="{9AD547E7-7E0F-9748-B169-1D4AD90F70ED}"/>
              </a:ext>
            </a:extLst>
          </p:cNvPr>
          <p:cNvSpPr/>
          <p:nvPr/>
        </p:nvSpPr>
        <p:spPr>
          <a:xfrm>
            <a:off x="699998" y="4736154"/>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sp>
        <p:nvSpPr>
          <p:cNvPr id="44" name="Oval 43">
            <a:extLst>
              <a:ext uri="{FF2B5EF4-FFF2-40B4-BE49-F238E27FC236}">
                <a16:creationId xmlns:a16="http://schemas.microsoft.com/office/drawing/2014/main" id="{F23E456D-9C89-844D-A4A7-E069C2E74014}"/>
              </a:ext>
            </a:extLst>
          </p:cNvPr>
          <p:cNvSpPr/>
          <p:nvPr/>
        </p:nvSpPr>
        <p:spPr>
          <a:xfrm>
            <a:off x="1773893" y="4185230"/>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45" name="Straight Connector 44">
            <a:extLst>
              <a:ext uri="{FF2B5EF4-FFF2-40B4-BE49-F238E27FC236}">
                <a16:creationId xmlns:a16="http://schemas.microsoft.com/office/drawing/2014/main" id="{0A22BE6D-3B2B-B147-ACC0-AEF4AF79B63E}"/>
              </a:ext>
            </a:extLst>
          </p:cNvPr>
          <p:cNvCxnSpPr>
            <a:cxnSpLocks/>
            <a:stCxn id="42" idx="4"/>
            <a:endCxn id="43" idx="0"/>
          </p:cNvCxnSpPr>
          <p:nvPr/>
        </p:nvCxnSpPr>
        <p:spPr>
          <a:xfrm>
            <a:off x="834086" y="3915060"/>
            <a:ext cx="0" cy="821096"/>
          </a:xfrm>
          <a:prstGeom prst="line">
            <a:avLst/>
          </a:prstGeom>
          <a:noFill/>
          <a:ln w="25400" cap="flat" cmpd="sng" algn="ctr">
            <a:solidFill>
              <a:sysClr val="windowText" lastClr="000000"/>
            </a:solidFill>
            <a:prstDash val="solid"/>
          </a:ln>
          <a:effectLst/>
        </p:spPr>
      </p:cxnSp>
      <p:cxnSp>
        <p:nvCxnSpPr>
          <p:cNvPr id="46" name="Straight Connector 45">
            <a:extLst>
              <a:ext uri="{FF2B5EF4-FFF2-40B4-BE49-F238E27FC236}">
                <a16:creationId xmlns:a16="http://schemas.microsoft.com/office/drawing/2014/main" id="{77A186C2-1B8F-3948-A043-6AB59628EEEA}"/>
              </a:ext>
            </a:extLst>
          </p:cNvPr>
          <p:cNvCxnSpPr>
            <a:cxnSpLocks/>
            <a:stCxn id="42" idx="6"/>
            <a:endCxn id="44" idx="1"/>
          </p:cNvCxnSpPr>
          <p:nvPr/>
        </p:nvCxnSpPr>
        <p:spPr>
          <a:xfrm>
            <a:off x="968175" y="3780971"/>
            <a:ext cx="844992" cy="443532"/>
          </a:xfrm>
          <a:prstGeom prst="line">
            <a:avLst/>
          </a:prstGeom>
          <a:noFill/>
          <a:ln w="25400" cap="flat" cmpd="sng" algn="ctr">
            <a:solidFill>
              <a:sysClr val="windowText" lastClr="000000"/>
            </a:solidFill>
            <a:prstDash val="solid"/>
          </a:ln>
          <a:effectLst/>
        </p:spPr>
      </p:cxnSp>
      <p:cxnSp>
        <p:nvCxnSpPr>
          <p:cNvPr id="47" name="Straight Connector 46">
            <a:extLst>
              <a:ext uri="{FF2B5EF4-FFF2-40B4-BE49-F238E27FC236}">
                <a16:creationId xmlns:a16="http://schemas.microsoft.com/office/drawing/2014/main" id="{FEC9DF78-7044-DD4A-82BD-02DB8727B077}"/>
              </a:ext>
            </a:extLst>
          </p:cNvPr>
          <p:cNvCxnSpPr>
            <a:cxnSpLocks/>
            <a:stCxn id="43" idx="6"/>
            <a:endCxn id="44" idx="3"/>
          </p:cNvCxnSpPr>
          <p:nvPr/>
        </p:nvCxnSpPr>
        <p:spPr>
          <a:xfrm flipV="1">
            <a:off x="968175" y="4414133"/>
            <a:ext cx="844992" cy="456110"/>
          </a:xfrm>
          <a:prstGeom prst="line">
            <a:avLst/>
          </a:prstGeom>
          <a:noFill/>
          <a:ln w="25400" cap="flat" cmpd="sng" algn="ctr">
            <a:solidFill>
              <a:sysClr val="windowText" lastClr="000000"/>
            </a:solidFill>
            <a:prstDash val="solid"/>
          </a:ln>
          <a:effectLst/>
        </p:spPr>
      </p:cxnSp>
      <p:sp>
        <p:nvSpPr>
          <p:cNvPr id="48" name="Oval 47">
            <a:extLst>
              <a:ext uri="{FF2B5EF4-FFF2-40B4-BE49-F238E27FC236}">
                <a16:creationId xmlns:a16="http://schemas.microsoft.com/office/drawing/2014/main" id="{00F2C177-0A8B-2C4C-80A7-BF2750086217}"/>
              </a:ext>
            </a:extLst>
          </p:cNvPr>
          <p:cNvSpPr/>
          <p:nvPr/>
        </p:nvSpPr>
        <p:spPr>
          <a:xfrm>
            <a:off x="4374024" y="3652415"/>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p:sp>
        <p:nvSpPr>
          <p:cNvPr id="49" name="Oval 48">
            <a:extLst>
              <a:ext uri="{FF2B5EF4-FFF2-40B4-BE49-F238E27FC236}">
                <a16:creationId xmlns:a16="http://schemas.microsoft.com/office/drawing/2014/main" id="{E8E129A2-7257-EB4D-8E33-FE5D940A03D9}"/>
              </a:ext>
            </a:extLst>
          </p:cNvPr>
          <p:cNvSpPr/>
          <p:nvPr/>
        </p:nvSpPr>
        <p:spPr>
          <a:xfrm>
            <a:off x="4374024" y="4735825"/>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0" name="Oval 49">
                <a:extLst>
                  <a:ext uri="{FF2B5EF4-FFF2-40B4-BE49-F238E27FC236}">
                    <a16:creationId xmlns:a16="http://schemas.microsoft.com/office/drawing/2014/main" id="{9852BF97-9A0C-8A4C-9FA2-8DCD04882A8B}"/>
                  </a:ext>
                </a:extLst>
              </p:cNvPr>
              <p:cNvSpPr/>
              <p:nvPr/>
            </p:nvSpPr>
            <p:spPr>
              <a:xfrm>
                <a:off x="3204274" y="3655386"/>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00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mc:Choice>
        <mc:Fallback xmlns="">
          <p:sp>
            <p:nvSpPr>
              <p:cNvPr id="50" name="Oval 49">
                <a:extLst>
                  <a:ext uri="{FF2B5EF4-FFF2-40B4-BE49-F238E27FC236}">
                    <a16:creationId xmlns:a16="http://schemas.microsoft.com/office/drawing/2014/main" id="{9852BF97-9A0C-8A4C-9FA2-8DCD04882A8B}"/>
                  </a:ext>
                </a:extLst>
              </p:cNvPr>
              <p:cNvSpPr>
                <a:spLocks noRot="1" noChangeAspect="1" noMove="1" noResize="1" noEditPoints="1" noAdjustHandles="1" noChangeArrowheads="1" noChangeShapeType="1" noTextEdit="1"/>
              </p:cNvSpPr>
              <p:nvPr/>
            </p:nvSpPr>
            <p:spPr>
              <a:xfrm>
                <a:off x="3204274" y="3655386"/>
                <a:ext cx="268177" cy="268177"/>
              </a:xfrm>
              <a:prstGeom prst="ellipse">
                <a:avLst/>
              </a:prstGeom>
              <a:blipFill>
                <a:blip r:embed="rId4"/>
                <a:stretch>
                  <a:fillRect r="-6250"/>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51" name="Straight Connector 50">
            <a:extLst>
              <a:ext uri="{FF2B5EF4-FFF2-40B4-BE49-F238E27FC236}">
                <a16:creationId xmlns:a16="http://schemas.microsoft.com/office/drawing/2014/main" id="{8D73754A-354B-AE4A-B2F3-033C9F63D26A}"/>
              </a:ext>
            </a:extLst>
          </p:cNvPr>
          <p:cNvCxnSpPr>
            <a:cxnSpLocks/>
            <a:stCxn id="48" idx="4"/>
            <a:endCxn id="49" idx="0"/>
          </p:cNvCxnSpPr>
          <p:nvPr/>
        </p:nvCxnSpPr>
        <p:spPr>
          <a:xfrm>
            <a:off x="4508113" y="3920591"/>
            <a:ext cx="0" cy="815233"/>
          </a:xfrm>
          <a:prstGeom prst="line">
            <a:avLst/>
          </a:prstGeom>
          <a:noFill/>
          <a:ln w="25400" cap="flat" cmpd="sng" algn="ctr">
            <a:solidFill>
              <a:sysClr val="windowText" lastClr="000000"/>
            </a:solidFill>
            <a:prstDash val="solid"/>
          </a:ln>
          <a:effectLst/>
        </p:spPr>
      </p:cxnSp>
      <p:cxnSp>
        <p:nvCxnSpPr>
          <p:cNvPr id="52" name="Straight Connector 51">
            <a:extLst>
              <a:ext uri="{FF2B5EF4-FFF2-40B4-BE49-F238E27FC236}">
                <a16:creationId xmlns:a16="http://schemas.microsoft.com/office/drawing/2014/main" id="{2DC2CEC6-361B-DF4A-BAFC-BA243877F0FE}"/>
              </a:ext>
            </a:extLst>
          </p:cNvPr>
          <p:cNvCxnSpPr>
            <a:cxnSpLocks/>
            <a:stCxn id="54" idx="0"/>
            <a:endCxn id="50" idx="4"/>
          </p:cNvCxnSpPr>
          <p:nvPr/>
        </p:nvCxnSpPr>
        <p:spPr>
          <a:xfrm flipV="1">
            <a:off x="3338361" y="3923562"/>
            <a:ext cx="0" cy="812263"/>
          </a:xfrm>
          <a:prstGeom prst="line">
            <a:avLst/>
          </a:prstGeom>
          <a:noFill/>
          <a:ln w="25400" cap="flat" cmpd="sng" algn="ctr">
            <a:solidFill>
              <a:sysClr val="windowText" lastClr="000000"/>
            </a:solidFill>
            <a:prstDash val="solid"/>
          </a:ln>
          <a:effectLst/>
        </p:spPr>
      </p:cxnSp>
      <p:sp>
        <p:nvSpPr>
          <p:cNvPr id="54" name="Oval 53">
            <a:extLst>
              <a:ext uri="{FF2B5EF4-FFF2-40B4-BE49-F238E27FC236}">
                <a16:creationId xmlns:a16="http://schemas.microsoft.com/office/drawing/2014/main" id="{6AFB1FFA-2A6F-D845-A013-C20AFDD2B30A}"/>
              </a:ext>
            </a:extLst>
          </p:cNvPr>
          <p:cNvSpPr/>
          <p:nvPr/>
        </p:nvSpPr>
        <p:spPr>
          <a:xfrm>
            <a:off x="3204274" y="4735825"/>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55" name="Straight Connector 54">
            <a:extLst>
              <a:ext uri="{FF2B5EF4-FFF2-40B4-BE49-F238E27FC236}">
                <a16:creationId xmlns:a16="http://schemas.microsoft.com/office/drawing/2014/main" id="{FB068BA7-3A2C-8542-BC9C-6C7A5B5F0C38}"/>
              </a:ext>
            </a:extLst>
          </p:cNvPr>
          <p:cNvCxnSpPr>
            <a:cxnSpLocks/>
            <a:stCxn id="48" idx="2"/>
            <a:endCxn id="50" idx="6"/>
          </p:cNvCxnSpPr>
          <p:nvPr/>
        </p:nvCxnSpPr>
        <p:spPr>
          <a:xfrm flipH="1">
            <a:off x="3472450" y="3786503"/>
            <a:ext cx="901574" cy="2971"/>
          </a:xfrm>
          <a:prstGeom prst="line">
            <a:avLst/>
          </a:prstGeom>
          <a:noFill/>
          <a:ln w="25400" cap="flat" cmpd="sng" algn="ctr">
            <a:solidFill>
              <a:sysClr val="windowText" lastClr="000000"/>
            </a:solidFill>
            <a:prstDash val="solid"/>
          </a:ln>
          <a:effectLst/>
        </p:spPr>
      </p:cxnSp>
      <p:cxnSp>
        <p:nvCxnSpPr>
          <p:cNvPr id="56" name="Straight Connector 55">
            <a:extLst>
              <a:ext uri="{FF2B5EF4-FFF2-40B4-BE49-F238E27FC236}">
                <a16:creationId xmlns:a16="http://schemas.microsoft.com/office/drawing/2014/main" id="{7CF42C6C-4EE0-5F42-8BA2-B7E26348CF57}"/>
              </a:ext>
            </a:extLst>
          </p:cNvPr>
          <p:cNvCxnSpPr>
            <a:cxnSpLocks/>
            <a:stCxn id="49" idx="2"/>
            <a:endCxn id="54" idx="6"/>
          </p:cNvCxnSpPr>
          <p:nvPr/>
        </p:nvCxnSpPr>
        <p:spPr>
          <a:xfrm flipH="1">
            <a:off x="3472450" y="4869913"/>
            <a:ext cx="901574" cy="0"/>
          </a:xfrm>
          <a:prstGeom prst="line">
            <a:avLst/>
          </a:prstGeom>
          <a:noFill/>
          <a:ln w="25400" cap="flat" cmpd="sng" algn="ctr">
            <a:solidFill>
              <a:sysClr val="windowText" lastClr="000000"/>
            </a:solidFill>
            <a:prstDash val="solid"/>
          </a:ln>
          <a:effectLst/>
        </p:spPr>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9A7B650-B175-6A43-BEBC-C9F6B24C256E}"/>
                  </a:ext>
                </a:extLst>
              </p:cNvPr>
              <p:cNvSpPr txBox="1"/>
              <p:nvPr/>
            </p:nvSpPr>
            <p:spPr>
              <a:xfrm>
                <a:off x="314580" y="2969982"/>
                <a:ext cx="2152182" cy="646331"/>
              </a:xfrm>
              <a:prstGeom prst="rect">
                <a:avLst/>
              </a:prstGeom>
              <a:noFill/>
            </p:spPr>
            <p:txBody>
              <a:bodyPr wrap="squar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oMath>
                </a14:m>
                <a:r>
                  <a:rPr lang="en-US"/>
                  <a:t> </a:t>
                </a:r>
                <a:r>
                  <a:rPr lang="en-US">
                    <a:latin typeface="Calibri" panose="020F0502020204030204" pitchFamily="34" charset="0"/>
                    <a:cs typeface="Calibri" panose="020F0502020204030204" pitchFamily="34" charset="0"/>
                  </a:rPr>
                  <a:t>resides in </a:t>
                </a:r>
                <a:r>
                  <a:rPr lang="en-US">
                    <a:solidFill>
                      <a:srgbClr val="C00000"/>
                    </a:solidFill>
                    <a:latin typeface="Calibri" panose="020F0502020204030204" pitchFamily="34" charset="0"/>
                    <a:cs typeface="Calibri" panose="020F0502020204030204" pitchFamily="34" charset="0"/>
                  </a:rPr>
                  <a:t>a cycle with length 3</a:t>
                </a:r>
              </a:p>
            </p:txBody>
          </p:sp>
        </mc:Choice>
        <mc:Fallback xmlns="">
          <p:sp>
            <p:nvSpPr>
              <p:cNvPr id="8" name="TextBox 7">
                <a:extLst>
                  <a:ext uri="{FF2B5EF4-FFF2-40B4-BE49-F238E27FC236}">
                    <a16:creationId xmlns:a16="http://schemas.microsoft.com/office/drawing/2014/main" id="{E9A7B650-B175-6A43-BEBC-C9F6B24C256E}"/>
                  </a:ext>
                </a:extLst>
              </p:cNvPr>
              <p:cNvSpPr txBox="1">
                <a:spLocks noRot="1" noChangeAspect="1" noMove="1" noResize="1" noEditPoints="1" noAdjustHandles="1" noChangeArrowheads="1" noChangeShapeType="1" noTextEdit="1"/>
              </p:cNvSpPr>
              <p:nvPr/>
            </p:nvSpPr>
            <p:spPr>
              <a:xfrm>
                <a:off x="314580" y="2969982"/>
                <a:ext cx="2152182" cy="646331"/>
              </a:xfrm>
              <a:prstGeom prst="rect">
                <a:avLst/>
              </a:prstGeom>
              <a:blipFill>
                <a:blip r:embed="rId5"/>
                <a:stretch>
                  <a:fillRect l="-2550" t="-4717" b="-141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6C58EA0B-EBEE-084B-B301-CCCCCD33AA72}"/>
                  </a:ext>
                </a:extLst>
              </p:cNvPr>
              <p:cNvSpPr txBox="1"/>
              <p:nvPr/>
            </p:nvSpPr>
            <p:spPr>
              <a:xfrm>
                <a:off x="2971912" y="2963812"/>
                <a:ext cx="2097434" cy="646331"/>
              </a:xfrm>
              <a:prstGeom prst="rect">
                <a:avLst/>
              </a:prstGeom>
              <a:noFill/>
            </p:spPr>
            <p:txBody>
              <a:bodyPr wrap="squar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oMath>
                </a14:m>
                <a:r>
                  <a:rPr lang="en-US"/>
                  <a:t> </a:t>
                </a:r>
                <a:r>
                  <a:rPr lang="en-US">
                    <a:latin typeface="Calibri" panose="020F0502020204030204" pitchFamily="34" charset="0"/>
                    <a:cs typeface="Calibri" panose="020F0502020204030204" pitchFamily="34" charset="0"/>
                  </a:rPr>
                  <a:t>resides in </a:t>
                </a:r>
                <a:r>
                  <a:rPr lang="en-US">
                    <a:solidFill>
                      <a:srgbClr val="C00000"/>
                    </a:solidFill>
                    <a:latin typeface="Calibri" panose="020F0502020204030204" pitchFamily="34" charset="0"/>
                    <a:cs typeface="Calibri" panose="020F0502020204030204" pitchFamily="34" charset="0"/>
                  </a:rPr>
                  <a:t>a cycle with length 4</a:t>
                </a:r>
              </a:p>
            </p:txBody>
          </p:sp>
        </mc:Choice>
        <mc:Fallback xmlns="">
          <p:sp>
            <p:nvSpPr>
              <p:cNvPr id="23" name="TextBox 22">
                <a:extLst>
                  <a:ext uri="{FF2B5EF4-FFF2-40B4-BE49-F238E27FC236}">
                    <a16:creationId xmlns:a16="http://schemas.microsoft.com/office/drawing/2014/main" id="{6C58EA0B-EBEE-084B-B301-CCCCCD33AA72}"/>
                  </a:ext>
                </a:extLst>
              </p:cNvPr>
              <p:cNvSpPr txBox="1">
                <a:spLocks noRot="1" noChangeAspect="1" noMove="1" noResize="1" noEditPoints="1" noAdjustHandles="1" noChangeArrowheads="1" noChangeShapeType="1" noTextEdit="1"/>
              </p:cNvSpPr>
              <p:nvPr/>
            </p:nvSpPr>
            <p:spPr>
              <a:xfrm>
                <a:off x="2971912" y="2963812"/>
                <a:ext cx="2097434" cy="646331"/>
              </a:xfrm>
              <a:prstGeom prst="rect">
                <a:avLst/>
              </a:prstGeom>
              <a:blipFill>
                <a:blip r:embed="rId6"/>
                <a:stretch>
                  <a:fillRect l="-2616" t="-4717" r="-581" b="-141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Oval 23">
                <a:extLst>
                  <a:ext uri="{FF2B5EF4-FFF2-40B4-BE49-F238E27FC236}">
                    <a16:creationId xmlns:a16="http://schemas.microsoft.com/office/drawing/2014/main" id="{79C30737-6336-3D42-8178-24C4A6B8F276}"/>
                  </a:ext>
                </a:extLst>
              </p:cNvPr>
              <p:cNvSpPr/>
              <p:nvPr/>
            </p:nvSpPr>
            <p:spPr>
              <a:xfrm>
                <a:off x="2383202" y="5966414"/>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i="0" u="none" strike="noStrike" kern="0" cap="none" spc="0" normalizeH="0" baseline="0" noProof="0">
                  <a:ln>
                    <a:noFill/>
                  </a:ln>
                  <a:solidFill>
                    <a:prstClr val="black"/>
                  </a:solidFill>
                  <a:effectLst/>
                  <a:uLnTx/>
                  <a:uFillTx/>
                  <a:latin typeface="Calibri"/>
                  <a:ea typeface="+mn-ea"/>
                  <a:cs typeface="+mn-cs"/>
                </a:endParaRPr>
              </a:p>
            </p:txBody>
          </p:sp>
        </mc:Choice>
        <mc:Fallback xmlns="">
          <p:sp>
            <p:nvSpPr>
              <p:cNvPr id="24" name="Oval 23">
                <a:extLst>
                  <a:ext uri="{FF2B5EF4-FFF2-40B4-BE49-F238E27FC236}">
                    <a16:creationId xmlns:a16="http://schemas.microsoft.com/office/drawing/2014/main" id="{79C30737-6336-3D42-8178-24C4A6B8F276}"/>
                  </a:ext>
                </a:extLst>
              </p:cNvPr>
              <p:cNvSpPr>
                <a:spLocks noRot="1" noChangeAspect="1" noMove="1" noResize="1" noEditPoints="1" noAdjustHandles="1" noChangeArrowheads="1" noChangeShapeType="1" noTextEdit="1"/>
              </p:cNvSpPr>
              <p:nvPr/>
            </p:nvSpPr>
            <p:spPr>
              <a:xfrm>
                <a:off x="2383202" y="5966414"/>
                <a:ext cx="268177" cy="268177"/>
              </a:xfrm>
              <a:prstGeom prst="ellipse">
                <a:avLst/>
              </a:prstGeom>
              <a:blipFill>
                <a:blip r:embed="rId7"/>
                <a:stretch>
                  <a:fillRect r="-4167"/>
                </a:stretch>
              </a:blipFill>
              <a:ln w="25400" cap="flat" cmpd="sng" algn="ctr">
                <a:solidFill>
                  <a:sysClr val="windowText" lastClr="000000"/>
                </a:solidFill>
                <a:prstDash val="solid"/>
              </a:ln>
              <a:effectLst/>
            </p:spPr>
            <p:txBody>
              <a:bodyPr/>
              <a:lstStyle/>
              <a:p>
                <a:r>
                  <a:rPr lang="en-US">
                    <a:noFill/>
                  </a:rPr>
                  <a:t> </a:t>
                </a:r>
              </a:p>
            </p:txBody>
          </p:sp>
        </mc:Fallback>
      </mc:AlternateContent>
      <p:sp>
        <p:nvSpPr>
          <p:cNvPr id="25" name="Oval 24">
            <a:extLst>
              <a:ext uri="{FF2B5EF4-FFF2-40B4-BE49-F238E27FC236}">
                <a16:creationId xmlns:a16="http://schemas.microsoft.com/office/drawing/2014/main" id="{963692F7-49DA-6F4E-AC05-01B4B026033A}"/>
              </a:ext>
            </a:extLst>
          </p:cNvPr>
          <p:cNvSpPr/>
          <p:nvPr/>
        </p:nvSpPr>
        <p:spPr>
          <a:xfrm>
            <a:off x="1514800" y="5966413"/>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27" name="Straight Connector 26">
            <a:extLst>
              <a:ext uri="{FF2B5EF4-FFF2-40B4-BE49-F238E27FC236}">
                <a16:creationId xmlns:a16="http://schemas.microsoft.com/office/drawing/2014/main" id="{C37A727B-9AF5-2745-8CEB-86B471443171}"/>
              </a:ext>
            </a:extLst>
          </p:cNvPr>
          <p:cNvCxnSpPr>
            <a:cxnSpLocks/>
            <a:stCxn id="24" idx="2"/>
            <a:endCxn id="25" idx="6"/>
          </p:cNvCxnSpPr>
          <p:nvPr/>
        </p:nvCxnSpPr>
        <p:spPr>
          <a:xfrm flipH="1" flipV="1">
            <a:off x="1782977" y="6100502"/>
            <a:ext cx="600225" cy="1"/>
          </a:xfrm>
          <a:prstGeom prst="line">
            <a:avLst/>
          </a:prstGeom>
          <a:noFill/>
          <a:ln w="25400" cap="flat" cmpd="sng" algn="ctr">
            <a:solidFill>
              <a:sysClr val="windowText" lastClr="000000"/>
            </a:solidFill>
            <a:prstDash val="solid"/>
          </a:ln>
          <a:effectLst/>
        </p:spPr>
      </p:cxnSp>
      <p:sp>
        <p:nvSpPr>
          <p:cNvPr id="32" name="Oval 31">
            <a:extLst>
              <a:ext uri="{FF2B5EF4-FFF2-40B4-BE49-F238E27FC236}">
                <a16:creationId xmlns:a16="http://schemas.microsoft.com/office/drawing/2014/main" id="{020D15B2-F299-2D4E-8EF7-564DE2298FEB}"/>
              </a:ext>
            </a:extLst>
          </p:cNvPr>
          <p:cNvSpPr/>
          <p:nvPr/>
        </p:nvSpPr>
        <p:spPr>
          <a:xfrm>
            <a:off x="646398" y="5966413"/>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33" name="Straight Connector 32">
            <a:extLst>
              <a:ext uri="{FF2B5EF4-FFF2-40B4-BE49-F238E27FC236}">
                <a16:creationId xmlns:a16="http://schemas.microsoft.com/office/drawing/2014/main" id="{C9190488-1809-164D-8C16-E00BA57D2BE0}"/>
              </a:ext>
            </a:extLst>
          </p:cNvPr>
          <p:cNvCxnSpPr>
            <a:cxnSpLocks/>
            <a:endCxn id="32" idx="6"/>
          </p:cNvCxnSpPr>
          <p:nvPr/>
        </p:nvCxnSpPr>
        <p:spPr>
          <a:xfrm flipH="1" flipV="1">
            <a:off x="914575" y="6100502"/>
            <a:ext cx="600225" cy="1"/>
          </a:xfrm>
          <a:prstGeom prst="line">
            <a:avLst/>
          </a:prstGeom>
          <a:noFill/>
          <a:ln w="25400" cap="flat" cmpd="sng" algn="ctr">
            <a:solidFill>
              <a:sysClr val="windowText" lastClr="000000"/>
            </a:solidFill>
            <a:prstDash val="solid"/>
          </a:ln>
          <a:effectLst/>
        </p:spPr>
      </p:cxnSp>
      <p:sp>
        <p:nvSpPr>
          <p:cNvPr id="34" name="Oval 33">
            <a:extLst>
              <a:ext uri="{FF2B5EF4-FFF2-40B4-BE49-F238E27FC236}">
                <a16:creationId xmlns:a16="http://schemas.microsoft.com/office/drawing/2014/main" id="{0695F4DF-2174-7245-91FB-FF0AECE50AA7}"/>
              </a:ext>
            </a:extLst>
          </p:cNvPr>
          <p:cNvSpPr/>
          <p:nvPr/>
        </p:nvSpPr>
        <p:spPr>
          <a:xfrm>
            <a:off x="3278125" y="5981882"/>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35" name="Straight Connector 34">
            <a:extLst>
              <a:ext uri="{FF2B5EF4-FFF2-40B4-BE49-F238E27FC236}">
                <a16:creationId xmlns:a16="http://schemas.microsoft.com/office/drawing/2014/main" id="{B7E376EA-9998-FF4E-8577-A69ACEA01D04}"/>
              </a:ext>
            </a:extLst>
          </p:cNvPr>
          <p:cNvCxnSpPr>
            <a:cxnSpLocks/>
            <a:endCxn id="24" idx="6"/>
          </p:cNvCxnSpPr>
          <p:nvPr/>
        </p:nvCxnSpPr>
        <p:spPr>
          <a:xfrm flipH="1">
            <a:off x="2651379" y="6100503"/>
            <a:ext cx="615134" cy="0"/>
          </a:xfrm>
          <a:prstGeom prst="line">
            <a:avLst/>
          </a:prstGeom>
          <a:noFill/>
          <a:ln w="25400" cap="flat" cmpd="sng" algn="ctr">
            <a:solidFill>
              <a:sysClr val="windowText" lastClr="000000"/>
            </a:solidFill>
            <a:prstDash val="solid"/>
          </a:ln>
          <a:effectLst/>
        </p:spPr>
      </p:cxnSp>
      <p:sp>
        <p:nvSpPr>
          <p:cNvPr id="37" name="Oval 36">
            <a:extLst>
              <a:ext uri="{FF2B5EF4-FFF2-40B4-BE49-F238E27FC236}">
                <a16:creationId xmlns:a16="http://schemas.microsoft.com/office/drawing/2014/main" id="{CF451476-9A9E-7444-B00B-C60FC7BD4162}"/>
              </a:ext>
            </a:extLst>
          </p:cNvPr>
          <p:cNvSpPr/>
          <p:nvPr/>
        </p:nvSpPr>
        <p:spPr>
          <a:xfrm>
            <a:off x="4278298" y="5976490"/>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38" name="Straight Connector 37">
            <a:extLst>
              <a:ext uri="{FF2B5EF4-FFF2-40B4-BE49-F238E27FC236}">
                <a16:creationId xmlns:a16="http://schemas.microsoft.com/office/drawing/2014/main" id="{F7570458-A084-C348-A8F0-6441034DA235}"/>
              </a:ext>
            </a:extLst>
          </p:cNvPr>
          <p:cNvCxnSpPr>
            <a:cxnSpLocks/>
            <a:endCxn id="34" idx="6"/>
          </p:cNvCxnSpPr>
          <p:nvPr/>
        </p:nvCxnSpPr>
        <p:spPr>
          <a:xfrm flipH="1">
            <a:off x="3546302" y="6115971"/>
            <a:ext cx="731996" cy="0"/>
          </a:xfrm>
          <a:prstGeom prst="line">
            <a:avLst/>
          </a:prstGeom>
          <a:noFill/>
          <a:ln w="25400" cap="flat" cmpd="sng" algn="ctr">
            <a:solidFill>
              <a:sysClr val="windowText" lastClr="000000"/>
            </a:solidFill>
            <a:prstDash val="solid"/>
          </a:ln>
          <a:effectLst/>
        </p:spPr>
      </p:cxn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495DCDCE-CD77-2D41-A678-BFFECD3F2DAC}"/>
                  </a:ext>
                </a:extLst>
              </p:cNvPr>
              <p:cNvSpPr txBox="1"/>
              <p:nvPr/>
            </p:nvSpPr>
            <p:spPr>
              <a:xfrm>
                <a:off x="1000902" y="5382871"/>
                <a:ext cx="3858685" cy="369332"/>
              </a:xfrm>
              <a:prstGeom prst="rect">
                <a:avLst/>
              </a:prstGeom>
              <a:noFill/>
            </p:spPr>
            <p:txBody>
              <a:bodyPr wrap="non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oMath>
                </a14:m>
                <a:r>
                  <a:rPr lang="en-US"/>
                  <a:t> </a:t>
                </a:r>
                <a:r>
                  <a:rPr lang="en-US">
                    <a:latin typeface="Calibri" panose="020F0502020204030204" pitchFamily="34" charset="0"/>
                    <a:cs typeface="Calibri" panose="020F0502020204030204" pitchFamily="34" charset="0"/>
                  </a:rPr>
                  <a:t>resides in </a:t>
                </a:r>
                <a:r>
                  <a:rPr lang="en-US">
                    <a:solidFill>
                      <a:srgbClr val="C00000"/>
                    </a:solidFill>
                    <a:latin typeface="Calibri" panose="020F0502020204030204" pitchFamily="34" charset="0"/>
                    <a:cs typeface="Calibri" panose="020F0502020204030204" pitchFamily="34" charset="0"/>
                  </a:rPr>
                  <a:t>a cycle with infinite length</a:t>
                </a:r>
              </a:p>
            </p:txBody>
          </p:sp>
        </mc:Choice>
        <mc:Fallback xmlns="">
          <p:sp>
            <p:nvSpPr>
              <p:cNvPr id="53" name="TextBox 52">
                <a:extLst>
                  <a:ext uri="{FF2B5EF4-FFF2-40B4-BE49-F238E27FC236}">
                    <a16:creationId xmlns:a16="http://schemas.microsoft.com/office/drawing/2014/main" id="{495DCDCE-CD77-2D41-A678-BFFECD3F2DAC}"/>
                  </a:ext>
                </a:extLst>
              </p:cNvPr>
              <p:cNvSpPr txBox="1">
                <a:spLocks noRot="1" noChangeAspect="1" noMove="1" noResize="1" noEditPoints="1" noAdjustHandles="1" noChangeArrowheads="1" noChangeShapeType="1" noTextEdit="1"/>
              </p:cNvSpPr>
              <p:nvPr/>
            </p:nvSpPr>
            <p:spPr>
              <a:xfrm>
                <a:off x="1000902" y="5382871"/>
                <a:ext cx="3858685" cy="369332"/>
              </a:xfrm>
              <a:prstGeom prst="rect">
                <a:avLst/>
              </a:prstGeom>
              <a:blipFill>
                <a:blip r:embed="rId8"/>
                <a:stretch>
                  <a:fillRect t="-8197" r="-790"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E85557ED-9B4A-A148-9049-73D8168C0F6C}"/>
                  </a:ext>
                </a:extLst>
              </p:cNvPr>
              <p:cNvSpPr txBox="1"/>
              <p:nvPr/>
            </p:nvSpPr>
            <p:spPr>
              <a:xfrm>
                <a:off x="108032" y="5868239"/>
                <a:ext cx="40427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a:p>
            </p:txBody>
          </p:sp>
        </mc:Choice>
        <mc:Fallback xmlns="">
          <p:sp>
            <p:nvSpPr>
              <p:cNvPr id="15" name="TextBox 14">
                <a:extLst>
                  <a:ext uri="{FF2B5EF4-FFF2-40B4-BE49-F238E27FC236}">
                    <a16:creationId xmlns:a16="http://schemas.microsoft.com/office/drawing/2014/main" id="{E85557ED-9B4A-A148-9049-73D8168C0F6C}"/>
                  </a:ext>
                </a:extLst>
              </p:cNvPr>
              <p:cNvSpPr txBox="1">
                <a:spLocks noRot="1" noChangeAspect="1" noMove="1" noResize="1" noEditPoints="1" noAdjustHandles="1" noChangeArrowheads="1" noChangeShapeType="1" noTextEdit="1"/>
              </p:cNvSpPr>
              <p:nvPr/>
            </p:nvSpPr>
            <p:spPr>
              <a:xfrm>
                <a:off x="108032" y="5868239"/>
                <a:ext cx="404277"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9C43FA44-257F-7048-BABE-4286A2ED98ED}"/>
                  </a:ext>
                </a:extLst>
              </p:cNvPr>
              <p:cNvSpPr txBox="1"/>
              <p:nvPr/>
            </p:nvSpPr>
            <p:spPr>
              <a:xfrm>
                <a:off x="4702016" y="5865258"/>
                <a:ext cx="40427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a:p>
            </p:txBody>
          </p:sp>
        </mc:Choice>
        <mc:Fallback xmlns="">
          <p:sp>
            <p:nvSpPr>
              <p:cNvPr id="57" name="TextBox 56">
                <a:extLst>
                  <a:ext uri="{FF2B5EF4-FFF2-40B4-BE49-F238E27FC236}">
                    <a16:creationId xmlns:a16="http://schemas.microsoft.com/office/drawing/2014/main" id="{9C43FA44-257F-7048-BABE-4286A2ED98ED}"/>
                  </a:ext>
                </a:extLst>
              </p:cNvPr>
              <p:cNvSpPr txBox="1">
                <a:spLocks noRot="1" noChangeAspect="1" noMove="1" noResize="1" noEditPoints="1" noAdjustHandles="1" noChangeArrowheads="1" noChangeShapeType="1" noTextEdit="1"/>
              </p:cNvSpPr>
              <p:nvPr/>
            </p:nvSpPr>
            <p:spPr>
              <a:xfrm>
                <a:off x="4702016" y="5865258"/>
                <a:ext cx="404277" cy="369332"/>
              </a:xfrm>
              <a:prstGeom prst="rect">
                <a:avLst/>
              </a:prstGeom>
              <a:blipFill>
                <a:blip r:embed="rId10"/>
                <a:stretch>
                  <a:fillRect/>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6D7B30FB-7863-DD4B-82B6-C671A37CB523}"/>
              </a:ext>
            </a:extLst>
          </p:cNvPr>
          <p:cNvPicPr>
            <a:picLocks noChangeAspect="1"/>
          </p:cNvPicPr>
          <p:nvPr/>
        </p:nvPicPr>
        <p:blipFill>
          <a:blip r:embed="rId11"/>
          <a:stretch>
            <a:fillRect/>
          </a:stretch>
        </p:blipFill>
        <p:spPr>
          <a:xfrm>
            <a:off x="6176647" y="4151244"/>
            <a:ext cx="2386920" cy="1614426"/>
          </a:xfrm>
          <a:prstGeom prst="rect">
            <a:avLst/>
          </a:prstGeom>
        </p:spPr>
      </p:pic>
      <p:cxnSp>
        <p:nvCxnSpPr>
          <p:cNvPr id="18" name="Straight Connector 17">
            <a:extLst>
              <a:ext uri="{FF2B5EF4-FFF2-40B4-BE49-F238E27FC236}">
                <a16:creationId xmlns:a16="http://schemas.microsoft.com/office/drawing/2014/main" id="{777ABF71-F5D7-E940-AEA3-57DEFED9A90B}"/>
              </a:ext>
            </a:extLst>
          </p:cNvPr>
          <p:cNvCxnSpPr/>
          <p:nvPr/>
        </p:nvCxnSpPr>
        <p:spPr>
          <a:xfrm>
            <a:off x="5525911" y="3087503"/>
            <a:ext cx="0" cy="3403600"/>
          </a:xfrm>
          <a:prstGeom prst="line">
            <a:avLst/>
          </a:prstGeom>
          <a:ln w="28575">
            <a:prstDash val="sysDot"/>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CFE51C2B-1B2A-1D4D-97C3-9BA123F81C64}"/>
                  </a:ext>
                </a:extLst>
              </p:cNvPr>
              <p:cNvSpPr txBox="1"/>
              <p:nvPr/>
            </p:nvSpPr>
            <p:spPr>
              <a:xfrm>
                <a:off x="6375139" y="3148478"/>
                <a:ext cx="2097434" cy="923330"/>
              </a:xfrm>
              <a:prstGeom prst="rect">
                <a:avLst/>
              </a:prstGeom>
              <a:noFill/>
            </p:spPr>
            <p:txBody>
              <a:bodyPr wrap="square" rtlCol="0">
                <a:spAutoFit/>
              </a:bodyPr>
              <a:lstStyle/>
              <a:p>
                <a:r>
                  <a:rPr lang="en-US" b="1">
                    <a:solidFill>
                      <a:schemeClr val="tx1"/>
                    </a:solidFill>
                    <a:latin typeface="Calibri" panose="020F0502020204030204" pitchFamily="34" charset="0"/>
                    <a:cs typeface="Calibri" panose="020F0502020204030204" pitchFamily="34" charset="0"/>
                  </a:rPr>
                  <a:t>The computational graphs for node </a:t>
                </a:r>
                <a14:m>
                  <m:oMath xmlns:m="http://schemas.openxmlformats.org/officeDocument/2006/math">
                    <m:sSub>
                      <m:sSubPr>
                        <m:ctrlPr>
                          <a:rPr lang="en-US" b="1" i="1" smtClean="0">
                            <a:solidFill>
                              <a:schemeClr val="tx1"/>
                            </a:solidFill>
                            <a:latin typeface="Cambria Math" panose="02040503050406030204" pitchFamily="18" charset="0"/>
                            <a:cs typeface="Calibri" panose="020F0502020204030204" pitchFamily="34" charset="0"/>
                          </a:rPr>
                        </m:ctrlPr>
                      </m:sSubPr>
                      <m:e>
                        <m:r>
                          <a:rPr lang="en-US" b="1" i="1" smtClean="0">
                            <a:solidFill>
                              <a:schemeClr val="tx1"/>
                            </a:solidFill>
                            <a:latin typeface="Cambria Math" panose="02040503050406030204" pitchFamily="18" charset="0"/>
                            <a:cs typeface="Calibri" panose="020F0502020204030204" pitchFamily="34" charset="0"/>
                          </a:rPr>
                          <m:t>𝒗</m:t>
                        </m:r>
                      </m:e>
                      <m:sub>
                        <m:r>
                          <a:rPr lang="en-US" b="1" i="1" smtClean="0">
                            <a:solidFill>
                              <a:schemeClr val="tx1"/>
                            </a:solidFill>
                            <a:latin typeface="Cambria Math" panose="02040503050406030204" pitchFamily="18" charset="0"/>
                            <a:cs typeface="Calibri" panose="020F0502020204030204" pitchFamily="34" charset="0"/>
                          </a:rPr>
                          <m:t>𝟏</m:t>
                        </m:r>
                      </m:sub>
                    </m:sSub>
                  </m:oMath>
                </a14:m>
                <a:r>
                  <a:rPr lang="en-US" b="1">
                    <a:solidFill>
                      <a:schemeClr val="tx1"/>
                    </a:solidFill>
                    <a:latin typeface="Calibri" panose="020F0502020204030204" pitchFamily="34" charset="0"/>
                    <a:cs typeface="Calibri" panose="020F0502020204030204" pitchFamily="34" charset="0"/>
                  </a:rPr>
                  <a:t> </a:t>
                </a:r>
                <a:r>
                  <a:rPr lang="en-US">
                    <a:solidFill>
                      <a:srgbClr val="C00000"/>
                    </a:solidFill>
                    <a:latin typeface="Calibri" panose="020F0502020204030204" pitchFamily="34" charset="0"/>
                    <a:cs typeface="Calibri" panose="020F0502020204030204" pitchFamily="34" charset="0"/>
                  </a:rPr>
                  <a:t>are always the same</a:t>
                </a:r>
              </a:p>
            </p:txBody>
          </p:sp>
        </mc:Choice>
        <mc:Fallback xmlns="">
          <p:sp>
            <p:nvSpPr>
              <p:cNvPr id="118" name="TextBox 117">
                <a:extLst>
                  <a:ext uri="{FF2B5EF4-FFF2-40B4-BE49-F238E27FC236}">
                    <a16:creationId xmlns:a16="http://schemas.microsoft.com/office/drawing/2014/main" id="{CFE51C2B-1B2A-1D4D-97C3-9BA123F81C64}"/>
                  </a:ext>
                </a:extLst>
              </p:cNvPr>
              <p:cNvSpPr txBox="1">
                <a:spLocks noRot="1" noChangeAspect="1" noMove="1" noResize="1" noEditPoints="1" noAdjustHandles="1" noChangeArrowheads="1" noChangeShapeType="1" noTextEdit="1"/>
              </p:cNvSpPr>
              <p:nvPr/>
            </p:nvSpPr>
            <p:spPr>
              <a:xfrm>
                <a:off x="6375139" y="3148478"/>
                <a:ext cx="2097434" cy="923330"/>
              </a:xfrm>
              <a:prstGeom prst="rect">
                <a:avLst/>
              </a:prstGeom>
              <a:blipFill>
                <a:blip r:embed="rId12"/>
                <a:stretch>
                  <a:fillRect l="-2616" t="-3289" r="-872" b="-9211"/>
                </a:stretch>
              </a:blipFill>
            </p:spPr>
            <p:txBody>
              <a:bodyPr/>
              <a:lstStyle/>
              <a:p>
                <a:r>
                  <a:rPr lang="en-US">
                    <a:noFill/>
                  </a:rPr>
                  <a:t> </a:t>
                </a:r>
              </a:p>
            </p:txBody>
          </p:sp>
        </mc:Fallback>
      </mc:AlternateContent>
    </p:spTree>
    <p:extLst>
      <p:ext uri="{BB962C8B-B14F-4D97-AF65-F5344CB8AC3E}">
        <p14:creationId xmlns:p14="http://schemas.microsoft.com/office/powerpoint/2010/main" val="18021172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8FFBC-2383-A84E-9249-71CD39FD9280}"/>
              </a:ext>
            </a:extLst>
          </p:cNvPr>
          <p:cNvSpPr>
            <a:spLocks noGrp="1"/>
          </p:cNvSpPr>
          <p:nvPr>
            <p:ph type="title"/>
          </p:nvPr>
        </p:nvSpPr>
        <p:spPr>
          <a:xfrm>
            <a:off x="457200" y="76200"/>
            <a:ext cx="8410074" cy="987552"/>
          </a:xfrm>
        </p:spPr>
        <p:txBody>
          <a:bodyPr>
            <a:normAutofit/>
          </a:bodyPr>
          <a:lstStyle/>
          <a:p>
            <a:r>
              <a:rPr lang="en-US"/>
              <a:t>Feature Augmentation on Graphs</a:t>
            </a:r>
          </a:p>
        </p:txBody>
      </p:sp>
      <p:sp>
        <p:nvSpPr>
          <p:cNvPr id="3" name="Content Placeholder 2">
            <a:extLst>
              <a:ext uri="{FF2B5EF4-FFF2-40B4-BE49-F238E27FC236}">
                <a16:creationId xmlns:a16="http://schemas.microsoft.com/office/drawing/2014/main" id="{BC64CE17-AC5F-ED40-9059-9654170EB025}"/>
              </a:ext>
            </a:extLst>
          </p:cNvPr>
          <p:cNvSpPr>
            <a:spLocks noGrp="1"/>
          </p:cNvSpPr>
          <p:nvPr>
            <p:ph idx="1"/>
          </p:nvPr>
        </p:nvSpPr>
        <p:spPr>
          <a:xfrm>
            <a:off x="366962" y="1266444"/>
            <a:ext cx="8777037" cy="2745636"/>
          </a:xfrm>
        </p:spPr>
        <p:txBody>
          <a:bodyPr>
            <a:normAutofit/>
          </a:bodyPr>
          <a:lstStyle/>
          <a:p>
            <a:pPr marL="118872" indent="0">
              <a:buNone/>
            </a:pPr>
            <a:r>
              <a:rPr lang="en-US" b="1">
                <a:solidFill>
                  <a:schemeClr val="accent4"/>
                </a:solidFill>
              </a:rPr>
              <a:t>Why do we need feature augmentation?</a:t>
            </a:r>
          </a:p>
          <a:p>
            <a:r>
              <a:rPr lang="en-US" b="1"/>
              <a:t>(2) Certain structures are hard to learn by GNN</a:t>
            </a:r>
          </a:p>
          <a:p>
            <a:r>
              <a:rPr lang="en-US" b="1">
                <a:solidFill>
                  <a:srgbClr val="C00000"/>
                </a:solidFill>
              </a:rPr>
              <a:t>Solution: </a:t>
            </a:r>
          </a:p>
          <a:p>
            <a:pPr lvl="1"/>
            <a:r>
              <a:rPr lang="en-US"/>
              <a:t>We can use </a:t>
            </a:r>
            <a:r>
              <a:rPr lang="en-US">
                <a:solidFill>
                  <a:srgbClr val="C00000"/>
                </a:solidFill>
              </a:rPr>
              <a:t>cycle count as augmented node features</a:t>
            </a:r>
          </a:p>
        </p:txBody>
      </p:sp>
      <p:sp>
        <p:nvSpPr>
          <p:cNvPr id="4" name="Date Placeholder 3">
            <a:extLst>
              <a:ext uri="{FF2B5EF4-FFF2-40B4-BE49-F238E27FC236}">
                <a16:creationId xmlns:a16="http://schemas.microsoft.com/office/drawing/2014/main" id="{54F061DE-8C9C-634F-B848-227156B3B738}"/>
              </a:ext>
            </a:extLst>
          </p:cNvPr>
          <p:cNvSpPr>
            <a:spLocks noGrp="1"/>
          </p:cNvSpPr>
          <p:nvPr>
            <p:ph type="dt" sz="half" idx="10"/>
          </p:nvPr>
        </p:nvSpPr>
        <p:spPr/>
        <p:txBody>
          <a:bodyPr/>
          <a:lstStyle/>
          <a:p>
            <a:fld id="{24BDA2A8-10CB-AF48-9369-34284D5D689B}" type="datetime1">
              <a:rPr lang="en-US" smtClean="0"/>
              <a:t>10/15/24</a:t>
            </a:fld>
            <a:endParaRPr lang="en-US"/>
          </a:p>
        </p:txBody>
      </p:sp>
      <p:sp>
        <p:nvSpPr>
          <p:cNvPr id="5" name="Footer Placeholder 4">
            <a:extLst>
              <a:ext uri="{FF2B5EF4-FFF2-40B4-BE49-F238E27FC236}">
                <a16:creationId xmlns:a16="http://schemas.microsoft.com/office/drawing/2014/main" id="{1F1B264A-1961-BC4A-AE39-1B6087901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4C2B3F9-5886-9B44-9E78-94FE03E97D70}"/>
              </a:ext>
            </a:extLst>
          </p:cNvPr>
          <p:cNvSpPr>
            <a:spLocks noGrp="1"/>
          </p:cNvSpPr>
          <p:nvPr>
            <p:ph type="sldNum" sz="quarter" idx="12"/>
          </p:nvPr>
        </p:nvSpPr>
        <p:spPr/>
        <p:txBody>
          <a:bodyPr/>
          <a:lstStyle/>
          <a:p>
            <a:fld id="{19B12225-5612-419B-A8D5-4B8EEE4C217E}" type="slidenum">
              <a:rPr lang="en-US" smtClean="0"/>
              <a:pPr/>
              <a:t>36</a:t>
            </a:fld>
            <a:endParaRPr lang="en-US"/>
          </a:p>
        </p:txBody>
      </p:sp>
      <mc:AlternateContent xmlns:mc="http://schemas.openxmlformats.org/markup-compatibility/2006" xmlns:a14="http://schemas.microsoft.com/office/drawing/2010/main">
        <mc:Choice Requires="a14">
          <p:sp>
            <p:nvSpPr>
              <p:cNvPr id="42" name="Oval 41">
                <a:extLst>
                  <a:ext uri="{FF2B5EF4-FFF2-40B4-BE49-F238E27FC236}">
                    <a16:creationId xmlns:a16="http://schemas.microsoft.com/office/drawing/2014/main" id="{7E77AD9C-51C5-904B-B748-24695F607BCF}"/>
                  </a:ext>
                </a:extLst>
              </p:cNvPr>
              <p:cNvSpPr/>
              <p:nvPr/>
            </p:nvSpPr>
            <p:spPr>
              <a:xfrm>
                <a:off x="2132767" y="5221695"/>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i="0" u="none" strike="noStrike" kern="0" cap="none" spc="0" normalizeH="0" baseline="0" noProof="0">
                  <a:ln>
                    <a:noFill/>
                  </a:ln>
                  <a:solidFill>
                    <a:prstClr val="black"/>
                  </a:solidFill>
                  <a:effectLst/>
                  <a:uLnTx/>
                  <a:uFillTx/>
                  <a:latin typeface="Calibri"/>
                  <a:ea typeface="+mn-ea"/>
                  <a:cs typeface="+mn-cs"/>
                </a:endParaRPr>
              </a:p>
            </p:txBody>
          </p:sp>
        </mc:Choice>
        <mc:Fallback xmlns="">
          <p:sp>
            <p:nvSpPr>
              <p:cNvPr id="42" name="Oval 41">
                <a:extLst>
                  <a:ext uri="{FF2B5EF4-FFF2-40B4-BE49-F238E27FC236}">
                    <a16:creationId xmlns:a16="http://schemas.microsoft.com/office/drawing/2014/main" id="{7E77AD9C-51C5-904B-B748-24695F607BCF}"/>
                  </a:ext>
                </a:extLst>
              </p:cNvPr>
              <p:cNvSpPr>
                <a:spLocks noRot="1" noChangeAspect="1" noMove="1" noResize="1" noEditPoints="1" noAdjustHandles="1" noChangeArrowheads="1" noChangeShapeType="1" noTextEdit="1"/>
              </p:cNvSpPr>
              <p:nvPr/>
            </p:nvSpPr>
            <p:spPr>
              <a:xfrm>
                <a:off x="2132767" y="5221695"/>
                <a:ext cx="268177" cy="268177"/>
              </a:xfrm>
              <a:prstGeom prst="ellipse">
                <a:avLst/>
              </a:prstGeom>
              <a:blipFill>
                <a:blip r:embed="rId2"/>
                <a:stretch>
                  <a:fillRect r="-4167"/>
                </a:stretch>
              </a:blipFill>
              <a:ln w="25400" cap="flat" cmpd="sng" algn="ctr">
                <a:solidFill>
                  <a:sysClr val="windowText" lastClr="000000"/>
                </a:solidFill>
                <a:prstDash val="solid"/>
              </a:ln>
              <a:effectLst/>
            </p:spPr>
            <p:txBody>
              <a:bodyPr/>
              <a:lstStyle/>
              <a:p>
                <a:r>
                  <a:rPr lang="en-US">
                    <a:noFill/>
                  </a:rPr>
                  <a:t> </a:t>
                </a:r>
              </a:p>
            </p:txBody>
          </p:sp>
        </mc:Fallback>
      </mc:AlternateContent>
      <p:sp>
        <p:nvSpPr>
          <p:cNvPr id="43" name="Oval 42">
            <a:extLst>
              <a:ext uri="{FF2B5EF4-FFF2-40B4-BE49-F238E27FC236}">
                <a16:creationId xmlns:a16="http://schemas.microsoft.com/office/drawing/2014/main" id="{9AD547E7-7E0F-9748-B169-1D4AD90F70ED}"/>
              </a:ext>
            </a:extLst>
          </p:cNvPr>
          <p:cNvSpPr/>
          <p:nvPr/>
        </p:nvSpPr>
        <p:spPr>
          <a:xfrm>
            <a:off x="2132767" y="6310967"/>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sp>
        <p:nvSpPr>
          <p:cNvPr id="44" name="Oval 43">
            <a:extLst>
              <a:ext uri="{FF2B5EF4-FFF2-40B4-BE49-F238E27FC236}">
                <a16:creationId xmlns:a16="http://schemas.microsoft.com/office/drawing/2014/main" id="{F23E456D-9C89-844D-A4A7-E069C2E74014}"/>
              </a:ext>
            </a:extLst>
          </p:cNvPr>
          <p:cNvSpPr/>
          <p:nvPr/>
        </p:nvSpPr>
        <p:spPr>
          <a:xfrm>
            <a:off x="3206662" y="5760043"/>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45" name="Straight Connector 44">
            <a:extLst>
              <a:ext uri="{FF2B5EF4-FFF2-40B4-BE49-F238E27FC236}">
                <a16:creationId xmlns:a16="http://schemas.microsoft.com/office/drawing/2014/main" id="{0A22BE6D-3B2B-B147-ACC0-AEF4AF79B63E}"/>
              </a:ext>
            </a:extLst>
          </p:cNvPr>
          <p:cNvCxnSpPr>
            <a:cxnSpLocks/>
            <a:stCxn id="42" idx="4"/>
            <a:endCxn id="43" idx="0"/>
          </p:cNvCxnSpPr>
          <p:nvPr/>
        </p:nvCxnSpPr>
        <p:spPr>
          <a:xfrm>
            <a:off x="2266855" y="5489873"/>
            <a:ext cx="0" cy="821096"/>
          </a:xfrm>
          <a:prstGeom prst="line">
            <a:avLst/>
          </a:prstGeom>
          <a:noFill/>
          <a:ln w="25400" cap="flat" cmpd="sng" algn="ctr">
            <a:solidFill>
              <a:sysClr val="windowText" lastClr="000000"/>
            </a:solidFill>
            <a:prstDash val="solid"/>
          </a:ln>
          <a:effectLst/>
        </p:spPr>
      </p:cxnSp>
      <p:cxnSp>
        <p:nvCxnSpPr>
          <p:cNvPr id="46" name="Straight Connector 45">
            <a:extLst>
              <a:ext uri="{FF2B5EF4-FFF2-40B4-BE49-F238E27FC236}">
                <a16:creationId xmlns:a16="http://schemas.microsoft.com/office/drawing/2014/main" id="{77A186C2-1B8F-3948-A043-6AB59628EEEA}"/>
              </a:ext>
            </a:extLst>
          </p:cNvPr>
          <p:cNvCxnSpPr>
            <a:cxnSpLocks/>
            <a:stCxn id="42" idx="6"/>
            <a:endCxn id="44" idx="1"/>
          </p:cNvCxnSpPr>
          <p:nvPr/>
        </p:nvCxnSpPr>
        <p:spPr>
          <a:xfrm>
            <a:off x="2400944" y="5355784"/>
            <a:ext cx="844992" cy="443532"/>
          </a:xfrm>
          <a:prstGeom prst="line">
            <a:avLst/>
          </a:prstGeom>
          <a:noFill/>
          <a:ln w="25400" cap="flat" cmpd="sng" algn="ctr">
            <a:solidFill>
              <a:sysClr val="windowText" lastClr="000000"/>
            </a:solidFill>
            <a:prstDash val="solid"/>
          </a:ln>
          <a:effectLst/>
        </p:spPr>
      </p:cxnSp>
      <p:cxnSp>
        <p:nvCxnSpPr>
          <p:cNvPr id="47" name="Straight Connector 46">
            <a:extLst>
              <a:ext uri="{FF2B5EF4-FFF2-40B4-BE49-F238E27FC236}">
                <a16:creationId xmlns:a16="http://schemas.microsoft.com/office/drawing/2014/main" id="{FEC9DF78-7044-DD4A-82BD-02DB8727B077}"/>
              </a:ext>
            </a:extLst>
          </p:cNvPr>
          <p:cNvCxnSpPr>
            <a:cxnSpLocks/>
            <a:stCxn id="43" idx="6"/>
            <a:endCxn id="44" idx="3"/>
          </p:cNvCxnSpPr>
          <p:nvPr/>
        </p:nvCxnSpPr>
        <p:spPr>
          <a:xfrm flipV="1">
            <a:off x="2400944" y="5988946"/>
            <a:ext cx="844992" cy="456110"/>
          </a:xfrm>
          <a:prstGeom prst="line">
            <a:avLst/>
          </a:prstGeom>
          <a:noFill/>
          <a:ln w="25400" cap="flat" cmpd="sng" algn="ctr">
            <a:solidFill>
              <a:sysClr val="windowText" lastClr="000000"/>
            </a:solidFill>
            <a:prstDash val="solid"/>
          </a:ln>
          <a:effectLst/>
        </p:spPr>
      </p:cxnSp>
      <p:sp>
        <p:nvSpPr>
          <p:cNvPr id="48" name="Oval 47">
            <a:extLst>
              <a:ext uri="{FF2B5EF4-FFF2-40B4-BE49-F238E27FC236}">
                <a16:creationId xmlns:a16="http://schemas.microsoft.com/office/drawing/2014/main" id="{00F2C177-0A8B-2C4C-80A7-BF2750086217}"/>
              </a:ext>
            </a:extLst>
          </p:cNvPr>
          <p:cNvSpPr/>
          <p:nvPr/>
        </p:nvSpPr>
        <p:spPr>
          <a:xfrm>
            <a:off x="6913765" y="5227558"/>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p:sp>
        <p:nvSpPr>
          <p:cNvPr id="49" name="Oval 48">
            <a:extLst>
              <a:ext uri="{FF2B5EF4-FFF2-40B4-BE49-F238E27FC236}">
                <a16:creationId xmlns:a16="http://schemas.microsoft.com/office/drawing/2014/main" id="{E8E129A2-7257-EB4D-8E33-FE5D940A03D9}"/>
              </a:ext>
            </a:extLst>
          </p:cNvPr>
          <p:cNvSpPr/>
          <p:nvPr/>
        </p:nvSpPr>
        <p:spPr>
          <a:xfrm>
            <a:off x="6913765" y="6310968"/>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0" name="Oval 49">
                <a:extLst>
                  <a:ext uri="{FF2B5EF4-FFF2-40B4-BE49-F238E27FC236}">
                    <a16:creationId xmlns:a16="http://schemas.microsoft.com/office/drawing/2014/main" id="{9852BF97-9A0C-8A4C-9FA2-8DCD04882A8B}"/>
                  </a:ext>
                </a:extLst>
              </p:cNvPr>
              <p:cNvSpPr/>
              <p:nvPr/>
            </p:nvSpPr>
            <p:spPr>
              <a:xfrm>
                <a:off x="5744015" y="5230529"/>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mc:Choice>
        <mc:Fallback xmlns="">
          <p:sp>
            <p:nvSpPr>
              <p:cNvPr id="50" name="Oval 49">
                <a:extLst>
                  <a:ext uri="{FF2B5EF4-FFF2-40B4-BE49-F238E27FC236}">
                    <a16:creationId xmlns:a16="http://schemas.microsoft.com/office/drawing/2014/main" id="{9852BF97-9A0C-8A4C-9FA2-8DCD04882A8B}"/>
                  </a:ext>
                </a:extLst>
              </p:cNvPr>
              <p:cNvSpPr>
                <a:spLocks noRot="1" noChangeAspect="1" noMove="1" noResize="1" noEditPoints="1" noAdjustHandles="1" noChangeArrowheads="1" noChangeShapeType="1" noTextEdit="1"/>
              </p:cNvSpPr>
              <p:nvPr/>
            </p:nvSpPr>
            <p:spPr>
              <a:xfrm>
                <a:off x="5744015" y="5230529"/>
                <a:ext cx="268177" cy="268177"/>
              </a:xfrm>
              <a:prstGeom prst="ellipse">
                <a:avLst/>
              </a:prstGeom>
              <a:blipFill>
                <a:blip r:embed="rId3"/>
                <a:stretch>
                  <a:fillRect r="-6250"/>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51" name="Straight Connector 50">
            <a:extLst>
              <a:ext uri="{FF2B5EF4-FFF2-40B4-BE49-F238E27FC236}">
                <a16:creationId xmlns:a16="http://schemas.microsoft.com/office/drawing/2014/main" id="{8D73754A-354B-AE4A-B2F3-033C9F63D26A}"/>
              </a:ext>
            </a:extLst>
          </p:cNvPr>
          <p:cNvCxnSpPr>
            <a:cxnSpLocks/>
            <a:stCxn id="48" idx="4"/>
            <a:endCxn id="49" idx="0"/>
          </p:cNvCxnSpPr>
          <p:nvPr/>
        </p:nvCxnSpPr>
        <p:spPr>
          <a:xfrm>
            <a:off x="7047854" y="5495734"/>
            <a:ext cx="0" cy="815233"/>
          </a:xfrm>
          <a:prstGeom prst="line">
            <a:avLst/>
          </a:prstGeom>
          <a:noFill/>
          <a:ln w="25400" cap="flat" cmpd="sng" algn="ctr">
            <a:solidFill>
              <a:sysClr val="windowText" lastClr="000000"/>
            </a:solidFill>
            <a:prstDash val="solid"/>
          </a:ln>
          <a:effectLst/>
        </p:spPr>
      </p:cxnSp>
      <p:cxnSp>
        <p:nvCxnSpPr>
          <p:cNvPr id="52" name="Straight Connector 51">
            <a:extLst>
              <a:ext uri="{FF2B5EF4-FFF2-40B4-BE49-F238E27FC236}">
                <a16:creationId xmlns:a16="http://schemas.microsoft.com/office/drawing/2014/main" id="{2DC2CEC6-361B-DF4A-BAFC-BA243877F0FE}"/>
              </a:ext>
            </a:extLst>
          </p:cNvPr>
          <p:cNvCxnSpPr>
            <a:cxnSpLocks/>
            <a:stCxn id="54" idx="0"/>
            <a:endCxn id="50" idx="4"/>
          </p:cNvCxnSpPr>
          <p:nvPr/>
        </p:nvCxnSpPr>
        <p:spPr>
          <a:xfrm flipV="1">
            <a:off x="5878102" y="5498705"/>
            <a:ext cx="0" cy="812263"/>
          </a:xfrm>
          <a:prstGeom prst="line">
            <a:avLst/>
          </a:prstGeom>
          <a:noFill/>
          <a:ln w="25400" cap="flat" cmpd="sng" algn="ctr">
            <a:solidFill>
              <a:sysClr val="windowText" lastClr="000000"/>
            </a:solidFill>
            <a:prstDash val="solid"/>
          </a:ln>
          <a:effectLst/>
        </p:spPr>
      </p:cxnSp>
      <p:sp>
        <p:nvSpPr>
          <p:cNvPr id="54" name="Oval 53">
            <a:extLst>
              <a:ext uri="{FF2B5EF4-FFF2-40B4-BE49-F238E27FC236}">
                <a16:creationId xmlns:a16="http://schemas.microsoft.com/office/drawing/2014/main" id="{6AFB1FFA-2A6F-D845-A013-C20AFDD2B30A}"/>
              </a:ext>
            </a:extLst>
          </p:cNvPr>
          <p:cNvSpPr/>
          <p:nvPr/>
        </p:nvSpPr>
        <p:spPr>
          <a:xfrm>
            <a:off x="5744015" y="6310968"/>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55" name="Straight Connector 54">
            <a:extLst>
              <a:ext uri="{FF2B5EF4-FFF2-40B4-BE49-F238E27FC236}">
                <a16:creationId xmlns:a16="http://schemas.microsoft.com/office/drawing/2014/main" id="{FB068BA7-3A2C-8542-BC9C-6C7A5B5F0C38}"/>
              </a:ext>
            </a:extLst>
          </p:cNvPr>
          <p:cNvCxnSpPr>
            <a:cxnSpLocks/>
            <a:stCxn id="48" idx="2"/>
            <a:endCxn id="50" idx="6"/>
          </p:cNvCxnSpPr>
          <p:nvPr/>
        </p:nvCxnSpPr>
        <p:spPr>
          <a:xfrm flipH="1">
            <a:off x="6012191" y="5361646"/>
            <a:ext cx="901574" cy="2971"/>
          </a:xfrm>
          <a:prstGeom prst="line">
            <a:avLst/>
          </a:prstGeom>
          <a:noFill/>
          <a:ln w="25400" cap="flat" cmpd="sng" algn="ctr">
            <a:solidFill>
              <a:sysClr val="windowText" lastClr="000000"/>
            </a:solidFill>
            <a:prstDash val="solid"/>
          </a:ln>
          <a:effectLst/>
        </p:spPr>
      </p:cxnSp>
      <p:cxnSp>
        <p:nvCxnSpPr>
          <p:cNvPr id="56" name="Straight Connector 55">
            <a:extLst>
              <a:ext uri="{FF2B5EF4-FFF2-40B4-BE49-F238E27FC236}">
                <a16:creationId xmlns:a16="http://schemas.microsoft.com/office/drawing/2014/main" id="{7CF42C6C-4EE0-5F42-8BA2-B7E26348CF57}"/>
              </a:ext>
            </a:extLst>
          </p:cNvPr>
          <p:cNvCxnSpPr>
            <a:cxnSpLocks/>
            <a:stCxn id="49" idx="2"/>
            <a:endCxn id="54" idx="6"/>
          </p:cNvCxnSpPr>
          <p:nvPr/>
        </p:nvCxnSpPr>
        <p:spPr>
          <a:xfrm flipH="1">
            <a:off x="6012191" y="6445056"/>
            <a:ext cx="901574" cy="0"/>
          </a:xfrm>
          <a:prstGeom prst="line">
            <a:avLst/>
          </a:prstGeom>
          <a:noFill/>
          <a:ln w="25400" cap="flat" cmpd="sng" algn="ctr">
            <a:solidFill>
              <a:sysClr val="windowText" lastClr="000000"/>
            </a:solidFill>
            <a:prstDash val="solid"/>
          </a:ln>
          <a:effectLst/>
        </p:spPr>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9A7B650-B175-6A43-BEBC-C9F6B24C256E}"/>
                  </a:ext>
                </a:extLst>
              </p:cNvPr>
              <p:cNvSpPr txBox="1"/>
              <p:nvPr/>
            </p:nvSpPr>
            <p:spPr>
              <a:xfrm>
                <a:off x="1015082" y="4781089"/>
                <a:ext cx="3315716" cy="369332"/>
              </a:xfrm>
              <a:prstGeom prst="rect">
                <a:avLst/>
              </a:prstGeom>
              <a:noFill/>
            </p:spPr>
            <p:txBody>
              <a:bodyPr wrap="non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oMath>
                </a14:m>
                <a:r>
                  <a:rPr lang="en-US"/>
                  <a:t> </a:t>
                </a:r>
                <a:r>
                  <a:rPr lang="en-US">
                    <a:latin typeface="Calibri" panose="020F0502020204030204" pitchFamily="34" charset="0"/>
                    <a:cs typeface="Calibri" panose="020F0502020204030204" pitchFamily="34" charset="0"/>
                  </a:rPr>
                  <a:t>resides in </a:t>
                </a:r>
                <a:r>
                  <a:rPr lang="en-US">
                    <a:solidFill>
                      <a:srgbClr val="C00000"/>
                    </a:solidFill>
                    <a:latin typeface="Calibri" panose="020F0502020204030204" pitchFamily="34" charset="0"/>
                    <a:cs typeface="Calibri" panose="020F0502020204030204" pitchFamily="34" charset="0"/>
                  </a:rPr>
                  <a:t>a cycle with length 3</a:t>
                </a:r>
              </a:p>
            </p:txBody>
          </p:sp>
        </mc:Choice>
        <mc:Fallback xmlns="">
          <p:sp>
            <p:nvSpPr>
              <p:cNvPr id="8" name="TextBox 7">
                <a:extLst>
                  <a:ext uri="{FF2B5EF4-FFF2-40B4-BE49-F238E27FC236}">
                    <a16:creationId xmlns:a16="http://schemas.microsoft.com/office/drawing/2014/main" id="{E9A7B650-B175-6A43-BEBC-C9F6B24C256E}"/>
                  </a:ext>
                </a:extLst>
              </p:cNvPr>
              <p:cNvSpPr txBox="1">
                <a:spLocks noRot="1" noChangeAspect="1" noMove="1" noResize="1" noEditPoints="1" noAdjustHandles="1" noChangeArrowheads="1" noChangeShapeType="1" noTextEdit="1"/>
              </p:cNvSpPr>
              <p:nvPr/>
            </p:nvSpPr>
            <p:spPr>
              <a:xfrm>
                <a:off x="1015082" y="4781089"/>
                <a:ext cx="3315716" cy="369332"/>
              </a:xfrm>
              <a:prstGeom prst="rect">
                <a:avLst/>
              </a:prstGeom>
              <a:blipFill>
                <a:blip r:embed="rId4"/>
                <a:stretch>
                  <a:fillRect t="-8197" r="-73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6C58EA0B-EBEE-084B-B301-CCCCCD33AA72}"/>
                  </a:ext>
                </a:extLst>
              </p:cNvPr>
              <p:cNvSpPr txBox="1"/>
              <p:nvPr/>
            </p:nvSpPr>
            <p:spPr>
              <a:xfrm>
                <a:off x="4876797" y="4781089"/>
                <a:ext cx="3315716" cy="369332"/>
              </a:xfrm>
              <a:prstGeom prst="rect">
                <a:avLst/>
              </a:prstGeom>
              <a:noFill/>
            </p:spPr>
            <p:txBody>
              <a:bodyPr wrap="non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oMath>
                </a14:m>
                <a:r>
                  <a:rPr lang="en-US"/>
                  <a:t> </a:t>
                </a:r>
                <a:r>
                  <a:rPr lang="en-US">
                    <a:latin typeface="Calibri" panose="020F0502020204030204" pitchFamily="34" charset="0"/>
                    <a:cs typeface="Calibri" panose="020F0502020204030204" pitchFamily="34" charset="0"/>
                  </a:rPr>
                  <a:t>resides in </a:t>
                </a:r>
                <a:r>
                  <a:rPr lang="en-US">
                    <a:solidFill>
                      <a:srgbClr val="C00000"/>
                    </a:solidFill>
                    <a:latin typeface="Calibri" panose="020F0502020204030204" pitchFamily="34" charset="0"/>
                    <a:cs typeface="Calibri" panose="020F0502020204030204" pitchFamily="34" charset="0"/>
                  </a:rPr>
                  <a:t>a cycle with length 4</a:t>
                </a:r>
              </a:p>
            </p:txBody>
          </p:sp>
        </mc:Choice>
        <mc:Fallback xmlns="">
          <p:sp>
            <p:nvSpPr>
              <p:cNvPr id="23" name="TextBox 22">
                <a:extLst>
                  <a:ext uri="{FF2B5EF4-FFF2-40B4-BE49-F238E27FC236}">
                    <a16:creationId xmlns:a16="http://schemas.microsoft.com/office/drawing/2014/main" id="{6C58EA0B-EBEE-084B-B301-CCCCCD33AA72}"/>
                  </a:ext>
                </a:extLst>
              </p:cNvPr>
              <p:cNvSpPr txBox="1">
                <a:spLocks noRot="1" noChangeAspect="1" noMove="1" noResize="1" noEditPoints="1" noAdjustHandles="1" noChangeArrowheads="1" noChangeShapeType="1" noTextEdit="1"/>
              </p:cNvSpPr>
              <p:nvPr/>
            </p:nvSpPr>
            <p:spPr>
              <a:xfrm>
                <a:off x="4876797" y="4781089"/>
                <a:ext cx="3315716" cy="369332"/>
              </a:xfrm>
              <a:prstGeom prst="rect">
                <a:avLst/>
              </a:prstGeom>
              <a:blipFill>
                <a:blip r:embed="rId5"/>
                <a:stretch>
                  <a:fillRect t="-8197" r="-551" b="-24590"/>
                </a:stretch>
              </a:blipFill>
            </p:spPr>
            <p:txBody>
              <a:bodyPr/>
              <a:lstStyle/>
              <a:p>
                <a:r>
                  <a:rPr lang="en-US">
                    <a:noFill/>
                  </a:rPr>
                  <a:t> </a:t>
                </a:r>
              </a:p>
            </p:txBody>
          </p:sp>
        </mc:Fallback>
      </mc:AlternateContent>
      <p:sp>
        <p:nvSpPr>
          <p:cNvPr id="24" name="Content Placeholder 2">
            <a:extLst>
              <a:ext uri="{FF2B5EF4-FFF2-40B4-BE49-F238E27FC236}">
                <a16:creationId xmlns:a16="http://schemas.microsoft.com/office/drawing/2014/main" id="{194A1C19-CC6F-6544-9387-BFA717A094F1}"/>
              </a:ext>
            </a:extLst>
          </p:cNvPr>
          <p:cNvSpPr txBox="1">
            <a:spLocks/>
          </p:cNvSpPr>
          <p:nvPr/>
        </p:nvSpPr>
        <p:spPr>
          <a:xfrm>
            <a:off x="1008459" y="4016616"/>
            <a:ext cx="3322339" cy="560124"/>
          </a:xfrm>
          <a:prstGeom prst="rect">
            <a:avLst/>
          </a:prstGeom>
        </p:spPr>
        <p:txBody>
          <a:bodyPr vert="horz" lIns="54864" tIns="91440" rtlCol="0">
            <a:normAutofit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457200" lvl="1" indent="0">
              <a:buNone/>
            </a:pPr>
            <a:r>
              <a:rPr lang="en-US" b="1"/>
              <a:t>[0, 0, 0, 1, 0, 0]</a:t>
            </a:r>
          </a:p>
        </p:txBody>
      </p:sp>
      <p:cxnSp>
        <p:nvCxnSpPr>
          <p:cNvPr id="26" name="Straight Arrow Connector 25">
            <a:extLst>
              <a:ext uri="{FF2B5EF4-FFF2-40B4-BE49-F238E27FC236}">
                <a16:creationId xmlns:a16="http://schemas.microsoft.com/office/drawing/2014/main" id="{E65FFD54-48F0-FA4C-AD1D-2BEFE8F783E4}"/>
              </a:ext>
            </a:extLst>
          </p:cNvPr>
          <p:cNvCxnSpPr>
            <a:cxnSpLocks/>
          </p:cNvCxnSpPr>
          <p:nvPr/>
        </p:nvCxnSpPr>
        <p:spPr>
          <a:xfrm flipV="1">
            <a:off x="2786281" y="4539836"/>
            <a:ext cx="0" cy="215012"/>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27" name="Content Placeholder 2">
            <a:extLst>
              <a:ext uri="{FF2B5EF4-FFF2-40B4-BE49-F238E27FC236}">
                <a16:creationId xmlns:a16="http://schemas.microsoft.com/office/drawing/2014/main" id="{1D12873A-A676-8140-BE63-35641800FFC9}"/>
              </a:ext>
            </a:extLst>
          </p:cNvPr>
          <p:cNvSpPr txBox="1">
            <a:spLocks/>
          </p:cNvSpPr>
          <p:nvPr/>
        </p:nvSpPr>
        <p:spPr>
          <a:xfrm>
            <a:off x="5130773" y="4024122"/>
            <a:ext cx="3322339" cy="560124"/>
          </a:xfrm>
          <a:prstGeom prst="rect">
            <a:avLst/>
          </a:prstGeom>
        </p:spPr>
        <p:txBody>
          <a:bodyPr vert="horz" lIns="54864" tIns="91440" rtlCol="0">
            <a:normAutofit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457200" lvl="1" indent="0">
              <a:buNone/>
            </a:pPr>
            <a:r>
              <a:rPr lang="en-US" b="1"/>
              <a:t>[0, 0, 0, 0, 1, 0]</a:t>
            </a:r>
          </a:p>
        </p:txBody>
      </p:sp>
      <p:sp>
        <p:nvSpPr>
          <p:cNvPr id="9" name="TextBox 8">
            <a:extLst>
              <a:ext uri="{FF2B5EF4-FFF2-40B4-BE49-F238E27FC236}">
                <a16:creationId xmlns:a16="http://schemas.microsoft.com/office/drawing/2014/main" id="{267FD2B6-955A-BC40-AEFC-735CB66C25EC}"/>
              </a:ext>
            </a:extLst>
          </p:cNvPr>
          <p:cNvSpPr txBox="1"/>
          <p:nvPr/>
        </p:nvSpPr>
        <p:spPr>
          <a:xfrm>
            <a:off x="58261" y="3899353"/>
            <a:ext cx="1179683" cy="738664"/>
          </a:xfrm>
          <a:prstGeom prst="rect">
            <a:avLst/>
          </a:prstGeom>
          <a:noFill/>
        </p:spPr>
        <p:txBody>
          <a:bodyPr wrap="square" rtlCol="0">
            <a:spAutoFit/>
          </a:bodyPr>
          <a:lstStyle/>
          <a:p>
            <a:r>
              <a:rPr lang="en-US" sz="1400">
                <a:latin typeface="Calibri" panose="020F0502020204030204" pitchFamily="34" charset="0"/>
                <a:cs typeface="Calibri" panose="020F0502020204030204" pitchFamily="34" charset="0"/>
              </a:rPr>
              <a:t>We start from cycle with length 0</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8492C2C-156F-264E-9711-53975B4B9E73}"/>
                  </a:ext>
                </a:extLst>
              </p:cNvPr>
              <p:cNvSpPr txBox="1"/>
              <p:nvPr/>
            </p:nvSpPr>
            <p:spPr>
              <a:xfrm>
                <a:off x="1179688" y="3707821"/>
                <a:ext cx="3213187" cy="369332"/>
              </a:xfrm>
              <a:prstGeom prst="rect">
                <a:avLst/>
              </a:prstGeom>
              <a:noFill/>
            </p:spPr>
            <p:txBody>
              <a:bodyPr wrap="none" rtlCol="0">
                <a:spAutoFit/>
              </a:bodyPr>
              <a:lstStyle/>
              <a:p>
                <a:r>
                  <a:rPr lang="en-US" b="1">
                    <a:latin typeface="Calibri" panose="020F0502020204030204" pitchFamily="34" charset="0"/>
                    <a:cs typeface="Calibri" panose="020F0502020204030204" pitchFamily="34" charset="0"/>
                  </a:rPr>
                  <a:t>Augmented node feature for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𝒗</m:t>
                        </m:r>
                      </m:e>
                      <m:sub>
                        <m:r>
                          <a:rPr lang="en-US" b="1" i="1" smtClean="0">
                            <a:latin typeface="Cambria Math" panose="02040503050406030204" pitchFamily="18" charset="0"/>
                          </a:rPr>
                          <m:t>𝟏</m:t>
                        </m:r>
                      </m:sub>
                    </m:sSub>
                  </m:oMath>
                </a14:m>
                <a:endParaRPr lang="en-US" b="1">
                  <a:latin typeface="Calibri" panose="020F0502020204030204" pitchFamily="34" charset="0"/>
                  <a:cs typeface="Calibri" panose="020F0502020204030204" pitchFamily="34" charset="0"/>
                </a:endParaRPr>
              </a:p>
            </p:txBody>
          </p:sp>
        </mc:Choice>
        <mc:Fallback xmlns="">
          <p:sp>
            <p:nvSpPr>
              <p:cNvPr id="11" name="TextBox 10">
                <a:extLst>
                  <a:ext uri="{FF2B5EF4-FFF2-40B4-BE49-F238E27FC236}">
                    <a16:creationId xmlns:a16="http://schemas.microsoft.com/office/drawing/2014/main" id="{98492C2C-156F-264E-9711-53975B4B9E73}"/>
                  </a:ext>
                </a:extLst>
              </p:cNvPr>
              <p:cNvSpPr txBox="1">
                <a:spLocks noRot="1" noChangeAspect="1" noMove="1" noResize="1" noEditPoints="1" noAdjustHandles="1" noChangeArrowheads="1" noChangeShapeType="1" noTextEdit="1"/>
              </p:cNvSpPr>
              <p:nvPr/>
            </p:nvSpPr>
            <p:spPr>
              <a:xfrm>
                <a:off x="1179688" y="3707821"/>
                <a:ext cx="3213187" cy="369332"/>
              </a:xfrm>
              <a:prstGeom prst="rect">
                <a:avLst/>
              </a:prstGeom>
              <a:blipFill>
                <a:blip r:embed="rId6"/>
                <a:stretch>
                  <a:fillRect l="-1708" t="-8197" b="-24590"/>
                </a:stretch>
              </a:blipFill>
            </p:spPr>
            <p:txBody>
              <a:bodyPr/>
              <a:lstStyle/>
              <a:p>
                <a:r>
                  <a:rPr lang="en-US">
                    <a:noFill/>
                  </a:rPr>
                  <a:t> </a:t>
                </a:r>
              </a:p>
            </p:txBody>
          </p:sp>
        </mc:Fallback>
      </mc:AlternateContent>
      <p:cxnSp>
        <p:nvCxnSpPr>
          <p:cNvPr id="31" name="Straight Arrow Connector 30">
            <a:extLst>
              <a:ext uri="{FF2B5EF4-FFF2-40B4-BE49-F238E27FC236}">
                <a16:creationId xmlns:a16="http://schemas.microsoft.com/office/drawing/2014/main" id="{6D132EF0-AB7E-5C4E-A519-02BC5208D4E2}"/>
              </a:ext>
            </a:extLst>
          </p:cNvPr>
          <p:cNvCxnSpPr>
            <a:cxnSpLocks/>
          </p:cNvCxnSpPr>
          <p:nvPr/>
        </p:nvCxnSpPr>
        <p:spPr>
          <a:xfrm flipV="1">
            <a:off x="7267967" y="4530511"/>
            <a:ext cx="0" cy="215012"/>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10F4E20F-E74D-E94D-896B-7EDD38DDDBC6}"/>
                  </a:ext>
                </a:extLst>
              </p:cNvPr>
              <p:cNvSpPr txBox="1"/>
              <p:nvPr/>
            </p:nvSpPr>
            <p:spPr>
              <a:xfrm>
                <a:off x="5053783" y="3707821"/>
                <a:ext cx="3213187" cy="369332"/>
              </a:xfrm>
              <a:prstGeom prst="rect">
                <a:avLst/>
              </a:prstGeom>
              <a:noFill/>
            </p:spPr>
            <p:txBody>
              <a:bodyPr wrap="none" rtlCol="0">
                <a:spAutoFit/>
              </a:bodyPr>
              <a:lstStyle/>
              <a:p>
                <a:r>
                  <a:rPr lang="en-US" b="1">
                    <a:latin typeface="Calibri" panose="020F0502020204030204" pitchFamily="34" charset="0"/>
                    <a:cs typeface="Calibri" panose="020F0502020204030204" pitchFamily="34" charset="0"/>
                  </a:rPr>
                  <a:t>Augmented node feature for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𝒗</m:t>
                        </m:r>
                      </m:e>
                      <m:sub>
                        <m:r>
                          <a:rPr lang="en-US" b="1" i="1" smtClean="0">
                            <a:latin typeface="Cambria Math" panose="02040503050406030204" pitchFamily="18" charset="0"/>
                          </a:rPr>
                          <m:t>𝟏</m:t>
                        </m:r>
                      </m:sub>
                    </m:sSub>
                  </m:oMath>
                </a14:m>
                <a:endParaRPr lang="en-US" b="1">
                  <a:latin typeface="Calibri" panose="020F0502020204030204" pitchFamily="34" charset="0"/>
                  <a:cs typeface="Calibri" panose="020F0502020204030204" pitchFamily="34" charset="0"/>
                </a:endParaRPr>
              </a:p>
            </p:txBody>
          </p:sp>
        </mc:Choice>
        <mc:Fallback xmlns="">
          <p:sp>
            <p:nvSpPr>
              <p:cNvPr id="32" name="TextBox 31">
                <a:extLst>
                  <a:ext uri="{FF2B5EF4-FFF2-40B4-BE49-F238E27FC236}">
                    <a16:creationId xmlns:a16="http://schemas.microsoft.com/office/drawing/2014/main" id="{10F4E20F-E74D-E94D-896B-7EDD38DDDBC6}"/>
                  </a:ext>
                </a:extLst>
              </p:cNvPr>
              <p:cNvSpPr txBox="1">
                <a:spLocks noRot="1" noChangeAspect="1" noMove="1" noResize="1" noEditPoints="1" noAdjustHandles="1" noChangeArrowheads="1" noChangeShapeType="1" noTextEdit="1"/>
              </p:cNvSpPr>
              <p:nvPr/>
            </p:nvSpPr>
            <p:spPr>
              <a:xfrm>
                <a:off x="5053783" y="3707821"/>
                <a:ext cx="3213187" cy="369332"/>
              </a:xfrm>
              <a:prstGeom prst="rect">
                <a:avLst/>
              </a:prstGeom>
              <a:blipFill>
                <a:blip r:embed="rId7"/>
                <a:stretch>
                  <a:fillRect l="-1518" t="-8197" b="-24590"/>
                </a:stretch>
              </a:blipFill>
            </p:spPr>
            <p:txBody>
              <a:bodyPr/>
              <a:lstStyle/>
              <a:p>
                <a:r>
                  <a:rPr lang="en-US">
                    <a:noFill/>
                  </a:rPr>
                  <a:t> </a:t>
                </a:r>
              </a:p>
            </p:txBody>
          </p:sp>
        </mc:Fallback>
      </mc:AlternateContent>
      <p:sp>
        <p:nvSpPr>
          <p:cNvPr id="30" name="Rectangle 29">
            <a:extLst>
              <a:ext uri="{FF2B5EF4-FFF2-40B4-BE49-F238E27FC236}">
                <a16:creationId xmlns:a16="http://schemas.microsoft.com/office/drawing/2014/main" id="{39261DB3-C539-0746-A388-5E0E34E5565B}"/>
              </a:ext>
            </a:extLst>
          </p:cNvPr>
          <p:cNvSpPr/>
          <p:nvPr/>
        </p:nvSpPr>
        <p:spPr>
          <a:xfrm>
            <a:off x="2923674" y="0"/>
            <a:ext cx="6220326" cy="276999"/>
          </a:xfrm>
          <a:prstGeom prst="rect">
            <a:avLst/>
          </a:prstGeom>
        </p:spPr>
        <p:txBody>
          <a:bodyPr wrap="square">
            <a:spAutoFit/>
          </a:bodyPr>
          <a:lstStyle/>
          <a:p>
            <a:r>
              <a:rPr lang="en-US" altLang="zh-CN" sz="1200">
                <a:solidFill>
                  <a:schemeClr val="bg1"/>
                </a:solidFill>
              </a:rPr>
              <a:t>J. You, J. Gomes-Selman, R. Ying, J. </a:t>
            </a:r>
            <a:r>
              <a:rPr lang="en-US" altLang="zh-CN" sz="1200" err="1">
                <a:solidFill>
                  <a:schemeClr val="bg1"/>
                </a:solidFill>
              </a:rPr>
              <a:t>Leskovec</a:t>
            </a:r>
            <a:r>
              <a:rPr lang="en-US" altLang="zh-CN" sz="1200">
                <a:solidFill>
                  <a:schemeClr val="bg1"/>
                </a:solidFill>
              </a:rPr>
              <a:t>. </a:t>
            </a:r>
            <a:r>
              <a:rPr lang="en-US" sz="1200">
                <a:solidFill>
                  <a:schemeClr val="bg1"/>
                </a:solidFill>
                <a:hlinkClick r:id="rId8"/>
              </a:rPr>
              <a:t>Identity-aware Graph Neural Networks</a:t>
            </a:r>
            <a:r>
              <a:rPr lang="en-US" sz="1200">
                <a:solidFill>
                  <a:schemeClr val="bg1"/>
                </a:solidFill>
              </a:rPr>
              <a:t>, AAAI 2021</a:t>
            </a:r>
          </a:p>
        </p:txBody>
      </p:sp>
    </p:spTree>
    <p:extLst>
      <p:ext uri="{BB962C8B-B14F-4D97-AF65-F5344CB8AC3E}">
        <p14:creationId xmlns:p14="http://schemas.microsoft.com/office/powerpoint/2010/main" val="29299992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5184B-0851-734D-914D-2108615C73C2}"/>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t>ID-GNN-Fast</a:t>
            </a:r>
          </a:p>
        </p:txBody>
      </p:sp>
      <p:sp>
        <p:nvSpPr>
          <p:cNvPr id="3" name="Content Placeholder 2">
            <a:extLst>
              <a:ext uri="{FF2B5EF4-FFF2-40B4-BE49-F238E27FC236}">
                <a16:creationId xmlns:a16="http://schemas.microsoft.com/office/drawing/2014/main" id="{8BA6BF62-DAEF-034B-A8B3-7410F293D376}"/>
              </a:ext>
            </a:extLst>
          </p:cNvPr>
          <p:cNvSpPr>
            <a:spLocks noGrp="1"/>
          </p:cNvSpPr>
          <p:nvPr>
            <p:ph idx="1"/>
          </p:nvPr>
        </p:nvSpPr>
        <p:spPr>
          <a:xfrm>
            <a:off x="507121" y="4425102"/>
            <a:ext cx="8275017" cy="2410125"/>
          </a:xfrm>
        </p:spPr>
        <p:txBody>
          <a:bodyPr vert="horz" lIns="54864" tIns="91440" rIns="91440" bIns="45720" rtlCol="0" anchor="t">
            <a:normAutofit fontScale="92500"/>
          </a:bodyPr>
          <a:lstStyle/>
          <a:p>
            <a:pPr marL="438785"/>
            <a:r>
              <a:rPr lang="en-US" sz="2800">
                <a:latin typeface="Calibri"/>
                <a:cs typeface="Calibri"/>
              </a:rPr>
              <a:t>Idea: </a:t>
            </a:r>
            <a:r>
              <a:rPr lang="en-US" sz="2800">
                <a:solidFill>
                  <a:srgbClr val="C00000"/>
                </a:solidFill>
                <a:latin typeface="Calibri"/>
                <a:cs typeface="Calibri"/>
              </a:rPr>
              <a:t>Count cycles originating from a given node, use it as initial feature.</a:t>
            </a:r>
            <a:endParaRPr lang="en-US" sz="2800">
              <a:latin typeface="Calibri"/>
              <a:cs typeface="Calibri"/>
            </a:endParaRPr>
          </a:p>
          <a:p>
            <a:pPr lvl="1">
              <a:buClr>
                <a:srgbClr val="60B5CC"/>
              </a:buClr>
            </a:pPr>
            <a:r>
              <a:rPr lang="en-US" sz="2600">
                <a:latin typeface="Calibri"/>
                <a:cs typeface="Calibri"/>
              </a:rPr>
              <a:t>Include identity information as an </a:t>
            </a:r>
            <a:r>
              <a:rPr lang="en-US" sz="2600" b="1">
                <a:latin typeface="Calibri"/>
                <a:cs typeface="Calibri"/>
              </a:rPr>
              <a:t>augmented node feature</a:t>
            </a:r>
            <a:endParaRPr lang="en-US" sz="2600">
              <a:latin typeface="Calibri"/>
              <a:cs typeface="Calibri"/>
            </a:endParaRPr>
          </a:p>
          <a:p>
            <a:pPr lvl="1"/>
            <a:r>
              <a:rPr lang="en-US" sz="2600" b="1">
                <a:solidFill>
                  <a:srgbClr val="C00000"/>
                </a:solidFill>
                <a:latin typeface="Calibri"/>
                <a:cs typeface="Calibri"/>
              </a:rPr>
              <a:t>Use cycle counts in each layer as an augmented node feature</a:t>
            </a:r>
            <a:r>
              <a:rPr lang="en-US" sz="2600">
                <a:solidFill>
                  <a:srgbClr val="C00000"/>
                </a:solidFill>
                <a:latin typeface="Calibri"/>
                <a:cs typeface="Calibri"/>
              </a:rPr>
              <a:t>. </a:t>
            </a:r>
            <a:r>
              <a:rPr lang="en-US" sz="2600">
                <a:latin typeface="Calibri"/>
                <a:cs typeface="Calibri"/>
              </a:rPr>
              <a:t>Also can be used together with </a:t>
            </a:r>
            <a:r>
              <a:rPr lang="en-US" sz="2600" b="1">
                <a:latin typeface="Calibri"/>
                <a:cs typeface="Calibri"/>
              </a:rPr>
              <a:t>any GNN</a:t>
            </a:r>
          </a:p>
        </p:txBody>
      </p:sp>
      <p:sp>
        <p:nvSpPr>
          <p:cNvPr id="4" name="Date Placeholder 3">
            <a:extLst>
              <a:ext uri="{FF2B5EF4-FFF2-40B4-BE49-F238E27FC236}">
                <a16:creationId xmlns:a16="http://schemas.microsoft.com/office/drawing/2014/main" id="{676D7E32-022A-8A44-9E10-2405492BE5E2}"/>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FFB11A56-6F16-EB4F-9DF9-BCF9476A1558}"/>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0180243D-95C3-744E-AEFA-E46F4E8AF9AF}"/>
              </a:ext>
            </a:extLst>
          </p:cNvPr>
          <p:cNvSpPr>
            <a:spLocks noGrp="1"/>
          </p:cNvSpPr>
          <p:nvPr>
            <p:ph type="sldNum" sz="quarter" idx="12"/>
          </p:nvPr>
        </p:nvSpPr>
        <p:spPr/>
        <p:txBody>
          <a:bodyPr/>
          <a:lstStyle/>
          <a:p>
            <a:fld id="{19B12225-5612-419B-A8D5-4B8EEE4C217E}" type="slidenum">
              <a:rPr lang="en-US" smtClean="0"/>
              <a:pPr/>
              <a:t>37</a:t>
            </a:fld>
            <a:endParaRPr lang="en-US"/>
          </a:p>
        </p:txBody>
      </p:sp>
      <p:grpSp>
        <p:nvGrpSpPr>
          <p:cNvPr id="12" name="Group 11">
            <a:extLst>
              <a:ext uri="{FF2B5EF4-FFF2-40B4-BE49-F238E27FC236}">
                <a16:creationId xmlns:a16="http://schemas.microsoft.com/office/drawing/2014/main" id="{E296CC65-B101-B74F-92E4-636FE0A8F2F3}"/>
              </a:ext>
            </a:extLst>
          </p:cNvPr>
          <p:cNvGrpSpPr/>
          <p:nvPr/>
        </p:nvGrpSpPr>
        <p:grpSpPr>
          <a:xfrm>
            <a:off x="2640596" y="1168803"/>
            <a:ext cx="4422129" cy="3256299"/>
            <a:chOff x="4516130" y="2491374"/>
            <a:chExt cx="4422129" cy="3256299"/>
          </a:xfrm>
        </p:grpSpPr>
        <p:pic>
          <p:nvPicPr>
            <p:cNvPr id="7" name="Picture 6">
              <a:extLst>
                <a:ext uri="{FF2B5EF4-FFF2-40B4-BE49-F238E27FC236}">
                  <a16:creationId xmlns:a16="http://schemas.microsoft.com/office/drawing/2014/main" id="{7B13D3AE-E4F8-D04D-A68C-28B4E63BAF34}"/>
                </a:ext>
              </a:extLst>
            </p:cNvPr>
            <p:cNvPicPr>
              <a:picLocks noChangeAspect="1"/>
            </p:cNvPicPr>
            <p:nvPr/>
          </p:nvPicPr>
          <p:blipFill rotWithShape="1">
            <a:blip r:embed="rId2"/>
            <a:srcRect l="51178"/>
            <a:stretch/>
          </p:blipFill>
          <p:spPr>
            <a:xfrm>
              <a:off x="4576687" y="2491374"/>
              <a:ext cx="4157650" cy="2999577"/>
            </a:xfrm>
            <a:prstGeom prst="rect">
              <a:avLst/>
            </a:prstGeom>
          </p:spPr>
        </p:pic>
        <p:sp>
          <p:nvSpPr>
            <p:cNvPr id="8" name="Rectangle 7">
              <a:extLst>
                <a:ext uri="{FF2B5EF4-FFF2-40B4-BE49-F238E27FC236}">
                  <a16:creationId xmlns:a16="http://schemas.microsoft.com/office/drawing/2014/main" id="{A69E48D8-6BF2-3349-A59E-FB345AB6BDD7}"/>
                </a:ext>
              </a:extLst>
            </p:cNvPr>
            <p:cNvSpPr/>
            <p:nvPr/>
          </p:nvSpPr>
          <p:spPr>
            <a:xfrm>
              <a:off x="4516130" y="5073750"/>
              <a:ext cx="4422129" cy="290416"/>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53109E3F-66A2-F449-8B04-904D946DF906}"/>
                </a:ext>
              </a:extLst>
            </p:cNvPr>
            <p:cNvSpPr/>
            <p:nvPr/>
          </p:nvSpPr>
          <p:spPr>
            <a:xfrm>
              <a:off x="4657257" y="5373166"/>
              <a:ext cx="1912703" cy="369332"/>
            </a:xfrm>
            <a:prstGeom prst="rect">
              <a:avLst/>
            </a:prstGeom>
          </p:spPr>
          <p:txBody>
            <a:bodyPr wrap="none">
              <a:spAutoFit/>
            </a:bodyPr>
            <a:lstStyle/>
            <a:p>
              <a:r>
                <a:rPr lang="en-US">
                  <a:solidFill>
                    <a:srgbClr val="C00000"/>
                  </a:solidFill>
                  <a:latin typeface="Calibri" panose="020F0502020204030204" pitchFamily="34" charset="0"/>
                  <a:ea typeface="Helvetica Neue Light" panose="02000403000000020004" pitchFamily="2" charset="0"/>
                  <a:cs typeface="Calibri" panose="020F0502020204030204" pitchFamily="34" charset="0"/>
                </a:rPr>
                <a:t>length-3 cycles = 2</a:t>
              </a:r>
            </a:p>
          </p:txBody>
        </p:sp>
        <p:sp>
          <p:nvSpPr>
            <p:cNvPr id="10" name="Rectangle 9">
              <a:extLst>
                <a:ext uri="{FF2B5EF4-FFF2-40B4-BE49-F238E27FC236}">
                  <a16:creationId xmlns:a16="http://schemas.microsoft.com/office/drawing/2014/main" id="{01AAD884-D650-3A4B-BF0E-5D6E66F7D074}"/>
                </a:ext>
              </a:extLst>
            </p:cNvPr>
            <p:cNvSpPr/>
            <p:nvPr/>
          </p:nvSpPr>
          <p:spPr>
            <a:xfrm>
              <a:off x="6773883" y="5378341"/>
              <a:ext cx="1912703" cy="369332"/>
            </a:xfrm>
            <a:prstGeom prst="rect">
              <a:avLst/>
            </a:prstGeom>
          </p:spPr>
          <p:txBody>
            <a:bodyPr wrap="none">
              <a:spAutoFit/>
            </a:bodyPr>
            <a:lstStyle/>
            <a:p>
              <a:r>
                <a:rPr lang="en-US">
                  <a:solidFill>
                    <a:srgbClr val="C00000"/>
                  </a:solidFill>
                  <a:latin typeface="Calibri" panose="020F0502020204030204" pitchFamily="34" charset="0"/>
                  <a:ea typeface="Helvetica Neue Light" panose="02000403000000020004" pitchFamily="2" charset="0"/>
                  <a:cs typeface="Calibri" panose="020F0502020204030204" pitchFamily="34" charset="0"/>
                </a:rPr>
                <a:t>length-3 cycles = 0</a:t>
              </a:r>
            </a:p>
          </p:txBody>
        </p:sp>
      </p:grpSp>
      <p:graphicFrame>
        <p:nvGraphicFramePr>
          <p:cNvPr id="15" name="Table 13">
            <a:extLst>
              <a:ext uri="{FF2B5EF4-FFF2-40B4-BE49-F238E27FC236}">
                <a16:creationId xmlns:a16="http://schemas.microsoft.com/office/drawing/2014/main" id="{D1415447-D0B5-EC48-98E8-5754ED3DF591}"/>
              </a:ext>
            </a:extLst>
          </p:cNvPr>
          <p:cNvGraphicFramePr>
            <a:graphicFrameLocks noGrp="1"/>
          </p:cNvGraphicFramePr>
          <p:nvPr>
            <p:extLst>
              <p:ext uri="{D42A27DB-BD31-4B8C-83A1-F6EECF244321}">
                <p14:modId xmlns:p14="http://schemas.microsoft.com/office/powerpoint/2010/main" val="1382980858"/>
              </p:ext>
            </p:extLst>
          </p:nvPr>
        </p:nvGraphicFramePr>
        <p:xfrm>
          <a:off x="1663576" y="2712835"/>
          <a:ext cx="475087" cy="1341120"/>
        </p:xfrm>
        <a:graphic>
          <a:graphicData uri="http://schemas.openxmlformats.org/drawingml/2006/table">
            <a:tbl>
              <a:tblPr firstRow="1" bandRow="1"/>
              <a:tblGrid>
                <a:gridCol w="475087">
                  <a:extLst>
                    <a:ext uri="{9D8B030D-6E8A-4147-A177-3AD203B41FA5}">
                      <a16:colId xmlns:a16="http://schemas.microsoft.com/office/drawing/2014/main" val="3089325897"/>
                    </a:ext>
                  </a:extLst>
                </a:gridCol>
              </a:tblGrid>
              <a:tr h="0">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1600" b="1">
                          <a:solidFill>
                            <a:schemeClr val="accent6"/>
                          </a:solidFill>
                        </a:rPr>
                        <a:t>1</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2165168048"/>
                  </a:ext>
                </a:extLst>
              </a:tr>
              <a:tr h="0">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1600" b="1">
                          <a:solidFill>
                            <a:schemeClr val="accent6"/>
                          </a:solidFill>
                        </a:rPr>
                        <a:t>0</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2939600879"/>
                  </a:ext>
                </a:extLst>
              </a:tr>
              <a:tr h="0">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1600" b="1">
                          <a:solidFill>
                            <a:schemeClr val="accent6"/>
                          </a:solidFill>
                        </a:rPr>
                        <a:t>2</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3669743080"/>
                  </a:ext>
                </a:extLst>
              </a:tr>
              <a:tr h="0">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1600" b="1">
                          <a:solidFill>
                            <a:schemeClr val="accent6"/>
                          </a:solidFill>
                        </a:rPr>
                        <a:t>2</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916204488"/>
                  </a:ext>
                </a:extLst>
              </a:tr>
            </a:tbl>
          </a:graphicData>
        </a:graphic>
      </p:graphicFrame>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DBE7D0EE-A527-164E-A096-A57E49BE23BD}"/>
                  </a:ext>
                </a:extLst>
              </p:cNvPr>
              <p:cNvSpPr txBox="1"/>
              <p:nvPr/>
            </p:nvSpPr>
            <p:spPr>
              <a:xfrm>
                <a:off x="1665072" y="2218639"/>
                <a:ext cx="47359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C00000"/>
                              </a:solidFill>
                              <a:latin typeface="Cambria Math" panose="02040503050406030204" pitchFamily="18" charset="0"/>
                              <a:ea typeface="Helvetica Neue Light" charset="0"/>
                              <a:cs typeface="Helvetica Neue Light" charset="0"/>
                            </a:rPr>
                          </m:ctrlPr>
                        </m:sSubPr>
                        <m:e>
                          <m:r>
                            <a:rPr lang="en-US" i="1" smtClean="0">
                              <a:solidFill>
                                <a:srgbClr val="C00000"/>
                              </a:solidFill>
                              <a:latin typeface="Cambria Math" panose="02040503050406030204" pitchFamily="18" charset="0"/>
                              <a:ea typeface="Helvetica Neue Light" charset="0"/>
                              <a:cs typeface="Helvetica Neue Light" charset="0"/>
                            </a:rPr>
                            <m:t>𝑣</m:t>
                          </m:r>
                        </m:e>
                        <m:sub>
                          <m:r>
                            <a:rPr lang="en-US" i="1" smtClean="0">
                              <a:solidFill>
                                <a:srgbClr val="C00000"/>
                              </a:solidFill>
                              <a:latin typeface="Cambria Math" panose="02040503050406030204" pitchFamily="18" charset="0"/>
                              <a:ea typeface="Helvetica Neue Light" charset="0"/>
                              <a:cs typeface="Helvetica Neue Light" charset="0"/>
                            </a:rPr>
                            <m:t>1</m:t>
                          </m:r>
                        </m:sub>
                      </m:sSub>
                    </m:oMath>
                  </m:oMathPara>
                </a14:m>
                <a:endParaRPr lang="en-US">
                  <a:solidFill>
                    <a:srgbClr val="C00000"/>
                  </a:solidFill>
                  <a:latin typeface="Helvetica Neue Light" charset="0"/>
                  <a:ea typeface="Helvetica Neue Light" charset="0"/>
                  <a:cs typeface="Helvetica Neue Light" charset="0"/>
                </a:endParaRPr>
              </a:p>
            </p:txBody>
          </p:sp>
        </mc:Choice>
        <mc:Fallback xmlns="">
          <p:sp>
            <p:nvSpPr>
              <p:cNvPr id="16" name="TextBox 15">
                <a:extLst>
                  <a:ext uri="{FF2B5EF4-FFF2-40B4-BE49-F238E27FC236}">
                    <a16:creationId xmlns:a16="http://schemas.microsoft.com/office/drawing/2014/main" id="{DBE7D0EE-A527-164E-A096-A57E49BE23BD}"/>
                  </a:ext>
                </a:extLst>
              </p:cNvPr>
              <p:cNvSpPr txBox="1">
                <a:spLocks noRot="1" noChangeAspect="1" noMove="1" noResize="1" noEditPoints="1" noAdjustHandles="1" noChangeArrowheads="1" noChangeShapeType="1" noTextEdit="1"/>
              </p:cNvSpPr>
              <p:nvPr/>
            </p:nvSpPr>
            <p:spPr>
              <a:xfrm>
                <a:off x="1665072" y="2218639"/>
                <a:ext cx="473591" cy="369332"/>
              </a:xfrm>
              <a:prstGeom prst="rect">
                <a:avLst/>
              </a:prstGeom>
              <a:blipFill>
                <a:blip r:embed="rId3"/>
                <a:stretch>
                  <a:fillRect/>
                </a:stretch>
              </a:blipFill>
            </p:spPr>
            <p:txBody>
              <a:bodyPr/>
              <a:lstStyle/>
              <a:p>
                <a:r>
                  <a:rPr lang="en-US">
                    <a:noFill/>
                  </a:rPr>
                  <a:t> </a:t>
                </a:r>
              </a:p>
            </p:txBody>
          </p:sp>
        </mc:Fallback>
      </mc:AlternateContent>
      <p:graphicFrame>
        <p:nvGraphicFramePr>
          <p:cNvPr id="19" name="Table 13">
            <a:extLst>
              <a:ext uri="{FF2B5EF4-FFF2-40B4-BE49-F238E27FC236}">
                <a16:creationId xmlns:a16="http://schemas.microsoft.com/office/drawing/2014/main" id="{6CC3DF52-54AF-C448-B6A0-284A313DBEA1}"/>
              </a:ext>
            </a:extLst>
          </p:cNvPr>
          <p:cNvGraphicFramePr>
            <a:graphicFrameLocks noGrp="1"/>
          </p:cNvGraphicFramePr>
          <p:nvPr>
            <p:extLst>
              <p:ext uri="{D42A27DB-BD31-4B8C-83A1-F6EECF244321}">
                <p14:modId xmlns:p14="http://schemas.microsoft.com/office/powerpoint/2010/main" val="1077718868"/>
              </p:ext>
            </p:extLst>
          </p:nvPr>
        </p:nvGraphicFramePr>
        <p:xfrm>
          <a:off x="7421293" y="2700475"/>
          <a:ext cx="475087" cy="1341120"/>
        </p:xfrm>
        <a:graphic>
          <a:graphicData uri="http://schemas.openxmlformats.org/drawingml/2006/table">
            <a:tbl>
              <a:tblPr firstRow="1" bandRow="1"/>
              <a:tblGrid>
                <a:gridCol w="475087">
                  <a:extLst>
                    <a:ext uri="{9D8B030D-6E8A-4147-A177-3AD203B41FA5}">
                      <a16:colId xmlns:a16="http://schemas.microsoft.com/office/drawing/2014/main" val="3089325897"/>
                    </a:ext>
                  </a:extLst>
                </a:gridCol>
              </a:tblGrid>
              <a:tr h="0">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1600" b="1">
                          <a:solidFill>
                            <a:srgbClr val="0070C0"/>
                          </a:solidFill>
                        </a:rPr>
                        <a:t>1</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2165168048"/>
                  </a:ext>
                </a:extLst>
              </a:tr>
              <a:tr h="0">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1600" b="1">
                          <a:solidFill>
                            <a:srgbClr val="0070C0"/>
                          </a:solidFill>
                        </a:rPr>
                        <a:t>0</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2939600879"/>
                  </a:ext>
                </a:extLst>
              </a:tr>
              <a:tr h="0">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1600" b="1">
                          <a:solidFill>
                            <a:srgbClr val="0070C0"/>
                          </a:solidFill>
                        </a:rPr>
                        <a:t>2</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3669743080"/>
                  </a:ext>
                </a:extLst>
              </a:tr>
              <a:tr h="0">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1600" b="1">
                          <a:solidFill>
                            <a:srgbClr val="0070C0"/>
                          </a:solidFill>
                        </a:rPr>
                        <a:t>0</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916204488"/>
                  </a:ext>
                </a:extLst>
              </a:tr>
            </a:tbl>
          </a:graphicData>
        </a:graphic>
      </p:graphicFrame>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B08B394B-1844-DC4A-A7D3-0D43EE707048}"/>
                  </a:ext>
                </a:extLst>
              </p:cNvPr>
              <p:cNvSpPr txBox="1"/>
              <p:nvPr/>
            </p:nvSpPr>
            <p:spPr>
              <a:xfrm>
                <a:off x="7422789" y="2206279"/>
                <a:ext cx="47891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ea typeface="Helvetica Neue Light" charset="0"/>
                              <a:cs typeface="Helvetica Neue Light" charset="0"/>
                            </a:rPr>
                          </m:ctrlPr>
                        </m:sSubPr>
                        <m:e>
                          <m:r>
                            <a:rPr lang="en-US" i="1" smtClean="0">
                              <a:solidFill>
                                <a:srgbClr val="0070C0"/>
                              </a:solidFill>
                              <a:latin typeface="Cambria Math" panose="02040503050406030204" pitchFamily="18" charset="0"/>
                              <a:ea typeface="Helvetica Neue Light" charset="0"/>
                              <a:cs typeface="Helvetica Neue Light" charset="0"/>
                            </a:rPr>
                            <m:t>𝑣</m:t>
                          </m:r>
                        </m:e>
                        <m:sub>
                          <m:r>
                            <a:rPr lang="en-US" i="1" smtClean="0">
                              <a:solidFill>
                                <a:srgbClr val="0070C0"/>
                              </a:solidFill>
                              <a:latin typeface="Cambria Math" panose="02040503050406030204" pitchFamily="18" charset="0"/>
                              <a:ea typeface="Helvetica Neue Light" charset="0"/>
                              <a:cs typeface="Helvetica Neue Light" charset="0"/>
                            </a:rPr>
                            <m:t>2</m:t>
                          </m:r>
                        </m:sub>
                      </m:sSub>
                    </m:oMath>
                  </m:oMathPara>
                </a14:m>
                <a:endParaRPr lang="en-US">
                  <a:solidFill>
                    <a:srgbClr val="0070C0"/>
                  </a:solidFill>
                  <a:latin typeface="Helvetica Neue Light" charset="0"/>
                  <a:ea typeface="Helvetica Neue Light" charset="0"/>
                  <a:cs typeface="Helvetica Neue Light" charset="0"/>
                </a:endParaRPr>
              </a:p>
            </p:txBody>
          </p:sp>
        </mc:Choice>
        <mc:Fallback xmlns="">
          <p:sp>
            <p:nvSpPr>
              <p:cNvPr id="20" name="TextBox 19">
                <a:extLst>
                  <a:ext uri="{FF2B5EF4-FFF2-40B4-BE49-F238E27FC236}">
                    <a16:creationId xmlns:a16="http://schemas.microsoft.com/office/drawing/2014/main" id="{B08B394B-1844-DC4A-A7D3-0D43EE707048}"/>
                  </a:ext>
                </a:extLst>
              </p:cNvPr>
              <p:cNvSpPr txBox="1">
                <a:spLocks noRot="1" noChangeAspect="1" noMove="1" noResize="1" noEditPoints="1" noAdjustHandles="1" noChangeArrowheads="1" noChangeShapeType="1" noTextEdit="1"/>
              </p:cNvSpPr>
              <p:nvPr/>
            </p:nvSpPr>
            <p:spPr>
              <a:xfrm>
                <a:off x="7422789" y="2206279"/>
                <a:ext cx="478913" cy="369332"/>
              </a:xfrm>
              <a:prstGeom prst="rect">
                <a:avLst/>
              </a:prstGeom>
              <a:blipFill>
                <a:blip r:embed="rId4"/>
                <a:stretch>
                  <a:fillRect/>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2972B806-53B4-0545-8375-7478729F0A71}"/>
              </a:ext>
            </a:extLst>
          </p:cNvPr>
          <p:cNvSpPr txBox="1"/>
          <p:nvPr/>
        </p:nvSpPr>
        <p:spPr>
          <a:xfrm>
            <a:off x="34612" y="3047869"/>
            <a:ext cx="1628964" cy="646331"/>
          </a:xfrm>
          <a:prstGeom prst="rect">
            <a:avLst/>
          </a:prstGeom>
          <a:noFill/>
        </p:spPr>
        <p:txBody>
          <a:bodyPr wrap="square" rtlCol="0">
            <a:spAutoFit/>
          </a:bodyPr>
          <a:lstStyle/>
          <a:p>
            <a:r>
              <a:rPr lang="en-US" b="1">
                <a:latin typeface="Arial" pitchFamily="34" charset="0"/>
                <a:cs typeface="Arial" pitchFamily="34" charset="0"/>
              </a:rPr>
              <a:t>Cycle count at each level</a:t>
            </a:r>
          </a:p>
        </p:txBody>
      </p:sp>
      <p:sp>
        <p:nvSpPr>
          <p:cNvPr id="23" name="Rectangle 22">
            <a:extLst>
              <a:ext uri="{FF2B5EF4-FFF2-40B4-BE49-F238E27FC236}">
                <a16:creationId xmlns:a16="http://schemas.microsoft.com/office/drawing/2014/main" id="{3DD838B3-2A84-3446-ABC5-76C0A246DB2F}"/>
              </a:ext>
            </a:extLst>
          </p:cNvPr>
          <p:cNvSpPr/>
          <p:nvPr/>
        </p:nvSpPr>
        <p:spPr>
          <a:xfrm>
            <a:off x="2592151" y="2403305"/>
            <a:ext cx="903298" cy="302782"/>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Rectangle 12">
            <a:extLst>
              <a:ext uri="{FF2B5EF4-FFF2-40B4-BE49-F238E27FC236}">
                <a16:creationId xmlns:a16="http://schemas.microsoft.com/office/drawing/2014/main" id="{A1615913-9E0A-C63E-A38A-5B2E6148E594}"/>
              </a:ext>
            </a:extLst>
          </p:cNvPr>
          <p:cNvSpPr/>
          <p:nvPr/>
        </p:nvSpPr>
        <p:spPr>
          <a:xfrm>
            <a:off x="2923674" y="0"/>
            <a:ext cx="6220326" cy="276999"/>
          </a:xfrm>
          <a:prstGeom prst="rect">
            <a:avLst/>
          </a:prstGeom>
        </p:spPr>
        <p:txBody>
          <a:bodyPr wrap="square">
            <a:spAutoFit/>
          </a:bodyPr>
          <a:lstStyle/>
          <a:p>
            <a:r>
              <a:rPr lang="en-US" altLang="zh-CN" sz="1200">
                <a:solidFill>
                  <a:schemeClr val="bg1"/>
                </a:solidFill>
              </a:rPr>
              <a:t>J. You, J. Gomes-Selman, R. Ying, J. Leskovec. </a:t>
            </a:r>
            <a:r>
              <a:rPr lang="en-US" sz="1200">
                <a:solidFill>
                  <a:schemeClr val="bg1"/>
                </a:solidFill>
                <a:hlinkClick r:id="rId5"/>
              </a:rPr>
              <a:t>Identity-aware Graph Neural Networks</a:t>
            </a:r>
            <a:r>
              <a:rPr lang="en-US" sz="1200">
                <a:solidFill>
                  <a:schemeClr val="bg1"/>
                </a:solidFill>
              </a:rPr>
              <a:t>, AAAI 2021</a:t>
            </a:r>
          </a:p>
        </p:txBody>
      </p:sp>
    </p:spTree>
    <p:extLst>
      <p:ext uri="{BB962C8B-B14F-4D97-AF65-F5344CB8AC3E}">
        <p14:creationId xmlns:p14="http://schemas.microsoft.com/office/powerpoint/2010/main" val="24532440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8FFBC-2383-A84E-9249-71CD39FD9280}"/>
              </a:ext>
            </a:extLst>
          </p:cNvPr>
          <p:cNvSpPr>
            <a:spLocks noGrp="1"/>
          </p:cNvSpPr>
          <p:nvPr>
            <p:ph type="title"/>
          </p:nvPr>
        </p:nvSpPr>
        <p:spPr>
          <a:xfrm>
            <a:off x="457200" y="76200"/>
            <a:ext cx="8410074" cy="987552"/>
          </a:xfrm>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t>Closed loops as node features</a:t>
            </a:r>
          </a:p>
        </p:txBody>
      </p:sp>
      <p:sp>
        <p:nvSpPr>
          <p:cNvPr id="3" name="Content Placeholder 2">
            <a:extLst>
              <a:ext uri="{FF2B5EF4-FFF2-40B4-BE49-F238E27FC236}">
                <a16:creationId xmlns:a16="http://schemas.microsoft.com/office/drawing/2014/main" id="{BC64CE17-AC5F-ED40-9059-9654170EB025}"/>
              </a:ext>
            </a:extLst>
          </p:cNvPr>
          <p:cNvSpPr>
            <a:spLocks noGrp="1"/>
          </p:cNvSpPr>
          <p:nvPr>
            <p:ph idx="1"/>
          </p:nvPr>
        </p:nvSpPr>
        <p:spPr>
          <a:xfrm>
            <a:off x="366962" y="1266444"/>
            <a:ext cx="8777037" cy="2745636"/>
          </a:xfrm>
        </p:spPr>
        <p:txBody>
          <a:bodyPr vert="horz" lIns="54864" tIns="91440" rIns="91440" bIns="45720" rtlCol="0" anchor="t">
            <a:normAutofit/>
          </a:bodyPr>
          <a:lstStyle/>
          <a:p>
            <a:pPr marL="575945" indent="-457200">
              <a:buClr>
                <a:srgbClr val="F0AD00"/>
              </a:buClr>
            </a:pPr>
            <a:r>
              <a:rPr lang="en-US" sz="2800">
                <a:latin typeface="Calibri"/>
                <a:ea typeface="Calibri"/>
                <a:cs typeface="Calibri"/>
              </a:rPr>
              <a:t>We can also </a:t>
            </a:r>
            <a:r>
              <a:rPr lang="en-US" sz="2800">
                <a:solidFill>
                  <a:srgbClr val="000000"/>
                </a:solidFill>
                <a:latin typeface="Calibri"/>
                <a:ea typeface="Calibri"/>
                <a:cs typeface="Calibri"/>
              </a:rPr>
              <a:t>use the </a:t>
            </a:r>
            <a:r>
              <a:rPr lang="en-US" sz="2800" b="1">
                <a:solidFill>
                  <a:srgbClr val="C00000"/>
                </a:solidFill>
                <a:latin typeface="Calibri"/>
                <a:ea typeface="Calibri"/>
                <a:cs typeface="Calibri"/>
              </a:rPr>
              <a:t>diagonals of the adjacency powers</a:t>
            </a:r>
            <a:r>
              <a:rPr lang="en-US" sz="2800">
                <a:solidFill>
                  <a:srgbClr val="000000"/>
                </a:solidFill>
                <a:latin typeface="Calibri"/>
                <a:ea typeface="Calibri"/>
                <a:cs typeface="Calibri"/>
              </a:rPr>
              <a:t> </a:t>
            </a:r>
            <a:r>
              <a:rPr lang="en-US" sz="2800">
                <a:latin typeface="Calibri"/>
                <a:ea typeface="Calibri"/>
                <a:cs typeface="Calibri"/>
              </a:rPr>
              <a:t>as</a:t>
            </a:r>
            <a:r>
              <a:rPr lang="en-US" sz="2800">
                <a:solidFill>
                  <a:srgbClr val="C00000"/>
                </a:solidFill>
                <a:latin typeface="Calibri"/>
                <a:ea typeface="Calibri"/>
                <a:cs typeface="Calibri"/>
              </a:rPr>
              <a:t> </a:t>
            </a:r>
            <a:r>
              <a:rPr lang="en-US" sz="2800">
                <a:solidFill>
                  <a:srgbClr val="0000FF"/>
                </a:solidFill>
                <a:latin typeface="Calibri"/>
                <a:ea typeface="Calibri"/>
                <a:cs typeface="Calibri"/>
              </a:rPr>
              <a:t>augmented node features.</a:t>
            </a:r>
            <a:endParaRPr lang="en-US" sz="2800">
              <a:solidFill>
                <a:srgbClr val="0000FF"/>
              </a:solidFill>
              <a:ea typeface="Calibri"/>
            </a:endParaRPr>
          </a:p>
          <a:p>
            <a:pPr marL="575945" indent="-457200">
              <a:buClr>
                <a:srgbClr val="F0AD00"/>
              </a:buClr>
            </a:pPr>
            <a:r>
              <a:rPr lang="en-US" sz="2400">
                <a:latin typeface="Calibri"/>
                <a:ea typeface="Calibri"/>
                <a:cs typeface="Calibri"/>
              </a:rPr>
              <a:t>They correspond to the </a:t>
            </a:r>
            <a:r>
              <a:rPr lang="en-US" sz="2400" b="1">
                <a:solidFill>
                  <a:srgbClr val="C00000"/>
                </a:solidFill>
                <a:latin typeface="Calibri"/>
                <a:ea typeface="Calibri"/>
                <a:cs typeface="Calibri"/>
              </a:rPr>
              <a:t>closed loops</a:t>
            </a:r>
            <a:r>
              <a:rPr lang="en-US" sz="2400">
                <a:latin typeface="Calibri"/>
                <a:ea typeface="Calibri"/>
                <a:cs typeface="Calibri"/>
              </a:rPr>
              <a:t> each node is involved in</a:t>
            </a:r>
            <a:r>
              <a:rPr lang="en-US" sz="2400">
                <a:solidFill>
                  <a:srgbClr val="C00000"/>
                </a:solidFill>
                <a:latin typeface="Calibri"/>
                <a:ea typeface="Calibri"/>
                <a:cs typeface="Calibri"/>
              </a:rPr>
              <a:t>.</a:t>
            </a:r>
            <a:r>
              <a:rPr lang="en-US">
                <a:solidFill>
                  <a:srgbClr val="C00000"/>
                </a:solidFill>
                <a:latin typeface="Calibri"/>
                <a:ea typeface="Calibri"/>
                <a:cs typeface="Calibri"/>
              </a:rPr>
              <a:t> </a:t>
            </a:r>
            <a:endParaRPr lang="en-US">
              <a:solidFill>
                <a:srgbClr val="C00000"/>
              </a:solidFill>
              <a:ea typeface="Calibri"/>
            </a:endParaRPr>
          </a:p>
        </p:txBody>
      </p:sp>
      <p:sp>
        <p:nvSpPr>
          <p:cNvPr id="4" name="Date Placeholder 3">
            <a:extLst>
              <a:ext uri="{FF2B5EF4-FFF2-40B4-BE49-F238E27FC236}">
                <a16:creationId xmlns:a16="http://schemas.microsoft.com/office/drawing/2014/main" id="{54F061DE-8C9C-634F-B848-227156B3B738}"/>
              </a:ext>
            </a:extLst>
          </p:cNvPr>
          <p:cNvSpPr>
            <a:spLocks noGrp="1"/>
          </p:cNvSpPr>
          <p:nvPr>
            <p:ph type="dt" sz="half" idx="10"/>
          </p:nvPr>
        </p:nvSpPr>
        <p:spPr/>
        <p:txBody>
          <a:bodyPr/>
          <a:lstStyle/>
          <a:p>
            <a:fld id="{24BDA2A8-10CB-AF48-9369-34284D5D689B}" type="datetime1">
              <a:rPr lang="en-US" smtClean="0"/>
              <a:t>10/15/24</a:t>
            </a:fld>
            <a:endParaRPr lang="en-US"/>
          </a:p>
        </p:txBody>
      </p:sp>
      <p:sp>
        <p:nvSpPr>
          <p:cNvPr id="5" name="Footer Placeholder 4">
            <a:extLst>
              <a:ext uri="{FF2B5EF4-FFF2-40B4-BE49-F238E27FC236}">
                <a16:creationId xmlns:a16="http://schemas.microsoft.com/office/drawing/2014/main" id="{1F1B264A-1961-BC4A-AE39-1B6087901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4C2B3F9-5886-9B44-9E78-94FE03E97D70}"/>
              </a:ext>
            </a:extLst>
          </p:cNvPr>
          <p:cNvSpPr>
            <a:spLocks noGrp="1"/>
          </p:cNvSpPr>
          <p:nvPr>
            <p:ph type="sldNum" sz="quarter" idx="12"/>
          </p:nvPr>
        </p:nvSpPr>
        <p:spPr/>
        <p:txBody>
          <a:bodyPr/>
          <a:lstStyle/>
          <a:p>
            <a:fld id="{19B12225-5612-419B-A8D5-4B8EEE4C217E}" type="slidenum">
              <a:rPr lang="en-US" smtClean="0"/>
              <a:pPr/>
              <a:t>38</a:t>
            </a:fld>
            <a:endParaRPr lang="en-US"/>
          </a:p>
        </p:txBody>
      </p:sp>
      <mc:AlternateContent xmlns:mc="http://schemas.openxmlformats.org/markup-compatibility/2006" xmlns:a14="http://schemas.microsoft.com/office/drawing/2010/main">
        <mc:Choice Requires="a14">
          <p:sp>
            <p:nvSpPr>
              <p:cNvPr id="42" name="Oval 41">
                <a:extLst>
                  <a:ext uri="{FF2B5EF4-FFF2-40B4-BE49-F238E27FC236}">
                    <a16:creationId xmlns:a16="http://schemas.microsoft.com/office/drawing/2014/main" id="{7E77AD9C-51C5-904B-B748-24695F607BCF}"/>
                  </a:ext>
                </a:extLst>
              </p:cNvPr>
              <p:cNvSpPr/>
              <p:nvPr/>
            </p:nvSpPr>
            <p:spPr>
              <a:xfrm>
                <a:off x="2132767" y="5221695"/>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i="0" u="none" strike="noStrike" kern="0" cap="none" spc="0" normalizeH="0" baseline="0" noProof="0">
                  <a:ln>
                    <a:noFill/>
                  </a:ln>
                  <a:solidFill>
                    <a:prstClr val="black"/>
                  </a:solidFill>
                  <a:effectLst/>
                  <a:uLnTx/>
                  <a:uFillTx/>
                  <a:latin typeface="Calibri"/>
                  <a:ea typeface="+mn-ea"/>
                  <a:cs typeface="+mn-cs"/>
                </a:endParaRPr>
              </a:p>
            </p:txBody>
          </p:sp>
        </mc:Choice>
        <mc:Fallback xmlns="">
          <p:sp>
            <p:nvSpPr>
              <p:cNvPr id="42" name="Oval 41">
                <a:extLst>
                  <a:ext uri="{FF2B5EF4-FFF2-40B4-BE49-F238E27FC236}">
                    <a16:creationId xmlns:a16="http://schemas.microsoft.com/office/drawing/2014/main" id="{7E77AD9C-51C5-904B-B748-24695F607BCF}"/>
                  </a:ext>
                </a:extLst>
              </p:cNvPr>
              <p:cNvSpPr>
                <a:spLocks noRot="1" noChangeAspect="1" noMove="1" noResize="1" noEditPoints="1" noAdjustHandles="1" noChangeArrowheads="1" noChangeShapeType="1" noTextEdit="1"/>
              </p:cNvSpPr>
              <p:nvPr/>
            </p:nvSpPr>
            <p:spPr>
              <a:xfrm>
                <a:off x="2132767" y="5221695"/>
                <a:ext cx="268177" cy="268177"/>
              </a:xfrm>
              <a:prstGeom prst="ellipse">
                <a:avLst/>
              </a:prstGeom>
              <a:blipFill>
                <a:blip r:embed="rId2"/>
                <a:stretch>
                  <a:fillRect r="-4167"/>
                </a:stretch>
              </a:blipFill>
              <a:ln w="25400" cap="flat" cmpd="sng" algn="ctr">
                <a:solidFill>
                  <a:sysClr val="windowText" lastClr="000000"/>
                </a:solidFill>
                <a:prstDash val="solid"/>
              </a:ln>
              <a:effectLst/>
            </p:spPr>
            <p:txBody>
              <a:bodyPr/>
              <a:lstStyle/>
              <a:p>
                <a:r>
                  <a:rPr lang="en-US">
                    <a:noFill/>
                  </a:rPr>
                  <a:t> </a:t>
                </a:r>
              </a:p>
            </p:txBody>
          </p:sp>
        </mc:Fallback>
      </mc:AlternateContent>
      <p:sp>
        <p:nvSpPr>
          <p:cNvPr id="43" name="Oval 42">
            <a:extLst>
              <a:ext uri="{FF2B5EF4-FFF2-40B4-BE49-F238E27FC236}">
                <a16:creationId xmlns:a16="http://schemas.microsoft.com/office/drawing/2014/main" id="{9AD547E7-7E0F-9748-B169-1D4AD90F70ED}"/>
              </a:ext>
            </a:extLst>
          </p:cNvPr>
          <p:cNvSpPr/>
          <p:nvPr/>
        </p:nvSpPr>
        <p:spPr>
          <a:xfrm>
            <a:off x="2132767" y="6310967"/>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sp>
        <p:nvSpPr>
          <p:cNvPr id="44" name="Oval 43">
            <a:extLst>
              <a:ext uri="{FF2B5EF4-FFF2-40B4-BE49-F238E27FC236}">
                <a16:creationId xmlns:a16="http://schemas.microsoft.com/office/drawing/2014/main" id="{F23E456D-9C89-844D-A4A7-E069C2E74014}"/>
              </a:ext>
            </a:extLst>
          </p:cNvPr>
          <p:cNvSpPr/>
          <p:nvPr/>
        </p:nvSpPr>
        <p:spPr>
          <a:xfrm>
            <a:off x="3206662" y="5760043"/>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45" name="Straight Connector 44">
            <a:extLst>
              <a:ext uri="{FF2B5EF4-FFF2-40B4-BE49-F238E27FC236}">
                <a16:creationId xmlns:a16="http://schemas.microsoft.com/office/drawing/2014/main" id="{0A22BE6D-3B2B-B147-ACC0-AEF4AF79B63E}"/>
              </a:ext>
            </a:extLst>
          </p:cNvPr>
          <p:cNvCxnSpPr>
            <a:cxnSpLocks/>
            <a:stCxn id="42" idx="4"/>
            <a:endCxn id="43" idx="0"/>
          </p:cNvCxnSpPr>
          <p:nvPr/>
        </p:nvCxnSpPr>
        <p:spPr>
          <a:xfrm>
            <a:off x="2266855" y="5489873"/>
            <a:ext cx="0" cy="821096"/>
          </a:xfrm>
          <a:prstGeom prst="line">
            <a:avLst/>
          </a:prstGeom>
          <a:noFill/>
          <a:ln w="25400" cap="flat" cmpd="sng" algn="ctr">
            <a:solidFill>
              <a:sysClr val="windowText" lastClr="000000"/>
            </a:solidFill>
            <a:prstDash val="solid"/>
          </a:ln>
          <a:effectLst/>
        </p:spPr>
      </p:cxnSp>
      <p:cxnSp>
        <p:nvCxnSpPr>
          <p:cNvPr id="46" name="Straight Connector 45">
            <a:extLst>
              <a:ext uri="{FF2B5EF4-FFF2-40B4-BE49-F238E27FC236}">
                <a16:creationId xmlns:a16="http://schemas.microsoft.com/office/drawing/2014/main" id="{77A186C2-1B8F-3948-A043-6AB59628EEEA}"/>
              </a:ext>
            </a:extLst>
          </p:cNvPr>
          <p:cNvCxnSpPr>
            <a:cxnSpLocks/>
            <a:stCxn id="42" idx="6"/>
            <a:endCxn id="44" idx="1"/>
          </p:cNvCxnSpPr>
          <p:nvPr/>
        </p:nvCxnSpPr>
        <p:spPr>
          <a:xfrm>
            <a:off x="2400944" y="5355784"/>
            <a:ext cx="844992" cy="443532"/>
          </a:xfrm>
          <a:prstGeom prst="line">
            <a:avLst/>
          </a:prstGeom>
          <a:noFill/>
          <a:ln w="25400" cap="flat" cmpd="sng" algn="ctr">
            <a:solidFill>
              <a:sysClr val="windowText" lastClr="000000"/>
            </a:solidFill>
            <a:prstDash val="solid"/>
          </a:ln>
          <a:effectLst/>
        </p:spPr>
      </p:cxnSp>
      <p:cxnSp>
        <p:nvCxnSpPr>
          <p:cNvPr id="47" name="Straight Connector 46">
            <a:extLst>
              <a:ext uri="{FF2B5EF4-FFF2-40B4-BE49-F238E27FC236}">
                <a16:creationId xmlns:a16="http://schemas.microsoft.com/office/drawing/2014/main" id="{FEC9DF78-7044-DD4A-82BD-02DB8727B077}"/>
              </a:ext>
            </a:extLst>
          </p:cNvPr>
          <p:cNvCxnSpPr>
            <a:cxnSpLocks/>
            <a:stCxn id="43" idx="6"/>
            <a:endCxn id="44" idx="3"/>
          </p:cNvCxnSpPr>
          <p:nvPr/>
        </p:nvCxnSpPr>
        <p:spPr>
          <a:xfrm flipV="1">
            <a:off x="2400944" y="5988946"/>
            <a:ext cx="844992" cy="456110"/>
          </a:xfrm>
          <a:prstGeom prst="line">
            <a:avLst/>
          </a:prstGeom>
          <a:noFill/>
          <a:ln w="25400" cap="flat" cmpd="sng" algn="ctr">
            <a:solidFill>
              <a:sysClr val="windowText" lastClr="000000"/>
            </a:solidFill>
            <a:prstDash val="solid"/>
          </a:ln>
          <a:effectLst/>
        </p:spPr>
      </p:cxnSp>
      <p:sp>
        <p:nvSpPr>
          <p:cNvPr id="48" name="Oval 47">
            <a:extLst>
              <a:ext uri="{FF2B5EF4-FFF2-40B4-BE49-F238E27FC236}">
                <a16:creationId xmlns:a16="http://schemas.microsoft.com/office/drawing/2014/main" id="{00F2C177-0A8B-2C4C-80A7-BF2750086217}"/>
              </a:ext>
            </a:extLst>
          </p:cNvPr>
          <p:cNvSpPr/>
          <p:nvPr/>
        </p:nvSpPr>
        <p:spPr>
          <a:xfrm>
            <a:off x="6913765" y="5227558"/>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p:sp>
        <p:nvSpPr>
          <p:cNvPr id="49" name="Oval 48">
            <a:extLst>
              <a:ext uri="{FF2B5EF4-FFF2-40B4-BE49-F238E27FC236}">
                <a16:creationId xmlns:a16="http://schemas.microsoft.com/office/drawing/2014/main" id="{E8E129A2-7257-EB4D-8E33-FE5D940A03D9}"/>
              </a:ext>
            </a:extLst>
          </p:cNvPr>
          <p:cNvSpPr/>
          <p:nvPr/>
        </p:nvSpPr>
        <p:spPr>
          <a:xfrm>
            <a:off x="6913765" y="6310968"/>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0" name="Oval 49">
                <a:extLst>
                  <a:ext uri="{FF2B5EF4-FFF2-40B4-BE49-F238E27FC236}">
                    <a16:creationId xmlns:a16="http://schemas.microsoft.com/office/drawing/2014/main" id="{9852BF97-9A0C-8A4C-9FA2-8DCD04882A8B}"/>
                  </a:ext>
                </a:extLst>
              </p:cNvPr>
              <p:cNvSpPr/>
              <p:nvPr/>
            </p:nvSpPr>
            <p:spPr>
              <a:xfrm>
                <a:off x="5744015" y="5230529"/>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mc:Choice>
        <mc:Fallback xmlns="">
          <p:sp>
            <p:nvSpPr>
              <p:cNvPr id="50" name="Oval 49">
                <a:extLst>
                  <a:ext uri="{FF2B5EF4-FFF2-40B4-BE49-F238E27FC236}">
                    <a16:creationId xmlns:a16="http://schemas.microsoft.com/office/drawing/2014/main" id="{9852BF97-9A0C-8A4C-9FA2-8DCD04882A8B}"/>
                  </a:ext>
                </a:extLst>
              </p:cNvPr>
              <p:cNvSpPr>
                <a:spLocks noRot="1" noChangeAspect="1" noMove="1" noResize="1" noEditPoints="1" noAdjustHandles="1" noChangeArrowheads="1" noChangeShapeType="1" noTextEdit="1"/>
              </p:cNvSpPr>
              <p:nvPr/>
            </p:nvSpPr>
            <p:spPr>
              <a:xfrm>
                <a:off x="5744015" y="5230529"/>
                <a:ext cx="268177" cy="268177"/>
              </a:xfrm>
              <a:prstGeom prst="ellipse">
                <a:avLst/>
              </a:prstGeom>
              <a:blipFill>
                <a:blip r:embed="rId3"/>
                <a:stretch>
                  <a:fillRect r="-6250"/>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51" name="Straight Connector 50">
            <a:extLst>
              <a:ext uri="{FF2B5EF4-FFF2-40B4-BE49-F238E27FC236}">
                <a16:creationId xmlns:a16="http://schemas.microsoft.com/office/drawing/2014/main" id="{8D73754A-354B-AE4A-B2F3-033C9F63D26A}"/>
              </a:ext>
            </a:extLst>
          </p:cNvPr>
          <p:cNvCxnSpPr>
            <a:cxnSpLocks/>
            <a:stCxn id="48" idx="4"/>
            <a:endCxn id="49" idx="0"/>
          </p:cNvCxnSpPr>
          <p:nvPr/>
        </p:nvCxnSpPr>
        <p:spPr>
          <a:xfrm>
            <a:off x="7047854" y="5495734"/>
            <a:ext cx="0" cy="815233"/>
          </a:xfrm>
          <a:prstGeom prst="line">
            <a:avLst/>
          </a:prstGeom>
          <a:noFill/>
          <a:ln w="25400" cap="flat" cmpd="sng" algn="ctr">
            <a:solidFill>
              <a:sysClr val="windowText" lastClr="000000"/>
            </a:solidFill>
            <a:prstDash val="solid"/>
          </a:ln>
          <a:effectLst/>
        </p:spPr>
      </p:cxnSp>
      <p:cxnSp>
        <p:nvCxnSpPr>
          <p:cNvPr id="52" name="Straight Connector 51">
            <a:extLst>
              <a:ext uri="{FF2B5EF4-FFF2-40B4-BE49-F238E27FC236}">
                <a16:creationId xmlns:a16="http://schemas.microsoft.com/office/drawing/2014/main" id="{2DC2CEC6-361B-DF4A-BAFC-BA243877F0FE}"/>
              </a:ext>
            </a:extLst>
          </p:cNvPr>
          <p:cNvCxnSpPr>
            <a:cxnSpLocks/>
            <a:stCxn id="54" idx="0"/>
            <a:endCxn id="50" idx="4"/>
          </p:cNvCxnSpPr>
          <p:nvPr/>
        </p:nvCxnSpPr>
        <p:spPr>
          <a:xfrm flipV="1">
            <a:off x="5878102" y="5498705"/>
            <a:ext cx="0" cy="812263"/>
          </a:xfrm>
          <a:prstGeom prst="line">
            <a:avLst/>
          </a:prstGeom>
          <a:noFill/>
          <a:ln w="25400" cap="flat" cmpd="sng" algn="ctr">
            <a:solidFill>
              <a:sysClr val="windowText" lastClr="000000"/>
            </a:solidFill>
            <a:prstDash val="solid"/>
          </a:ln>
          <a:effectLst/>
        </p:spPr>
      </p:cxnSp>
      <p:sp>
        <p:nvSpPr>
          <p:cNvPr id="54" name="Oval 53">
            <a:extLst>
              <a:ext uri="{FF2B5EF4-FFF2-40B4-BE49-F238E27FC236}">
                <a16:creationId xmlns:a16="http://schemas.microsoft.com/office/drawing/2014/main" id="{6AFB1FFA-2A6F-D845-A013-C20AFDD2B30A}"/>
              </a:ext>
            </a:extLst>
          </p:cNvPr>
          <p:cNvSpPr/>
          <p:nvPr/>
        </p:nvSpPr>
        <p:spPr>
          <a:xfrm>
            <a:off x="5744015" y="6310968"/>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55" name="Straight Connector 54">
            <a:extLst>
              <a:ext uri="{FF2B5EF4-FFF2-40B4-BE49-F238E27FC236}">
                <a16:creationId xmlns:a16="http://schemas.microsoft.com/office/drawing/2014/main" id="{FB068BA7-3A2C-8542-BC9C-6C7A5B5F0C38}"/>
              </a:ext>
            </a:extLst>
          </p:cNvPr>
          <p:cNvCxnSpPr>
            <a:cxnSpLocks/>
            <a:stCxn id="48" idx="2"/>
            <a:endCxn id="50" idx="6"/>
          </p:cNvCxnSpPr>
          <p:nvPr/>
        </p:nvCxnSpPr>
        <p:spPr>
          <a:xfrm flipH="1">
            <a:off x="6012191" y="5361646"/>
            <a:ext cx="901574" cy="2971"/>
          </a:xfrm>
          <a:prstGeom prst="line">
            <a:avLst/>
          </a:prstGeom>
          <a:noFill/>
          <a:ln w="25400" cap="flat" cmpd="sng" algn="ctr">
            <a:solidFill>
              <a:sysClr val="windowText" lastClr="000000"/>
            </a:solidFill>
            <a:prstDash val="solid"/>
          </a:ln>
          <a:effectLst/>
        </p:spPr>
      </p:cxnSp>
      <p:cxnSp>
        <p:nvCxnSpPr>
          <p:cNvPr id="56" name="Straight Connector 55">
            <a:extLst>
              <a:ext uri="{FF2B5EF4-FFF2-40B4-BE49-F238E27FC236}">
                <a16:creationId xmlns:a16="http://schemas.microsoft.com/office/drawing/2014/main" id="{7CF42C6C-4EE0-5F42-8BA2-B7E26348CF57}"/>
              </a:ext>
            </a:extLst>
          </p:cNvPr>
          <p:cNvCxnSpPr>
            <a:cxnSpLocks/>
            <a:stCxn id="49" idx="2"/>
            <a:endCxn id="54" idx="6"/>
          </p:cNvCxnSpPr>
          <p:nvPr/>
        </p:nvCxnSpPr>
        <p:spPr>
          <a:xfrm flipH="1">
            <a:off x="6012191" y="6445056"/>
            <a:ext cx="901574" cy="0"/>
          </a:xfrm>
          <a:prstGeom prst="line">
            <a:avLst/>
          </a:prstGeom>
          <a:noFill/>
          <a:ln w="25400" cap="flat" cmpd="sng" algn="ctr">
            <a:solidFill>
              <a:sysClr val="windowText" lastClr="000000"/>
            </a:solidFill>
            <a:prstDash val="solid"/>
          </a:ln>
          <a:effectLst/>
        </p:spPr>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9A7B650-B175-6A43-BEBC-C9F6B24C256E}"/>
                  </a:ext>
                </a:extLst>
              </p:cNvPr>
              <p:cNvSpPr txBox="1"/>
              <p:nvPr/>
            </p:nvSpPr>
            <p:spPr>
              <a:xfrm>
                <a:off x="1015082" y="4781089"/>
                <a:ext cx="3315716" cy="369332"/>
              </a:xfrm>
              <a:prstGeom prst="rect">
                <a:avLst/>
              </a:prstGeom>
              <a:noFill/>
            </p:spPr>
            <p:txBody>
              <a:bodyPr wrap="non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oMath>
                </a14:m>
                <a:r>
                  <a:rPr lang="en-US"/>
                  <a:t> </a:t>
                </a:r>
                <a:r>
                  <a:rPr lang="en-US">
                    <a:latin typeface="Calibri" panose="020F0502020204030204" pitchFamily="34" charset="0"/>
                    <a:cs typeface="Calibri" panose="020F0502020204030204" pitchFamily="34" charset="0"/>
                  </a:rPr>
                  <a:t>resides in </a:t>
                </a:r>
                <a:r>
                  <a:rPr lang="en-US">
                    <a:solidFill>
                      <a:srgbClr val="C00000"/>
                    </a:solidFill>
                    <a:latin typeface="Calibri" panose="020F0502020204030204" pitchFamily="34" charset="0"/>
                    <a:cs typeface="Calibri" panose="020F0502020204030204" pitchFamily="34" charset="0"/>
                  </a:rPr>
                  <a:t>a cycle with length 3</a:t>
                </a:r>
              </a:p>
            </p:txBody>
          </p:sp>
        </mc:Choice>
        <mc:Fallback xmlns="">
          <p:sp>
            <p:nvSpPr>
              <p:cNvPr id="8" name="TextBox 7">
                <a:extLst>
                  <a:ext uri="{FF2B5EF4-FFF2-40B4-BE49-F238E27FC236}">
                    <a16:creationId xmlns:a16="http://schemas.microsoft.com/office/drawing/2014/main" id="{E9A7B650-B175-6A43-BEBC-C9F6B24C256E}"/>
                  </a:ext>
                </a:extLst>
              </p:cNvPr>
              <p:cNvSpPr txBox="1">
                <a:spLocks noRot="1" noChangeAspect="1" noMove="1" noResize="1" noEditPoints="1" noAdjustHandles="1" noChangeArrowheads="1" noChangeShapeType="1" noTextEdit="1"/>
              </p:cNvSpPr>
              <p:nvPr/>
            </p:nvSpPr>
            <p:spPr>
              <a:xfrm>
                <a:off x="1015082" y="4781089"/>
                <a:ext cx="3315716" cy="369332"/>
              </a:xfrm>
              <a:prstGeom prst="rect">
                <a:avLst/>
              </a:prstGeom>
              <a:blipFill>
                <a:blip r:embed="rId4"/>
                <a:stretch>
                  <a:fillRect t="-8197" r="-73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6C58EA0B-EBEE-084B-B301-CCCCCD33AA72}"/>
                  </a:ext>
                </a:extLst>
              </p:cNvPr>
              <p:cNvSpPr txBox="1"/>
              <p:nvPr/>
            </p:nvSpPr>
            <p:spPr>
              <a:xfrm>
                <a:off x="4876797" y="4781089"/>
                <a:ext cx="3315716" cy="369332"/>
              </a:xfrm>
              <a:prstGeom prst="rect">
                <a:avLst/>
              </a:prstGeom>
              <a:noFill/>
            </p:spPr>
            <p:txBody>
              <a:bodyPr wrap="non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oMath>
                </a14:m>
                <a:r>
                  <a:rPr lang="en-US"/>
                  <a:t> </a:t>
                </a:r>
                <a:r>
                  <a:rPr lang="en-US">
                    <a:latin typeface="Calibri" panose="020F0502020204030204" pitchFamily="34" charset="0"/>
                    <a:cs typeface="Calibri" panose="020F0502020204030204" pitchFamily="34" charset="0"/>
                  </a:rPr>
                  <a:t>resides in </a:t>
                </a:r>
                <a:r>
                  <a:rPr lang="en-US">
                    <a:solidFill>
                      <a:srgbClr val="C00000"/>
                    </a:solidFill>
                    <a:latin typeface="Calibri" panose="020F0502020204030204" pitchFamily="34" charset="0"/>
                    <a:cs typeface="Calibri" panose="020F0502020204030204" pitchFamily="34" charset="0"/>
                  </a:rPr>
                  <a:t>a cycle with length 4</a:t>
                </a:r>
              </a:p>
            </p:txBody>
          </p:sp>
        </mc:Choice>
        <mc:Fallback xmlns="">
          <p:sp>
            <p:nvSpPr>
              <p:cNvPr id="23" name="TextBox 22">
                <a:extLst>
                  <a:ext uri="{FF2B5EF4-FFF2-40B4-BE49-F238E27FC236}">
                    <a16:creationId xmlns:a16="http://schemas.microsoft.com/office/drawing/2014/main" id="{6C58EA0B-EBEE-084B-B301-CCCCCD33AA72}"/>
                  </a:ext>
                </a:extLst>
              </p:cNvPr>
              <p:cNvSpPr txBox="1">
                <a:spLocks noRot="1" noChangeAspect="1" noMove="1" noResize="1" noEditPoints="1" noAdjustHandles="1" noChangeArrowheads="1" noChangeShapeType="1" noTextEdit="1"/>
              </p:cNvSpPr>
              <p:nvPr/>
            </p:nvSpPr>
            <p:spPr>
              <a:xfrm>
                <a:off x="4876797" y="4781089"/>
                <a:ext cx="3315716" cy="369332"/>
              </a:xfrm>
              <a:prstGeom prst="rect">
                <a:avLst/>
              </a:prstGeom>
              <a:blipFill>
                <a:blip r:embed="rId5"/>
                <a:stretch>
                  <a:fillRect t="-8197" r="-551" b="-24590"/>
                </a:stretch>
              </a:blipFill>
            </p:spPr>
            <p:txBody>
              <a:bodyPr/>
              <a:lstStyle/>
              <a:p>
                <a:r>
                  <a:rPr lang="en-US">
                    <a:noFill/>
                  </a:rPr>
                  <a:t> </a:t>
                </a:r>
              </a:p>
            </p:txBody>
          </p:sp>
        </mc:Fallback>
      </mc:AlternateContent>
      <p:sp>
        <p:nvSpPr>
          <p:cNvPr id="24" name="Content Placeholder 2">
            <a:extLst>
              <a:ext uri="{FF2B5EF4-FFF2-40B4-BE49-F238E27FC236}">
                <a16:creationId xmlns:a16="http://schemas.microsoft.com/office/drawing/2014/main" id="{194A1C19-CC6F-6544-9387-BFA717A094F1}"/>
              </a:ext>
            </a:extLst>
          </p:cNvPr>
          <p:cNvSpPr txBox="1">
            <a:spLocks/>
          </p:cNvSpPr>
          <p:nvPr/>
        </p:nvSpPr>
        <p:spPr>
          <a:xfrm>
            <a:off x="1008459" y="4016616"/>
            <a:ext cx="3322339" cy="560124"/>
          </a:xfrm>
          <a:prstGeom prst="rect">
            <a:avLst/>
          </a:prstGeom>
        </p:spPr>
        <p:txBody>
          <a:bodyPr vert="horz" lIns="54864" tIns="91440" rIns="91440" bIns="45720" rtlCol="0" anchor="t">
            <a:normAutofit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457200" lvl="1" indent="0">
              <a:buNone/>
            </a:pPr>
            <a:r>
              <a:rPr lang="en-US" b="1">
                <a:latin typeface="Calibri"/>
                <a:ea typeface="Calibri"/>
                <a:cs typeface="Calibri"/>
              </a:rPr>
              <a:t>[1, 0, 2, 2, 6, 8]</a:t>
            </a:r>
          </a:p>
        </p:txBody>
      </p:sp>
      <p:cxnSp>
        <p:nvCxnSpPr>
          <p:cNvPr id="26" name="Straight Arrow Connector 25">
            <a:extLst>
              <a:ext uri="{FF2B5EF4-FFF2-40B4-BE49-F238E27FC236}">
                <a16:creationId xmlns:a16="http://schemas.microsoft.com/office/drawing/2014/main" id="{E65FFD54-48F0-FA4C-AD1D-2BEFE8F783E4}"/>
              </a:ext>
            </a:extLst>
          </p:cNvPr>
          <p:cNvCxnSpPr>
            <a:cxnSpLocks/>
          </p:cNvCxnSpPr>
          <p:nvPr/>
        </p:nvCxnSpPr>
        <p:spPr>
          <a:xfrm flipV="1">
            <a:off x="2786281" y="4539836"/>
            <a:ext cx="0" cy="215012"/>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27" name="Content Placeholder 2">
            <a:extLst>
              <a:ext uri="{FF2B5EF4-FFF2-40B4-BE49-F238E27FC236}">
                <a16:creationId xmlns:a16="http://schemas.microsoft.com/office/drawing/2014/main" id="{1D12873A-A676-8140-BE63-35641800FFC9}"/>
              </a:ext>
            </a:extLst>
          </p:cNvPr>
          <p:cNvSpPr txBox="1">
            <a:spLocks/>
          </p:cNvSpPr>
          <p:nvPr/>
        </p:nvSpPr>
        <p:spPr>
          <a:xfrm>
            <a:off x="5130773" y="4024122"/>
            <a:ext cx="3322339" cy="560124"/>
          </a:xfrm>
          <a:prstGeom prst="rect">
            <a:avLst/>
          </a:prstGeom>
        </p:spPr>
        <p:txBody>
          <a:bodyPr vert="horz" lIns="54864" tIns="91440" rIns="91440" bIns="45720" rtlCol="0" anchor="t">
            <a:normAutofit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457200" lvl="1" indent="0">
              <a:buNone/>
            </a:pPr>
            <a:r>
              <a:rPr lang="en-US" b="1">
                <a:latin typeface="Calibri"/>
                <a:ea typeface="Calibri"/>
                <a:cs typeface="Calibri"/>
              </a:rPr>
              <a:t>[1, 0, 2, 0, 8, 0]</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8492C2C-156F-264E-9711-53975B4B9E73}"/>
                  </a:ext>
                </a:extLst>
              </p:cNvPr>
              <p:cNvSpPr txBox="1"/>
              <p:nvPr/>
            </p:nvSpPr>
            <p:spPr>
              <a:xfrm>
                <a:off x="1179688" y="3707821"/>
                <a:ext cx="3213187" cy="369332"/>
              </a:xfrm>
              <a:prstGeom prst="rect">
                <a:avLst/>
              </a:prstGeom>
              <a:noFill/>
            </p:spPr>
            <p:txBody>
              <a:bodyPr wrap="none" rtlCol="0">
                <a:spAutoFit/>
              </a:bodyPr>
              <a:lstStyle/>
              <a:p>
                <a:r>
                  <a:rPr lang="en-US" b="1">
                    <a:latin typeface="Calibri" panose="020F0502020204030204" pitchFamily="34" charset="0"/>
                    <a:cs typeface="Calibri" panose="020F0502020204030204" pitchFamily="34" charset="0"/>
                  </a:rPr>
                  <a:t>Augmented node feature for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𝒗</m:t>
                        </m:r>
                      </m:e>
                      <m:sub>
                        <m:r>
                          <a:rPr lang="en-US" b="1" i="1" smtClean="0">
                            <a:latin typeface="Cambria Math" panose="02040503050406030204" pitchFamily="18" charset="0"/>
                          </a:rPr>
                          <m:t>𝟏</m:t>
                        </m:r>
                      </m:sub>
                    </m:sSub>
                  </m:oMath>
                </a14:m>
                <a:endParaRPr lang="en-US" b="1">
                  <a:latin typeface="Calibri" panose="020F0502020204030204" pitchFamily="34" charset="0"/>
                  <a:cs typeface="Calibri" panose="020F0502020204030204" pitchFamily="34" charset="0"/>
                </a:endParaRPr>
              </a:p>
            </p:txBody>
          </p:sp>
        </mc:Choice>
        <mc:Fallback xmlns="">
          <p:sp>
            <p:nvSpPr>
              <p:cNvPr id="11" name="TextBox 10">
                <a:extLst>
                  <a:ext uri="{FF2B5EF4-FFF2-40B4-BE49-F238E27FC236}">
                    <a16:creationId xmlns:a16="http://schemas.microsoft.com/office/drawing/2014/main" id="{98492C2C-156F-264E-9711-53975B4B9E73}"/>
                  </a:ext>
                </a:extLst>
              </p:cNvPr>
              <p:cNvSpPr txBox="1">
                <a:spLocks noRot="1" noChangeAspect="1" noMove="1" noResize="1" noEditPoints="1" noAdjustHandles="1" noChangeArrowheads="1" noChangeShapeType="1" noTextEdit="1"/>
              </p:cNvSpPr>
              <p:nvPr/>
            </p:nvSpPr>
            <p:spPr>
              <a:xfrm>
                <a:off x="1179688" y="3707821"/>
                <a:ext cx="3213187" cy="369332"/>
              </a:xfrm>
              <a:prstGeom prst="rect">
                <a:avLst/>
              </a:prstGeom>
              <a:blipFill>
                <a:blip r:embed="rId6"/>
                <a:stretch>
                  <a:fillRect l="-1708" t="-8197" b="-24590"/>
                </a:stretch>
              </a:blipFill>
            </p:spPr>
            <p:txBody>
              <a:bodyPr/>
              <a:lstStyle/>
              <a:p>
                <a:r>
                  <a:rPr lang="en-US">
                    <a:noFill/>
                  </a:rPr>
                  <a:t> </a:t>
                </a:r>
              </a:p>
            </p:txBody>
          </p:sp>
        </mc:Fallback>
      </mc:AlternateContent>
      <p:cxnSp>
        <p:nvCxnSpPr>
          <p:cNvPr id="31" name="Straight Arrow Connector 30">
            <a:extLst>
              <a:ext uri="{FF2B5EF4-FFF2-40B4-BE49-F238E27FC236}">
                <a16:creationId xmlns:a16="http://schemas.microsoft.com/office/drawing/2014/main" id="{6D132EF0-AB7E-5C4E-A519-02BC5208D4E2}"/>
              </a:ext>
            </a:extLst>
          </p:cNvPr>
          <p:cNvCxnSpPr>
            <a:cxnSpLocks/>
          </p:cNvCxnSpPr>
          <p:nvPr/>
        </p:nvCxnSpPr>
        <p:spPr>
          <a:xfrm flipV="1">
            <a:off x="7267967" y="4530511"/>
            <a:ext cx="0" cy="215012"/>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10F4E20F-E74D-E94D-896B-7EDD38DDDBC6}"/>
                  </a:ext>
                </a:extLst>
              </p:cNvPr>
              <p:cNvSpPr txBox="1"/>
              <p:nvPr/>
            </p:nvSpPr>
            <p:spPr>
              <a:xfrm>
                <a:off x="5053783" y="3707821"/>
                <a:ext cx="3213187" cy="369332"/>
              </a:xfrm>
              <a:prstGeom prst="rect">
                <a:avLst/>
              </a:prstGeom>
              <a:noFill/>
            </p:spPr>
            <p:txBody>
              <a:bodyPr wrap="none" rtlCol="0">
                <a:spAutoFit/>
              </a:bodyPr>
              <a:lstStyle/>
              <a:p>
                <a:r>
                  <a:rPr lang="en-US" b="1">
                    <a:latin typeface="Calibri" panose="020F0502020204030204" pitchFamily="34" charset="0"/>
                    <a:cs typeface="Calibri" panose="020F0502020204030204" pitchFamily="34" charset="0"/>
                  </a:rPr>
                  <a:t>Augmented node feature for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𝒗</m:t>
                        </m:r>
                      </m:e>
                      <m:sub>
                        <m:r>
                          <a:rPr lang="en-US" b="1" i="1" smtClean="0">
                            <a:latin typeface="Cambria Math" panose="02040503050406030204" pitchFamily="18" charset="0"/>
                          </a:rPr>
                          <m:t>𝟏</m:t>
                        </m:r>
                      </m:sub>
                    </m:sSub>
                  </m:oMath>
                </a14:m>
                <a:endParaRPr lang="en-US" b="1">
                  <a:latin typeface="Calibri" panose="020F0502020204030204" pitchFamily="34" charset="0"/>
                  <a:cs typeface="Calibri" panose="020F0502020204030204" pitchFamily="34" charset="0"/>
                </a:endParaRPr>
              </a:p>
            </p:txBody>
          </p:sp>
        </mc:Choice>
        <mc:Fallback xmlns="">
          <p:sp>
            <p:nvSpPr>
              <p:cNvPr id="32" name="TextBox 31">
                <a:extLst>
                  <a:ext uri="{FF2B5EF4-FFF2-40B4-BE49-F238E27FC236}">
                    <a16:creationId xmlns:a16="http://schemas.microsoft.com/office/drawing/2014/main" id="{10F4E20F-E74D-E94D-896B-7EDD38DDDBC6}"/>
                  </a:ext>
                </a:extLst>
              </p:cNvPr>
              <p:cNvSpPr txBox="1">
                <a:spLocks noRot="1" noChangeAspect="1" noMove="1" noResize="1" noEditPoints="1" noAdjustHandles="1" noChangeArrowheads="1" noChangeShapeType="1" noTextEdit="1"/>
              </p:cNvSpPr>
              <p:nvPr/>
            </p:nvSpPr>
            <p:spPr>
              <a:xfrm>
                <a:off x="5053783" y="3707821"/>
                <a:ext cx="3213187" cy="369332"/>
              </a:xfrm>
              <a:prstGeom prst="rect">
                <a:avLst/>
              </a:prstGeom>
              <a:blipFill>
                <a:blip r:embed="rId7"/>
                <a:stretch>
                  <a:fillRect l="-1518" t="-8197" b="-24590"/>
                </a:stretch>
              </a:blipFill>
            </p:spPr>
            <p:txBody>
              <a:bodyPr/>
              <a:lstStyle/>
              <a:p>
                <a:r>
                  <a:rPr lang="en-US">
                    <a:noFill/>
                  </a:rPr>
                  <a:t> </a:t>
                </a:r>
              </a:p>
            </p:txBody>
          </p:sp>
        </mc:Fallback>
      </mc:AlternateContent>
      <p:sp>
        <p:nvSpPr>
          <p:cNvPr id="30" name="Rectangle 29">
            <a:extLst>
              <a:ext uri="{FF2B5EF4-FFF2-40B4-BE49-F238E27FC236}">
                <a16:creationId xmlns:a16="http://schemas.microsoft.com/office/drawing/2014/main" id="{39261DB3-C539-0746-A388-5E0E34E5565B}"/>
              </a:ext>
            </a:extLst>
          </p:cNvPr>
          <p:cNvSpPr/>
          <p:nvPr/>
        </p:nvSpPr>
        <p:spPr>
          <a:xfrm>
            <a:off x="2923674" y="0"/>
            <a:ext cx="6288104" cy="461665"/>
          </a:xfrm>
          <a:prstGeom prst="rect">
            <a:avLst/>
          </a:prstGeom>
        </p:spPr>
        <p:txBody>
          <a:bodyPr wrap="square" lIns="91440" tIns="45720" rIns="91440" bIns="45720" anchor="t">
            <a:spAutoFit/>
          </a:bodyPr>
          <a:lstStyle/>
          <a:p>
            <a:r>
              <a:rPr lang="en-US" sz="1200">
                <a:solidFill>
                  <a:schemeClr val="bg1"/>
                </a:solidFill>
                <a:ea typeface="华文楷体"/>
              </a:rPr>
              <a:t>C. </a:t>
            </a:r>
            <a:r>
              <a:rPr lang="en-US" sz="1200" err="1">
                <a:solidFill>
                  <a:schemeClr val="bg1"/>
                </a:solidFill>
                <a:ea typeface="华文楷体"/>
              </a:rPr>
              <a:t>Kanatsoulis</a:t>
            </a:r>
            <a:r>
              <a:rPr lang="en-US" sz="1200">
                <a:solidFill>
                  <a:schemeClr val="bg1"/>
                </a:solidFill>
                <a:ea typeface="华文楷体"/>
              </a:rPr>
              <a:t>, A. Ribeiro. </a:t>
            </a:r>
            <a:r>
              <a:rPr lang="en-US" sz="1200" u="sng">
                <a:solidFill>
                  <a:schemeClr val="bg1"/>
                </a:solidFill>
                <a:hlinkClick r:id="rId8">
                  <a:extLst>
                    <a:ext uri="{A12FA001-AC4F-418D-AE19-62706E023703}">
                      <ahyp:hlinkClr xmlns:ahyp="http://schemas.microsoft.com/office/drawing/2018/hyperlinkcolor" val="tx"/>
                    </a:ext>
                  </a:extLst>
                </a:hlinkClick>
              </a:rPr>
              <a:t>Graph Neural Network Are More Powerful Than we Think</a:t>
            </a:r>
            <a:r>
              <a:rPr lang="en-US" sz="1200">
                <a:solidFill>
                  <a:schemeClr val="bg1"/>
                </a:solidFill>
              </a:rPr>
              <a:t>, ICASSP 2024</a:t>
            </a:r>
          </a:p>
          <a:p>
            <a:endParaRPr lang="en-US" sz="1200">
              <a:solidFill>
                <a:schemeClr val="bg1"/>
              </a:solidFill>
            </a:endParaRPr>
          </a:p>
        </p:txBody>
      </p:sp>
      <p:pic>
        <p:nvPicPr>
          <p:cNvPr id="7" name="Picture 6">
            <a:extLst>
              <a:ext uri="{FF2B5EF4-FFF2-40B4-BE49-F238E27FC236}">
                <a16:creationId xmlns:a16="http://schemas.microsoft.com/office/drawing/2014/main" id="{AA085FA8-D1CA-CA2D-540E-A266810CBB56}"/>
              </a:ext>
            </a:extLst>
          </p:cNvPr>
          <p:cNvPicPr>
            <a:picLocks noChangeAspect="1"/>
          </p:cNvPicPr>
          <p:nvPr/>
        </p:nvPicPr>
        <p:blipFill>
          <a:blip r:embed="rId9"/>
          <a:stretch>
            <a:fillRect/>
          </a:stretch>
        </p:blipFill>
        <p:spPr>
          <a:xfrm>
            <a:off x="380270" y="3018342"/>
            <a:ext cx="8531053" cy="420571"/>
          </a:xfrm>
          <a:prstGeom prst="rect">
            <a:avLst/>
          </a:prstGeom>
        </p:spPr>
      </p:pic>
    </p:spTree>
    <p:extLst>
      <p:ext uri="{BB962C8B-B14F-4D97-AF65-F5344CB8AC3E}">
        <p14:creationId xmlns:p14="http://schemas.microsoft.com/office/powerpoint/2010/main" val="27904602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8FFBC-2383-A84E-9249-71CD39FD9280}"/>
              </a:ext>
            </a:extLst>
          </p:cNvPr>
          <p:cNvSpPr>
            <a:spLocks noGrp="1"/>
          </p:cNvSpPr>
          <p:nvPr>
            <p:ph type="title"/>
          </p:nvPr>
        </p:nvSpPr>
        <p:spPr>
          <a:xfrm>
            <a:off x="457200" y="76200"/>
            <a:ext cx="8410074" cy="987552"/>
          </a:xfrm>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t>Expressive Power</a:t>
            </a:r>
          </a:p>
        </p:txBody>
      </p:sp>
      <p:sp>
        <p:nvSpPr>
          <p:cNvPr id="3" name="Content Placeholder 2">
            <a:extLst>
              <a:ext uri="{FF2B5EF4-FFF2-40B4-BE49-F238E27FC236}">
                <a16:creationId xmlns:a16="http://schemas.microsoft.com/office/drawing/2014/main" id="{BC64CE17-AC5F-ED40-9059-9654170EB025}"/>
              </a:ext>
            </a:extLst>
          </p:cNvPr>
          <p:cNvSpPr>
            <a:spLocks noGrp="1"/>
          </p:cNvSpPr>
          <p:nvPr>
            <p:ph idx="1"/>
          </p:nvPr>
        </p:nvSpPr>
        <p:spPr>
          <a:xfrm>
            <a:off x="366962" y="1266444"/>
            <a:ext cx="8653803" cy="5087091"/>
          </a:xfrm>
        </p:spPr>
        <p:txBody>
          <a:bodyPr vert="horz" lIns="54864" tIns="91440" rIns="91440" bIns="45720" rtlCol="0" anchor="t">
            <a:normAutofit/>
          </a:bodyPr>
          <a:lstStyle/>
          <a:p>
            <a:pPr marL="575945" indent="-457200">
              <a:buClr>
                <a:srgbClr val="F0AD00"/>
              </a:buClr>
            </a:pPr>
            <a:r>
              <a:rPr lang="en-US" sz="2800" b="1">
                <a:latin typeface="Calibri"/>
                <a:ea typeface="Calibri"/>
                <a:cs typeface="Calibri"/>
              </a:rPr>
              <a:t>Theorem:</a:t>
            </a:r>
            <a:r>
              <a:rPr lang="en-US" sz="2800">
                <a:latin typeface="Calibri"/>
                <a:ea typeface="Calibri"/>
                <a:cs typeface="Calibri"/>
              </a:rPr>
              <a:t> If two graphs have adjacency matrices with </a:t>
            </a:r>
            <a:r>
              <a:rPr lang="en-US" sz="2800" b="1">
                <a:solidFill>
                  <a:srgbClr val="C00000"/>
                </a:solidFill>
                <a:latin typeface="Calibri"/>
                <a:ea typeface="Calibri"/>
                <a:cs typeface="Calibri"/>
              </a:rPr>
              <a:t>different eigenvalues</a:t>
            </a:r>
            <a:r>
              <a:rPr lang="en-US" sz="2800">
                <a:latin typeface="Calibri"/>
                <a:ea typeface="Calibri"/>
                <a:cs typeface="Calibri"/>
              </a:rPr>
              <a:t>, there exists a GNN with closed-loop initial node features that can </a:t>
            </a:r>
            <a:r>
              <a:rPr lang="en-US" sz="2800" b="1">
                <a:solidFill>
                  <a:srgbClr val="C00000"/>
                </a:solidFill>
                <a:latin typeface="Calibri"/>
                <a:ea typeface="Calibri"/>
                <a:cs typeface="Calibri"/>
              </a:rPr>
              <a:t>always tell them apart.</a:t>
            </a:r>
            <a:r>
              <a:rPr lang="en-US" sz="2800">
                <a:latin typeface="Calibri"/>
                <a:ea typeface="Calibri"/>
                <a:cs typeface="Calibri"/>
              </a:rPr>
              <a:t> </a:t>
            </a:r>
            <a:endParaRPr lang="en-US" sz="2800">
              <a:solidFill>
                <a:srgbClr val="C00000"/>
              </a:solidFill>
              <a:ea typeface="Calibri"/>
            </a:endParaRPr>
          </a:p>
          <a:p>
            <a:pPr marL="575945" indent="-457200">
              <a:buClr>
                <a:srgbClr val="F0AD00"/>
              </a:buClr>
            </a:pPr>
            <a:endParaRPr lang="en-US" sz="2400">
              <a:solidFill>
                <a:srgbClr val="C00000"/>
              </a:solidFill>
              <a:latin typeface="Calibri"/>
              <a:ea typeface="Calibri"/>
              <a:cs typeface="Calibri"/>
            </a:endParaRPr>
          </a:p>
          <a:p>
            <a:pPr marL="575945" indent="-457200">
              <a:buClr>
                <a:srgbClr val="F0AD00"/>
              </a:buClr>
            </a:pPr>
            <a:r>
              <a:rPr lang="en-US" sz="2400">
                <a:latin typeface="Calibri"/>
                <a:ea typeface="Calibri"/>
                <a:cs typeface="Calibri"/>
              </a:rPr>
              <a:t>GNNs with </a:t>
            </a:r>
            <a:r>
              <a:rPr lang="en-US" sz="2400" b="1">
                <a:solidFill>
                  <a:srgbClr val="0000FF"/>
                </a:solidFill>
                <a:latin typeface="Calibri"/>
                <a:ea typeface="Calibri"/>
                <a:cs typeface="Calibri"/>
              </a:rPr>
              <a:t>structural initial node features</a:t>
            </a:r>
            <a:r>
              <a:rPr lang="en-US" sz="2400">
                <a:latin typeface="Calibri"/>
                <a:ea typeface="Calibri"/>
                <a:cs typeface="Calibri"/>
              </a:rPr>
              <a:t> can produce different representations for </a:t>
            </a:r>
            <a:r>
              <a:rPr lang="en-US" sz="2400" b="1">
                <a:latin typeface="Calibri"/>
                <a:ea typeface="Calibri"/>
                <a:cs typeface="Calibri"/>
              </a:rPr>
              <a:t>almost all real-world graphs</a:t>
            </a:r>
            <a:r>
              <a:rPr lang="en-US" sz="2400">
                <a:latin typeface="Calibri"/>
                <a:ea typeface="Calibri"/>
                <a:cs typeface="Calibri"/>
              </a:rPr>
              <a:t>.</a:t>
            </a:r>
            <a:endParaRPr lang="en-US">
              <a:ea typeface="Calibri"/>
            </a:endParaRPr>
          </a:p>
          <a:p>
            <a:pPr marL="575945" indent="-457200"/>
            <a:endParaRPr lang="en-US" sz="2400">
              <a:solidFill>
                <a:srgbClr val="C00000"/>
              </a:solidFill>
              <a:latin typeface="Calibri"/>
              <a:ea typeface="Calibri"/>
              <a:cs typeface="Calibri"/>
            </a:endParaRPr>
          </a:p>
          <a:p>
            <a:pPr marL="575945" indent="-457200"/>
            <a:r>
              <a:rPr lang="en-US" sz="2400">
                <a:solidFill>
                  <a:srgbClr val="0000FF"/>
                </a:solidFill>
                <a:latin typeface="Calibri"/>
                <a:ea typeface="Calibri"/>
                <a:cs typeface="Calibri"/>
              </a:rPr>
              <a:t>GIN with structural initial node features</a:t>
            </a:r>
            <a:r>
              <a:rPr lang="en-US" sz="2400">
                <a:latin typeface="Calibri"/>
                <a:ea typeface="Calibri"/>
                <a:cs typeface="Calibri"/>
              </a:rPr>
              <a:t> is </a:t>
            </a:r>
            <a:r>
              <a:rPr lang="en-US" sz="2400" b="1">
                <a:solidFill>
                  <a:srgbClr val="C00000"/>
                </a:solidFill>
                <a:latin typeface="Calibri"/>
                <a:ea typeface="Calibri"/>
                <a:cs typeface="Calibri"/>
              </a:rPr>
              <a:t>strictly more powerful</a:t>
            </a:r>
            <a:r>
              <a:rPr lang="en-US" sz="2400">
                <a:latin typeface="Calibri"/>
                <a:ea typeface="Calibri"/>
                <a:cs typeface="Calibri"/>
              </a:rPr>
              <a:t> than the WL-kernel.</a:t>
            </a:r>
            <a:endParaRPr lang="en-US">
              <a:latin typeface="Calibri"/>
              <a:ea typeface="Calibri"/>
              <a:cs typeface="Calibri"/>
            </a:endParaRPr>
          </a:p>
        </p:txBody>
      </p:sp>
      <p:sp>
        <p:nvSpPr>
          <p:cNvPr id="4" name="Date Placeholder 3">
            <a:extLst>
              <a:ext uri="{FF2B5EF4-FFF2-40B4-BE49-F238E27FC236}">
                <a16:creationId xmlns:a16="http://schemas.microsoft.com/office/drawing/2014/main" id="{54F061DE-8C9C-634F-B848-227156B3B738}"/>
              </a:ext>
            </a:extLst>
          </p:cNvPr>
          <p:cNvSpPr>
            <a:spLocks noGrp="1"/>
          </p:cNvSpPr>
          <p:nvPr>
            <p:ph type="dt" sz="half" idx="10"/>
          </p:nvPr>
        </p:nvSpPr>
        <p:spPr/>
        <p:txBody>
          <a:bodyPr/>
          <a:lstStyle/>
          <a:p>
            <a:fld id="{24BDA2A8-10CB-AF48-9369-34284D5D689B}" type="datetime1">
              <a:rPr lang="en-US" smtClean="0"/>
              <a:t>10/15/24</a:t>
            </a:fld>
            <a:endParaRPr lang="en-US"/>
          </a:p>
        </p:txBody>
      </p:sp>
      <p:sp>
        <p:nvSpPr>
          <p:cNvPr id="5" name="Footer Placeholder 4">
            <a:extLst>
              <a:ext uri="{FF2B5EF4-FFF2-40B4-BE49-F238E27FC236}">
                <a16:creationId xmlns:a16="http://schemas.microsoft.com/office/drawing/2014/main" id="{1F1B264A-1961-BC4A-AE39-1B6087901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4C2B3F9-5886-9B44-9E78-94FE03E97D70}"/>
              </a:ext>
            </a:extLst>
          </p:cNvPr>
          <p:cNvSpPr>
            <a:spLocks noGrp="1"/>
          </p:cNvSpPr>
          <p:nvPr>
            <p:ph type="sldNum" sz="quarter" idx="12"/>
          </p:nvPr>
        </p:nvSpPr>
        <p:spPr/>
        <p:txBody>
          <a:bodyPr/>
          <a:lstStyle/>
          <a:p>
            <a:fld id="{19B12225-5612-419B-A8D5-4B8EEE4C217E}" type="slidenum">
              <a:rPr lang="en-US" smtClean="0"/>
              <a:pPr/>
              <a:t>39</a:t>
            </a:fld>
            <a:endParaRPr lang="en-US"/>
          </a:p>
        </p:txBody>
      </p:sp>
      <p:sp>
        <p:nvSpPr>
          <p:cNvPr id="30" name="Rectangle 29">
            <a:extLst>
              <a:ext uri="{FF2B5EF4-FFF2-40B4-BE49-F238E27FC236}">
                <a16:creationId xmlns:a16="http://schemas.microsoft.com/office/drawing/2014/main" id="{39261DB3-C539-0746-A388-5E0E34E5565B}"/>
              </a:ext>
            </a:extLst>
          </p:cNvPr>
          <p:cNvSpPr/>
          <p:nvPr/>
        </p:nvSpPr>
        <p:spPr>
          <a:xfrm>
            <a:off x="2923674" y="0"/>
            <a:ext cx="6288104" cy="461665"/>
          </a:xfrm>
          <a:prstGeom prst="rect">
            <a:avLst/>
          </a:prstGeom>
        </p:spPr>
        <p:txBody>
          <a:bodyPr wrap="square" lIns="91440" tIns="45720" rIns="91440" bIns="45720" anchor="t">
            <a:spAutoFit/>
          </a:bodyPr>
          <a:lstStyle/>
          <a:p>
            <a:r>
              <a:rPr lang="en-US" sz="1200">
                <a:solidFill>
                  <a:schemeClr val="bg1"/>
                </a:solidFill>
                <a:ea typeface="华文楷体"/>
              </a:rPr>
              <a:t>C. </a:t>
            </a:r>
            <a:r>
              <a:rPr lang="en-US" sz="1200" err="1">
                <a:solidFill>
                  <a:schemeClr val="bg1"/>
                </a:solidFill>
                <a:ea typeface="华文楷体"/>
              </a:rPr>
              <a:t>Kanatsoulis</a:t>
            </a:r>
            <a:r>
              <a:rPr lang="en-US" sz="1200">
                <a:solidFill>
                  <a:schemeClr val="bg1"/>
                </a:solidFill>
                <a:ea typeface="华文楷体"/>
              </a:rPr>
              <a:t>, A. Ribeiro. </a:t>
            </a:r>
            <a:r>
              <a:rPr lang="en-US" sz="1200" u="sng">
                <a:solidFill>
                  <a:schemeClr val="bg1"/>
                </a:solidFill>
                <a:hlinkClick r:id="rId2">
                  <a:extLst>
                    <a:ext uri="{A12FA001-AC4F-418D-AE19-62706E023703}">
                      <ahyp:hlinkClr xmlns:ahyp="http://schemas.microsoft.com/office/drawing/2018/hyperlinkcolor" val="tx"/>
                    </a:ext>
                  </a:extLst>
                </a:hlinkClick>
              </a:rPr>
              <a:t>Graph Neural Network Are More Powerful Than we Think</a:t>
            </a:r>
            <a:r>
              <a:rPr lang="en-US" sz="1200">
                <a:solidFill>
                  <a:schemeClr val="bg1"/>
                </a:solidFill>
              </a:rPr>
              <a:t>, ICASSP 2024</a:t>
            </a:r>
          </a:p>
          <a:p>
            <a:endParaRPr lang="en-US" sz="1200">
              <a:solidFill>
                <a:schemeClr val="bg1"/>
              </a:solidFill>
            </a:endParaRPr>
          </a:p>
        </p:txBody>
      </p:sp>
    </p:spTree>
    <p:extLst>
      <p:ext uri="{BB962C8B-B14F-4D97-AF65-F5344CB8AC3E}">
        <p14:creationId xmlns:p14="http://schemas.microsoft.com/office/powerpoint/2010/main" val="29716888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8FFBC-2383-A84E-9249-71CD39FD9280}"/>
              </a:ext>
            </a:extLst>
          </p:cNvPr>
          <p:cNvSpPr>
            <a:spLocks noGrp="1"/>
          </p:cNvSpPr>
          <p:nvPr>
            <p:ph type="title"/>
          </p:nvPr>
        </p:nvSpPr>
        <p:spPr>
          <a:xfrm>
            <a:off x="457200" y="76200"/>
            <a:ext cx="8410074" cy="987552"/>
          </a:xfrm>
        </p:spPr>
        <p:txBody>
          <a:bodyPr>
            <a:normAutofit/>
          </a:bodyPr>
          <a:lstStyle/>
          <a:p>
            <a:r>
              <a:rPr lang="en-US"/>
              <a:t>Feature Augmentation on Graphs</a:t>
            </a:r>
          </a:p>
        </p:txBody>
      </p:sp>
      <p:sp>
        <p:nvSpPr>
          <p:cNvPr id="3" name="Content Placeholder 2">
            <a:extLst>
              <a:ext uri="{FF2B5EF4-FFF2-40B4-BE49-F238E27FC236}">
                <a16:creationId xmlns:a16="http://schemas.microsoft.com/office/drawing/2014/main" id="{BC64CE17-AC5F-ED40-9059-9654170EB025}"/>
              </a:ext>
            </a:extLst>
          </p:cNvPr>
          <p:cNvSpPr>
            <a:spLocks noGrp="1"/>
          </p:cNvSpPr>
          <p:nvPr>
            <p:ph idx="1"/>
          </p:nvPr>
        </p:nvSpPr>
        <p:spPr>
          <a:xfrm>
            <a:off x="366962" y="1266444"/>
            <a:ext cx="8777037" cy="4931156"/>
          </a:xfrm>
        </p:spPr>
        <p:txBody>
          <a:bodyPr>
            <a:normAutofit/>
          </a:bodyPr>
          <a:lstStyle/>
          <a:p>
            <a:pPr marL="118872" indent="0">
              <a:buNone/>
            </a:pPr>
            <a:r>
              <a:rPr lang="en-US" b="1">
                <a:solidFill>
                  <a:schemeClr val="accent4"/>
                </a:solidFill>
              </a:rPr>
              <a:t>Why do we need feature augmentation?</a:t>
            </a:r>
          </a:p>
          <a:p>
            <a:r>
              <a:rPr lang="en-US" b="1"/>
              <a:t>(2) Certain structures are hard to learn by GNN</a:t>
            </a:r>
          </a:p>
          <a:p>
            <a:r>
              <a:rPr lang="en-US"/>
              <a:t>Other commonly used augmented features:</a:t>
            </a:r>
          </a:p>
          <a:p>
            <a:pPr lvl="1"/>
            <a:r>
              <a:rPr lang="en-US" b="1"/>
              <a:t>Clustering coefficient</a:t>
            </a:r>
          </a:p>
          <a:p>
            <a:pPr lvl="1"/>
            <a:r>
              <a:rPr lang="en-US" b="1"/>
              <a:t>PageRank</a:t>
            </a:r>
          </a:p>
          <a:p>
            <a:pPr lvl="1"/>
            <a:r>
              <a:rPr lang="en-US" b="1"/>
              <a:t>Centrality</a:t>
            </a:r>
          </a:p>
          <a:p>
            <a:pPr lvl="1"/>
            <a:r>
              <a:rPr lang="en-US" b="1"/>
              <a:t>…</a:t>
            </a:r>
          </a:p>
          <a:p>
            <a:r>
              <a:rPr lang="en-US">
                <a:solidFill>
                  <a:schemeClr val="accent3"/>
                </a:solidFill>
              </a:rPr>
              <a:t>Any </a:t>
            </a:r>
            <a:r>
              <a:rPr lang="en-US" b="1">
                <a:solidFill>
                  <a:schemeClr val="accent3"/>
                </a:solidFill>
              </a:rPr>
              <a:t>feature we have introduced in </a:t>
            </a:r>
            <a:br>
              <a:rPr lang="en-US" b="1">
                <a:solidFill>
                  <a:schemeClr val="accent3"/>
                </a:solidFill>
              </a:rPr>
            </a:br>
            <a:r>
              <a:rPr lang="en-US" b="1">
                <a:solidFill>
                  <a:schemeClr val="accent3"/>
                </a:solidFill>
              </a:rPr>
              <a:t>Lecture 1 can be used!</a:t>
            </a:r>
          </a:p>
        </p:txBody>
      </p:sp>
      <p:sp>
        <p:nvSpPr>
          <p:cNvPr id="4" name="Date Placeholder 3">
            <a:extLst>
              <a:ext uri="{FF2B5EF4-FFF2-40B4-BE49-F238E27FC236}">
                <a16:creationId xmlns:a16="http://schemas.microsoft.com/office/drawing/2014/main" id="{54F061DE-8C9C-634F-B848-227156B3B738}"/>
              </a:ext>
            </a:extLst>
          </p:cNvPr>
          <p:cNvSpPr>
            <a:spLocks noGrp="1"/>
          </p:cNvSpPr>
          <p:nvPr>
            <p:ph type="dt" sz="half" idx="10"/>
          </p:nvPr>
        </p:nvSpPr>
        <p:spPr/>
        <p:txBody>
          <a:bodyPr/>
          <a:lstStyle/>
          <a:p>
            <a:fld id="{F0F22762-CD89-F44F-ADDA-0512824B2AB5}" type="datetime1">
              <a:rPr lang="en-US" smtClean="0"/>
              <a:t>10/15/24</a:t>
            </a:fld>
            <a:endParaRPr lang="en-US"/>
          </a:p>
        </p:txBody>
      </p:sp>
      <p:sp>
        <p:nvSpPr>
          <p:cNvPr id="5" name="Footer Placeholder 4">
            <a:extLst>
              <a:ext uri="{FF2B5EF4-FFF2-40B4-BE49-F238E27FC236}">
                <a16:creationId xmlns:a16="http://schemas.microsoft.com/office/drawing/2014/main" id="{1F1B264A-1961-BC4A-AE39-1B6087901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4C2B3F9-5886-9B44-9E78-94FE03E97D70}"/>
              </a:ext>
            </a:extLst>
          </p:cNvPr>
          <p:cNvSpPr>
            <a:spLocks noGrp="1"/>
          </p:cNvSpPr>
          <p:nvPr>
            <p:ph type="sldNum" sz="quarter" idx="12"/>
          </p:nvPr>
        </p:nvSpPr>
        <p:spPr/>
        <p:txBody>
          <a:bodyPr/>
          <a:lstStyle/>
          <a:p>
            <a:fld id="{19B12225-5612-419B-A8D5-4B8EEE4C217E}" type="slidenum">
              <a:rPr lang="en-US" smtClean="0"/>
              <a:pPr/>
              <a:t>40</a:t>
            </a:fld>
            <a:endParaRPr lang="en-US"/>
          </a:p>
        </p:txBody>
      </p:sp>
    </p:spTree>
    <p:extLst>
      <p:ext uri="{BB962C8B-B14F-4D97-AF65-F5344CB8AC3E}">
        <p14:creationId xmlns:p14="http://schemas.microsoft.com/office/powerpoint/2010/main" val="32560226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8FFBC-2383-A84E-9249-71CD39FD9280}"/>
              </a:ext>
            </a:extLst>
          </p:cNvPr>
          <p:cNvSpPr>
            <a:spLocks noGrp="1"/>
          </p:cNvSpPr>
          <p:nvPr>
            <p:ph type="title"/>
          </p:nvPr>
        </p:nvSpPr>
        <p:spPr>
          <a:xfrm>
            <a:off x="457200" y="76200"/>
            <a:ext cx="8410074" cy="987552"/>
          </a:xfrm>
        </p:spPr>
        <p:txBody>
          <a:bodyPr>
            <a:normAutofit/>
          </a:bodyPr>
          <a:lstStyle/>
          <a:p>
            <a:r>
              <a:rPr lang="en-US"/>
              <a:t>Feature Augmentation on Graphs</a:t>
            </a:r>
          </a:p>
        </p:txBody>
      </p:sp>
      <p:sp>
        <p:nvSpPr>
          <p:cNvPr id="3" name="Content Placeholder 2">
            <a:extLst>
              <a:ext uri="{FF2B5EF4-FFF2-40B4-BE49-F238E27FC236}">
                <a16:creationId xmlns:a16="http://schemas.microsoft.com/office/drawing/2014/main" id="{BC64CE17-AC5F-ED40-9059-9654170EB025}"/>
              </a:ext>
            </a:extLst>
          </p:cNvPr>
          <p:cNvSpPr>
            <a:spLocks noGrp="1"/>
          </p:cNvSpPr>
          <p:nvPr>
            <p:ph idx="1"/>
          </p:nvPr>
        </p:nvSpPr>
        <p:spPr>
          <a:xfrm>
            <a:off x="457200" y="1216792"/>
            <a:ext cx="8229600" cy="3203754"/>
          </a:xfrm>
        </p:spPr>
        <p:txBody>
          <a:bodyPr vert="horz" lIns="54864" tIns="91440" rIns="91440" bIns="45720" rtlCol="0" anchor="t">
            <a:normAutofit/>
          </a:bodyPr>
          <a:lstStyle/>
          <a:p>
            <a:pPr marL="438785"/>
            <a:r>
              <a:rPr lang="en-US">
                <a:solidFill>
                  <a:srgbClr val="00B050"/>
                </a:solidFill>
                <a:latin typeface="Calibri"/>
                <a:ea typeface="Calibri"/>
                <a:cs typeface="Calibri"/>
              </a:rPr>
              <a:t>Feature augmentation: </a:t>
            </a:r>
            <a:r>
              <a:rPr lang="en-US" b="1">
                <a:solidFill>
                  <a:srgbClr val="00B050"/>
                </a:solidFill>
                <a:latin typeface="Calibri"/>
                <a:ea typeface="Calibri"/>
                <a:cs typeface="Calibri"/>
              </a:rPr>
              <a:t>constant</a:t>
            </a:r>
            <a:r>
              <a:rPr lang="en-US">
                <a:solidFill>
                  <a:srgbClr val="00B050"/>
                </a:solidFill>
                <a:latin typeface="Calibri"/>
                <a:ea typeface="Calibri"/>
                <a:cs typeface="Calibri"/>
              </a:rPr>
              <a:t> vs. </a:t>
            </a:r>
            <a:r>
              <a:rPr lang="en-US" b="1">
                <a:solidFill>
                  <a:srgbClr val="00B050"/>
                </a:solidFill>
                <a:latin typeface="Calibri"/>
                <a:ea typeface="Calibri"/>
                <a:cs typeface="Calibri"/>
              </a:rPr>
              <a:t>Structure</a:t>
            </a:r>
            <a:endParaRPr lang="en-US"/>
          </a:p>
          <a:p>
            <a:pPr lvl="1"/>
            <a:endParaRPr lang="en-US" b="1">
              <a:solidFill>
                <a:srgbClr val="00B050"/>
              </a:solidFill>
            </a:endParaRPr>
          </a:p>
        </p:txBody>
      </p:sp>
      <p:sp>
        <p:nvSpPr>
          <p:cNvPr id="4" name="Date Placeholder 3">
            <a:extLst>
              <a:ext uri="{FF2B5EF4-FFF2-40B4-BE49-F238E27FC236}">
                <a16:creationId xmlns:a16="http://schemas.microsoft.com/office/drawing/2014/main" id="{54F061DE-8C9C-634F-B848-227156B3B738}"/>
              </a:ext>
            </a:extLst>
          </p:cNvPr>
          <p:cNvSpPr>
            <a:spLocks noGrp="1"/>
          </p:cNvSpPr>
          <p:nvPr>
            <p:ph type="dt" sz="half" idx="10"/>
          </p:nvPr>
        </p:nvSpPr>
        <p:spPr/>
        <p:txBody>
          <a:bodyPr/>
          <a:lstStyle/>
          <a:p>
            <a:fld id="{D06C36F9-1634-084F-8F44-4FAE6A02ED7E}" type="datetime1">
              <a:rPr lang="en-US" smtClean="0"/>
              <a:t>10/15/24</a:t>
            </a:fld>
            <a:endParaRPr lang="en-US"/>
          </a:p>
        </p:txBody>
      </p:sp>
      <p:sp>
        <p:nvSpPr>
          <p:cNvPr id="5" name="Footer Placeholder 4">
            <a:extLst>
              <a:ext uri="{FF2B5EF4-FFF2-40B4-BE49-F238E27FC236}">
                <a16:creationId xmlns:a16="http://schemas.microsoft.com/office/drawing/2014/main" id="{1F1B264A-1961-BC4A-AE39-1B6087901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4C2B3F9-5886-9B44-9E78-94FE03E97D70}"/>
              </a:ext>
            </a:extLst>
          </p:cNvPr>
          <p:cNvSpPr>
            <a:spLocks noGrp="1"/>
          </p:cNvSpPr>
          <p:nvPr>
            <p:ph type="sldNum" sz="quarter" idx="12"/>
          </p:nvPr>
        </p:nvSpPr>
        <p:spPr/>
        <p:txBody>
          <a:bodyPr/>
          <a:lstStyle/>
          <a:p>
            <a:fld id="{19B12225-5612-419B-A8D5-4B8EEE4C217E}" type="slidenum">
              <a:rPr lang="en-US" smtClean="0"/>
              <a:pPr/>
              <a:t>41</a:t>
            </a:fld>
            <a:endParaRPr lang="en-US"/>
          </a:p>
        </p:txBody>
      </p:sp>
      <p:graphicFrame>
        <p:nvGraphicFramePr>
          <p:cNvPr id="7" name="Table 7">
            <a:extLst>
              <a:ext uri="{FF2B5EF4-FFF2-40B4-BE49-F238E27FC236}">
                <a16:creationId xmlns:a16="http://schemas.microsoft.com/office/drawing/2014/main" id="{FB22D72E-BF81-554E-A835-F5B6FA7D8373}"/>
              </a:ext>
            </a:extLst>
          </p:cNvPr>
          <p:cNvGraphicFramePr>
            <a:graphicFrameLocks noGrp="1"/>
          </p:cNvGraphicFramePr>
          <p:nvPr>
            <p:extLst>
              <p:ext uri="{D42A27DB-BD31-4B8C-83A1-F6EECF244321}">
                <p14:modId xmlns:p14="http://schemas.microsoft.com/office/powerpoint/2010/main" val="1191014120"/>
              </p:ext>
            </p:extLst>
          </p:nvPr>
        </p:nvGraphicFramePr>
        <p:xfrm>
          <a:off x="330866" y="1868756"/>
          <a:ext cx="8638674" cy="4828820"/>
        </p:xfrm>
        <a:graphic>
          <a:graphicData uri="http://schemas.openxmlformats.org/drawingml/2006/table">
            <a:tbl>
              <a:tblPr firstRow="1" bandRow="1">
                <a:tableStyleId>{5940675A-B579-460E-94D1-54222C63F5DA}</a:tableStyleId>
              </a:tblPr>
              <a:tblGrid>
                <a:gridCol w="1937087">
                  <a:extLst>
                    <a:ext uri="{9D8B030D-6E8A-4147-A177-3AD203B41FA5}">
                      <a16:colId xmlns:a16="http://schemas.microsoft.com/office/drawing/2014/main" val="3814774039"/>
                    </a:ext>
                  </a:extLst>
                </a:gridCol>
                <a:gridCol w="3338116">
                  <a:extLst>
                    <a:ext uri="{9D8B030D-6E8A-4147-A177-3AD203B41FA5}">
                      <a16:colId xmlns:a16="http://schemas.microsoft.com/office/drawing/2014/main" val="2003544879"/>
                    </a:ext>
                  </a:extLst>
                </a:gridCol>
                <a:gridCol w="3363471">
                  <a:extLst>
                    <a:ext uri="{9D8B030D-6E8A-4147-A177-3AD203B41FA5}">
                      <a16:colId xmlns:a16="http://schemas.microsoft.com/office/drawing/2014/main" val="1813315509"/>
                    </a:ext>
                  </a:extLst>
                </a:gridCol>
              </a:tblGrid>
              <a:tr h="1445540">
                <a:tc>
                  <a:txBody>
                    <a:bodyPr/>
                    <a:lstStyle/>
                    <a:p>
                      <a:endParaRPr lang="en-US" b="1">
                        <a:latin typeface="Calibri" panose="020F0502020204030204" pitchFamily="34" charset="0"/>
                        <a:cs typeface="Calibri" panose="020F0502020204030204" pitchFamily="34" charset="0"/>
                      </a:endParaRPr>
                    </a:p>
                  </a:txBody>
                  <a:tcPr/>
                </a:tc>
                <a:tc>
                  <a:txBody>
                    <a:bodyPr/>
                    <a:lstStyle/>
                    <a:p>
                      <a:pPr algn="ctr"/>
                      <a:r>
                        <a:rPr lang="en-US" sz="2000" b="1">
                          <a:solidFill>
                            <a:srgbClr val="C00000"/>
                          </a:solidFill>
                          <a:latin typeface="Calibri"/>
                          <a:cs typeface="Calibri"/>
                        </a:rPr>
                        <a:t>Constant node feature</a:t>
                      </a:r>
                    </a:p>
                  </a:txBody>
                  <a:tcPr/>
                </a:tc>
                <a:tc>
                  <a:txBody>
                    <a:bodyPr/>
                    <a:lstStyle/>
                    <a:p>
                      <a:pPr algn="ctr"/>
                      <a:r>
                        <a:rPr lang="en-US" sz="2000" b="1">
                          <a:solidFill>
                            <a:srgbClr val="0070C0"/>
                          </a:solidFill>
                          <a:latin typeface="Calibri"/>
                          <a:cs typeface="Calibri"/>
                        </a:rPr>
                        <a:t>Structure-aware node feature</a:t>
                      </a:r>
                    </a:p>
                  </a:txBody>
                  <a:tcPr/>
                </a:tc>
                <a:extLst>
                  <a:ext uri="{0D108BD9-81ED-4DB2-BD59-A6C34878D82A}">
                    <a16:rowId xmlns:a16="http://schemas.microsoft.com/office/drawing/2014/main" val="1971139963"/>
                  </a:ext>
                </a:extLst>
              </a:tr>
              <a:tr h="877022">
                <a:tc>
                  <a:txBody>
                    <a:bodyPr/>
                    <a:lstStyle/>
                    <a:p>
                      <a:r>
                        <a:rPr lang="en-US" b="1">
                          <a:solidFill>
                            <a:srgbClr val="00B050"/>
                          </a:solidFill>
                          <a:latin typeface="Calibri"/>
                          <a:cs typeface="Calibri"/>
                        </a:rPr>
                        <a:t>Expressive power</a:t>
                      </a:r>
                    </a:p>
                  </a:txBody>
                  <a:tcPr/>
                </a:tc>
                <a:tc>
                  <a:txBody>
                    <a:bodyPr/>
                    <a:lstStyle/>
                    <a:p>
                      <a:r>
                        <a:rPr lang="en-US" b="1">
                          <a:solidFill>
                            <a:srgbClr val="C00000"/>
                          </a:solidFill>
                          <a:latin typeface="Calibri"/>
                          <a:cs typeface="Calibri"/>
                        </a:rPr>
                        <a:t>Medium</a:t>
                      </a:r>
                      <a:r>
                        <a:rPr lang="en-US" b="0">
                          <a:latin typeface="Calibri"/>
                          <a:cs typeface="Calibri"/>
                        </a:rPr>
                        <a:t>. All the nodes are identical, but </a:t>
                      </a:r>
                      <a:r>
                        <a:rPr lang="en-US" b="0">
                          <a:solidFill>
                            <a:srgbClr val="C00000"/>
                          </a:solidFill>
                          <a:latin typeface="Calibri"/>
                          <a:cs typeface="Calibri"/>
                        </a:rPr>
                        <a:t>GNN can still learn from the graph structure</a:t>
                      </a:r>
                      <a:endParaRPr lang="en-US" b="1">
                        <a:solidFill>
                          <a:srgbClr val="C00000"/>
                        </a:solidFill>
                        <a:latin typeface="Calibri"/>
                        <a:cs typeface="Calibri"/>
                      </a:endParaRPr>
                    </a:p>
                  </a:txBody>
                  <a:tcPr/>
                </a:tc>
                <a:tc>
                  <a:txBody>
                    <a:bodyPr/>
                    <a:lstStyle/>
                    <a:p>
                      <a:r>
                        <a:rPr lang="en-US" b="1">
                          <a:solidFill>
                            <a:srgbClr val="0070C0"/>
                          </a:solidFill>
                          <a:latin typeface="Calibri"/>
                          <a:cs typeface="Calibri"/>
                        </a:rPr>
                        <a:t>High</a:t>
                      </a:r>
                      <a:r>
                        <a:rPr lang="en-US" b="0">
                          <a:latin typeface="Calibri"/>
                          <a:cs typeface="Calibri"/>
                        </a:rPr>
                        <a:t>. Each node has a structure-aware ID, so </a:t>
                      </a:r>
                      <a:r>
                        <a:rPr lang="en-US" b="0">
                          <a:solidFill>
                            <a:srgbClr val="0070C0"/>
                          </a:solidFill>
                          <a:latin typeface="Calibri"/>
                          <a:cs typeface="Calibri"/>
                        </a:rPr>
                        <a:t>node-specific information can be stored</a:t>
                      </a:r>
                      <a:endParaRPr lang="en-US" b="1">
                        <a:solidFill>
                          <a:srgbClr val="0070C0"/>
                        </a:solidFill>
                        <a:latin typeface="Calibri"/>
                        <a:cs typeface="Calibri"/>
                      </a:endParaRPr>
                    </a:p>
                  </a:txBody>
                  <a:tcPr/>
                </a:tc>
                <a:extLst>
                  <a:ext uri="{0D108BD9-81ED-4DB2-BD59-A6C34878D82A}">
                    <a16:rowId xmlns:a16="http://schemas.microsoft.com/office/drawing/2014/main" val="2988832453"/>
                  </a:ext>
                </a:extLst>
              </a:tr>
              <a:tr h="1178105">
                <a:tc>
                  <a:txBody>
                    <a:bodyPr/>
                    <a:lstStyle/>
                    <a:p>
                      <a:r>
                        <a:rPr lang="en-US" b="1">
                          <a:solidFill>
                            <a:srgbClr val="00B050"/>
                          </a:solidFill>
                          <a:latin typeface="Calibri"/>
                          <a:cs typeface="Calibri"/>
                        </a:rPr>
                        <a:t>Inductive learning</a:t>
                      </a:r>
                    </a:p>
                    <a:p>
                      <a:r>
                        <a:rPr lang="en-US" b="1">
                          <a:solidFill>
                            <a:srgbClr val="00B050"/>
                          </a:solidFill>
                          <a:latin typeface="Calibri"/>
                          <a:cs typeface="Calibri"/>
                        </a:rPr>
                        <a:t>(Generalize to unseen nodes)</a:t>
                      </a:r>
                    </a:p>
                  </a:txBody>
                  <a:tcPr/>
                </a:tc>
                <a:tc>
                  <a:txBody>
                    <a:bodyPr/>
                    <a:lstStyle/>
                    <a:p>
                      <a:r>
                        <a:rPr lang="en-US" b="1">
                          <a:solidFill>
                            <a:srgbClr val="C00000"/>
                          </a:solidFill>
                          <a:latin typeface="Calibri"/>
                          <a:cs typeface="Calibri"/>
                        </a:rPr>
                        <a:t>High</a:t>
                      </a:r>
                      <a:r>
                        <a:rPr lang="en-US" b="0">
                          <a:latin typeface="Calibri"/>
                          <a:cs typeface="Calibri"/>
                        </a:rPr>
                        <a:t>. </a:t>
                      </a:r>
                      <a:r>
                        <a:rPr lang="en-US" b="0">
                          <a:solidFill>
                            <a:srgbClr val="C00000"/>
                          </a:solidFill>
                          <a:latin typeface="Calibri"/>
                          <a:cs typeface="Calibri"/>
                        </a:rPr>
                        <a:t>Simple to generalize to new nodes: </a:t>
                      </a:r>
                      <a:r>
                        <a:rPr lang="en-US" b="0">
                          <a:latin typeface="Calibri"/>
                          <a:cs typeface="Calibri"/>
                        </a:rPr>
                        <a:t>we assign constant feature to them, then apply our GNN</a:t>
                      </a:r>
                      <a:endParaRPr lang="en-US" b="1">
                        <a:latin typeface="Calibri"/>
                        <a:cs typeface="Calibri"/>
                      </a:endParaRPr>
                    </a:p>
                  </a:txBody>
                  <a:tcPr/>
                </a:tc>
                <a:tc>
                  <a:txBody>
                    <a:bodyPr/>
                    <a:lstStyle/>
                    <a:p>
                      <a:r>
                        <a:rPr lang="en-US" b="1">
                          <a:solidFill>
                            <a:srgbClr val="0070C0"/>
                          </a:solidFill>
                          <a:latin typeface="Calibri"/>
                          <a:cs typeface="Calibri"/>
                        </a:rPr>
                        <a:t>High</a:t>
                      </a:r>
                      <a:r>
                        <a:rPr lang="en-US" b="0">
                          <a:latin typeface="Calibri"/>
                          <a:cs typeface="Calibri"/>
                        </a:rPr>
                        <a:t>. </a:t>
                      </a:r>
                      <a:r>
                        <a:rPr lang="en-US" b="0">
                          <a:solidFill>
                            <a:srgbClr val="0070C0"/>
                          </a:solidFill>
                          <a:latin typeface="Calibri"/>
                          <a:cs typeface="Calibri"/>
                        </a:rPr>
                        <a:t>Simple to generalize to new nodes: </a:t>
                      </a:r>
                      <a:r>
                        <a:rPr lang="en-US" b="0">
                          <a:latin typeface="Calibri"/>
                          <a:cs typeface="Calibri"/>
                        </a:rPr>
                        <a:t>can count triangles or closed loops for any graph</a:t>
                      </a:r>
                      <a:endParaRPr lang="en-US" b="1">
                        <a:latin typeface="Calibri"/>
                        <a:cs typeface="Calibri"/>
                      </a:endParaRPr>
                    </a:p>
                  </a:txBody>
                  <a:tcPr/>
                </a:tc>
                <a:extLst>
                  <a:ext uri="{0D108BD9-81ED-4DB2-BD59-A6C34878D82A}">
                    <a16:rowId xmlns:a16="http://schemas.microsoft.com/office/drawing/2014/main" val="2511269495"/>
                  </a:ext>
                </a:extLst>
              </a:tr>
              <a:tr h="0">
                <a:tc>
                  <a:txBody>
                    <a:bodyPr/>
                    <a:lstStyle/>
                    <a:p>
                      <a:r>
                        <a:rPr lang="en-US" b="1">
                          <a:solidFill>
                            <a:srgbClr val="00B050"/>
                          </a:solidFill>
                          <a:latin typeface="Calibri"/>
                          <a:cs typeface="Calibri"/>
                        </a:rPr>
                        <a:t>Computational cost</a:t>
                      </a:r>
                    </a:p>
                  </a:txBody>
                  <a:tcPr/>
                </a:tc>
                <a:tc>
                  <a:txBody>
                    <a:bodyPr/>
                    <a:lstStyle/>
                    <a:p>
                      <a:r>
                        <a:rPr lang="en-US" b="1">
                          <a:solidFill>
                            <a:srgbClr val="C00000"/>
                          </a:solidFill>
                          <a:latin typeface="Calibri"/>
                          <a:cs typeface="Calibri"/>
                        </a:rPr>
                        <a:t>Low</a:t>
                      </a:r>
                      <a:r>
                        <a:rPr lang="en-US" b="0">
                          <a:latin typeface="Calibri"/>
                          <a:cs typeface="Calibri"/>
                        </a:rPr>
                        <a:t>. Only 1 dimensional feature</a:t>
                      </a:r>
                      <a:endParaRPr lang="en-US" b="1">
                        <a:latin typeface="Calibri"/>
                        <a:cs typeface="Calibri"/>
                      </a:endParaRPr>
                    </a:p>
                  </a:txBody>
                  <a:tcPr/>
                </a:tc>
                <a:tc>
                  <a:txBody>
                    <a:bodyPr/>
                    <a:lstStyle/>
                    <a:p>
                      <a:r>
                        <a:rPr lang="en-US" b="1">
                          <a:solidFill>
                            <a:srgbClr val="0070C0"/>
                          </a:solidFill>
                          <a:latin typeface="Calibri"/>
                          <a:cs typeface="Calibri"/>
                        </a:rPr>
                        <a:t>Low/High</a:t>
                      </a:r>
                      <a:r>
                        <a:rPr lang="en-US" b="0">
                          <a:latin typeface="Calibri"/>
                          <a:cs typeface="Calibri"/>
                        </a:rPr>
                        <a:t>. Depending on the structures we are counting</a:t>
                      </a:r>
                      <a:endParaRPr lang="en-US" b="1">
                        <a:latin typeface="Calibri"/>
                        <a:cs typeface="Calibri"/>
                      </a:endParaRPr>
                    </a:p>
                  </a:txBody>
                  <a:tcPr/>
                </a:tc>
                <a:extLst>
                  <a:ext uri="{0D108BD9-81ED-4DB2-BD59-A6C34878D82A}">
                    <a16:rowId xmlns:a16="http://schemas.microsoft.com/office/drawing/2014/main" val="3055861464"/>
                  </a:ext>
                </a:extLst>
              </a:tr>
              <a:tr h="548640">
                <a:tc>
                  <a:txBody>
                    <a:bodyPr/>
                    <a:lstStyle/>
                    <a:p>
                      <a:r>
                        <a:rPr lang="en-US" b="1">
                          <a:solidFill>
                            <a:srgbClr val="00B050"/>
                          </a:solidFill>
                          <a:latin typeface="Calibri"/>
                          <a:cs typeface="Calibri"/>
                        </a:rPr>
                        <a:t>Use cases</a:t>
                      </a:r>
                    </a:p>
                  </a:txBody>
                  <a:tcPr/>
                </a:tc>
                <a:tc>
                  <a:txBody>
                    <a:bodyPr/>
                    <a:lstStyle/>
                    <a:p>
                      <a:r>
                        <a:rPr lang="en-US" b="0">
                          <a:solidFill>
                            <a:srgbClr val="C00000"/>
                          </a:solidFill>
                          <a:latin typeface="Calibri"/>
                          <a:cs typeface="Calibri"/>
                        </a:rPr>
                        <a:t>Any graph, inductive settings (generalize to new nodes)</a:t>
                      </a:r>
                    </a:p>
                  </a:txBody>
                  <a:tcPr/>
                </a:tc>
                <a:tc>
                  <a:txBody>
                    <a:bodyPr/>
                    <a:lstStyle/>
                    <a:p>
                      <a:r>
                        <a:rPr lang="en-US" b="0">
                          <a:solidFill>
                            <a:srgbClr val="0070C0"/>
                          </a:solidFill>
                          <a:latin typeface="Calibri"/>
                          <a:cs typeface="Calibri"/>
                        </a:rPr>
                        <a:t>Any graph, inductive settings (generalize new nodes)</a:t>
                      </a:r>
                    </a:p>
                  </a:txBody>
                  <a:tcPr/>
                </a:tc>
                <a:extLst>
                  <a:ext uri="{0D108BD9-81ED-4DB2-BD59-A6C34878D82A}">
                    <a16:rowId xmlns:a16="http://schemas.microsoft.com/office/drawing/2014/main" val="1603247655"/>
                  </a:ext>
                </a:extLst>
              </a:tr>
            </a:tbl>
          </a:graphicData>
        </a:graphic>
      </p:graphicFrame>
      <p:pic>
        <p:nvPicPr>
          <p:cNvPr id="9" name="Picture 8">
            <a:extLst>
              <a:ext uri="{FF2B5EF4-FFF2-40B4-BE49-F238E27FC236}">
                <a16:creationId xmlns:a16="http://schemas.microsoft.com/office/drawing/2014/main" id="{F0089573-DCD5-2443-AF20-A2FC6A31B783}"/>
              </a:ext>
            </a:extLst>
          </p:cNvPr>
          <p:cNvPicPr>
            <a:picLocks noChangeAspect="1"/>
          </p:cNvPicPr>
          <p:nvPr/>
        </p:nvPicPr>
        <p:blipFill>
          <a:blip r:embed="rId2"/>
          <a:stretch>
            <a:fillRect/>
          </a:stretch>
        </p:blipFill>
        <p:spPr>
          <a:xfrm>
            <a:off x="6581270" y="2148610"/>
            <a:ext cx="1371600" cy="1145286"/>
          </a:xfrm>
          <a:prstGeom prst="rect">
            <a:avLst/>
          </a:prstGeom>
        </p:spPr>
      </p:pic>
      <p:pic>
        <p:nvPicPr>
          <p:cNvPr id="10" name="Picture 9">
            <a:extLst>
              <a:ext uri="{FF2B5EF4-FFF2-40B4-BE49-F238E27FC236}">
                <a16:creationId xmlns:a16="http://schemas.microsoft.com/office/drawing/2014/main" id="{0BD61A2D-CA6F-5846-8B62-8BD28E40A6B5}"/>
              </a:ext>
            </a:extLst>
          </p:cNvPr>
          <p:cNvPicPr>
            <a:picLocks noChangeAspect="1"/>
          </p:cNvPicPr>
          <p:nvPr/>
        </p:nvPicPr>
        <p:blipFill>
          <a:blip r:embed="rId3"/>
          <a:stretch>
            <a:fillRect/>
          </a:stretch>
        </p:blipFill>
        <p:spPr>
          <a:xfrm>
            <a:off x="3092114" y="2148610"/>
            <a:ext cx="1371600" cy="1145287"/>
          </a:xfrm>
          <a:prstGeom prst="rect">
            <a:avLst/>
          </a:prstGeom>
        </p:spPr>
      </p:pic>
    </p:spTree>
    <p:extLst>
      <p:ext uri="{BB962C8B-B14F-4D97-AF65-F5344CB8AC3E}">
        <p14:creationId xmlns:p14="http://schemas.microsoft.com/office/powerpoint/2010/main" val="28824784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38400"/>
            <a:ext cx="8077200" cy="2590800"/>
          </a:xfrm>
        </p:spPr>
        <p:txBody>
          <a:bodyPr anchor="b">
            <a:normAutofit/>
          </a:bodyPr>
          <a:lstStyle/>
          <a:p>
            <a:r>
              <a:rPr lang="en-US"/>
              <a:t>Stanford CS224W:</a:t>
            </a:r>
            <a:br>
              <a:rPr lang="en-US"/>
            </a:br>
            <a:r>
              <a:rPr lang="en-US"/>
              <a:t>Counting Graph Substructures with GNNs</a:t>
            </a:r>
          </a:p>
        </p:txBody>
      </p:sp>
      <p:sp>
        <p:nvSpPr>
          <p:cNvPr id="7" name="TextBox 6"/>
          <p:cNvSpPr txBox="1"/>
          <p:nvPr/>
        </p:nvSpPr>
        <p:spPr>
          <a:xfrm>
            <a:off x="762000" y="5257800"/>
            <a:ext cx="6705600" cy="1631216"/>
          </a:xfrm>
          <a:prstGeom prst="rect">
            <a:avLst/>
          </a:prstGeom>
          <a:noFill/>
        </p:spPr>
        <p:txBody>
          <a:bodyPr wrap="square" lIns="91440" tIns="45720" rIns="91440" bIns="45720" rtlCol="0" anchor="t">
            <a:spAutoFit/>
          </a:bodyPr>
          <a:lstStyle/>
          <a:p>
            <a:r>
              <a:rPr lang="en-US" sz="2400"/>
              <a:t>CS224W: Machine Learning with Graphs</a:t>
            </a:r>
          </a:p>
          <a:p>
            <a:r>
              <a:rPr lang="en-US" sz="2400"/>
              <a:t>Charilaos </a:t>
            </a:r>
            <a:r>
              <a:rPr lang="en-US" sz="2400" err="1"/>
              <a:t>Kanatsoulis</a:t>
            </a:r>
            <a:r>
              <a:rPr lang="en-US" sz="2400"/>
              <a:t> and Jure Leskovec, </a:t>
            </a:r>
            <a:r>
              <a:rPr lang="en-US" sz="2000"/>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3053179845"/>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8FFBC-2383-A84E-9249-71CD39FD9280}"/>
              </a:ext>
            </a:extLst>
          </p:cNvPr>
          <p:cNvSpPr>
            <a:spLocks noGrp="1"/>
          </p:cNvSpPr>
          <p:nvPr>
            <p:ph type="title"/>
          </p:nvPr>
        </p:nvSpPr>
        <p:spPr>
          <a:xfrm>
            <a:off x="457200" y="76200"/>
            <a:ext cx="8410074" cy="987552"/>
          </a:xfrm>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t>Random samples as node ID's</a:t>
            </a:r>
          </a:p>
        </p:txBody>
      </p:sp>
      <p:sp>
        <p:nvSpPr>
          <p:cNvPr id="3" name="Content Placeholder 2">
            <a:extLst>
              <a:ext uri="{FF2B5EF4-FFF2-40B4-BE49-F238E27FC236}">
                <a16:creationId xmlns:a16="http://schemas.microsoft.com/office/drawing/2014/main" id="{BC64CE17-AC5F-ED40-9059-9654170EB025}"/>
              </a:ext>
            </a:extLst>
          </p:cNvPr>
          <p:cNvSpPr>
            <a:spLocks noGrp="1"/>
          </p:cNvSpPr>
          <p:nvPr>
            <p:ph idx="1"/>
          </p:nvPr>
        </p:nvSpPr>
        <p:spPr>
          <a:xfrm>
            <a:off x="457200" y="1295401"/>
            <a:ext cx="8229600" cy="2889507"/>
          </a:xfrm>
        </p:spPr>
        <p:txBody>
          <a:bodyPr vert="horz" lIns="54864" tIns="91440" rIns="91440" bIns="45720" rtlCol="0" anchor="t">
            <a:normAutofit lnSpcReduction="10000"/>
          </a:bodyPr>
          <a:lstStyle/>
          <a:p>
            <a:pPr marL="118745" indent="0">
              <a:buNone/>
            </a:pPr>
            <a:r>
              <a:rPr lang="en-US" b="1">
                <a:solidFill>
                  <a:srgbClr val="00B050"/>
                </a:solidFill>
                <a:latin typeface="Calibri"/>
                <a:ea typeface="Calibri"/>
                <a:cs typeface="Calibri"/>
              </a:rPr>
              <a:t>Can we count graph substructures with GNNs only?</a:t>
            </a:r>
            <a:endParaRPr lang="en-US">
              <a:latin typeface="Calibri"/>
              <a:ea typeface="Calibri"/>
              <a:cs typeface="Calibri"/>
            </a:endParaRPr>
          </a:p>
          <a:p>
            <a:pPr marL="438785"/>
            <a:r>
              <a:rPr lang="en-US" b="1">
                <a:solidFill>
                  <a:srgbClr val="C00000"/>
                </a:solidFill>
                <a:latin typeface="Calibri"/>
                <a:ea typeface="Calibri"/>
                <a:cs typeface="Calibri"/>
              </a:rPr>
              <a:t>Assign unique IDs to nodes</a:t>
            </a:r>
          </a:p>
          <a:p>
            <a:pPr lvl="1"/>
            <a:r>
              <a:rPr lang="en-US">
                <a:latin typeface="Calibri"/>
                <a:ea typeface="Calibri"/>
                <a:cs typeface="Calibri"/>
              </a:rPr>
              <a:t>These IDs are represented by </a:t>
            </a:r>
            <a:r>
              <a:rPr lang="en-US" b="1">
                <a:latin typeface="Calibri"/>
                <a:ea typeface="Calibri"/>
                <a:cs typeface="Calibri"/>
              </a:rPr>
              <a:t>random samples</a:t>
            </a:r>
            <a:endParaRPr lang="en-US" b="1">
              <a:ea typeface="Calibri"/>
            </a:endParaRPr>
          </a:p>
          <a:p>
            <a:pPr lvl="1"/>
            <a:r>
              <a:rPr lang="en-US" b="1">
                <a:latin typeface="Calibri"/>
                <a:ea typeface="Calibri"/>
                <a:cs typeface="Calibri"/>
              </a:rPr>
              <a:t>Each node will be represented by a different set of random variables</a:t>
            </a:r>
            <a:endParaRPr lang="en-US" b="1">
              <a:ea typeface="Calibri"/>
            </a:endParaRPr>
          </a:p>
          <a:p>
            <a:pPr lvl="1"/>
            <a:endParaRPr lang="en-US" b="1">
              <a:ea typeface="Calibri" pitchFamily="34" charset="0"/>
            </a:endParaRPr>
          </a:p>
        </p:txBody>
      </p:sp>
      <p:sp>
        <p:nvSpPr>
          <p:cNvPr id="4" name="Date Placeholder 3">
            <a:extLst>
              <a:ext uri="{FF2B5EF4-FFF2-40B4-BE49-F238E27FC236}">
                <a16:creationId xmlns:a16="http://schemas.microsoft.com/office/drawing/2014/main" id="{54F061DE-8C9C-634F-B848-227156B3B738}"/>
              </a:ext>
            </a:extLst>
          </p:cNvPr>
          <p:cNvSpPr>
            <a:spLocks noGrp="1"/>
          </p:cNvSpPr>
          <p:nvPr>
            <p:ph type="dt" sz="half" idx="10"/>
          </p:nvPr>
        </p:nvSpPr>
        <p:spPr/>
        <p:txBody>
          <a:bodyPr/>
          <a:lstStyle/>
          <a:p>
            <a:fld id="{A6408238-82FB-2D49-91F8-AD72495C73D4}" type="datetime1">
              <a:rPr lang="en-US" smtClean="0"/>
              <a:t>10/15/24</a:t>
            </a:fld>
            <a:endParaRPr lang="en-US"/>
          </a:p>
        </p:txBody>
      </p:sp>
      <p:sp>
        <p:nvSpPr>
          <p:cNvPr id="5" name="Footer Placeholder 4">
            <a:extLst>
              <a:ext uri="{FF2B5EF4-FFF2-40B4-BE49-F238E27FC236}">
                <a16:creationId xmlns:a16="http://schemas.microsoft.com/office/drawing/2014/main" id="{1F1B264A-1961-BC4A-AE39-1B6087901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4C2B3F9-5886-9B44-9E78-94FE03E97D70}"/>
              </a:ext>
            </a:extLst>
          </p:cNvPr>
          <p:cNvSpPr>
            <a:spLocks noGrp="1"/>
          </p:cNvSpPr>
          <p:nvPr>
            <p:ph type="sldNum" sz="quarter" idx="12"/>
          </p:nvPr>
        </p:nvSpPr>
        <p:spPr/>
        <p:txBody>
          <a:bodyPr/>
          <a:lstStyle/>
          <a:p>
            <a:fld id="{19B12225-5612-419B-A8D5-4B8EEE4C217E}" type="slidenum">
              <a:rPr lang="en-US" smtClean="0"/>
              <a:pPr/>
              <a:t>43</a:t>
            </a:fld>
            <a:endParaRPr lang="en-US"/>
          </a:p>
        </p:txBody>
      </p:sp>
      <p:pic>
        <p:nvPicPr>
          <p:cNvPr id="14" name="Picture 13">
            <a:extLst>
              <a:ext uri="{FF2B5EF4-FFF2-40B4-BE49-F238E27FC236}">
                <a16:creationId xmlns:a16="http://schemas.microsoft.com/office/drawing/2014/main" id="{F152EB78-0D3A-6D43-AE67-328AB9682E99}"/>
              </a:ext>
            </a:extLst>
          </p:cNvPr>
          <p:cNvPicPr>
            <a:picLocks noChangeAspect="1"/>
          </p:cNvPicPr>
          <p:nvPr/>
        </p:nvPicPr>
        <p:blipFill>
          <a:blip r:embed="rId2"/>
          <a:stretch>
            <a:fillRect/>
          </a:stretch>
        </p:blipFill>
        <p:spPr>
          <a:xfrm>
            <a:off x="1413711" y="4572574"/>
            <a:ext cx="1881234" cy="1903534"/>
          </a:xfrm>
          <a:prstGeom prst="rect">
            <a:avLst/>
          </a:prstGeom>
        </p:spPr>
      </p:pic>
      <p:sp>
        <p:nvSpPr>
          <p:cNvPr id="15" name="TextBox 14">
            <a:extLst>
              <a:ext uri="{FF2B5EF4-FFF2-40B4-BE49-F238E27FC236}">
                <a16:creationId xmlns:a16="http://schemas.microsoft.com/office/drawing/2014/main" id="{19606AF4-C036-9F42-9570-B584797AE755}"/>
              </a:ext>
            </a:extLst>
          </p:cNvPr>
          <p:cNvSpPr txBox="1"/>
          <p:nvPr/>
        </p:nvSpPr>
        <p:spPr>
          <a:xfrm>
            <a:off x="1479884" y="4858191"/>
            <a:ext cx="312906" cy="369332"/>
          </a:xfrm>
          <a:prstGeom prst="rect">
            <a:avLst/>
          </a:prstGeom>
          <a:noFill/>
        </p:spPr>
        <p:txBody>
          <a:bodyPr wrap="none" rtlCol="0">
            <a:spAutoFit/>
          </a:bodyPr>
          <a:lstStyle/>
          <a:p>
            <a:r>
              <a:rPr lang="en-US" b="1">
                <a:latin typeface="Arial" panose="020B0604020202020204" pitchFamily="34" charset="0"/>
                <a:cs typeface="Arial" panose="020B0604020202020204" pitchFamily="34" charset="0"/>
              </a:rPr>
              <a:t>1</a:t>
            </a:r>
          </a:p>
        </p:txBody>
      </p:sp>
      <p:sp>
        <p:nvSpPr>
          <p:cNvPr id="16" name="TextBox 15">
            <a:extLst>
              <a:ext uri="{FF2B5EF4-FFF2-40B4-BE49-F238E27FC236}">
                <a16:creationId xmlns:a16="http://schemas.microsoft.com/office/drawing/2014/main" id="{6A951685-80FD-E74C-8744-D1C1B9A2FDE1}"/>
              </a:ext>
            </a:extLst>
          </p:cNvPr>
          <p:cNvSpPr txBox="1"/>
          <p:nvPr/>
        </p:nvSpPr>
        <p:spPr>
          <a:xfrm>
            <a:off x="1166978" y="5667149"/>
            <a:ext cx="312906" cy="369332"/>
          </a:xfrm>
          <a:prstGeom prst="rect">
            <a:avLst/>
          </a:prstGeom>
          <a:noFill/>
        </p:spPr>
        <p:txBody>
          <a:bodyPr wrap="none" rtlCol="0">
            <a:spAutoFit/>
          </a:bodyPr>
          <a:lstStyle/>
          <a:p>
            <a:r>
              <a:rPr lang="en-US" b="1">
                <a:latin typeface="Arial" panose="020B0604020202020204" pitchFamily="34" charset="0"/>
                <a:cs typeface="Arial" panose="020B0604020202020204" pitchFamily="34" charset="0"/>
              </a:rPr>
              <a:t>4</a:t>
            </a:r>
          </a:p>
        </p:txBody>
      </p:sp>
      <p:sp>
        <p:nvSpPr>
          <p:cNvPr id="17" name="TextBox 16">
            <a:extLst>
              <a:ext uri="{FF2B5EF4-FFF2-40B4-BE49-F238E27FC236}">
                <a16:creationId xmlns:a16="http://schemas.microsoft.com/office/drawing/2014/main" id="{F542C874-AD23-4344-A73F-9641D9FE9B15}"/>
              </a:ext>
            </a:extLst>
          </p:cNvPr>
          <p:cNvSpPr txBox="1"/>
          <p:nvPr/>
        </p:nvSpPr>
        <p:spPr>
          <a:xfrm>
            <a:off x="2743201" y="4387908"/>
            <a:ext cx="312906" cy="369332"/>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2</a:t>
            </a:r>
          </a:p>
        </p:txBody>
      </p:sp>
      <p:sp>
        <p:nvSpPr>
          <p:cNvPr id="18" name="TextBox 17">
            <a:extLst>
              <a:ext uri="{FF2B5EF4-FFF2-40B4-BE49-F238E27FC236}">
                <a16:creationId xmlns:a16="http://schemas.microsoft.com/office/drawing/2014/main" id="{377A3160-9AE4-C64F-9626-213BAF7BE980}"/>
              </a:ext>
            </a:extLst>
          </p:cNvPr>
          <p:cNvSpPr txBox="1"/>
          <p:nvPr/>
        </p:nvSpPr>
        <p:spPr>
          <a:xfrm>
            <a:off x="3056107" y="4988888"/>
            <a:ext cx="312906" cy="369332"/>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3</a:t>
            </a:r>
          </a:p>
        </p:txBody>
      </p:sp>
      <p:sp>
        <p:nvSpPr>
          <p:cNvPr id="19" name="TextBox 18">
            <a:extLst>
              <a:ext uri="{FF2B5EF4-FFF2-40B4-BE49-F238E27FC236}">
                <a16:creationId xmlns:a16="http://schemas.microsoft.com/office/drawing/2014/main" id="{F0A8B154-89FA-184B-A98F-B31670488EBC}"/>
              </a:ext>
            </a:extLst>
          </p:cNvPr>
          <p:cNvSpPr txBox="1"/>
          <p:nvPr/>
        </p:nvSpPr>
        <p:spPr>
          <a:xfrm>
            <a:off x="3294945" y="5524341"/>
            <a:ext cx="312906" cy="369332"/>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6</a:t>
            </a:r>
          </a:p>
        </p:txBody>
      </p:sp>
      <p:sp>
        <p:nvSpPr>
          <p:cNvPr id="20" name="TextBox 19">
            <a:extLst>
              <a:ext uri="{FF2B5EF4-FFF2-40B4-BE49-F238E27FC236}">
                <a16:creationId xmlns:a16="http://schemas.microsoft.com/office/drawing/2014/main" id="{BDAB940D-A29C-6F4F-8110-6DFC445134FB}"/>
              </a:ext>
            </a:extLst>
          </p:cNvPr>
          <p:cNvSpPr txBox="1"/>
          <p:nvPr/>
        </p:nvSpPr>
        <p:spPr>
          <a:xfrm>
            <a:off x="2743201" y="5973115"/>
            <a:ext cx="312906" cy="369332"/>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5</a:t>
            </a:r>
          </a:p>
        </p:txBody>
      </p:sp>
      <p:sp>
        <p:nvSpPr>
          <p:cNvPr id="21" name="Content Placeholder 2">
            <a:extLst>
              <a:ext uri="{FF2B5EF4-FFF2-40B4-BE49-F238E27FC236}">
                <a16:creationId xmlns:a16="http://schemas.microsoft.com/office/drawing/2014/main" id="{E96C00CE-4AE8-114A-BF14-99427DB0AAE2}"/>
              </a:ext>
            </a:extLst>
          </p:cNvPr>
          <p:cNvSpPr txBox="1">
            <a:spLocks/>
          </p:cNvSpPr>
          <p:nvPr/>
        </p:nvSpPr>
        <p:spPr>
          <a:xfrm>
            <a:off x="4574269" y="5422784"/>
            <a:ext cx="3396280" cy="547802"/>
          </a:xfrm>
          <a:prstGeom prst="rect">
            <a:avLst/>
          </a:prstGeom>
        </p:spPr>
        <p:txBody>
          <a:bodyPr vert="horz" lIns="54864" tIns="91440" rIns="91440" bIns="45720" rtlCol="0" anchor="t">
            <a:normAutofit fontScale="925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457200" lvl="1" indent="0">
              <a:buNone/>
            </a:pPr>
            <a:r>
              <a:rPr lang="en-US" b="1">
                <a:latin typeface="Calibri"/>
                <a:ea typeface="Calibri"/>
                <a:cs typeface="Calibri"/>
              </a:rPr>
              <a:t>[0.2, 1.5, -2.3, -10.1]</a:t>
            </a:r>
          </a:p>
        </p:txBody>
      </p:sp>
      <p:sp>
        <p:nvSpPr>
          <p:cNvPr id="22" name="TextBox 21">
            <a:extLst>
              <a:ext uri="{FF2B5EF4-FFF2-40B4-BE49-F238E27FC236}">
                <a16:creationId xmlns:a16="http://schemas.microsoft.com/office/drawing/2014/main" id="{CA18B079-66D2-0343-B14B-C1451C113DDF}"/>
              </a:ext>
            </a:extLst>
          </p:cNvPr>
          <p:cNvSpPr txBox="1"/>
          <p:nvPr/>
        </p:nvSpPr>
        <p:spPr>
          <a:xfrm>
            <a:off x="4610182" y="6157781"/>
            <a:ext cx="3679212" cy="369332"/>
          </a:xfrm>
          <a:prstGeom prst="rect">
            <a:avLst/>
          </a:prstGeom>
          <a:noFill/>
        </p:spPr>
        <p:txBody>
          <a:bodyPr wrap="none" lIns="91440" tIns="45720" rIns="91440" bIns="45720" rtlCol="0" anchor="t">
            <a:spAutoFit/>
          </a:bodyPr>
          <a:lstStyle/>
          <a:p>
            <a:r>
              <a:rPr lang="en-US" b="1">
                <a:latin typeface="Calibri"/>
                <a:ea typeface="Calibri"/>
                <a:cs typeface="Calibri"/>
              </a:rPr>
              <a:t>Total number of random samples = 4</a:t>
            </a:r>
          </a:p>
        </p:txBody>
      </p:sp>
      <p:sp>
        <p:nvSpPr>
          <p:cNvPr id="24" name="Right Brace 23">
            <a:extLst>
              <a:ext uri="{FF2B5EF4-FFF2-40B4-BE49-F238E27FC236}">
                <a16:creationId xmlns:a16="http://schemas.microsoft.com/office/drawing/2014/main" id="{6EA2B368-C2E7-E149-A098-0C7CEAC33F03}"/>
              </a:ext>
            </a:extLst>
          </p:cNvPr>
          <p:cNvSpPr/>
          <p:nvPr/>
        </p:nvSpPr>
        <p:spPr>
          <a:xfrm rot="5400000">
            <a:off x="6363174" y="5163379"/>
            <a:ext cx="154948" cy="1881233"/>
          </a:xfrm>
          <a:prstGeom prst="righ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CA4A86E3-9956-C0A4-EBC2-B2961AFE0E54}"/>
              </a:ext>
            </a:extLst>
          </p:cNvPr>
          <p:cNvSpPr txBox="1"/>
          <p:nvPr/>
        </p:nvSpPr>
        <p:spPr>
          <a:xfrm>
            <a:off x="4924429" y="5054832"/>
            <a:ext cx="2855012" cy="369332"/>
          </a:xfrm>
          <a:prstGeom prst="rect">
            <a:avLst/>
          </a:prstGeom>
          <a:noFill/>
        </p:spPr>
        <p:txBody>
          <a:bodyPr wrap="none" lIns="91440" tIns="45720" rIns="91440" bIns="45720" rtlCol="0" anchor="t">
            <a:spAutoFit/>
          </a:bodyPr>
          <a:lstStyle/>
          <a:p>
            <a:r>
              <a:rPr lang="en-US" b="1">
                <a:latin typeface="Calibri"/>
                <a:ea typeface="Calibri"/>
                <a:cs typeface="Calibri"/>
              </a:rPr>
              <a:t>Random samples for node 3</a:t>
            </a:r>
            <a:endParaRPr lang="en-US"/>
          </a:p>
        </p:txBody>
      </p:sp>
      <p:sp>
        <p:nvSpPr>
          <p:cNvPr id="9" name="Rectangle 8">
            <a:extLst>
              <a:ext uri="{FF2B5EF4-FFF2-40B4-BE49-F238E27FC236}">
                <a16:creationId xmlns:a16="http://schemas.microsoft.com/office/drawing/2014/main" id="{A0DED55F-4781-1D1A-3611-E0984B55EE2F}"/>
              </a:ext>
            </a:extLst>
          </p:cNvPr>
          <p:cNvSpPr/>
          <p:nvPr/>
        </p:nvSpPr>
        <p:spPr>
          <a:xfrm>
            <a:off x="2923674" y="0"/>
            <a:ext cx="6288104" cy="461665"/>
          </a:xfrm>
          <a:prstGeom prst="rect">
            <a:avLst/>
          </a:prstGeom>
        </p:spPr>
        <p:txBody>
          <a:bodyPr wrap="square" lIns="91440" tIns="45720" rIns="91440" bIns="45720" anchor="t">
            <a:spAutoFit/>
          </a:bodyPr>
          <a:lstStyle/>
          <a:p>
            <a:r>
              <a:rPr lang="en-US" sz="1200">
                <a:solidFill>
                  <a:schemeClr val="bg1"/>
                </a:solidFill>
                <a:ea typeface="华文楷体"/>
              </a:rPr>
              <a:t>C. </a:t>
            </a:r>
            <a:r>
              <a:rPr lang="en-US" sz="1200" err="1">
                <a:solidFill>
                  <a:schemeClr val="bg1"/>
                </a:solidFill>
                <a:ea typeface="华文楷体"/>
              </a:rPr>
              <a:t>Kanatsoulis</a:t>
            </a:r>
            <a:r>
              <a:rPr lang="en-US" sz="1200">
                <a:solidFill>
                  <a:schemeClr val="bg1"/>
                </a:solidFill>
                <a:ea typeface="华文楷体"/>
              </a:rPr>
              <a:t>, A. Ribeiro. </a:t>
            </a:r>
            <a:r>
              <a:rPr lang="en-US" sz="1200" u="sng">
                <a:solidFill>
                  <a:schemeClr val="bg1"/>
                </a:solidFill>
                <a:hlinkClick r:id="rId3">
                  <a:extLst>
                    <a:ext uri="{A12FA001-AC4F-418D-AE19-62706E023703}">
                      <ahyp:hlinkClr xmlns:ahyp="http://schemas.microsoft.com/office/drawing/2018/hyperlinkcolor" val="tx"/>
                    </a:ext>
                  </a:extLst>
                </a:hlinkClick>
              </a:rPr>
              <a:t>Counting Graph Substructures with Graph Neural Networks</a:t>
            </a:r>
            <a:r>
              <a:rPr lang="en-US" sz="1200">
                <a:solidFill>
                  <a:schemeClr val="bg1"/>
                </a:solidFill>
              </a:rPr>
              <a:t>, ICLR 2024</a:t>
            </a:r>
          </a:p>
          <a:p>
            <a:endParaRPr lang="en-US" sz="1200">
              <a:solidFill>
                <a:schemeClr val="bg1"/>
              </a:solidFill>
            </a:endParaRPr>
          </a:p>
        </p:txBody>
      </p:sp>
    </p:spTree>
    <p:extLst>
      <p:ext uri="{BB962C8B-B14F-4D97-AF65-F5344CB8AC3E}">
        <p14:creationId xmlns:p14="http://schemas.microsoft.com/office/powerpoint/2010/main" val="27187977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8FFBC-2383-A84E-9249-71CD39FD9280}"/>
              </a:ext>
            </a:extLst>
          </p:cNvPr>
          <p:cNvSpPr>
            <a:spLocks noGrp="1"/>
          </p:cNvSpPr>
          <p:nvPr>
            <p:ph type="title"/>
          </p:nvPr>
        </p:nvSpPr>
        <p:spPr>
          <a:xfrm>
            <a:off x="457200" y="76200"/>
            <a:ext cx="8410074" cy="987552"/>
          </a:xfrm>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t>Designing a simple GNN</a:t>
            </a:r>
          </a:p>
        </p:txBody>
      </p:sp>
      <p:sp>
        <p:nvSpPr>
          <p:cNvPr id="3" name="Content Placeholder 2">
            <a:extLst>
              <a:ext uri="{FF2B5EF4-FFF2-40B4-BE49-F238E27FC236}">
                <a16:creationId xmlns:a16="http://schemas.microsoft.com/office/drawing/2014/main" id="{BC64CE17-AC5F-ED40-9059-9654170EB025}"/>
              </a:ext>
            </a:extLst>
          </p:cNvPr>
          <p:cNvSpPr>
            <a:spLocks noGrp="1"/>
          </p:cNvSpPr>
          <p:nvPr>
            <p:ph idx="1"/>
          </p:nvPr>
        </p:nvSpPr>
        <p:spPr>
          <a:xfrm>
            <a:off x="457200" y="1295401"/>
            <a:ext cx="8229600" cy="2889507"/>
          </a:xfrm>
        </p:spPr>
        <p:txBody>
          <a:bodyPr vert="horz" lIns="54864" tIns="91440" rIns="91440" bIns="45720" rtlCol="0" anchor="t">
            <a:normAutofit/>
          </a:bodyPr>
          <a:lstStyle/>
          <a:p>
            <a:pPr marL="438785"/>
            <a:r>
              <a:rPr lang="en-US" b="1">
                <a:solidFill>
                  <a:srgbClr val="C00000"/>
                </a:solidFill>
                <a:latin typeface="Calibri"/>
                <a:cs typeface="Calibri"/>
              </a:rPr>
              <a:t>We design a simple GNN</a:t>
            </a:r>
            <a:endParaRPr lang="en-US"/>
          </a:p>
          <a:p>
            <a:pPr lvl="1"/>
            <a:r>
              <a:rPr lang="en-US">
                <a:latin typeface="Calibri"/>
                <a:ea typeface="Calibri"/>
                <a:cs typeface="Calibri"/>
              </a:rPr>
              <a:t>With SUM Aggregations and Linear Message Functions.</a:t>
            </a:r>
          </a:p>
          <a:p>
            <a:pPr lvl="1"/>
            <a:r>
              <a:rPr lang="en-US" b="1">
                <a:latin typeface="Calibri"/>
                <a:ea typeface="Calibri"/>
                <a:cs typeface="Calibri"/>
              </a:rPr>
              <a:t>We add a square pointwise nonlinearity               in the last layer.</a:t>
            </a:r>
            <a:endParaRPr lang="en-US" b="1">
              <a:ea typeface="Calibri"/>
            </a:endParaRPr>
          </a:p>
          <a:p>
            <a:pPr lvl="1"/>
            <a:endParaRPr lang="en-US" b="1">
              <a:ea typeface="Calibri" pitchFamily="34" charset="0"/>
            </a:endParaRPr>
          </a:p>
        </p:txBody>
      </p:sp>
      <p:sp>
        <p:nvSpPr>
          <p:cNvPr id="4" name="Date Placeholder 3">
            <a:extLst>
              <a:ext uri="{FF2B5EF4-FFF2-40B4-BE49-F238E27FC236}">
                <a16:creationId xmlns:a16="http://schemas.microsoft.com/office/drawing/2014/main" id="{54F061DE-8C9C-634F-B848-227156B3B738}"/>
              </a:ext>
            </a:extLst>
          </p:cNvPr>
          <p:cNvSpPr>
            <a:spLocks noGrp="1"/>
          </p:cNvSpPr>
          <p:nvPr>
            <p:ph type="dt" sz="half" idx="10"/>
          </p:nvPr>
        </p:nvSpPr>
        <p:spPr/>
        <p:txBody>
          <a:bodyPr/>
          <a:lstStyle/>
          <a:p>
            <a:fld id="{A6408238-82FB-2D49-91F8-AD72495C73D4}" type="datetime1">
              <a:rPr lang="en-US" smtClean="0"/>
              <a:t>10/15/24</a:t>
            </a:fld>
            <a:endParaRPr lang="en-US"/>
          </a:p>
        </p:txBody>
      </p:sp>
      <p:sp>
        <p:nvSpPr>
          <p:cNvPr id="5" name="Footer Placeholder 4">
            <a:extLst>
              <a:ext uri="{FF2B5EF4-FFF2-40B4-BE49-F238E27FC236}">
                <a16:creationId xmlns:a16="http://schemas.microsoft.com/office/drawing/2014/main" id="{1F1B264A-1961-BC4A-AE39-1B6087901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4C2B3F9-5886-9B44-9E78-94FE03E97D70}"/>
              </a:ext>
            </a:extLst>
          </p:cNvPr>
          <p:cNvSpPr>
            <a:spLocks noGrp="1"/>
          </p:cNvSpPr>
          <p:nvPr>
            <p:ph type="sldNum" sz="quarter" idx="12"/>
          </p:nvPr>
        </p:nvSpPr>
        <p:spPr/>
        <p:txBody>
          <a:bodyPr/>
          <a:lstStyle/>
          <a:p>
            <a:fld id="{19B12225-5612-419B-A8D5-4B8EEE4C217E}" type="slidenum">
              <a:rPr lang="en-US" smtClean="0"/>
              <a:pPr/>
              <a:t>44</a:t>
            </a:fld>
            <a:endParaRPr lang="en-US"/>
          </a:p>
        </p:txBody>
      </p:sp>
      <p:pic>
        <p:nvPicPr>
          <p:cNvPr id="8" name="Picture 7" descr="A black and white symbol&#10;&#10;Description automatically generated">
            <a:extLst>
              <a:ext uri="{FF2B5EF4-FFF2-40B4-BE49-F238E27FC236}">
                <a16:creationId xmlns:a16="http://schemas.microsoft.com/office/drawing/2014/main" id="{55086D82-A0E3-320E-2AC7-342C10717C99}"/>
              </a:ext>
            </a:extLst>
          </p:cNvPr>
          <p:cNvPicPr>
            <a:picLocks noChangeAspect="1"/>
          </p:cNvPicPr>
          <p:nvPr/>
        </p:nvPicPr>
        <p:blipFill>
          <a:blip r:embed="rId2"/>
          <a:stretch>
            <a:fillRect/>
          </a:stretch>
        </p:blipFill>
        <p:spPr>
          <a:xfrm>
            <a:off x="7240155" y="2801530"/>
            <a:ext cx="1623512" cy="585056"/>
          </a:xfrm>
          <a:prstGeom prst="rect">
            <a:avLst/>
          </a:prstGeom>
        </p:spPr>
      </p:pic>
      <p:pic>
        <p:nvPicPr>
          <p:cNvPr id="9" name="Picture 8" descr="A math symbols on a white background&#10;&#10;Description automatically generated">
            <a:extLst>
              <a:ext uri="{FF2B5EF4-FFF2-40B4-BE49-F238E27FC236}">
                <a16:creationId xmlns:a16="http://schemas.microsoft.com/office/drawing/2014/main" id="{2DAF80BD-C0F8-206D-17F2-B36041C8055A}"/>
              </a:ext>
            </a:extLst>
          </p:cNvPr>
          <p:cNvPicPr>
            <a:picLocks noChangeAspect="1"/>
          </p:cNvPicPr>
          <p:nvPr/>
        </p:nvPicPr>
        <p:blipFill>
          <a:blip r:embed="rId3"/>
          <a:stretch>
            <a:fillRect/>
          </a:stretch>
        </p:blipFill>
        <p:spPr>
          <a:xfrm>
            <a:off x="2119249" y="5487529"/>
            <a:ext cx="4572000" cy="770204"/>
          </a:xfrm>
          <a:prstGeom prst="rect">
            <a:avLst/>
          </a:prstGeom>
        </p:spPr>
      </p:pic>
      <p:pic>
        <p:nvPicPr>
          <p:cNvPr id="10" name="Picture 9" descr="A black text on a white background&#10;&#10;Description automatically generated">
            <a:extLst>
              <a:ext uri="{FF2B5EF4-FFF2-40B4-BE49-F238E27FC236}">
                <a16:creationId xmlns:a16="http://schemas.microsoft.com/office/drawing/2014/main" id="{32F1158A-2C36-5B2E-7EA8-50C17087809F}"/>
              </a:ext>
            </a:extLst>
          </p:cNvPr>
          <p:cNvPicPr>
            <a:picLocks noChangeAspect="1"/>
          </p:cNvPicPr>
          <p:nvPr/>
        </p:nvPicPr>
        <p:blipFill>
          <a:blip r:embed="rId4"/>
          <a:stretch>
            <a:fillRect/>
          </a:stretch>
        </p:blipFill>
        <p:spPr>
          <a:xfrm>
            <a:off x="2168029" y="4242348"/>
            <a:ext cx="4572000" cy="945325"/>
          </a:xfrm>
          <a:prstGeom prst="rect">
            <a:avLst/>
          </a:prstGeom>
        </p:spPr>
      </p:pic>
      <p:sp>
        <p:nvSpPr>
          <p:cNvPr id="11" name="Rectangle 10">
            <a:extLst>
              <a:ext uri="{FF2B5EF4-FFF2-40B4-BE49-F238E27FC236}">
                <a16:creationId xmlns:a16="http://schemas.microsoft.com/office/drawing/2014/main" id="{6E7AC64F-BF16-92DD-94D8-BEE56685A8CB}"/>
              </a:ext>
            </a:extLst>
          </p:cNvPr>
          <p:cNvSpPr/>
          <p:nvPr/>
        </p:nvSpPr>
        <p:spPr>
          <a:xfrm>
            <a:off x="2923674" y="0"/>
            <a:ext cx="6288104" cy="461665"/>
          </a:xfrm>
          <a:prstGeom prst="rect">
            <a:avLst/>
          </a:prstGeom>
        </p:spPr>
        <p:txBody>
          <a:bodyPr wrap="square" lIns="91440" tIns="45720" rIns="91440" bIns="45720" anchor="t">
            <a:spAutoFit/>
          </a:bodyPr>
          <a:lstStyle/>
          <a:p>
            <a:r>
              <a:rPr lang="en-US" sz="1200">
                <a:solidFill>
                  <a:schemeClr val="bg1"/>
                </a:solidFill>
                <a:ea typeface="华文楷体"/>
              </a:rPr>
              <a:t>C. </a:t>
            </a:r>
            <a:r>
              <a:rPr lang="en-US" sz="1200" err="1">
                <a:solidFill>
                  <a:schemeClr val="bg1"/>
                </a:solidFill>
                <a:ea typeface="华文楷体"/>
              </a:rPr>
              <a:t>Kanatsoulis</a:t>
            </a:r>
            <a:r>
              <a:rPr lang="en-US" sz="1200">
                <a:solidFill>
                  <a:schemeClr val="bg1"/>
                </a:solidFill>
                <a:ea typeface="华文楷体"/>
              </a:rPr>
              <a:t>, A. Ribeiro. </a:t>
            </a:r>
            <a:r>
              <a:rPr lang="en-US" sz="1200" u="sng">
                <a:solidFill>
                  <a:schemeClr val="bg1"/>
                </a:solidFill>
                <a:hlinkClick r:id="rId5">
                  <a:extLst>
                    <a:ext uri="{A12FA001-AC4F-418D-AE19-62706E023703}">
                      <ahyp:hlinkClr xmlns:ahyp="http://schemas.microsoft.com/office/drawing/2018/hyperlinkcolor" val="tx"/>
                    </a:ext>
                  </a:extLst>
                </a:hlinkClick>
              </a:rPr>
              <a:t>Counting Graph Substructures with Graph Neural Networks</a:t>
            </a:r>
            <a:r>
              <a:rPr lang="en-US" sz="1200">
                <a:solidFill>
                  <a:schemeClr val="bg1"/>
                </a:solidFill>
              </a:rPr>
              <a:t>, ICLR 2024</a:t>
            </a:r>
          </a:p>
          <a:p>
            <a:endParaRPr lang="en-US" sz="1200">
              <a:solidFill>
                <a:schemeClr val="bg1"/>
              </a:solidFill>
            </a:endParaRPr>
          </a:p>
        </p:txBody>
      </p:sp>
    </p:spTree>
    <p:extLst>
      <p:ext uri="{BB962C8B-B14F-4D97-AF65-F5344CB8AC3E}">
        <p14:creationId xmlns:p14="http://schemas.microsoft.com/office/powerpoint/2010/main" val="26438163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8FFBC-2383-A84E-9249-71CD39FD9280}"/>
              </a:ext>
            </a:extLst>
          </p:cNvPr>
          <p:cNvSpPr>
            <a:spLocks noGrp="1"/>
          </p:cNvSpPr>
          <p:nvPr>
            <p:ph type="title"/>
          </p:nvPr>
        </p:nvSpPr>
        <p:spPr>
          <a:xfrm>
            <a:off x="457200" y="76200"/>
            <a:ext cx="8410074" cy="987552"/>
          </a:xfrm>
        </p:spPr>
        <p:txBody>
          <a:bodyPr vert="horz" lIns="91440" tIns="45720" rIns="45720" bIns="45720" rtlCol="0" anchor="ctr">
            <a:normAutofit fontScale="90000"/>
            <a:scene3d>
              <a:camera prst="orthographicFront"/>
              <a:lightRig rig="threePt" dir="t">
                <a:rot lat="0" lon="0" rev="4800000"/>
              </a:lightRig>
            </a:scene3d>
            <a:sp3d prstMaterial="matte">
              <a:bevelT w="50800" h="10160"/>
            </a:sp3d>
          </a:bodyPr>
          <a:lstStyle/>
          <a:p>
            <a:r>
              <a:rPr lang="en-US"/>
              <a:t>Independent Processing of samples</a:t>
            </a:r>
          </a:p>
        </p:txBody>
      </p:sp>
      <p:sp>
        <p:nvSpPr>
          <p:cNvPr id="4" name="Date Placeholder 3">
            <a:extLst>
              <a:ext uri="{FF2B5EF4-FFF2-40B4-BE49-F238E27FC236}">
                <a16:creationId xmlns:a16="http://schemas.microsoft.com/office/drawing/2014/main" id="{54F061DE-8C9C-634F-B848-227156B3B738}"/>
              </a:ext>
            </a:extLst>
          </p:cNvPr>
          <p:cNvSpPr>
            <a:spLocks noGrp="1"/>
          </p:cNvSpPr>
          <p:nvPr>
            <p:ph type="dt" sz="half" idx="10"/>
          </p:nvPr>
        </p:nvSpPr>
        <p:spPr/>
        <p:txBody>
          <a:bodyPr/>
          <a:lstStyle/>
          <a:p>
            <a:fld id="{A6408238-82FB-2D49-91F8-AD72495C73D4}" type="datetime1">
              <a:rPr lang="en-US" smtClean="0"/>
              <a:t>10/15/24</a:t>
            </a:fld>
            <a:endParaRPr lang="en-US"/>
          </a:p>
        </p:txBody>
      </p:sp>
      <p:sp>
        <p:nvSpPr>
          <p:cNvPr id="5" name="Footer Placeholder 4">
            <a:extLst>
              <a:ext uri="{FF2B5EF4-FFF2-40B4-BE49-F238E27FC236}">
                <a16:creationId xmlns:a16="http://schemas.microsoft.com/office/drawing/2014/main" id="{1F1B264A-1961-BC4A-AE39-1B6087901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4C2B3F9-5886-9B44-9E78-94FE03E97D70}"/>
              </a:ext>
            </a:extLst>
          </p:cNvPr>
          <p:cNvSpPr>
            <a:spLocks noGrp="1"/>
          </p:cNvSpPr>
          <p:nvPr>
            <p:ph type="sldNum" sz="quarter" idx="12"/>
          </p:nvPr>
        </p:nvSpPr>
        <p:spPr/>
        <p:txBody>
          <a:bodyPr/>
          <a:lstStyle/>
          <a:p>
            <a:fld id="{19B12225-5612-419B-A8D5-4B8EEE4C217E}" type="slidenum">
              <a:rPr lang="en-US" smtClean="0"/>
              <a:pPr/>
              <a:t>45</a:t>
            </a:fld>
            <a:endParaRPr lang="en-US"/>
          </a:p>
        </p:txBody>
      </p:sp>
      <p:grpSp>
        <p:nvGrpSpPr>
          <p:cNvPr id="10" name="Group 9">
            <a:extLst>
              <a:ext uri="{FF2B5EF4-FFF2-40B4-BE49-F238E27FC236}">
                <a16:creationId xmlns:a16="http://schemas.microsoft.com/office/drawing/2014/main" id="{F10A9746-3A12-F839-AF6C-F434F263C319}"/>
              </a:ext>
            </a:extLst>
          </p:cNvPr>
          <p:cNvGrpSpPr/>
          <p:nvPr/>
        </p:nvGrpSpPr>
        <p:grpSpPr>
          <a:xfrm>
            <a:off x="587776" y="1337854"/>
            <a:ext cx="2440873" cy="2088200"/>
            <a:chOff x="1166978" y="4387908"/>
            <a:chExt cx="2440873" cy="2088200"/>
          </a:xfrm>
        </p:grpSpPr>
        <p:pic>
          <p:nvPicPr>
            <p:cNvPr id="14" name="Picture 13">
              <a:extLst>
                <a:ext uri="{FF2B5EF4-FFF2-40B4-BE49-F238E27FC236}">
                  <a16:creationId xmlns:a16="http://schemas.microsoft.com/office/drawing/2014/main" id="{F152EB78-0D3A-6D43-AE67-328AB9682E99}"/>
                </a:ext>
              </a:extLst>
            </p:cNvPr>
            <p:cNvPicPr>
              <a:picLocks noChangeAspect="1"/>
            </p:cNvPicPr>
            <p:nvPr/>
          </p:nvPicPr>
          <p:blipFill>
            <a:blip r:embed="rId2"/>
            <a:stretch>
              <a:fillRect/>
            </a:stretch>
          </p:blipFill>
          <p:spPr>
            <a:xfrm>
              <a:off x="1413711" y="4572574"/>
              <a:ext cx="1881234" cy="1903534"/>
            </a:xfrm>
            <a:prstGeom prst="rect">
              <a:avLst/>
            </a:prstGeom>
          </p:spPr>
        </p:pic>
        <p:sp>
          <p:nvSpPr>
            <p:cNvPr id="15" name="TextBox 14">
              <a:extLst>
                <a:ext uri="{FF2B5EF4-FFF2-40B4-BE49-F238E27FC236}">
                  <a16:creationId xmlns:a16="http://schemas.microsoft.com/office/drawing/2014/main" id="{19606AF4-C036-9F42-9570-B584797AE755}"/>
                </a:ext>
              </a:extLst>
            </p:cNvPr>
            <p:cNvSpPr txBox="1"/>
            <p:nvPr/>
          </p:nvSpPr>
          <p:spPr>
            <a:xfrm>
              <a:off x="1479884" y="4858191"/>
              <a:ext cx="312906" cy="369332"/>
            </a:xfrm>
            <a:prstGeom prst="rect">
              <a:avLst/>
            </a:prstGeom>
            <a:noFill/>
          </p:spPr>
          <p:txBody>
            <a:bodyPr wrap="none" rtlCol="0">
              <a:spAutoFit/>
            </a:bodyPr>
            <a:lstStyle/>
            <a:p>
              <a:r>
                <a:rPr lang="en-US" b="1">
                  <a:latin typeface="Arial" panose="020B0604020202020204" pitchFamily="34" charset="0"/>
                  <a:cs typeface="Arial" panose="020B0604020202020204" pitchFamily="34" charset="0"/>
                </a:rPr>
                <a:t>1</a:t>
              </a:r>
            </a:p>
          </p:txBody>
        </p:sp>
        <p:sp>
          <p:nvSpPr>
            <p:cNvPr id="16" name="TextBox 15">
              <a:extLst>
                <a:ext uri="{FF2B5EF4-FFF2-40B4-BE49-F238E27FC236}">
                  <a16:creationId xmlns:a16="http://schemas.microsoft.com/office/drawing/2014/main" id="{6A951685-80FD-E74C-8744-D1C1B9A2FDE1}"/>
                </a:ext>
              </a:extLst>
            </p:cNvPr>
            <p:cNvSpPr txBox="1"/>
            <p:nvPr/>
          </p:nvSpPr>
          <p:spPr>
            <a:xfrm>
              <a:off x="1166978" y="5667149"/>
              <a:ext cx="312906" cy="369332"/>
            </a:xfrm>
            <a:prstGeom prst="rect">
              <a:avLst/>
            </a:prstGeom>
            <a:noFill/>
          </p:spPr>
          <p:txBody>
            <a:bodyPr wrap="none" rtlCol="0">
              <a:spAutoFit/>
            </a:bodyPr>
            <a:lstStyle/>
            <a:p>
              <a:r>
                <a:rPr lang="en-US" b="1">
                  <a:latin typeface="Arial" panose="020B0604020202020204" pitchFamily="34" charset="0"/>
                  <a:cs typeface="Arial" panose="020B0604020202020204" pitchFamily="34" charset="0"/>
                </a:rPr>
                <a:t>4</a:t>
              </a:r>
            </a:p>
          </p:txBody>
        </p:sp>
        <p:sp>
          <p:nvSpPr>
            <p:cNvPr id="17" name="TextBox 16">
              <a:extLst>
                <a:ext uri="{FF2B5EF4-FFF2-40B4-BE49-F238E27FC236}">
                  <a16:creationId xmlns:a16="http://schemas.microsoft.com/office/drawing/2014/main" id="{F542C874-AD23-4344-A73F-9641D9FE9B15}"/>
                </a:ext>
              </a:extLst>
            </p:cNvPr>
            <p:cNvSpPr txBox="1"/>
            <p:nvPr/>
          </p:nvSpPr>
          <p:spPr>
            <a:xfrm>
              <a:off x="2743201" y="4387908"/>
              <a:ext cx="312906" cy="369332"/>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2</a:t>
              </a:r>
            </a:p>
          </p:txBody>
        </p:sp>
        <p:sp>
          <p:nvSpPr>
            <p:cNvPr id="18" name="TextBox 17">
              <a:extLst>
                <a:ext uri="{FF2B5EF4-FFF2-40B4-BE49-F238E27FC236}">
                  <a16:creationId xmlns:a16="http://schemas.microsoft.com/office/drawing/2014/main" id="{377A3160-9AE4-C64F-9626-213BAF7BE980}"/>
                </a:ext>
              </a:extLst>
            </p:cNvPr>
            <p:cNvSpPr txBox="1"/>
            <p:nvPr/>
          </p:nvSpPr>
          <p:spPr>
            <a:xfrm>
              <a:off x="3056107" y="4988888"/>
              <a:ext cx="312906" cy="369332"/>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3</a:t>
              </a:r>
            </a:p>
          </p:txBody>
        </p:sp>
        <p:sp>
          <p:nvSpPr>
            <p:cNvPr id="19" name="TextBox 18">
              <a:extLst>
                <a:ext uri="{FF2B5EF4-FFF2-40B4-BE49-F238E27FC236}">
                  <a16:creationId xmlns:a16="http://schemas.microsoft.com/office/drawing/2014/main" id="{F0A8B154-89FA-184B-A98F-B31670488EBC}"/>
                </a:ext>
              </a:extLst>
            </p:cNvPr>
            <p:cNvSpPr txBox="1"/>
            <p:nvPr/>
          </p:nvSpPr>
          <p:spPr>
            <a:xfrm>
              <a:off x="3294945" y="5524341"/>
              <a:ext cx="312906" cy="369332"/>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6</a:t>
              </a:r>
            </a:p>
          </p:txBody>
        </p:sp>
        <p:sp>
          <p:nvSpPr>
            <p:cNvPr id="20" name="TextBox 19">
              <a:extLst>
                <a:ext uri="{FF2B5EF4-FFF2-40B4-BE49-F238E27FC236}">
                  <a16:creationId xmlns:a16="http://schemas.microsoft.com/office/drawing/2014/main" id="{BDAB940D-A29C-6F4F-8110-6DFC445134FB}"/>
                </a:ext>
              </a:extLst>
            </p:cNvPr>
            <p:cNvSpPr txBox="1"/>
            <p:nvPr/>
          </p:nvSpPr>
          <p:spPr>
            <a:xfrm>
              <a:off x="2743201" y="5973115"/>
              <a:ext cx="312906" cy="369332"/>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5</a:t>
              </a:r>
            </a:p>
          </p:txBody>
        </p:sp>
      </p:grpSp>
      <p:sp>
        <p:nvSpPr>
          <p:cNvPr id="21" name="Content Placeholder 2">
            <a:extLst>
              <a:ext uri="{FF2B5EF4-FFF2-40B4-BE49-F238E27FC236}">
                <a16:creationId xmlns:a16="http://schemas.microsoft.com/office/drawing/2014/main" id="{E96C00CE-4AE8-114A-BF14-99427DB0AAE2}"/>
              </a:ext>
            </a:extLst>
          </p:cNvPr>
          <p:cNvSpPr txBox="1">
            <a:spLocks/>
          </p:cNvSpPr>
          <p:nvPr/>
        </p:nvSpPr>
        <p:spPr>
          <a:xfrm>
            <a:off x="3914965" y="1479279"/>
            <a:ext cx="4166495" cy="1546001"/>
          </a:xfrm>
          <a:prstGeom prst="rect">
            <a:avLst/>
          </a:prstGeom>
        </p:spPr>
        <p:txBody>
          <a:bodyPr vert="horz" lIns="54864" tIns="91440" rIns="91440" bIns="45720" rtlCol="0" anchor="t">
            <a:no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457200" lvl="1" indent="0">
              <a:buNone/>
            </a:pPr>
            <a:r>
              <a:rPr lang="en-US" sz="1600" b="1">
                <a:latin typeface="Calibri"/>
                <a:ea typeface="Calibri"/>
                <a:cs typeface="Calibri"/>
              </a:rPr>
              <a:t>Node 1 [3.3, -1.7, -1.2, -0.1]</a:t>
            </a:r>
          </a:p>
          <a:p>
            <a:pPr lvl="1">
              <a:buNone/>
            </a:pPr>
            <a:r>
              <a:rPr lang="en-US" sz="1600" b="1">
                <a:latin typeface="Calibri"/>
                <a:ea typeface="Calibri"/>
                <a:cs typeface="Calibri"/>
              </a:rPr>
              <a:t>Node 2 [-0.1, -5.4, 3.0, -9.8]</a:t>
            </a:r>
            <a:endParaRPr lang="en-US" sz="1600">
              <a:latin typeface="Calibri"/>
              <a:ea typeface="Calibri"/>
              <a:cs typeface="Calibri"/>
            </a:endParaRPr>
          </a:p>
          <a:p>
            <a:pPr lvl="1">
              <a:buNone/>
            </a:pPr>
            <a:r>
              <a:rPr lang="en-US" sz="1600" b="1">
                <a:latin typeface="Calibri"/>
                <a:ea typeface="Calibri"/>
                <a:cs typeface="Calibri"/>
              </a:rPr>
              <a:t>Node 3 [0.2, 1.5, -2.3, -10.1]</a:t>
            </a:r>
          </a:p>
          <a:p>
            <a:pPr lvl="1">
              <a:buNone/>
            </a:pPr>
            <a:r>
              <a:rPr lang="en-US" sz="1600" b="1">
                <a:latin typeface="Calibri"/>
                <a:ea typeface="Calibri"/>
                <a:cs typeface="Calibri"/>
              </a:rPr>
              <a:t>Node 4 [0.5, 1.9, -12.7, 11.1]</a:t>
            </a:r>
            <a:endParaRPr lang="en-US" sz="1600">
              <a:latin typeface="Calibri"/>
              <a:ea typeface="Calibri"/>
              <a:cs typeface="Calibri"/>
            </a:endParaRPr>
          </a:p>
          <a:p>
            <a:pPr lvl="1">
              <a:buNone/>
            </a:pPr>
            <a:r>
              <a:rPr lang="en-US" sz="1600" b="1">
                <a:latin typeface="Calibri"/>
                <a:ea typeface="Calibri"/>
                <a:cs typeface="Calibri"/>
              </a:rPr>
              <a:t>Node 5 [5.1, -0.7, -2.9, -13.5]</a:t>
            </a:r>
            <a:endParaRPr lang="en-US" sz="1600">
              <a:latin typeface="Calibri"/>
              <a:ea typeface="Calibri"/>
              <a:cs typeface="Calibri"/>
            </a:endParaRPr>
          </a:p>
          <a:p>
            <a:pPr lvl="1">
              <a:buNone/>
            </a:pPr>
            <a:r>
              <a:rPr lang="en-US" sz="1600" b="1">
                <a:latin typeface="Calibri"/>
                <a:ea typeface="Calibri"/>
                <a:cs typeface="Calibri"/>
              </a:rPr>
              <a:t>Node 6 [-1.2, 7.5, -0.3, -7.9]</a:t>
            </a:r>
            <a:endParaRPr lang="en-US" sz="1600">
              <a:latin typeface="Calibri"/>
              <a:ea typeface="Calibri"/>
              <a:cs typeface="Calibri"/>
            </a:endParaRPr>
          </a:p>
          <a:p>
            <a:pPr lvl="1">
              <a:buNone/>
            </a:pPr>
            <a:endParaRPr lang="en-US" b="1">
              <a:latin typeface="Calibri"/>
              <a:ea typeface="Calibri"/>
              <a:cs typeface="Calibri"/>
            </a:endParaRPr>
          </a:p>
          <a:p>
            <a:pPr marL="457200" lvl="1" indent="0">
              <a:buNone/>
            </a:pPr>
            <a:endParaRPr lang="en-US" b="1">
              <a:latin typeface="Calibri"/>
              <a:ea typeface="Calibri"/>
              <a:cs typeface="Calibri"/>
            </a:endParaRPr>
          </a:p>
        </p:txBody>
      </p:sp>
    </p:spTree>
    <p:extLst>
      <p:ext uri="{BB962C8B-B14F-4D97-AF65-F5344CB8AC3E}">
        <p14:creationId xmlns:p14="http://schemas.microsoft.com/office/powerpoint/2010/main" val="35277252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8FFBC-2383-A84E-9249-71CD39FD9280}"/>
              </a:ext>
            </a:extLst>
          </p:cNvPr>
          <p:cNvSpPr>
            <a:spLocks noGrp="1"/>
          </p:cNvSpPr>
          <p:nvPr>
            <p:ph type="title"/>
          </p:nvPr>
        </p:nvSpPr>
        <p:spPr>
          <a:xfrm>
            <a:off x="457200" y="76200"/>
            <a:ext cx="8410074" cy="987552"/>
          </a:xfrm>
        </p:spPr>
        <p:txBody>
          <a:bodyPr vert="horz" lIns="91440" tIns="45720" rIns="45720" bIns="45720" rtlCol="0" anchor="ctr">
            <a:normAutofit fontScale="90000"/>
            <a:scene3d>
              <a:camera prst="orthographicFront"/>
              <a:lightRig rig="threePt" dir="t">
                <a:rot lat="0" lon="0" rev="4800000"/>
              </a:lightRig>
            </a:scene3d>
            <a:sp3d prstMaterial="matte">
              <a:bevelT w="50800" h="10160"/>
            </a:sp3d>
          </a:bodyPr>
          <a:lstStyle/>
          <a:p>
            <a:r>
              <a:rPr lang="en-US"/>
              <a:t>Independent Processing of samples</a:t>
            </a:r>
          </a:p>
        </p:txBody>
      </p:sp>
      <p:sp>
        <p:nvSpPr>
          <p:cNvPr id="4" name="Date Placeholder 3">
            <a:extLst>
              <a:ext uri="{FF2B5EF4-FFF2-40B4-BE49-F238E27FC236}">
                <a16:creationId xmlns:a16="http://schemas.microsoft.com/office/drawing/2014/main" id="{54F061DE-8C9C-634F-B848-227156B3B738}"/>
              </a:ext>
            </a:extLst>
          </p:cNvPr>
          <p:cNvSpPr>
            <a:spLocks noGrp="1"/>
          </p:cNvSpPr>
          <p:nvPr>
            <p:ph type="dt" sz="half" idx="10"/>
          </p:nvPr>
        </p:nvSpPr>
        <p:spPr/>
        <p:txBody>
          <a:bodyPr/>
          <a:lstStyle/>
          <a:p>
            <a:fld id="{A6408238-82FB-2D49-91F8-AD72495C73D4}" type="datetime1">
              <a:rPr lang="en-US" smtClean="0"/>
              <a:t>10/15/24</a:t>
            </a:fld>
            <a:endParaRPr lang="en-US"/>
          </a:p>
        </p:txBody>
      </p:sp>
      <p:sp>
        <p:nvSpPr>
          <p:cNvPr id="5" name="Footer Placeholder 4">
            <a:extLst>
              <a:ext uri="{FF2B5EF4-FFF2-40B4-BE49-F238E27FC236}">
                <a16:creationId xmlns:a16="http://schemas.microsoft.com/office/drawing/2014/main" id="{1F1B264A-1961-BC4A-AE39-1B6087901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4C2B3F9-5886-9B44-9E78-94FE03E97D70}"/>
              </a:ext>
            </a:extLst>
          </p:cNvPr>
          <p:cNvSpPr>
            <a:spLocks noGrp="1"/>
          </p:cNvSpPr>
          <p:nvPr>
            <p:ph type="sldNum" sz="quarter" idx="12"/>
          </p:nvPr>
        </p:nvSpPr>
        <p:spPr/>
        <p:txBody>
          <a:bodyPr/>
          <a:lstStyle/>
          <a:p>
            <a:fld id="{19B12225-5612-419B-A8D5-4B8EEE4C217E}" type="slidenum">
              <a:rPr lang="en-US" smtClean="0"/>
              <a:pPr/>
              <a:t>46</a:t>
            </a:fld>
            <a:endParaRPr lang="en-US"/>
          </a:p>
        </p:txBody>
      </p:sp>
      <p:grpSp>
        <p:nvGrpSpPr>
          <p:cNvPr id="10" name="Group 9">
            <a:extLst>
              <a:ext uri="{FF2B5EF4-FFF2-40B4-BE49-F238E27FC236}">
                <a16:creationId xmlns:a16="http://schemas.microsoft.com/office/drawing/2014/main" id="{F10A9746-3A12-F839-AF6C-F434F263C319}"/>
              </a:ext>
            </a:extLst>
          </p:cNvPr>
          <p:cNvGrpSpPr/>
          <p:nvPr/>
        </p:nvGrpSpPr>
        <p:grpSpPr>
          <a:xfrm>
            <a:off x="587776" y="1337854"/>
            <a:ext cx="2440873" cy="2088200"/>
            <a:chOff x="1166978" y="4387908"/>
            <a:chExt cx="2440873" cy="2088200"/>
          </a:xfrm>
        </p:grpSpPr>
        <p:pic>
          <p:nvPicPr>
            <p:cNvPr id="14" name="Picture 13">
              <a:extLst>
                <a:ext uri="{FF2B5EF4-FFF2-40B4-BE49-F238E27FC236}">
                  <a16:creationId xmlns:a16="http://schemas.microsoft.com/office/drawing/2014/main" id="{F152EB78-0D3A-6D43-AE67-328AB9682E99}"/>
                </a:ext>
              </a:extLst>
            </p:cNvPr>
            <p:cNvPicPr>
              <a:picLocks noChangeAspect="1"/>
            </p:cNvPicPr>
            <p:nvPr/>
          </p:nvPicPr>
          <p:blipFill>
            <a:blip r:embed="rId2"/>
            <a:stretch>
              <a:fillRect/>
            </a:stretch>
          </p:blipFill>
          <p:spPr>
            <a:xfrm>
              <a:off x="1413711" y="4572574"/>
              <a:ext cx="1881234" cy="1903534"/>
            </a:xfrm>
            <a:prstGeom prst="rect">
              <a:avLst/>
            </a:prstGeom>
          </p:spPr>
        </p:pic>
        <p:sp>
          <p:nvSpPr>
            <p:cNvPr id="15" name="TextBox 14">
              <a:extLst>
                <a:ext uri="{FF2B5EF4-FFF2-40B4-BE49-F238E27FC236}">
                  <a16:creationId xmlns:a16="http://schemas.microsoft.com/office/drawing/2014/main" id="{19606AF4-C036-9F42-9570-B584797AE755}"/>
                </a:ext>
              </a:extLst>
            </p:cNvPr>
            <p:cNvSpPr txBox="1"/>
            <p:nvPr/>
          </p:nvSpPr>
          <p:spPr>
            <a:xfrm>
              <a:off x="1479884" y="4858191"/>
              <a:ext cx="312906" cy="369332"/>
            </a:xfrm>
            <a:prstGeom prst="rect">
              <a:avLst/>
            </a:prstGeom>
            <a:noFill/>
          </p:spPr>
          <p:txBody>
            <a:bodyPr wrap="none" rtlCol="0">
              <a:spAutoFit/>
            </a:bodyPr>
            <a:lstStyle/>
            <a:p>
              <a:r>
                <a:rPr lang="en-US" b="1">
                  <a:latin typeface="Arial" panose="020B0604020202020204" pitchFamily="34" charset="0"/>
                  <a:cs typeface="Arial" panose="020B0604020202020204" pitchFamily="34" charset="0"/>
                </a:rPr>
                <a:t>1</a:t>
              </a:r>
            </a:p>
          </p:txBody>
        </p:sp>
        <p:sp>
          <p:nvSpPr>
            <p:cNvPr id="16" name="TextBox 15">
              <a:extLst>
                <a:ext uri="{FF2B5EF4-FFF2-40B4-BE49-F238E27FC236}">
                  <a16:creationId xmlns:a16="http://schemas.microsoft.com/office/drawing/2014/main" id="{6A951685-80FD-E74C-8744-D1C1B9A2FDE1}"/>
                </a:ext>
              </a:extLst>
            </p:cNvPr>
            <p:cNvSpPr txBox="1"/>
            <p:nvPr/>
          </p:nvSpPr>
          <p:spPr>
            <a:xfrm>
              <a:off x="1166978" y="5667149"/>
              <a:ext cx="312906" cy="369332"/>
            </a:xfrm>
            <a:prstGeom prst="rect">
              <a:avLst/>
            </a:prstGeom>
            <a:noFill/>
          </p:spPr>
          <p:txBody>
            <a:bodyPr wrap="none" rtlCol="0">
              <a:spAutoFit/>
            </a:bodyPr>
            <a:lstStyle/>
            <a:p>
              <a:r>
                <a:rPr lang="en-US" b="1">
                  <a:latin typeface="Arial" panose="020B0604020202020204" pitchFamily="34" charset="0"/>
                  <a:cs typeface="Arial" panose="020B0604020202020204" pitchFamily="34" charset="0"/>
                </a:rPr>
                <a:t>4</a:t>
              </a:r>
            </a:p>
          </p:txBody>
        </p:sp>
        <p:sp>
          <p:nvSpPr>
            <p:cNvPr id="17" name="TextBox 16">
              <a:extLst>
                <a:ext uri="{FF2B5EF4-FFF2-40B4-BE49-F238E27FC236}">
                  <a16:creationId xmlns:a16="http://schemas.microsoft.com/office/drawing/2014/main" id="{F542C874-AD23-4344-A73F-9641D9FE9B15}"/>
                </a:ext>
              </a:extLst>
            </p:cNvPr>
            <p:cNvSpPr txBox="1"/>
            <p:nvPr/>
          </p:nvSpPr>
          <p:spPr>
            <a:xfrm>
              <a:off x="2743201" y="4387908"/>
              <a:ext cx="312906" cy="369332"/>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2</a:t>
              </a:r>
            </a:p>
          </p:txBody>
        </p:sp>
        <p:sp>
          <p:nvSpPr>
            <p:cNvPr id="18" name="TextBox 17">
              <a:extLst>
                <a:ext uri="{FF2B5EF4-FFF2-40B4-BE49-F238E27FC236}">
                  <a16:creationId xmlns:a16="http://schemas.microsoft.com/office/drawing/2014/main" id="{377A3160-9AE4-C64F-9626-213BAF7BE980}"/>
                </a:ext>
              </a:extLst>
            </p:cNvPr>
            <p:cNvSpPr txBox="1"/>
            <p:nvPr/>
          </p:nvSpPr>
          <p:spPr>
            <a:xfrm>
              <a:off x="3056107" y="4988888"/>
              <a:ext cx="312906" cy="369332"/>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3</a:t>
              </a:r>
            </a:p>
          </p:txBody>
        </p:sp>
        <p:sp>
          <p:nvSpPr>
            <p:cNvPr id="19" name="TextBox 18">
              <a:extLst>
                <a:ext uri="{FF2B5EF4-FFF2-40B4-BE49-F238E27FC236}">
                  <a16:creationId xmlns:a16="http://schemas.microsoft.com/office/drawing/2014/main" id="{F0A8B154-89FA-184B-A98F-B31670488EBC}"/>
                </a:ext>
              </a:extLst>
            </p:cNvPr>
            <p:cNvSpPr txBox="1"/>
            <p:nvPr/>
          </p:nvSpPr>
          <p:spPr>
            <a:xfrm>
              <a:off x="3294945" y="5524341"/>
              <a:ext cx="312906" cy="369332"/>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6</a:t>
              </a:r>
            </a:p>
          </p:txBody>
        </p:sp>
        <p:sp>
          <p:nvSpPr>
            <p:cNvPr id="20" name="TextBox 19">
              <a:extLst>
                <a:ext uri="{FF2B5EF4-FFF2-40B4-BE49-F238E27FC236}">
                  <a16:creationId xmlns:a16="http://schemas.microsoft.com/office/drawing/2014/main" id="{BDAB940D-A29C-6F4F-8110-6DFC445134FB}"/>
                </a:ext>
              </a:extLst>
            </p:cNvPr>
            <p:cNvSpPr txBox="1"/>
            <p:nvPr/>
          </p:nvSpPr>
          <p:spPr>
            <a:xfrm>
              <a:off x="2743201" y="5973115"/>
              <a:ext cx="312906" cy="369332"/>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5</a:t>
              </a:r>
            </a:p>
          </p:txBody>
        </p:sp>
      </p:grpSp>
      <p:sp>
        <p:nvSpPr>
          <p:cNvPr id="21" name="Content Placeholder 2">
            <a:extLst>
              <a:ext uri="{FF2B5EF4-FFF2-40B4-BE49-F238E27FC236}">
                <a16:creationId xmlns:a16="http://schemas.microsoft.com/office/drawing/2014/main" id="{E96C00CE-4AE8-114A-BF14-99427DB0AAE2}"/>
              </a:ext>
            </a:extLst>
          </p:cNvPr>
          <p:cNvSpPr txBox="1">
            <a:spLocks/>
          </p:cNvSpPr>
          <p:nvPr/>
        </p:nvSpPr>
        <p:spPr>
          <a:xfrm>
            <a:off x="3914965" y="1479279"/>
            <a:ext cx="4166495" cy="1546001"/>
          </a:xfrm>
          <a:prstGeom prst="rect">
            <a:avLst/>
          </a:prstGeom>
        </p:spPr>
        <p:txBody>
          <a:bodyPr vert="horz" lIns="54864" tIns="91440" rIns="91440" bIns="45720" rtlCol="0" anchor="t">
            <a:no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457200" lvl="1" indent="0">
              <a:buNone/>
            </a:pPr>
            <a:r>
              <a:rPr lang="en-US" sz="1600" b="1">
                <a:latin typeface="Calibri"/>
                <a:ea typeface="Calibri"/>
                <a:cs typeface="Calibri"/>
              </a:rPr>
              <a:t>Node 1 [3.3, -1.7, -1.2, -0.1]</a:t>
            </a:r>
          </a:p>
          <a:p>
            <a:pPr lvl="1">
              <a:buNone/>
            </a:pPr>
            <a:r>
              <a:rPr lang="en-US" sz="1600" b="1">
                <a:latin typeface="Calibri"/>
                <a:ea typeface="Calibri"/>
                <a:cs typeface="Calibri"/>
              </a:rPr>
              <a:t>Node 2 [-0.1, -5.4, 3.0, -9.8]</a:t>
            </a:r>
            <a:endParaRPr lang="en-US" sz="1600">
              <a:latin typeface="Calibri"/>
              <a:ea typeface="Calibri"/>
              <a:cs typeface="Calibri"/>
            </a:endParaRPr>
          </a:p>
          <a:p>
            <a:pPr lvl="1">
              <a:buNone/>
            </a:pPr>
            <a:r>
              <a:rPr lang="en-US" sz="1600" b="1">
                <a:latin typeface="Calibri"/>
                <a:ea typeface="Calibri"/>
                <a:cs typeface="Calibri"/>
              </a:rPr>
              <a:t>Node 3 [0.2, 1.5, -2.3, -10.1]</a:t>
            </a:r>
          </a:p>
          <a:p>
            <a:pPr lvl="1">
              <a:buNone/>
            </a:pPr>
            <a:r>
              <a:rPr lang="en-US" sz="1600" b="1">
                <a:latin typeface="Calibri"/>
                <a:ea typeface="Calibri"/>
                <a:cs typeface="Calibri"/>
              </a:rPr>
              <a:t>Node 4 [0.5, 1.9, -12.7, 11.1]</a:t>
            </a:r>
            <a:endParaRPr lang="en-US" sz="1600">
              <a:latin typeface="Calibri"/>
              <a:ea typeface="Calibri"/>
              <a:cs typeface="Calibri"/>
            </a:endParaRPr>
          </a:p>
          <a:p>
            <a:pPr lvl="1">
              <a:buNone/>
            </a:pPr>
            <a:r>
              <a:rPr lang="en-US" sz="1600" b="1">
                <a:latin typeface="Calibri"/>
                <a:ea typeface="Calibri"/>
                <a:cs typeface="Calibri"/>
              </a:rPr>
              <a:t>Node 5 [5.1, -0.7, -2.9, -13.5]</a:t>
            </a:r>
            <a:endParaRPr lang="en-US" sz="1600">
              <a:latin typeface="Calibri"/>
              <a:ea typeface="Calibri"/>
              <a:cs typeface="Calibri"/>
            </a:endParaRPr>
          </a:p>
          <a:p>
            <a:pPr lvl="1">
              <a:buNone/>
            </a:pPr>
            <a:r>
              <a:rPr lang="en-US" sz="1600" b="1">
                <a:latin typeface="Calibri"/>
                <a:ea typeface="Calibri"/>
                <a:cs typeface="Calibri"/>
              </a:rPr>
              <a:t>Node 6 [-1.2, 7.5, -0.3, -7.9]</a:t>
            </a:r>
            <a:endParaRPr lang="en-US" sz="1600">
              <a:latin typeface="Calibri"/>
              <a:ea typeface="Calibri"/>
              <a:cs typeface="Calibri"/>
            </a:endParaRPr>
          </a:p>
          <a:p>
            <a:pPr lvl="1">
              <a:buNone/>
            </a:pPr>
            <a:endParaRPr lang="en-US" b="1">
              <a:latin typeface="Calibri"/>
              <a:ea typeface="Calibri"/>
              <a:cs typeface="Calibri"/>
            </a:endParaRPr>
          </a:p>
          <a:p>
            <a:pPr marL="457200" lvl="1" indent="0">
              <a:buNone/>
            </a:pPr>
            <a:endParaRPr lang="en-US" b="1">
              <a:latin typeface="Calibri"/>
              <a:ea typeface="Calibri"/>
              <a:cs typeface="Calibri"/>
            </a:endParaRPr>
          </a:p>
        </p:txBody>
      </p:sp>
      <p:grpSp>
        <p:nvGrpSpPr>
          <p:cNvPr id="35" name="Group 34">
            <a:extLst>
              <a:ext uri="{FF2B5EF4-FFF2-40B4-BE49-F238E27FC236}">
                <a16:creationId xmlns:a16="http://schemas.microsoft.com/office/drawing/2014/main" id="{CFB25FC1-0E84-4C2B-D7BF-E42470C9421A}"/>
              </a:ext>
            </a:extLst>
          </p:cNvPr>
          <p:cNvGrpSpPr/>
          <p:nvPr/>
        </p:nvGrpSpPr>
        <p:grpSpPr>
          <a:xfrm>
            <a:off x="519997" y="3931941"/>
            <a:ext cx="6872650" cy="2088200"/>
            <a:chOff x="519997" y="3931941"/>
            <a:chExt cx="6872650" cy="2088200"/>
          </a:xfrm>
        </p:grpSpPr>
        <p:grpSp>
          <p:nvGrpSpPr>
            <p:cNvPr id="23" name="Group 22">
              <a:extLst>
                <a:ext uri="{FF2B5EF4-FFF2-40B4-BE49-F238E27FC236}">
                  <a16:creationId xmlns:a16="http://schemas.microsoft.com/office/drawing/2014/main" id="{238AABC6-F196-5C9D-1A20-A6E03ECCE83A}"/>
                </a:ext>
              </a:extLst>
            </p:cNvPr>
            <p:cNvGrpSpPr/>
            <p:nvPr/>
          </p:nvGrpSpPr>
          <p:grpSpPr>
            <a:xfrm>
              <a:off x="519997" y="3931941"/>
              <a:ext cx="2890678" cy="2088200"/>
              <a:chOff x="1099199" y="4387908"/>
              <a:chExt cx="2890678" cy="2088200"/>
            </a:xfrm>
          </p:grpSpPr>
          <p:pic>
            <p:nvPicPr>
              <p:cNvPr id="24" name="Picture 23">
                <a:extLst>
                  <a:ext uri="{FF2B5EF4-FFF2-40B4-BE49-F238E27FC236}">
                    <a16:creationId xmlns:a16="http://schemas.microsoft.com/office/drawing/2014/main" id="{CE1EBBAE-9FF2-5675-AB46-C3C2D0EA8D3A}"/>
                  </a:ext>
                </a:extLst>
              </p:cNvPr>
              <p:cNvPicPr>
                <a:picLocks noChangeAspect="1"/>
              </p:cNvPicPr>
              <p:nvPr/>
            </p:nvPicPr>
            <p:blipFill>
              <a:blip r:embed="rId2"/>
              <a:stretch>
                <a:fillRect/>
              </a:stretch>
            </p:blipFill>
            <p:spPr>
              <a:xfrm>
                <a:off x="1413711" y="4572574"/>
                <a:ext cx="1881234" cy="1903534"/>
              </a:xfrm>
              <a:prstGeom prst="rect">
                <a:avLst/>
              </a:prstGeom>
            </p:spPr>
          </p:pic>
          <p:sp>
            <p:nvSpPr>
              <p:cNvPr id="25" name="TextBox 24">
                <a:extLst>
                  <a:ext uri="{FF2B5EF4-FFF2-40B4-BE49-F238E27FC236}">
                    <a16:creationId xmlns:a16="http://schemas.microsoft.com/office/drawing/2014/main" id="{92C61DE3-F33B-0A49-E04F-021F95575322}"/>
                  </a:ext>
                </a:extLst>
              </p:cNvPr>
              <p:cNvSpPr txBox="1"/>
              <p:nvPr/>
            </p:nvSpPr>
            <p:spPr>
              <a:xfrm>
                <a:off x="1418267" y="4796574"/>
                <a:ext cx="505267" cy="369332"/>
              </a:xfrm>
              <a:prstGeom prst="rect">
                <a:avLst/>
              </a:prstGeom>
              <a:noFill/>
            </p:spPr>
            <p:txBody>
              <a:bodyPr wrap="none" lIns="91440" tIns="45720" rIns="91440" bIns="45720" rtlCol="0" anchor="t">
                <a:spAutoFit/>
              </a:bodyPr>
              <a:lstStyle/>
              <a:p>
                <a:r>
                  <a:rPr lang="en-US" b="1">
                    <a:latin typeface="Arial"/>
                    <a:cs typeface="Arial"/>
                  </a:rPr>
                  <a:t>3.3</a:t>
                </a:r>
                <a:endParaRPr lang="en-US" b="1">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871E6183-7476-1416-AD40-142064FA718E}"/>
                  </a:ext>
                </a:extLst>
              </p:cNvPr>
              <p:cNvSpPr txBox="1"/>
              <p:nvPr/>
            </p:nvSpPr>
            <p:spPr>
              <a:xfrm>
                <a:off x="1099199" y="5673311"/>
                <a:ext cx="505267" cy="369332"/>
              </a:xfrm>
              <a:prstGeom prst="rect">
                <a:avLst/>
              </a:prstGeom>
              <a:noFill/>
            </p:spPr>
            <p:txBody>
              <a:bodyPr wrap="none" lIns="91440" tIns="45720" rIns="91440" bIns="45720" rtlCol="0" anchor="t">
                <a:spAutoFit/>
              </a:bodyPr>
              <a:lstStyle/>
              <a:p>
                <a:r>
                  <a:rPr lang="en-US" b="1">
                    <a:latin typeface="Arial" panose="020B0604020202020204" pitchFamily="34" charset="0"/>
                    <a:cs typeface="Arial" panose="020B0604020202020204" pitchFamily="34" charset="0"/>
                  </a:rPr>
                  <a:t>0.5</a:t>
                </a:r>
              </a:p>
            </p:txBody>
          </p:sp>
          <p:sp>
            <p:nvSpPr>
              <p:cNvPr id="27" name="TextBox 26">
                <a:extLst>
                  <a:ext uri="{FF2B5EF4-FFF2-40B4-BE49-F238E27FC236}">
                    <a16:creationId xmlns:a16="http://schemas.microsoft.com/office/drawing/2014/main" id="{902818A0-3275-F2DB-6F1D-D564E0A1DBC6}"/>
                  </a:ext>
                </a:extLst>
              </p:cNvPr>
              <p:cNvSpPr txBox="1"/>
              <p:nvPr/>
            </p:nvSpPr>
            <p:spPr>
              <a:xfrm>
                <a:off x="2743201" y="4387908"/>
                <a:ext cx="651800" cy="369332"/>
              </a:xfrm>
              <a:prstGeom prst="rect">
                <a:avLst/>
              </a:prstGeom>
              <a:noFill/>
            </p:spPr>
            <p:txBody>
              <a:bodyPr wrap="square" lIns="91440" tIns="45720" rIns="91440" bIns="45720" rtlCol="0" anchor="t">
                <a:spAutoFit/>
              </a:bodyPr>
              <a:lstStyle/>
              <a:p>
                <a:r>
                  <a:rPr lang="en-US" b="1">
                    <a:latin typeface="Arial"/>
                    <a:cs typeface="Arial"/>
                  </a:rPr>
                  <a:t>-0.1</a:t>
                </a:r>
                <a:endParaRPr lang="en-US" b="1">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CF78BF82-8E00-4B24-9E64-881397246C6E}"/>
                  </a:ext>
                </a:extLst>
              </p:cNvPr>
              <p:cNvSpPr txBox="1"/>
              <p:nvPr/>
            </p:nvSpPr>
            <p:spPr>
              <a:xfrm>
                <a:off x="3056107" y="4988888"/>
                <a:ext cx="553213" cy="369332"/>
              </a:xfrm>
              <a:prstGeom prst="rect">
                <a:avLst/>
              </a:prstGeom>
              <a:noFill/>
            </p:spPr>
            <p:txBody>
              <a:bodyPr wrap="square" lIns="91440" tIns="45720" rIns="91440" bIns="45720" rtlCol="0" anchor="t">
                <a:spAutoFit/>
              </a:bodyPr>
              <a:lstStyle/>
              <a:p>
                <a:r>
                  <a:rPr lang="en-US" b="1">
                    <a:latin typeface="Arial" panose="020B0604020202020204" pitchFamily="34" charset="0"/>
                    <a:cs typeface="Arial" panose="020B0604020202020204" pitchFamily="34" charset="0"/>
                  </a:rPr>
                  <a:t>0.2</a:t>
                </a:r>
              </a:p>
            </p:txBody>
          </p:sp>
          <p:sp>
            <p:nvSpPr>
              <p:cNvPr id="29" name="TextBox 28">
                <a:extLst>
                  <a:ext uri="{FF2B5EF4-FFF2-40B4-BE49-F238E27FC236}">
                    <a16:creationId xmlns:a16="http://schemas.microsoft.com/office/drawing/2014/main" id="{041514E9-96DD-D2D4-475F-682D740D10DF}"/>
                  </a:ext>
                </a:extLst>
              </p:cNvPr>
              <p:cNvSpPr txBox="1"/>
              <p:nvPr/>
            </p:nvSpPr>
            <p:spPr>
              <a:xfrm>
                <a:off x="3294945" y="5524341"/>
                <a:ext cx="694932" cy="369332"/>
              </a:xfrm>
              <a:prstGeom prst="rect">
                <a:avLst/>
              </a:prstGeom>
              <a:noFill/>
            </p:spPr>
            <p:txBody>
              <a:bodyPr wrap="square" lIns="91440" tIns="45720" rIns="91440" bIns="45720" rtlCol="0" anchor="t">
                <a:spAutoFit/>
              </a:bodyPr>
              <a:lstStyle/>
              <a:p>
                <a:r>
                  <a:rPr lang="en-US" b="1">
                    <a:latin typeface="Arial"/>
                    <a:cs typeface="Arial"/>
                  </a:rPr>
                  <a:t>-1.2</a:t>
                </a:r>
                <a:endParaRPr lang="en-US" b="1">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1331DF53-1D7C-824B-C063-4110CE6A24ED}"/>
                  </a:ext>
                </a:extLst>
              </p:cNvPr>
              <p:cNvSpPr txBox="1"/>
              <p:nvPr/>
            </p:nvSpPr>
            <p:spPr>
              <a:xfrm>
                <a:off x="2743201" y="5973115"/>
                <a:ext cx="584021" cy="369332"/>
              </a:xfrm>
              <a:prstGeom prst="rect">
                <a:avLst/>
              </a:prstGeom>
              <a:noFill/>
            </p:spPr>
            <p:txBody>
              <a:bodyPr wrap="square" lIns="91440" tIns="45720" rIns="91440" bIns="45720" rtlCol="0" anchor="t">
                <a:spAutoFit/>
              </a:bodyPr>
              <a:lstStyle/>
              <a:p>
                <a:r>
                  <a:rPr lang="en-US" b="1">
                    <a:latin typeface="Arial"/>
                    <a:cs typeface="Arial"/>
                  </a:rPr>
                  <a:t>5.1</a:t>
                </a:r>
                <a:endParaRPr lang="en-US"/>
              </a:p>
            </p:txBody>
          </p:sp>
        </p:grpSp>
        <p:sp>
          <p:nvSpPr>
            <p:cNvPr id="31" name="Rectangle 30">
              <a:extLst>
                <a:ext uri="{FF2B5EF4-FFF2-40B4-BE49-F238E27FC236}">
                  <a16:creationId xmlns:a16="http://schemas.microsoft.com/office/drawing/2014/main" id="{67C0B8BB-B046-938A-E155-9A6FBA99B378}"/>
                </a:ext>
              </a:extLst>
            </p:cNvPr>
            <p:cNvSpPr/>
            <p:nvPr/>
          </p:nvSpPr>
          <p:spPr>
            <a:xfrm>
              <a:off x="4336622" y="4456776"/>
              <a:ext cx="2115936" cy="9144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TextBox 31">
              <a:extLst>
                <a:ext uri="{FF2B5EF4-FFF2-40B4-BE49-F238E27FC236}">
                  <a16:creationId xmlns:a16="http://schemas.microsoft.com/office/drawing/2014/main" id="{D333E949-8099-9D48-5319-DD29BEBA3F6F}"/>
                </a:ext>
              </a:extLst>
            </p:cNvPr>
            <p:cNvSpPr txBox="1"/>
            <p:nvPr/>
          </p:nvSpPr>
          <p:spPr>
            <a:xfrm>
              <a:off x="5041317" y="4732204"/>
              <a:ext cx="697627" cy="369332"/>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algn="l"/>
              <a:r>
                <a:rPr lang="en-US" b="1">
                  <a:solidFill>
                    <a:srgbClr val="0000FF"/>
                  </a:solidFill>
                  <a:latin typeface="Arial"/>
                  <a:cs typeface="Arial"/>
                </a:rPr>
                <a:t>GNN</a:t>
              </a:r>
              <a:endParaRPr lang="en-US" b="1">
                <a:solidFill>
                  <a:srgbClr val="0000FF"/>
                </a:solidFill>
                <a:latin typeface="Arial" pitchFamily="34" charset="0"/>
                <a:cs typeface="Arial" pitchFamily="34" charset="0"/>
              </a:endParaRPr>
            </a:p>
          </p:txBody>
        </p:sp>
        <p:sp>
          <p:nvSpPr>
            <p:cNvPr id="33" name="Arrow: Right 32">
              <a:extLst>
                <a:ext uri="{FF2B5EF4-FFF2-40B4-BE49-F238E27FC236}">
                  <a16:creationId xmlns:a16="http://schemas.microsoft.com/office/drawing/2014/main" id="{B1CD146A-8743-FD14-3634-6CF283794149}"/>
                </a:ext>
              </a:extLst>
            </p:cNvPr>
            <p:cNvSpPr/>
            <p:nvPr/>
          </p:nvSpPr>
          <p:spPr>
            <a:xfrm>
              <a:off x="3413479" y="4778719"/>
              <a:ext cx="682646" cy="275133"/>
            </a:xfrm>
            <a:prstGeom prst="rightArrow">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Arrow: Right 33">
              <a:extLst>
                <a:ext uri="{FF2B5EF4-FFF2-40B4-BE49-F238E27FC236}">
                  <a16:creationId xmlns:a16="http://schemas.microsoft.com/office/drawing/2014/main" id="{425F51DD-A7C4-F56A-75B9-63961E3017E0}"/>
                </a:ext>
              </a:extLst>
            </p:cNvPr>
            <p:cNvSpPr/>
            <p:nvPr/>
          </p:nvSpPr>
          <p:spPr>
            <a:xfrm>
              <a:off x="6710001" y="4778718"/>
              <a:ext cx="682646" cy="275133"/>
            </a:xfrm>
            <a:prstGeom prst="rightArrow">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pic>
        <p:nvPicPr>
          <p:cNvPr id="7" name="Picture 6" descr="A black text on a white background&#10;&#10;Description automatically generated">
            <a:extLst>
              <a:ext uri="{FF2B5EF4-FFF2-40B4-BE49-F238E27FC236}">
                <a16:creationId xmlns:a16="http://schemas.microsoft.com/office/drawing/2014/main" id="{6F29663D-5DD9-6662-5C17-961AD59E6149}"/>
              </a:ext>
            </a:extLst>
          </p:cNvPr>
          <p:cNvPicPr>
            <a:picLocks noChangeAspect="1"/>
          </p:cNvPicPr>
          <p:nvPr/>
        </p:nvPicPr>
        <p:blipFill>
          <a:blip r:embed="rId3"/>
          <a:srcRect l="6161" t="36820" r="52845" b="49537"/>
          <a:stretch/>
        </p:blipFill>
        <p:spPr>
          <a:xfrm>
            <a:off x="7670879" y="4609973"/>
            <a:ext cx="1065476" cy="561396"/>
          </a:xfrm>
          <a:prstGeom prst="rect">
            <a:avLst/>
          </a:prstGeom>
        </p:spPr>
      </p:pic>
    </p:spTree>
    <p:extLst>
      <p:ext uri="{BB962C8B-B14F-4D97-AF65-F5344CB8AC3E}">
        <p14:creationId xmlns:p14="http://schemas.microsoft.com/office/powerpoint/2010/main" val="19901626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8FFBC-2383-A84E-9249-71CD39FD9280}"/>
              </a:ext>
            </a:extLst>
          </p:cNvPr>
          <p:cNvSpPr>
            <a:spLocks noGrp="1"/>
          </p:cNvSpPr>
          <p:nvPr>
            <p:ph type="title"/>
          </p:nvPr>
        </p:nvSpPr>
        <p:spPr>
          <a:xfrm>
            <a:off x="457200" y="76200"/>
            <a:ext cx="8410074" cy="987552"/>
          </a:xfrm>
        </p:spPr>
        <p:txBody>
          <a:bodyPr vert="horz" lIns="91440" tIns="45720" rIns="45720" bIns="45720" rtlCol="0" anchor="ctr">
            <a:normAutofit fontScale="90000"/>
            <a:scene3d>
              <a:camera prst="orthographicFront"/>
              <a:lightRig rig="threePt" dir="t">
                <a:rot lat="0" lon="0" rev="4800000"/>
              </a:lightRig>
            </a:scene3d>
            <a:sp3d prstMaterial="matte">
              <a:bevelT w="50800" h="10160"/>
            </a:sp3d>
          </a:bodyPr>
          <a:lstStyle/>
          <a:p>
            <a:r>
              <a:rPr lang="en-US"/>
              <a:t>Independent Processing of samples</a:t>
            </a:r>
          </a:p>
        </p:txBody>
      </p:sp>
      <p:sp>
        <p:nvSpPr>
          <p:cNvPr id="4" name="Date Placeholder 3">
            <a:extLst>
              <a:ext uri="{FF2B5EF4-FFF2-40B4-BE49-F238E27FC236}">
                <a16:creationId xmlns:a16="http://schemas.microsoft.com/office/drawing/2014/main" id="{54F061DE-8C9C-634F-B848-227156B3B738}"/>
              </a:ext>
            </a:extLst>
          </p:cNvPr>
          <p:cNvSpPr>
            <a:spLocks noGrp="1"/>
          </p:cNvSpPr>
          <p:nvPr>
            <p:ph type="dt" sz="half" idx="10"/>
          </p:nvPr>
        </p:nvSpPr>
        <p:spPr/>
        <p:txBody>
          <a:bodyPr/>
          <a:lstStyle/>
          <a:p>
            <a:fld id="{A6408238-82FB-2D49-91F8-AD72495C73D4}" type="datetime1">
              <a:rPr lang="en-US" smtClean="0"/>
              <a:t>10/15/24</a:t>
            </a:fld>
            <a:endParaRPr lang="en-US"/>
          </a:p>
        </p:txBody>
      </p:sp>
      <p:sp>
        <p:nvSpPr>
          <p:cNvPr id="5" name="Footer Placeholder 4">
            <a:extLst>
              <a:ext uri="{FF2B5EF4-FFF2-40B4-BE49-F238E27FC236}">
                <a16:creationId xmlns:a16="http://schemas.microsoft.com/office/drawing/2014/main" id="{1F1B264A-1961-BC4A-AE39-1B6087901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4C2B3F9-5886-9B44-9E78-94FE03E97D70}"/>
              </a:ext>
            </a:extLst>
          </p:cNvPr>
          <p:cNvSpPr>
            <a:spLocks noGrp="1"/>
          </p:cNvSpPr>
          <p:nvPr>
            <p:ph type="sldNum" sz="quarter" idx="12"/>
          </p:nvPr>
        </p:nvSpPr>
        <p:spPr/>
        <p:txBody>
          <a:bodyPr/>
          <a:lstStyle/>
          <a:p>
            <a:fld id="{19B12225-5612-419B-A8D5-4B8EEE4C217E}" type="slidenum">
              <a:rPr lang="en-US" smtClean="0"/>
              <a:pPr/>
              <a:t>47</a:t>
            </a:fld>
            <a:endParaRPr lang="en-US"/>
          </a:p>
        </p:txBody>
      </p:sp>
      <p:grpSp>
        <p:nvGrpSpPr>
          <p:cNvPr id="35" name="Group 34">
            <a:extLst>
              <a:ext uri="{FF2B5EF4-FFF2-40B4-BE49-F238E27FC236}">
                <a16:creationId xmlns:a16="http://schemas.microsoft.com/office/drawing/2014/main" id="{CFB25FC1-0E84-4C2B-D7BF-E42470C9421A}"/>
              </a:ext>
            </a:extLst>
          </p:cNvPr>
          <p:cNvGrpSpPr/>
          <p:nvPr/>
        </p:nvGrpSpPr>
        <p:grpSpPr>
          <a:xfrm>
            <a:off x="704849" y="1516545"/>
            <a:ext cx="6872650" cy="2088200"/>
            <a:chOff x="519997" y="3931941"/>
            <a:chExt cx="6872650" cy="2088200"/>
          </a:xfrm>
        </p:grpSpPr>
        <p:grpSp>
          <p:nvGrpSpPr>
            <p:cNvPr id="23" name="Group 22">
              <a:extLst>
                <a:ext uri="{FF2B5EF4-FFF2-40B4-BE49-F238E27FC236}">
                  <a16:creationId xmlns:a16="http://schemas.microsoft.com/office/drawing/2014/main" id="{238AABC6-F196-5C9D-1A20-A6E03ECCE83A}"/>
                </a:ext>
              </a:extLst>
            </p:cNvPr>
            <p:cNvGrpSpPr/>
            <p:nvPr/>
          </p:nvGrpSpPr>
          <p:grpSpPr>
            <a:xfrm>
              <a:off x="519997" y="3931941"/>
              <a:ext cx="2890678" cy="2088200"/>
              <a:chOff x="1099199" y="4387908"/>
              <a:chExt cx="2890678" cy="2088200"/>
            </a:xfrm>
          </p:grpSpPr>
          <p:pic>
            <p:nvPicPr>
              <p:cNvPr id="24" name="Picture 23">
                <a:extLst>
                  <a:ext uri="{FF2B5EF4-FFF2-40B4-BE49-F238E27FC236}">
                    <a16:creationId xmlns:a16="http://schemas.microsoft.com/office/drawing/2014/main" id="{CE1EBBAE-9FF2-5675-AB46-C3C2D0EA8D3A}"/>
                  </a:ext>
                </a:extLst>
              </p:cNvPr>
              <p:cNvPicPr>
                <a:picLocks noChangeAspect="1"/>
              </p:cNvPicPr>
              <p:nvPr/>
            </p:nvPicPr>
            <p:blipFill>
              <a:blip r:embed="rId2"/>
              <a:stretch>
                <a:fillRect/>
              </a:stretch>
            </p:blipFill>
            <p:spPr>
              <a:xfrm>
                <a:off x="1413711" y="4572574"/>
                <a:ext cx="1881234" cy="1903534"/>
              </a:xfrm>
              <a:prstGeom prst="rect">
                <a:avLst/>
              </a:prstGeom>
            </p:spPr>
          </p:pic>
          <p:sp>
            <p:nvSpPr>
              <p:cNvPr id="25" name="TextBox 24">
                <a:extLst>
                  <a:ext uri="{FF2B5EF4-FFF2-40B4-BE49-F238E27FC236}">
                    <a16:creationId xmlns:a16="http://schemas.microsoft.com/office/drawing/2014/main" id="{92C61DE3-F33B-0A49-E04F-021F95575322}"/>
                  </a:ext>
                </a:extLst>
              </p:cNvPr>
              <p:cNvSpPr txBox="1"/>
              <p:nvPr/>
            </p:nvSpPr>
            <p:spPr>
              <a:xfrm>
                <a:off x="1418267" y="4796574"/>
                <a:ext cx="505267" cy="369332"/>
              </a:xfrm>
              <a:prstGeom prst="rect">
                <a:avLst/>
              </a:prstGeom>
              <a:noFill/>
            </p:spPr>
            <p:txBody>
              <a:bodyPr wrap="none" lIns="91440" tIns="45720" rIns="91440" bIns="45720" rtlCol="0" anchor="t">
                <a:spAutoFit/>
              </a:bodyPr>
              <a:lstStyle/>
              <a:p>
                <a:r>
                  <a:rPr lang="en-US" b="1">
                    <a:latin typeface="Arial"/>
                    <a:cs typeface="Arial"/>
                  </a:rPr>
                  <a:t>3.3</a:t>
                </a:r>
                <a:endParaRPr lang="en-US" b="1">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871E6183-7476-1416-AD40-142064FA718E}"/>
                  </a:ext>
                </a:extLst>
              </p:cNvPr>
              <p:cNvSpPr txBox="1"/>
              <p:nvPr/>
            </p:nvSpPr>
            <p:spPr>
              <a:xfrm>
                <a:off x="1099199" y="5673311"/>
                <a:ext cx="505267" cy="369332"/>
              </a:xfrm>
              <a:prstGeom prst="rect">
                <a:avLst/>
              </a:prstGeom>
              <a:noFill/>
            </p:spPr>
            <p:txBody>
              <a:bodyPr wrap="none" lIns="91440" tIns="45720" rIns="91440" bIns="45720" rtlCol="0" anchor="t">
                <a:spAutoFit/>
              </a:bodyPr>
              <a:lstStyle/>
              <a:p>
                <a:r>
                  <a:rPr lang="en-US" b="1">
                    <a:latin typeface="Arial" panose="020B0604020202020204" pitchFamily="34" charset="0"/>
                    <a:cs typeface="Arial" panose="020B0604020202020204" pitchFamily="34" charset="0"/>
                  </a:rPr>
                  <a:t>0.5</a:t>
                </a:r>
              </a:p>
            </p:txBody>
          </p:sp>
          <p:sp>
            <p:nvSpPr>
              <p:cNvPr id="27" name="TextBox 26">
                <a:extLst>
                  <a:ext uri="{FF2B5EF4-FFF2-40B4-BE49-F238E27FC236}">
                    <a16:creationId xmlns:a16="http://schemas.microsoft.com/office/drawing/2014/main" id="{902818A0-3275-F2DB-6F1D-D564E0A1DBC6}"/>
                  </a:ext>
                </a:extLst>
              </p:cNvPr>
              <p:cNvSpPr txBox="1"/>
              <p:nvPr/>
            </p:nvSpPr>
            <p:spPr>
              <a:xfrm>
                <a:off x="2743201" y="4387908"/>
                <a:ext cx="651800" cy="369332"/>
              </a:xfrm>
              <a:prstGeom prst="rect">
                <a:avLst/>
              </a:prstGeom>
              <a:noFill/>
            </p:spPr>
            <p:txBody>
              <a:bodyPr wrap="square" lIns="91440" tIns="45720" rIns="91440" bIns="45720" rtlCol="0" anchor="t">
                <a:spAutoFit/>
              </a:bodyPr>
              <a:lstStyle/>
              <a:p>
                <a:r>
                  <a:rPr lang="en-US" b="1">
                    <a:latin typeface="Arial"/>
                    <a:cs typeface="Arial"/>
                  </a:rPr>
                  <a:t>-0.1</a:t>
                </a:r>
                <a:endParaRPr lang="en-US" b="1">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CF78BF82-8E00-4B24-9E64-881397246C6E}"/>
                  </a:ext>
                </a:extLst>
              </p:cNvPr>
              <p:cNvSpPr txBox="1"/>
              <p:nvPr/>
            </p:nvSpPr>
            <p:spPr>
              <a:xfrm>
                <a:off x="3056107" y="4988888"/>
                <a:ext cx="553213" cy="369332"/>
              </a:xfrm>
              <a:prstGeom prst="rect">
                <a:avLst/>
              </a:prstGeom>
              <a:noFill/>
            </p:spPr>
            <p:txBody>
              <a:bodyPr wrap="square" lIns="91440" tIns="45720" rIns="91440" bIns="45720" rtlCol="0" anchor="t">
                <a:spAutoFit/>
              </a:bodyPr>
              <a:lstStyle/>
              <a:p>
                <a:r>
                  <a:rPr lang="en-US" b="1">
                    <a:latin typeface="Arial" panose="020B0604020202020204" pitchFamily="34" charset="0"/>
                    <a:cs typeface="Arial" panose="020B0604020202020204" pitchFamily="34" charset="0"/>
                  </a:rPr>
                  <a:t>0.2</a:t>
                </a:r>
              </a:p>
            </p:txBody>
          </p:sp>
          <p:sp>
            <p:nvSpPr>
              <p:cNvPr id="29" name="TextBox 28">
                <a:extLst>
                  <a:ext uri="{FF2B5EF4-FFF2-40B4-BE49-F238E27FC236}">
                    <a16:creationId xmlns:a16="http://schemas.microsoft.com/office/drawing/2014/main" id="{041514E9-96DD-D2D4-475F-682D740D10DF}"/>
                  </a:ext>
                </a:extLst>
              </p:cNvPr>
              <p:cNvSpPr txBox="1"/>
              <p:nvPr/>
            </p:nvSpPr>
            <p:spPr>
              <a:xfrm>
                <a:off x="3294945" y="5524341"/>
                <a:ext cx="694932" cy="369332"/>
              </a:xfrm>
              <a:prstGeom prst="rect">
                <a:avLst/>
              </a:prstGeom>
              <a:noFill/>
            </p:spPr>
            <p:txBody>
              <a:bodyPr wrap="square" lIns="91440" tIns="45720" rIns="91440" bIns="45720" rtlCol="0" anchor="t">
                <a:spAutoFit/>
              </a:bodyPr>
              <a:lstStyle/>
              <a:p>
                <a:r>
                  <a:rPr lang="en-US" b="1">
                    <a:latin typeface="Arial"/>
                    <a:cs typeface="Arial"/>
                  </a:rPr>
                  <a:t>-1.2</a:t>
                </a:r>
                <a:endParaRPr lang="en-US" b="1">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1331DF53-1D7C-824B-C063-4110CE6A24ED}"/>
                  </a:ext>
                </a:extLst>
              </p:cNvPr>
              <p:cNvSpPr txBox="1"/>
              <p:nvPr/>
            </p:nvSpPr>
            <p:spPr>
              <a:xfrm>
                <a:off x="2743201" y="5973115"/>
                <a:ext cx="584021" cy="369332"/>
              </a:xfrm>
              <a:prstGeom prst="rect">
                <a:avLst/>
              </a:prstGeom>
              <a:noFill/>
            </p:spPr>
            <p:txBody>
              <a:bodyPr wrap="square" lIns="91440" tIns="45720" rIns="91440" bIns="45720" rtlCol="0" anchor="t">
                <a:spAutoFit/>
              </a:bodyPr>
              <a:lstStyle/>
              <a:p>
                <a:r>
                  <a:rPr lang="en-US" b="1">
                    <a:latin typeface="Arial"/>
                    <a:cs typeface="Arial"/>
                  </a:rPr>
                  <a:t>5.1</a:t>
                </a:r>
                <a:endParaRPr lang="en-US"/>
              </a:p>
            </p:txBody>
          </p:sp>
        </p:grpSp>
        <p:sp>
          <p:nvSpPr>
            <p:cNvPr id="31" name="Rectangle 30">
              <a:extLst>
                <a:ext uri="{FF2B5EF4-FFF2-40B4-BE49-F238E27FC236}">
                  <a16:creationId xmlns:a16="http://schemas.microsoft.com/office/drawing/2014/main" id="{67C0B8BB-B046-938A-E155-9A6FBA99B378}"/>
                </a:ext>
              </a:extLst>
            </p:cNvPr>
            <p:cNvSpPr/>
            <p:nvPr/>
          </p:nvSpPr>
          <p:spPr>
            <a:xfrm>
              <a:off x="4336622" y="4456776"/>
              <a:ext cx="2115936" cy="9144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TextBox 31">
              <a:extLst>
                <a:ext uri="{FF2B5EF4-FFF2-40B4-BE49-F238E27FC236}">
                  <a16:creationId xmlns:a16="http://schemas.microsoft.com/office/drawing/2014/main" id="{D333E949-8099-9D48-5319-DD29BEBA3F6F}"/>
                </a:ext>
              </a:extLst>
            </p:cNvPr>
            <p:cNvSpPr txBox="1"/>
            <p:nvPr/>
          </p:nvSpPr>
          <p:spPr>
            <a:xfrm>
              <a:off x="5041317" y="4732204"/>
              <a:ext cx="697627" cy="369332"/>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algn="l"/>
              <a:r>
                <a:rPr lang="en-US" b="1">
                  <a:solidFill>
                    <a:srgbClr val="0000FF"/>
                  </a:solidFill>
                  <a:latin typeface="Arial"/>
                  <a:cs typeface="Arial"/>
                </a:rPr>
                <a:t>GNN</a:t>
              </a:r>
              <a:endParaRPr lang="en-US" b="1">
                <a:solidFill>
                  <a:srgbClr val="0000FF"/>
                </a:solidFill>
                <a:latin typeface="Arial" pitchFamily="34" charset="0"/>
                <a:cs typeface="Arial" pitchFamily="34" charset="0"/>
              </a:endParaRPr>
            </a:p>
          </p:txBody>
        </p:sp>
        <p:sp>
          <p:nvSpPr>
            <p:cNvPr id="33" name="Arrow: Right 32">
              <a:extLst>
                <a:ext uri="{FF2B5EF4-FFF2-40B4-BE49-F238E27FC236}">
                  <a16:creationId xmlns:a16="http://schemas.microsoft.com/office/drawing/2014/main" id="{B1CD146A-8743-FD14-3634-6CF283794149}"/>
                </a:ext>
              </a:extLst>
            </p:cNvPr>
            <p:cNvSpPr/>
            <p:nvPr/>
          </p:nvSpPr>
          <p:spPr>
            <a:xfrm>
              <a:off x="3413479" y="4778719"/>
              <a:ext cx="682646" cy="275133"/>
            </a:xfrm>
            <a:prstGeom prst="rightArrow">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Arrow: Right 33">
              <a:extLst>
                <a:ext uri="{FF2B5EF4-FFF2-40B4-BE49-F238E27FC236}">
                  <a16:creationId xmlns:a16="http://schemas.microsoft.com/office/drawing/2014/main" id="{425F51DD-A7C4-F56A-75B9-63961E3017E0}"/>
                </a:ext>
              </a:extLst>
            </p:cNvPr>
            <p:cNvSpPr/>
            <p:nvPr/>
          </p:nvSpPr>
          <p:spPr>
            <a:xfrm>
              <a:off x="6710001" y="4778718"/>
              <a:ext cx="682646" cy="275133"/>
            </a:xfrm>
            <a:prstGeom prst="rightArrow">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8CE54F21-00BD-E6E6-793C-BC3ADAC9400E}"/>
              </a:ext>
            </a:extLst>
          </p:cNvPr>
          <p:cNvGrpSpPr/>
          <p:nvPr/>
        </p:nvGrpSpPr>
        <p:grpSpPr>
          <a:xfrm>
            <a:off x="643231" y="4135277"/>
            <a:ext cx="6934267" cy="2088200"/>
            <a:chOff x="458380" y="3931941"/>
            <a:chExt cx="6934267" cy="2088200"/>
          </a:xfrm>
        </p:grpSpPr>
        <p:grpSp>
          <p:nvGrpSpPr>
            <p:cNvPr id="7" name="Group 6">
              <a:extLst>
                <a:ext uri="{FF2B5EF4-FFF2-40B4-BE49-F238E27FC236}">
                  <a16:creationId xmlns:a16="http://schemas.microsoft.com/office/drawing/2014/main" id="{D459783D-754D-C996-B96D-3580978E26D7}"/>
                </a:ext>
              </a:extLst>
            </p:cNvPr>
            <p:cNvGrpSpPr/>
            <p:nvPr/>
          </p:nvGrpSpPr>
          <p:grpSpPr>
            <a:xfrm>
              <a:off x="458380" y="3931941"/>
              <a:ext cx="2952295" cy="2088200"/>
              <a:chOff x="1037582" y="4387908"/>
              <a:chExt cx="2952295" cy="2088200"/>
            </a:xfrm>
          </p:grpSpPr>
          <p:pic>
            <p:nvPicPr>
              <p:cNvPr id="13" name="Picture 12">
                <a:extLst>
                  <a:ext uri="{FF2B5EF4-FFF2-40B4-BE49-F238E27FC236}">
                    <a16:creationId xmlns:a16="http://schemas.microsoft.com/office/drawing/2014/main" id="{E7A05F86-6B08-05D9-C5F9-79079D52FED9}"/>
                  </a:ext>
                </a:extLst>
              </p:cNvPr>
              <p:cNvPicPr>
                <a:picLocks noChangeAspect="1"/>
              </p:cNvPicPr>
              <p:nvPr/>
            </p:nvPicPr>
            <p:blipFill>
              <a:blip r:embed="rId2"/>
              <a:stretch>
                <a:fillRect/>
              </a:stretch>
            </p:blipFill>
            <p:spPr>
              <a:xfrm>
                <a:off x="1413711" y="4572574"/>
                <a:ext cx="1881234" cy="1903534"/>
              </a:xfrm>
              <a:prstGeom prst="rect">
                <a:avLst/>
              </a:prstGeom>
            </p:spPr>
          </p:pic>
          <p:sp>
            <p:nvSpPr>
              <p:cNvPr id="22" name="TextBox 21">
                <a:extLst>
                  <a:ext uri="{FF2B5EF4-FFF2-40B4-BE49-F238E27FC236}">
                    <a16:creationId xmlns:a16="http://schemas.microsoft.com/office/drawing/2014/main" id="{85512A87-9171-657A-E257-F639ED19B2B4}"/>
                  </a:ext>
                </a:extLst>
              </p:cNvPr>
              <p:cNvSpPr txBox="1"/>
              <p:nvPr/>
            </p:nvSpPr>
            <p:spPr>
              <a:xfrm>
                <a:off x="1418267" y="4796574"/>
                <a:ext cx="582211" cy="369332"/>
              </a:xfrm>
              <a:prstGeom prst="rect">
                <a:avLst/>
              </a:prstGeom>
              <a:noFill/>
            </p:spPr>
            <p:txBody>
              <a:bodyPr wrap="none" lIns="91440" tIns="45720" rIns="91440" bIns="45720" rtlCol="0" anchor="t">
                <a:spAutoFit/>
              </a:bodyPr>
              <a:lstStyle/>
              <a:p>
                <a:r>
                  <a:rPr lang="en-US" b="1">
                    <a:latin typeface="Arial"/>
                    <a:cs typeface="Arial"/>
                  </a:rPr>
                  <a:t>-0.1</a:t>
                </a:r>
                <a:endParaRPr lang="en-US" b="1">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675B0C00-0ED6-B063-CFE0-487EF66BD24A}"/>
                  </a:ext>
                </a:extLst>
              </p:cNvPr>
              <p:cNvSpPr txBox="1"/>
              <p:nvPr/>
            </p:nvSpPr>
            <p:spPr>
              <a:xfrm>
                <a:off x="1037582" y="5673311"/>
                <a:ext cx="620747" cy="369332"/>
              </a:xfrm>
              <a:prstGeom prst="rect">
                <a:avLst/>
              </a:prstGeom>
              <a:noFill/>
            </p:spPr>
            <p:txBody>
              <a:bodyPr wrap="none" lIns="91440" tIns="45720" rIns="91440" bIns="45720" rtlCol="0" anchor="t">
                <a:spAutoFit/>
              </a:bodyPr>
              <a:lstStyle/>
              <a:p>
                <a:r>
                  <a:rPr lang="en-US" b="1">
                    <a:latin typeface="Arial"/>
                    <a:cs typeface="Arial"/>
                  </a:rPr>
                  <a:t>11.1</a:t>
                </a:r>
                <a:endParaRPr lang="en-US" b="1">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A6212096-E0AA-F65D-CBAE-C3194722BF30}"/>
                  </a:ext>
                </a:extLst>
              </p:cNvPr>
              <p:cNvSpPr txBox="1"/>
              <p:nvPr/>
            </p:nvSpPr>
            <p:spPr>
              <a:xfrm>
                <a:off x="2743201" y="4387908"/>
                <a:ext cx="651800" cy="369332"/>
              </a:xfrm>
              <a:prstGeom prst="rect">
                <a:avLst/>
              </a:prstGeom>
              <a:noFill/>
            </p:spPr>
            <p:txBody>
              <a:bodyPr wrap="square" lIns="91440" tIns="45720" rIns="91440" bIns="45720" rtlCol="0" anchor="t">
                <a:spAutoFit/>
              </a:bodyPr>
              <a:lstStyle/>
              <a:p>
                <a:r>
                  <a:rPr lang="en-US" b="1">
                    <a:latin typeface="Arial"/>
                    <a:cs typeface="Arial"/>
                  </a:rPr>
                  <a:t>-9.8</a:t>
                </a:r>
                <a:endParaRPr lang="en-US" b="1">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793D89CC-6C7D-9EEB-EE25-307D1E226B61}"/>
                  </a:ext>
                </a:extLst>
              </p:cNvPr>
              <p:cNvSpPr txBox="1"/>
              <p:nvPr/>
            </p:nvSpPr>
            <p:spPr>
              <a:xfrm>
                <a:off x="3037622" y="4988888"/>
                <a:ext cx="725741" cy="369332"/>
              </a:xfrm>
              <a:prstGeom prst="rect">
                <a:avLst/>
              </a:prstGeom>
              <a:noFill/>
            </p:spPr>
            <p:txBody>
              <a:bodyPr wrap="square" lIns="91440" tIns="45720" rIns="91440" bIns="45720" rtlCol="0" anchor="t">
                <a:spAutoFit/>
              </a:bodyPr>
              <a:lstStyle/>
              <a:p>
                <a:r>
                  <a:rPr lang="en-US" b="1">
                    <a:latin typeface="Arial"/>
                    <a:cs typeface="Arial"/>
                  </a:rPr>
                  <a:t>-10.1</a:t>
                </a:r>
              </a:p>
            </p:txBody>
          </p:sp>
          <p:sp>
            <p:nvSpPr>
              <p:cNvPr id="39" name="TextBox 38">
                <a:extLst>
                  <a:ext uri="{FF2B5EF4-FFF2-40B4-BE49-F238E27FC236}">
                    <a16:creationId xmlns:a16="http://schemas.microsoft.com/office/drawing/2014/main" id="{A9CB9DE0-AB2E-659E-47FB-184F9619065A}"/>
                  </a:ext>
                </a:extLst>
              </p:cNvPr>
              <p:cNvSpPr txBox="1"/>
              <p:nvPr/>
            </p:nvSpPr>
            <p:spPr>
              <a:xfrm>
                <a:off x="3294945" y="5524341"/>
                <a:ext cx="694932" cy="369332"/>
              </a:xfrm>
              <a:prstGeom prst="rect">
                <a:avLst/>
              </a:prstGeom>
              <a:noFill/>
            </p:spPr>
            <p:txBody>
              <a:bodyPr wrap="square" lIns="91440" tIns="45720" rIns="91440" bIns="45720" rtlCol="0" anchor="t">
                <a:spAutoFit/>
              </a:bodyPr>
              <a:lstStyle/>
              <a:p>
                <a:r>
                  <a:rPr lang="en-US" b="1">
                    <a:latin typeface="Arial"/>
                    <a:cs typeface="Arial"/>
                  </a:rPr>
                  <a:t>-7.9</a:t>
                </a:r>
                <a:endParaRPr lang="en-US" b="1">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1BE1B2E5-5032-FF76-26B9-F7A9B3AC7755}"/>
                  </a:ext>
                </a:extLst>
              </p:cNvPr>
              <p:cNvSpPr txBox="1"/>
              <p:nvPr/>
            </p:nvSpPr>
            <p:spPr>
              <a:xfrm>
                <a:off x="2743201" y="5973115"/>
                <a:ext cx="836651" cy="369332"/>
              </a:xfrm>
              <a:prstGeom prst="rect">
                <a:avLst/>
              </a:prstGeom>
              <a:noFill/>
            </p:spPr>
            <p:txBody>
              <a:bodyPr wrap="square" lIns="91440" tIns="45720" rIns="91440" bIns="45720" rtlCol="0" anchor="t">
                <a:spAutoFit/>
              </a:bodyPr>
              <a:lstStyle/>
              <a:p>
                <a:r>
                  <a:rPr lang="en-US" b="1">
                    <a:latin typeface="Arial"/>
                    <a:cs typeface="Arial"/>
                  </a:rPr>
                  <a:t>-13.5</a:t>
                </a:r>
                <a:endParaRPr lang="en-US"/>
              </a:p>
            </p:txBody>
          </p:sp>
        </p:grpSp>
        <p:sp>
          <p:nvSpPr>
            <p:cNvPr id="8" name="Rectangle 7">
              <a:extLst>
                <a:ext uri="{FF2B5EF4-FFF2-40B4-BE49-F238E27FC236}">
                  <a16:creationId xmlns:a16="http://schemas.microsoft.com/office/drawing/2014/main" id="{821CBE76-40F3-882D-1A7E-5C2FEBF65A97}"/>
                </a:ext>
              </a:extLst>
            </p:cNvPr>
            <p:cNvSpPr/>
            <p:nvPr/>
          </p:nvSpPr>
          <p:spPr>
            <a:xfrm>
              <a:off x="4336622" y="4456776"/>
              <a:ext cx="2115936" cy="9144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4B29E225-291F-6136-12C6-A6757EBDF3A3}"/>
                </a:ext>
              </a:extLst>
            </p:cNvPr>
            <p:cNvSpPr txBox="1"/>
            <p:nvPr/>
          </p:nvSpPr>
          <p:spPr>
            <a:xfrm>
              <a:off x="5041317" y="4732204"/>
              <a:ext cx="697627" cy="369332"/>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algn="l"/>
              <a:r>
                <a:rPr lang="en-US" b="1">
                  <a:solidFill>
                    <a:srgbClr val="0000FF"/>
                  </a:solidFill>
                  <a:latin typeface="Arial"/>
                  <a:cs typeface="Arial"/>
                </a:rPr>
                <a:t>GNN</a:t>
              </a:r>
              <a:endParaRPr lang="en-US" b="1">
                <a:solidFill>
                  <a:srgbClr val="0000FF"/>
                </a:solidFill>
                <a:latin typeface="Arial" pitchFamily="34" charset="0"/>
                <a:cs typeface="Arial" pitchFamily="34" charset="0"/>
              </a:endParaRPr>
            </a:p>
          </p:txBody>
        </p:sp>
        <p:sp>
          <p:nvSpPr>
            <p:cNvPr id="11" name="Arrow: Right 10">
              <a:extLst>
                <a:ext uri="{FF2B5EF4-FFF2-40B4-BE49-F238E27FC236}">
                  <a16:creationId xmlns:a16="http://schemas.microsoft.com/office/drawing/2014/main" id="{E2360BEB-8402-3969-3EA7-593DF91E8EFC}"/>
                </a:ext>
              </a:extLst>
            </p:cNvPr>
            <p:cNvSpPr/>
            <p:nvPr/>
          </p:nvSpPr>
          <p:spPr>
            <a:xfrm>
              <a:off x="3413479" y="4778719"/>
              <a:ext cx="682646" cy="275133"/>
            </a:xfrm>
            <a:prstGeom prst="rightArrow">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Arrow: Right 11">
              <a:extLst>
                <a:ext uri="{FF2B5EF4-FFF2-40B4-BE49-F238E27FC236}">
                  <a16:creationId xmlns:a16="http://schemas.microsoft.com/office/drawing/2014/main" id="{F66F219B-B160-FBC5-D504-5FA3395EE6B3}"/>
                </a:ext>
              </a:extLst>
            </p:cNvPr>
            <p:cNvSpPr/>
            <p:nvPr/>
          </p:nvSpPr>
          <p:spPr>
            <a:xfrm>
              <a:off x="6710001" y="4778718"/>
              <a:ext cx="682646" cy="275133"/>
            </a:xfrm>
            <a:prstGeom prst="rightArrow">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sp>
        <p:nvSpPr>
          <p:cNvPr id="42" name="Content Placeholder 2">
            <a:extLst>
              <a:ext uri="{FF2B5EF4-FFF2-40B4-BE49-F238E27FC236}">
                <a16:creationId xmlns:a16="http://schemas.microsoft.com/office/drawing/2014/main" id="{EA5D266F-D0A3-3691-BD31-1F9856C44046}"/>
              </a:ext>
            </a:extLst>
          </p:cNvPr>
          <p:cNvSpPr txBox="1">
            <a:spLocks/>
          </p:cNvSpPr>
          <p:nvPr/>
        </p:nvSpPr>
        <p:spPr>
          <a:xfrm>
            <a:off x="7328560" y="1066444"/>
            <a:ext cx="2163935" cy="1546001"/>
          </a:xfrm>
          <a:prstGeom prst="rect">
            <a:avLst/>
          </a:prstGeom>
        </p:spPr>
        <p:txBody>
          <a:bodyPr vert="horz" lIns="54864" tIns="91440" rIns="91440" bIns="45720" rtlCol="0" anchor="t">
            <a:no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457200" lvl="1" indent="0">
              <a:buNone/>
            </a:pPr>
            <a:r>
              <a:rPr lang="en-US" sz="800" b="1">
                <a:latin typeface="Calibri"/>
                <a:ea typeface="Calibri"/>
                <a:cs typeface="Calibri"/>
              </a:rPr>
              <a:t>Node 1 [3.3, -1.7, -1.2, -0.1]</a:t>
            </a:r>
          </a:p>
          <a:p>
            <a:pPr lvl="1">
              <a:buNone/>
            </a:pPr>
            <a:r>
              <a:rPr lang="en-US" sz="800" b="1">
                <a:latin typeface="Calibri"/>
                <a:ea typeface="Calibri"/>
                <a:cs typeface="Calibri"/>
              </a:rPr>
              <a:t>Node 2 [-0.1, -5.4, 3.0, -9.8]</a:t>
            </a:r>
            <a:endParaRPr lang="en-US" sz="800">
              <a:latin typeface="Calibri"/>
              <a:ea typeface="Calibri"/>
              <a:cs typeface="Calibri"/>
            </a:endParaRPr>
          </a:p>
          <a:p>
            <a:pPr lvl="1">
              <a:buNone/>
            </a:pPr>
            <a:r>
              <a:rPr lang="en-US" sz="800" b="1">
                <a:latin typeface="Calibri"/>
                <a:ea typeface="Calibri"/>
                <a:cs typeface="Calibri"/>
              </a:rPr>
              <a:t>Node 3 [0.2, 1.5, -2.3, -10.1]</a:t>
            </a:r>
          </a:p>
          <a:p>
            <a:pPr lvl="1">
              <a:buNone/>
            </a:pPr>
            <a:r>
              <a:rPr lang="en-US" sz="800" b="1">
                <a:latin typeface="Calibri"/>
                <a:ea typeface="Calibri"/>
                <a:cs typeface="Calibri"/>
              </a:rPr>
              <a:t>Node 4 [0.5, 1.9, -12.7, 11.1]</a:t>
            </a:r>
            <a:endParaRPr lang="en-US" sz="800">
              <a:latin typeface="Calibri"/>
              <a:ea typeface="Calibri"/>
              <a:cs typeface="Calibri"/>
            </a:endParaRPr>
          </a:p>
          <a:p>
            <a:pPr lvl="1">
              <a:buNone/>
            </a:pPr>
            <a:r>
              <a:rPr lang="en-US" sz="800" b="1">
                <a:latin typeface="Calibri"/>
                <a:ea typeface="Calibri"/>
                <a:cs typeface="Calibri"/>
              </a:rPr>
              <a:t>Node 5 [5.1, -0.7, -2.9, -13.5]</a:t>
            </a:r>
            <a:endParaRPr lang="en-US" sz="800">
              <a:latin typeface="Calibri"/>
              <a:ea typeface="Calibri"/>
              <a:cs typeface="Calibri"/>
            </a:endParaRPr>
          </a:p>
          <a:p>
            <a:pPr lvl="1">
              <a:buNone/>
            </a:pPr>
            <a:r>
              <a:rPr lang="en-US" sz="800" b="1">
                <a:latin typeface="Calibri"/>
                <a:ea typeface="Calibri"/>
                <a:cs typeface="Calibri"/>
              </a:rPr>
              <a:t>Node 6 [-1.2, 7.5, -0.3, -7.9]</a:t>
            </a:r>
            <a:endParaRPr lang="en-US" sz="1000">
              <a:latin typeface="Calibri"/>
              <a:ea typeface="Calibri"/>
              <a:cs typeface="Calibri"/>
            </a:endParaRPr>
          </a:p>
          <a:p>
            <a:pPr lvl="1">
              <a:buNone/>
            </a:pPr>
            <a:endParaRPr lang="en-US" b="1">
              <a:latin typeface="Calibri"/>
              <a:ea typeface="Calibri"/>
              <a:cs typeface="Calibri"/>
            </a:endParaRPr>
          </a:p>
          <a:p>
            <a:pPr marL="457200" lvl="1" indent="0">
              <a:buNone/>
            </a:pPr>
            <a:endParaRPr lang="en-US" b="1">
              <a:latin typeface="Calibri"/>
              <a:ea typeface="Calibri"/>
              <a:cs typeface="Calibri"/>
            </a:endParaRPr>
          </a:p>
        </p:txBody>
      </p:sp>
      <p:grpSp>
        <p:nvGrpSpPr>
          <p:cNvPr id="46" name="Group 45">
            <a:extLst>
              <a:ext uri="{FF2B5EF4-FFF2-40B4-BE49-F238E27FC236}">
                <a16:creationId xmlns:a16="http://schemas.microsoft.com/office/drawing/2014/main" id="{4D53649D-178A-5D8E-C3AC-5F339CA7CE93}"/>
              </a:ext>
            </a:extLst>
          </p:cNvPr>
          <p:cNvGrpSpPr/>
          <p:nvPr/>
        </p:nvGrpSpPr>
        <p:grpSpPr>
          <a:xfrm>
            <a:off x="5538774" y="3428384"/>
            <a:ext cx="94153" cy="560964"/>
            <a:chOff x="5538774" y="3428384"/>
            <a:chExt cx="94153" cy="560964"/>
          </a:xfrm>
        </p:grpSpPr>
        <p:sp>
          <p:nvSpPr>
            <p:cNvPr id="43" name="Flowchart: Connector 42">
              <a:extLst>
                <a:ext uri="{FF2B5EF4-FFF2-40B4-BE49-F238E27FC236}">
                  <a16:creationId xmlns:a16="http://schemas.microsoft.com/office/drawing/2014/main" id="{14EE3B79-7AA5-CEDF-9F1D-D8027977057F}"/>
                </a:ext>
              </a:extLst>
            </p:cNvPr>
            <p:cNvSpPr/>
            <p:nvPr/>
          </p:nvSpPr>
          <p:spPr>
            <a:xfrm>
              <a:off x="5538775" y="3428384"/>
              <a:ext cx="94152" cy="86511"/>
            </a:xfrm>
            <a:prstGeom prst="flowChartConnector">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4" name="Flowchart: Connector 43">
              <a:extLst>
                <a:ext uri="{FF2B5EF4-FFF2-40B4-BE49-F238E27FC236}">
                  <a16:creationId xmlns:a16="http://schemas.microsoft.com/office/drawing/2014/main" id="{338E0081-A9AA-A7B6-BCCF-0EF7C533182A}"/>
                </a:ext>
              </a:extLst>
            </p:cNvPr>
            <p:cNvSpPr/>
            <p:nvPr/>
          </p:nvSpPr>
          <p:spPr>
            <a:xfrm>
              <a:off x="5538774" y="3668691"/>
              <a:ext cx="94152" cy="86511"/>
            </a:xfrm>
            <a:prstGeom prst="flowChartConnector">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5" name="Flowchart: Connector 44">
              <a:extLst>
                <a:ext uri="{FF2B5EF4-FFF2-40B4-BE49-F238E27FC236}">
                  <a16:creationId xmlns:a16="http://schemas.microsoft.com/office/drawing/2014/main" id="{F002A82B-59F5-077D-0D96-C91DABAF67A7}"/>
                </a:ext>
              </a:extLst>
            </p:cNvPr>
            <p:cNvSpPr/>
            <p:nvPr/>
          </p:nvSpPr>
          <p:spPr>
            <a:xfrm>
              <a:off x="5538775" y="3902837"/>
              <a:ext cx="94152" cy="86511"/>
            </a:xfrm>
            <a:prstGeom prst="flowChartConnector">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5022AD18-7759-A02A-4A31-768110A1AD7D}"/>
              </a:ext>
            </a:extLst>
          </p:cNvPr>
          <p:cNvGrpSpPr/>
          <p:nvPr/>
        </p:nvGrpSpPr>
        <p:grpSpPr>
          <a:xfrm>
            <a:off x="8200638" y="3428383"/>
            <a:ext cx="94153" cy="560964"/>
            <a:chOff x="5538774" y="3428384"/>
            <a:chExt cx="94153" cy="560964"/>
          </a:xfrm>
        </p:grpSpPr>
        <p:sp>
          <p:nvSpPr>
            <p:cNvPr id="17" name="Flowchart: Connector 16">
              <a:extLst>
                <a:ext uri="{FF2B5EF4-FFF2-40B4-BE49-F238E27FC236}">
                  <a16:creationId xmlns:a16="http://schemas.microsoft.com/office/drawing/2014/main" id="{7C4A94E7-B9C8-083B-36C3-E568D5D6FC75}"/>
                </a:ext>
              </a:extLst>
            </p:cNvPr>
            <p:cNvSpPr/>
            <p:nvPr/>
          </p:nvSpPr>
          <p:spPr>
            <a:xfrm>
              <a:off x="5538775" y="3428384"/>
              <a:ext cx="94152" cy="86511"/>
            </a:xfrm>
            <a:prstGeom prst="flowChartConnector">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Flowchart: Connector 17">
              <a:extLst>
                <a:ext uri="{FF2B5EF4-FFF2-40B4-BE49-F238E27FC236}">
                  <a16:creationId xmlns:a16="http://schemas.microsoft.com/office/drawing/2014/main" id="{3276E60C-5FC7-DB80-FB6D-056B139A7D02}"/>
                </a:ext>
              </a:extLst>
            </p:cNvPr>
            <p:cNvSpPr/>
            <p:nvPr/>
          </p:nvSpPr>
          <p:spPr>
            <a:xfrm>
              <a:off x="5538774" y="3668691"/>
              <a:ext cx="94152" cy="86511"/>
            </a:xfrm>
            <a:prstGeom prst="flowChartConnector">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Flowchart: Connector 18">
              <a:extLst>
                <a:ext uri="{FF2B5EF4-FFF2-40B4-BE49-F238E27FC236}">
                  <a16:creationId xmlns:a16="http://schemas.microsoft.com/office/drawing/2014/main" id="{4AEDE907-630F-FE42-1B06-D6EEDB8089F0}"/>
                </a:ext>
              </a:extLst>
            </p:cNvPr>
            <p:cNvSpPr/>
            <p:nvPr/>
          </p:nvSpPr>
          <p:spPr>
            <a:xfrm>
              <a:off x="5538775" y="3902837"/>
              <a:ext cx="94152" cy="86511"/>
            </a:xfrm>
            <a:prstGeom prst="flowChartConnector">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pic>
        <p:nvPicPr>
          <p:cNvPr id="20" name="Picture 19" descr="A black text on a white background&#10;&#10;Description automatically generated">
            <a:extLst>
              <a:ext uri="{FF2B5EF4-FFF2-40B4-BE49-F238E27FC236}">
                <a16:creationId xmlns:a16="http://schemas.microsoft.com/office/drawing/2014/main" id="{1E231190-CA88-B9C8-D8E4-F4648FCF644C}"/>
              </a:ext>
            </a:extLst>
          </p:cNvPr>
          <p:cNvPicPr>
            <a:picLocks noChangeAspect="1"/>
          </p:cNvPicPr>
          <p:nvPr/>
        </p:nvPicPr>
        <p:blipFill>
          <a:blip r:embed="rId3"/>
          <a:srcRect l="6161" t="36820" r="52845" b="49537"/>
          <a:stretch/>
        </p:blipFill>
        <p:spPr>
          <a:xfrm>
            <a:off x="7714011" y="2194576"/>
            <a:ext cx="1065476" cy="561396"/>
          </a:xfrm>
          <a:prstGeom prst="rect">
            <a:avLst/>
          </a:prstGeom>
        </p:spPr>
      </p:pic>
      <p:pic>
        <p:nvPicPr>
          <p:cNvPr id="21" name="Picture 20" descr="A black text on a white background&#10;&#10;Description automatically generated">
            <a:extLst>
              <a:ext uri="{FF2B5EF4-FFF2-40B4-BE49-F238E27FC236}">
                <a16:creationId xmlns:a16="http://schemas.microsoft.com/office/drawing/2014/main" id="{7C7233CC-0FEF-EF2F-8E27-F04EBB4FC50D}"/>
              </a:ext>
            </a:extLst>
          </p:cNvPr>
          <p:cNvPicPr>
            <a:picLocks noChangeAspect="1"/>
          </p:cNvPicPr>
          <p:nvPr/>
        </p:nvPicPr>
        <p:blipFill>
          <a:blip r:embed="rId3"/>
          <a:srcRect l="8294" t="83958" r="57820" b="-150"/>
          <a:stretch/>
        </p:blipFill>
        <p:spPr>
          <a:xfrm>
            <a:off x="7806435" y="4794823"/>
            <a:ext cx="880751" cy="666268"/>
          </a:xfrm>
          <a:prstGeom prst="rect">
            <a:avLst/>
          </a:prstGeom>
        </p:spPr>
      </p:pic>
    </p:spTree>
    <p:extLst>
      <p:ext uri="{BB962C8B-B14F-4D97-AF65-F5344CB8AC3E}">
        <p14:creationId xmlns:p14="http://schemas.microsoft.com/office/powerpoint/2010/main" val="33953760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8FFBC-2383-A84E-9249-71CD39FD9280}"/>
              </a:ext>
            </a:extLst>
          </p:cNvPr>
          <p:cNvSpPr>
            <a:spLocks noGrp="1"/>
          </p:cNvSpPr>
          <p:nvPr>
            <p:ph type="title"/>
          </p:nvPr>
        </p:nvSpPr>
        <p:spPr>
          <a:xfrm>
            <a:off x="457200" y="76200"/>
            <a:ext cx="8410074" cy="987552"/>
          </a:xfrm>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t>Counting Cycles with GNNs</a:t>
            </a:r>
          </a:p>
        </p:txBody>
      </p:sp>
      <p:sp>
        <p:nvSpPr>
          <p:cNvPr id="3" name="Content Placeholder 2">
            <a:extLst>
              <a:ext uri="{FF2B5EF4-FFF2-40B4-BE49-F238E27FC236}">
                <a16:creationId xmlns:a16="http://schemas.microsoft.com/office/drawing/2014/main" id="{BC64CE17-AC5F-ED40-9059-9654170EB025}"/>
              </a:ext>
            </a:extLst>
          </p:cNvPr>
          <p:cNvSpPr>
            <a:spLocks noGrp="1"/>
          </p:cNvSpPr>
          <p:nvPr>
            <p:ph idx="1"/>
          </p:nvPr>
        </p:nvSpPr>
        <p:spPr>
          <a:xfrm>
            <a:off x="457200" y="1295401"/>
            <a:ext cx="8402128" cy="5421975"/>
          </a:xfrm>
        </p:spPr>
        <p:txBody>
          <a:bodyPr vert="horz" lIns="54864" tIns="91440" rIns="91440" bIns="45720" rtlCol="0" anchor="t">
            <a:normAutofit fontScale="92500" lnSpcReduction="10000"/>
          </a:bodyPr>
          <a:lstStyle/>
          <a:p>
            <a:pPr marL="438785"/>
            <a:r>
              <a:rPr lang="en-US" b="1">
                <a:solidFill>
                  <a:srgbClr val="C00000"/>
                </a:solidFill>
                <a:latin typeface="Calibri"/>
                <a:cs typeface="Calibri"/>
              </a:rPr>
              <a:t>To maintain </a:t>
            </a:r>
            <a:r>
              <a:rPr lang="en-US" b="1">
                <a:solidFill>
                  <a:srgbClr val="0000FF"/>
                </a:solidFill>
                <a:latin typeface="Calibri"/>
                <a:cs typeface="Calibri"/>
              </a:rPr>
              <a:t>inductive capability</a:t>
            </a:r>
            <a:r>
              <a:rPr lang="en-US" b="1">
                <a:solidFill>
                  <a:srgbClr val="C00000"/>
                </a:solidFill>
                <a:latin typeface="Calibri"/>
                <a:cs typeface="Calibri"/>
              </a:rPr>
              <a:t> the final output:</a:t>
            </a:r>
            <a:endParaRPr lang="en-US" b="1">
              <a:solidFill>
                <a:srgbClr val="C00000"/>
              </a:solidFill>
              <a:ea typeface="Calibri"/>
            </a:endParaRPr>
          </a:p>
          <a:p>
            <a:pPr lvl="1"/>
            <a:endParaRPr lang="en-US">
              <a:latin typeface="Calibri"/>
              <a:ea typeface="Calibri"/>
              <a:cs typeface="Calibri"/>
            </a:endParaRPr>
          </a:p>
          <a:p>
            <a:pPr lvl="1"/>
            <a:endParaRPr lang="en-US">
              <a:latin typeface="Calibri"/>
              <a:ea typeface="Calibri"/>
              <a:cs typeface="Calibri"/>
            </a:endParaRPr>
          </a:p>
          <a:p>
            <a:pPr lvl="1"/>
            <a:r>
              <a:rPr lang="en-US">
                <a:latin typeface="Calibri"/>
                <a:ea typeface="Calibri"/>
                <a:cs typeface="Calibri"/>
              </a:rPr>
              <a:t>Which in practice is computed as:</a:t>
            </a:r>
          </a:p>
          <a:p>
            <a:pPr lvl="1"/>
            <a:endParaRPr lang="en-US">
              <a:latin typeface="Calibri"/>
              <a:ea typeface="Calibri"/>
              <a:cs typeface="Calibri"/>
            </a:endParaRPr>
          </a:p>
          <a:p>
            <a:pPr lvl="1"/>
            <a:endParaRPr lang="en-US">
              <a:latin typeface="Calibri"/>
              <a:ea typeface="Calibri"/>
              <a:cs typeface="Calibri"/>
            </a:endParaRPr>
          </a:p>
          <a:p>
            <a:pPr lvl="1"/>
            <a:r>
              <a:rPr lang="en-US">
                <a:latin typeface="Calibri"/>
                <a:ea typeface="Calibri"/>
                <a:cs typeface="Calibri"/>
              </a:rPr>
              <a:t>We can show that the previous procedure </a:t>
            </a:r>
            <a:r>
              <a:rPr lang="en-US" b="1">
                <a:solidFill>
                  <a:srgbClr val="0000FF"/>
                </a:solidFill>
                <a:latin typeface="Calibri"/>
                <a:ea typeface="Calibri"/>
                <a:cs typeface="Calibri"/>
              </a:rPr>
              <a:t>computes the closed loops of a graph:</a:t>
            </a:r>
            <a:endParaRPr lang="en-US" b="1">
              <a:solidFill>
                <a:srgbClr val="0000FF"/>
              </a:solidFill>
              <a:ea typeface="Calibri"/>
            </a:endParaRPr>
          </a:p>
          <a:p>
            <a:pPr lvl="1"/>
            <a:endParaRPr lang="en-US">
              <a:latin typeface="Calibri"/>
              <a:ea typeface="Calibri"/>
              <a:cs typeface="Calibri"/>
            </a:endParaRPr>
          </a:p>
          <a:p>
            <a:pPr lvl="1"/>
            <a:endParaRPr lang="en-US" b="1">
              <a:latin typeface="Calibri"/>
              <a:ea typeface="Calibri"/>
              <a:cs typeface="Calibri"/>
            </a:endParaRPr>
          </a:p>
          <a:p>
            <a:pPr lvl="1"/>
            <a:r>
              <a:rPr lang="en-US" b="1">
                <a:latin typeface="Calibri"/>
                <a:ea typeface="Calibri"/>
                <a:cs typeface="Calibri"/>
              </a:rPr>
              <a:t>And a GNN can break the limits of the WL kernel and </a:t>
            </a:r>
            <a:r>
              <a:rPr lang="en-US" b="1">
                <a:solidFill>
                  <a:srgbClr val="C00000"/>
                </a:solidFill>
                <a:latin typeface="Calibri"/>
                <a:ea typeface="Calibri"/>
                <a:cs typeface="Calibri"/>
              </a:rPr>
              <a:t>count important substructures in the graph</a:t>
            </a:r>
            <a:r>
              <a:rPr lang="en-US" b="1">
                <a:latin typeface="Calibri"/>
                <a:ea typeface="Calibri"/>
                <a:cs typeface="Calibri"/>
              </a:rPr>
              <a:t>.</a:t>
            </a:r>
            <a:endParaRPr lang="en-US" b="1">
              <a:ea typeface="Calibri"/>
            </a:endParaRPr>
          </a:p>
          <a:p>
            <a:pPr lvl="1"/>
            <a:endParaRPr lang="en-US" b="1">
              <a:ea typeface="Calibri" pitchFamily="34" charset="0"/>
            </a:endParaRPr>
          </a:p>
        </p:txBody>
      </p:sp>
      <p:sp>
        <p:nvSpPr>
          <p:cNvPr id="4" name="Date Placeholder 3">
            <a:extLst>
              <a:ext uri="{FF2B5EF4-FFF2-40B4-BE49-F238E27FC236}">
                <a16:creationId xmlns:a16="http://schemas.microsoft.com/office/drawing/2014/main" id="{54F061DE-8C9C-634F-B848-227156B3B738}"/>
              </a:ext>
            </a:extLst>
          </p:cNvPr>
          <p:cNvSpPr>
            <a:spLocks noGrp="1"/>
          </p:cNvSpPr>
          <p:nvPr>
            <p:ph type="dt" sz="half" idx="10"/>
          </p:nvPr>
        </p:nvSpPr>
        <p:spPr/>
        <p:txBody>
          <a:bodyPr/>
          <a:lstStyle/>
          <a:p>
            <a:fld id="{A6408238-82FB-2D49-91F8-AD72495C73D4}" type="datetime1">
              <a:rPr lang="en-US" smtClean="0"/>
              <a:t>10/15/24</a:t>
            </a:fld>
            <a:endParaRPr lang="en-US"/>
          </a:p>
        </p:txBody>
      </p:sp>
      <p:sp>
        <p:nvSpPr>
          <p:cNvPr id="5" name="Footer Placeholder 4">
            <a:extLst>
              <a:ext uri="{FF2B5EF4-FFF2-40B4-BE49-F238E27FC236}">
                <a16:creationId xmlns:a16="http://schemas.microsoft.com/office/drawing/2014/main" id="{1F1B264A-1961-BC4A-AE39-1B6087901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4C2B3F9-5886-9B44-9E78-94FE03E97D70}"/>
              </a:ext>
            </a:extLst>
          </p:cNvPr>
          <p:cNvSpPr>
            <a:spLocks noGrp="1"/>
          </p:cNvSpPr>
          <p:nvPr>
            <p:ph type="sldNum" sz="quarter" idx="12"/>
          </p:nvPr>
        </p:nvSpPr>
        <p:spPr/>
        <p:txBody>
          <a:bodyPr/>
          <a:lstStyle/>
          <a:p>
            <a:fld id="{19B12225-5612-419B-A8D5-4B8EEE4C217E}" type="slidenum">
              <a:rPr lang="en-US" smtClean="0"/>
              <a:pPr/>
              <a:t>48</a:t>
            </a:fld>
            <a:endParaRPr lang="en-US"/>
          </a:p>
        </p:txBody>
      </p:sp>
      <p:pic>
        <p:nvPicPr>
          <p:cNvPr id="7" name="Picture 6" descr="A mathematical equation with numbers and symbols&#10;&#10;Description automatically generated">
            <a:extLst>
              <a:ext uri="{FF2B5EF4-FFF2-40B4-BE49-F238E27FC236}">
                <a16:creationId xmlns:a16="http://schemas.microsoft.com/office/drawing/2014/main" id="{B45E7260-FBB9-A43E-5290-EDF76076401A}"/>
              </a:ext>
            </a:extLst>
          </p:cNvPr>
          <p:cNvPicPr>
            <a:picLocks noChangeAspect="1"/>
          </p:cNvPicPr>
          <p:nvPr/>
        </p:nvPicPr>
        <p:blipFill>
          <a:blip r:embed="rId2"/>
          <a:stretch>
            <a:fillRect/>
          </a:stretch>
        </p:blipFill>
        <p:spPr>
          <a:xfrm>
            <a:off x="3341520" y="3033061"/>
            <a:ext cx="2119409" cy="1062987"/>
          </a:xfrm>
          <a:prstGeom prst="rect">
            <a:avLst/>
          </a:prstGeom>
        </p:spPr>
      </p:pic>
      <p:pic>
        <p:nvPicPr>
          <p:cNvPr id="11" name="Picture 10">
            <a:extLst>
              <a:ext uri="{FF2B5EF4-FFF2-40B4-BE49-F238E27FC236}">
                <a16:creationId xmlns:a16="http://schemas.microsoft.com/office/drawing/2014/main" id="{0A465246-C6BB-BEC9-8E12-7D89102E9D87}"/>
              </a:ext>
            </a:extLst>
          </p:cNvPr>
          <p:cNvPicPr>
            <a:picLocks noChangeAspect="1"/>
          </p:cNvPicPr>
          <p:nvPr/>
        </p:nvPicPr>
        <p:blipFill>
          <a:blip r:embed="rId3"/>
          <a:srcRect r="-238" b="83352"/>
          <a:stretch/>
        </p:blipFill>
        <p:spPr>
          <a:xfrm>
            <a:off x="3085538" y="1963376"/>
            <a:ext cx="2383890" cy="625186"/>
          </a:xfrm>
          <a:prstGeom prst="rect">
            <a:avLst/>
          </a:prstGeom>
        </p:spPr>
      </p:pic>
      <p:pic>
        <p:nvPicPr>
          <p:cNvPr id="13" name="Picture 12" descr="A close-up of a smiley face&#10;&#10;Description automatically generated">
            <a:extLst>
              <a:ext uri="{FF2B5EF4-FFF2-40B4-BE49-F238E27FC236}">
                <a16:creationId xmlns:a16="http://schemas.microsoft.com/office/drawing/2014/main" id="{5DB776FA-BA5C-137C-4429-267BFEA34E9A}"/>
              </a:ext>
            </a:extLst>
          </p:cNvPr>
          <p:cNvPicPr>
            <a:picLocks noChangeAspect="1"/>
          </p:cNvPicPr>
          <p:nvPr/>
        </p:nvPicPr>
        <p:blipFill>
          <a:blip r:embed="rId4"/>
          <a:stretch>
            <a:fillRect/>
          </a:stretch>
        </p:blipFill>
        <p:spPr>
          <a:xfrm>
            <a:off x="852285" y="4977238"/>
            <a:ext cx="8018549" cy="358954"/>
          </a:xfrm>
          <a:prstGeom prst="rect">
            <a:avLst/>
          </a:prstGeom>
        </p:spPr>
      </p:pic>
      <p:sp>
        <p:nvSpPr>
          <p:cNvPr id="15" name="Rectangle 14">
            <a:extLst>
              <a:ext uri="{FF2B5EF4-FFF2-40B4-BE49-F238E27FC236}">
                <a16:creationId xmlns:a16="http://schemas.microsoft.com/office/drawing/2014/main" id="{AC1D3265-CF4E-4B96-062D-F39FE0B3821F}"/>
              </a:ext>
            </a:extLst>
          </p:cNvPr>
          <p:cNvSpPr/>
          <p:nvPr/>
        </p:nvSpPr>
        <p:spPr>
          <a:xfrm>
            <a:off x="2923674" y="0"/>
            <a:ext cx="6288104" cy="461665"/>
          </a:xfrm>
          <a:prstGeom prst="rect">
            <a:avLst/>
          </a:prstGeom>
        </p:spPr>
        <p:txBody>
          <a:bodyPr wrap="square" lIns="91440" tIns="45720" rIns="91440" bIns="45720" anchor="t">
            <a:spAutoFit/>
          </a:bodyPr>
          <a:lstStyle/>
          <a:p>
            <a:r>
              <a:rPr lang="en-US" sz="1200">
                <a:solidFill>
                  <a:schemeClr val="bg1"/>
                </a:solidFill>
                <a:ea typeface="华文楷体"/>
              </a:rPr>
              <a:t>C. </a:t>
            </a:r>
            <a:r>
              <a:rPr lang="en-US" sz="1200" err="1">
                <a:solidFill>
                  <a:schemeClr val="bg1"/>
                </a:solidFill>
                <a:ea typeface="华文楷体"/>
              </a:rPr>
              <a:t>Kanatsoulis</a:t>
            </a:r>
            <a:r>
              <a:rPr lang="en-US" sz="1200">
                <a:solidFill>
                  <a:schemeClr val="bg1"/>
                </a:solidFill>
                <a:ea typeface="华文楷体"/>
              </a:rPr>
              <a:t>, A. Ribeiro. </a:t>
            </a:r>
            <a:r>
              <a:rPr lang="en-US" sz="1200" u="sng">
                <a:solidFill>
                  <a:schemeClr val="bg1"/>
                </a:solidFill>
                <a:hlinkClick r:id="rId5">
                  <a:extLst>
                    <a:ext uri="{A12FA001-AC4F-418D-AE19-62706E023703}">
                      <ahyp:hlinkClr xmlns:ahyp="http://schemas.microsoft.com/office/drawing/2018/hyperlinkcolor" val="tx"/>
                    </a:ext>
                  </a:extLst>
                </a:hlinkClick>
              </a:rPr>
              <a:t>Counting Graph Substructures with Graph Neural Networks</a:t>
            </a:r>
            <a:r>
              <a:rPr lang="en-US" sz="1200">
                <a:solidFill>
                  <a:schemeClr val="bg1"/>
                </a:solidFill>
              </a:rPr>
              <a:t>, ICLR 2024</a:t>
            </a:r>
          </a:p>
          <a:p>
            <a:endParaRPr lang="en-US" sz="1200">
              <a:solidFill>
                <a:schemeClr val="bg1"/>
              </a:solidFill>
            </a:endParaRPr>
          </a:p>
        </p:txBody>
      </p:sp>
    </p:spTree>
    <p:extLst>
      <p:ext uri="{BB962C8B-B14F-4D97-AF65-F5344CB8AC3E}">
        <p14:creationId xmlns:p14="http://schemas.microsoft.com/office/powerpoint/2010/main" val="1277113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685800" y="1447800"/>
            <a:ext cx="8077200" cy="3581400"/>
          </a:xfrm>
        </p:spPr>
        <p:txBody>
          <a:bodyPr anchor="b">
            <a:normAutofit/>
          </a:bodyPr>
          <a:lstStyle/>
          <a:p>
            <a:r>
              <a:rPr lang="en-US" sz="5400"/>
              <a:t>Stanford CS224W: Position-aware</a:t>
            </a:r>
            <a:br>
              <a:rPr lang="en-US" sz="5400"/>
            </a:br>
            <a:r>
              <a:rPr lang="en-US" sz="5400"/>
              <a:t>Graph Neural Networks</a:t>
            </a:r>
          </a:p>
        </p:txBody>
      </p:sp>
      <p:sp>
        <p:nvSpPr>
          <p:cNvPr id="7" name="TextBox 6"/>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Leskovec, </a:t>
            </a:r>
            <a:r>
              <a:rPr lang="en-US" sz="2000"/>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687659702"/>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6EC20-0501-B349-BB1C-2DB0120C5098}"/>
              </a:ext>
            </a:extLst>
          </p:cNvPr>
          <p:cNvSpPr>
            <a:spLocks noGrp="1"/>
          </p:cNvSpPr>
          <p:nvPr>
            <p:ph type="title"/>
          </p:nvPr>
        </p:nvSpPr>
        <p:spPr/>
        <p:txBody>
          <a:bodyPr/>
          <a:lstStyle/>
          <a:p>
            <a:r>
              <a:rPr lang="en-US"/>
              <a:t>Two Types of Tasks on Graphs</a:t>
            </a:r>
          </a:p>
        </p:txBody>
      </p:sp>
      <p:sp>
        <p:nvSpPr>
          <p:cNvPr id="3" name="Content Placeholder 2">
            <a:extLst>
              <a:ext uri="{FF2B5EF4-FFF2-40B4-BE49-F238E27FC236}">
                <a16:creationId xmlns:a16="http://schemas.microsoft.com/office/drawing/2014/main" id="{B1F2CCD2-C123-AA44-8508-0B80BBB2DB54}"/>
              </a:ext>
            </a:extLst>
          </p:cNvPr>
          <p:cNvSpPr>
            <a:spLocks noGrp="1"/>
          </p:cNvSpPr>
          <p:nvPr>
            <p:ph idx="1"/>
          </p:nvPr>
        </p:nvSpPr>
        <p:spPr/>
        <p:txBody>
          <a:bodyPr/>
          <a:lstStyle/>
          <a:p>
            <a:r>
              <a:rPr lang="en-US" b="1"/>
              <a:t>There are two types of tasks on graphs</a:t>
            </a:r>
          </a:p>
          <a:p>
            <a:pPr lvl="1"/>
            <a:endParaRPr lang="en-US" b="1"/>
          </a:p>
          <a:p>
            <a:endParaRPr lang="en-US"/>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50</a:t>
            </a:fld>
            <a:endParaRPr lang="en-US"/>
          </a:p>
        </p:txBody>
      </p:sp>
      <p:sp>
        <p:nvSpPr>
          <p:cNvPr id="7" name="Rectangle 6">
            <a:extLst>
              <a:ext uri="{FF2B5EF4-FFF2-40B4-BE49-F238E27FC236}">
                <a16:creationId xmlns:a16="http://schemas.microsoft.com/office/drawing/2014/main" id="{35DD99C3-4524-A749-A13A-49A0B73BED23}"/>
              </a:ext>
            </a:extLst>
          </p:cNvPr>
          <p:cNvSpPr/>
          <p:nvPr/>
        </p:nvSpPr>
        <p:spPr>
          <a:xfrm>
            <a:off x="1214550" y="2343630"/>
            <a:ext cx="3082353" cy="461665"/>
          </a:xfrm>
          <a:prstGeom prst="rect">
            <a:avLst/>
          </a:prstGeom>
        </p:spPr>
        <p:txBody>
          <a:bodyPr wrap="square">
            <a:spAutoFit/>
          </a:bodyPr>
          <a:lstStyle/>
          <a:p>
            <a:r>
              <a:rPr lang="en-US" sz="2400" b="1">
                <a:solidFill>
                  <a:srgbClr val="0070C0"/>
                </a:solidFill>
                <a:latin typeface="Calibri" panose="020F0502020204030204" pitchFamily="34" charset="0"/>
                <a:ea typeface="Helvetica Neue Light" panose="02000403000000020004" pitchFamily="2" charset="0"/>
                <a:cs typeface="Calibri" panose="020F0502020204030204" pitchFamily="34" charset="0"/>
              </a:rPr>
              <a:t>Structure-aware task</a:t>
            </a:r>
          </a:p>
        </p:txBody>
      </p:sp>
      <p:sp>
        <p:nvSpPr>
          <p:cNvPr id="8" name="Rectangle 7">
            <a:extLst>
              <a:ext uri="{FF2B5EF4-FFF2-40B4-BE49-F238E27FC236}">
                <a16:creationId xmlns:a16="http://schemas.microsoft.com/office/drawing/2014/main" id="{70EE6D3F-55C9-CF43-85C6-01277E0CDE2C}"/>
              </a:ext>
            </a:extLst>
          </p:cNvPr>
          <p:cNvSpPr/>
          <p:nvPr/>
        </p:nvSpPr>
        <p:spPr>
          <a:xfrm>
            <a:off x="1206163" y="4611805"/>
            <a:ext cx="3082353" cy="461665"/>
          </a:xfrm>
          <a:prstGeom prst="rect">
            <a:avLst/>
          </a:prstGeom>
        </p:spPr>
        <p:txBody>
          <a:bodyPr wrap="square">
            <a:spAutoFit/>
          </a:bodyPr>
          <a:lstStyle/>
          <a:p>
            <a:r>
              <a:rPr lang="en-US" sz="2400" b="1">
                <a:solidFill>
                  <a:srgbClr val="C00000"/>
                </a:solidFill>
                <a:latin typeface="Calibri" panose="020F0502020204030204" pitchFamily="34" charset="0"/>
                <a:ea typeface="Helvetica Neue Light" panose="02000403000000020004" pitchFamily="2" charset="0"/>
                <a:cs typeface="Calibri" panose="020F0502020204030204" pitchFamily="34" charset="0"/>
              </a:rPr>
              <a:t>Position-aware task</a:t>
            </a:r>
          </a:p>
        </p:txBody>
      </p:sp>
      <p:pic>
        <p:nvPicPr>
          <p:cNvPr id="9" name="Picture 8">
            <a:extLst>
              <a:ext uri="{FF2B5EF4-FFF2-40B4-BE49-F238E27FC236}">
                <a16:creationId xmlns:a16="http://schemas.microsoft.com/office/drawing/2014/main" id="{742C3D16-4E1D-BC48-A7CD-7BF595CED2A9}"/>
              </a:ext>
            </a:extLst>
          </p:cNvPr>
          <p:cNvPicPr>
            <a:picLocks noChangeAspect="1"/>
          </p:cNvPicPr>
          <p:nvPr/>
        </p:nvPicPr>
        <p:blipFill>
          <a:blip r:embed="rId3"/>
          <a:stretch>
            <a:fillRect/>
          </a:stretch>
        </p:blipFill>
        <p:spPr>
          <a:xfrm>
            <a:off x="960769" y="5164962"/>
            <a:ext cx="3295841" cy="1182718"/>
          </a:xfrm>
          <a:prstGeom prst="rect">
            <a:avLst/>
          </a:prstGeom>
        </p:spPr>
      </p:pic>
      <p:pic>
        <p:nvPicPr>
          <p:cNvPr id="10" name="Picture 9">
            <a:extLst>
              <a:ext uri="{FF2B5EF4-FFF2-40B4-BE49-F238E27FC236}">
                <a16:creationId xmlns:a16="http://schemas.microsoft.com/office/drawing/2014/main" id="{896F7942-AD14-A54C-8C8A-6ED6040D3059}"/>
              </a:ext>
            </a:extLst>
          </p:cNvPr>
          <p:cNvPicPr>
            <a:picLocks noChangeAspect="1"/>
          </p:cNvPicPr>
          <p:nvPr/>
        </p:nvPicPr>
        <p:blipFill>
          <a:blip r:embed="rId4"/>
          <a:stretch>
            <a:fillRect/>
          </a:stretch>
        </p:blipFill>
        <p:spPr>
          <a:xfrm>
            <a:off x="992675" y="2947409"/>
            <a:ext cx="3295841" cy="1201362"/>
          </a:xfrm>
          <a:prstGeom prst="rect">
            <a:avLst/>
          </a:prstGeom>
        </p:spPr>
      </p:pic>
      <p:sp>
        <p:nvSpPr>
          <p:cNvPr id="11" name="Content Placeholder 2">
            <a:extLst>
              <a:ext uri="{FF2B5EF4-FFF2-40B4-BE49-F238E27FC236}">
                <a16:creationId xmlns:a16="http://schemas.microsoft.com/office/drawing/2014/main" id="{8C58C2D6-B17D-324E-ACC3-62DAFEFE968B}"/>
              </a:ext>
            </a:extLst>
          </p:cNvPr>
          <p:cNvSpPr txBox="1">
            <a:spLocks/>
          </p:cNvSpPr>
          <p:nvPr/>
        </p:nvSpPr>
        <p:spPr>
          <a:xfrm>
            <a:off x="4572000" y="2205624"/>
            <a:ext cx="4180974" cy="4142056"/>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800"/>
              <a:t>Nodes are labeled by their </a:t>
            </a:r>
            <a:r>
              <a:rPr lang="en-US" sz="2800" b="1">
                <a:solidFill>
                  <a:srgbClr val="0070C0"/>
                </a:solidFill>
              </a:rPr>
              <a:t>structural roles </a:t>
            </a:r>
            <a:r>
              <a:rPr lang="en-US" sz="2800"/>
              <a:t>in the graph</a:t>
            </a:r>
          </a:p>
          <a:p>
            <a:endParaRPr lang="en-US" sz="2800"/>
          </a:p>
          <a:p>
            <a:endParaRPr lang="en-US" sz="2800"/>
          </a:p>
          <a:p>
            <a:r>
              <a:rPr lang="en-US" sz="2800"/>
              <a:t>Nodes are labeled by their </a:t>
            </a:r>
            <a:r>
              <a:rPr lang="en-US" sz="2800" b="1">
                <a:solidFill>
                  <a:srgbClr val="C00000"/>
                </a:solidFill>
              </a:rPr>
              <a:t>positions</a:t>
            </a:r>
            <a:r>
              <a:rPr lang="en-US" sz="2800"/>
              <a:t> in the graph</a:t>
            </a:r>
          </a:p>
        </p:txBody>
      </p:sp>
      <p:sp>
        <p:nvSpPr>
          <p:cNvPr id="13" name="Rectangle 12">
            <a:extLst>
              <a:ext uri="{FF2B5EF4-FFF2-40B4-BE49-F238E27FC236}">
                <a16:creationId xmlns:a16="http://schemas.microsoft.com/office/drawing/2014/main" id="{F6DA6EAA-A90D-CC48-8CB7-5CCFA796B8BD}"/>
              </a:ext>
            </a:extLst>
          </p:cNvPr>
          <p:cNvSpPr/>
          <p:nvPr/>
        </p:nvSpPr>
        <p:spPr>
          <a:xfrm>
            <a:off x="3988468" y="0"/>
            <a:ext cx="5155532" cy="276999"/>
          </a:xfrm>
          <a:prstGeom prst="rect">
            <a:avLst/>
          </a:prstGeom>
        </p:spPr>
        <p:txBody>
          <a:bodyPr wrap="square">
            <a:spAutoFit/>
          </a:bodyPr>
          <a:lstStyle/>
          <a:p>
            <a:r>
              <a:rPr lang="en-US" altLang="zh-CN" sz="1200">
                <a:solidFill>
                  <a:schemeClr val="bg1"/>
                </a:solidFill>
              </a:rPr>
              <a:t>J. You, R. Ying, J. Leskovec. </a:t>
            </a:r>
            <a:r>
              <a:rPr lang="en-US" sz="1200">
                <a:solidFill>
                  <a:schemeClr val="bg1"/>
                </a:solidFill>
                <a:hlinkClick r:id="rId5"/>
              </a:rPr>
              <a:t>Postion-aware Graph Neural Networks</a:t>
            </a:r>
            <a:r>
              <a:rPr lang="en-US" sz="1200">
                <a:solidFill>
                  <a:schemeClr val="bg1"/>
                </a:solidFill>
              </a:rPr>
              <a:t>, ICML 2019</a:t>
            </a:r>
          </a:p>
        </p:txBody>
      </p:sp>
    </p:spTree>
    <p:extLst>
      <p:ext uri="{BB962C8B-B14F-4D97-AF65-F5344CB8AC3E}">
        <p14:creationId xmlns:p14="http://schemas.microsoft.com/office/powerpoint/2010/main" val="36698995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6EC20-0501-B349-BB1C-2DB0120C5098}"/>
              </a:ext>
            </a:extLst>
          </p:cNvPr>
          <p:cNvSpPr>
            <a:spLocks noGrp="1"/>
          </p:cNvSpPr>
          <p:nvPr>
            <p:ph type="title"/>
          </p:nvPr>
        </p:nvSpPr>
        <p:spPr/>
        <p:txBody>
          <a:bodyPr/>
          <a:lstStyle/>
          <a:p>
            <a:r>
              <a:rPr lang="en-US"/>
              <a:t>Structure-aware Tasks</a:t>
            </a:r>
          </a:p>
        </p:txBody>
      </p:sp>
      <p:sp>
        <p:nvSpPr>
          <p:cNvPr id="3" name="Content Placeholder 2">
            <a:extLst>
              <a:ext uri="{FF2B5EF4-FFF2-40B4-BE49-F238E27FC236}">
                <a16:creationId xmlns:a16="http://schemas.microsoft.com/office/drawing/2014/main" id="{B1F2CCD2-C123-AA44-8508-0B80BBB2DB54}"/>
              </a:ext>
            </a:extLst>
          </p:cNvPr>
          <p:cNvSpPr>
            <a:spLocks noGrp="1"/>
          </p:cNvSpPr>
          <p:nvPr>
            <p:ph idx="1"/>
          </p:nvPr>
        </p:nvSpPr>
        <p:spPr/>
        <p:txBody>
          <a:bodyPr vert="horz" lIns="54864" tIns="91440" rIns="91440" bIns="45720" rtlCol="0" anchor="t">
            <a:normAutofit/>
          </a:bodyPr>
          <a:lstStyle/>
          <a:p>
            <a:pPr marL="438785"/>
            <a:r>
              <a:rPr lang="en-US" b="1">
                <a:latin typeface="Calibri"/>
                <a:cs typeface="Calibri"/>
              </a:rPr>
              <a:t>We showed how to design GNNs to work well for structure-aware tasks</a:t>
            </a:r>
            <a:endParaRPr lang="en-US">
              <a:latin typeface="Calibri"/>
              <a:cs typeface="Calibri"/>
            </a:endParaRPr>
          </a:p>
          <a:p>
            <a:pPr lvl="1"/>
            <a:endParaRPr lang="en-US" b="1"/>
          </a:p>
          <a:p>
            <a:pPr marL="438785"/>
            <a:endParaRPr lang="en-US"/>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51</a:t>
            </a:fld>
            <a:endParaRPr lang="en-US"/>
          </a:p>
        </p:txBody>
      </p:sp>
      <p:sp>
        <p:nvSpPr>
          <p:cNvPr id="7" name="Rectangle 6">
            <a:extLst>
              <a:ext uri="{FF2B5EF4-FFF2-40B4-BE49-F238E27FC236}">
                <a16:creationId xmlns:a16="http://schemas.microsoft.com/office/drawing/2014/main" id="{35DD99C3-4524-A749-A13A-49A0B73BED23}"/>
              </a:ext>
            </a:extLst>
          </p:cNvPr>
          <p:cNvSpPr/>
          <p:nvPr/>
        </p:nvSpPr>
        <p:spPr>
          <a:xfrm>
            <a:off x="1084361" y="2578246"/>
            <a:ext cx="3082353" cy="461665"/>
          </a:xfrm>
          <a:prstGeom prst="rect">
            <a:avLst/>
          </a:prstGeom>
        </p:spPr>
        <p:txBody>
          <a:bodyPr wrap="square">
            <a:spAutoFit/>
          </a:bodyPr>
          <a:lstStyle/>
          <a:p>
            <a:r>
              <a:rPr lang="en-US" sz="2400" b="1">
                <a:solidFill>
                  <a:srgbClr val="0070C0"/>
                </a:solidFill>
                <a:latin typeface="Calibri" panose="020F0502020204030204" pitchFamily="34" charset="0"/>
                <a:ea typeface="Helvetica Neue Light" panose="02000403000000020004" pitchFamily="2" charset="0"/>
                <a:cs typeface="Calibri" panose="020F0502020204030204" pitchFamily="34" charset="0"/>
              </a:rPr>
              <a:t>Structure-aware task</a:t>
            </a:r>
          </a:p>
        </p:txBody>
      </p:sp>
      <p:pic>
        <p:nvPicPr>
          <p:cNvPr id="10" name="Picture 9">
            <a:extLst>
              <a:ext uri="{FF2B5EF4-FFF2-40B4-BE49-F238E27FC236}">
                <a16:creationId xmlns:a16="http://schemas.microsoft.com/office/drawing/2014/main" id="{896F7942-AD14-A54C-8C8A-6ED6040D3059}"/>
              </a:ext>
            </a:extLst>
          </p:cNvPr>
          <p:cNvPicPr>
            <a:picLocks noChangeAspect="1"/>
          </p:cNvPicPr>
          <p:nvPr/>
        </p:nvPicPr>
        <p:blipFill>
          <a:blip r:embed="rId3"/>
          <a:stretch>
            <a:fillRect/>
          </a:stretch>
        </p:blipFill>
        <p:spPr>
          <a:xfrm>
            <a:off x="862486" y="3182025"/>
            <a:ext cx="3295841" cy="1201362"/>
          </a:xfrm>
          <a:prstGeom prst="rect">
            <a:avLst/>
          </a:prstGeom>
        </p:spPr>
      </p:pic>
      <mc:AlternateContent xmlns:mc="http://schemas.openxmlformats.org/markup-compatibility/2006" xmlns:a14="http://schemas.microsoft.com/office/drawing/2010/main">
        <mc:Choice Requires="a14">
          <p:sp>
            <p:nvSpPr>
              <p:cNvPr id="11" name="Content Placeholder 2">
                <a:extLst>
                  <a:ext uri="{FF2B5EF4-FFF2-40B4-BE49-F238E27FC236}">
                    <a16:creationId xmlns:a16="http://schemas.microsoft.com/office/drawing/2014/main" id="{8C58C2D6-B17D-324E-ACC3-62DAFEFE968B}"/>
                  </a:ext>
                </a:extLst>
              </p:cNvPr>
              <p:cNvSpPr txBox="1">
                <a:spLocks/>
              </p:cNvSpPr>
              <p:nvPr/>
            </p:nvSpPr>
            <p:spPr>
              <a:xfrm>
                <a:off x="4911112" y="2935704"/>
                <a:ext cx="4180974" cy="2768285"/>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800">
                    <a:solidFill>
                      <a:srgbClr val="0070C0"/>
                    </a:solidFill>
                  </a:rPr>
                  <a:t>GNNs work </a:t>
                </a:r>
                <a:r>
                  <a:rPr lang="en-US" sz="2800">
                    <a:solidFill>
                      <a:srgbClr val="0070C0"/>
                    </a:solidFill>
                    <a:sym typeface="Wingdings" pitchFamily="2" charset="2"/>
                  </a:rPr>
                  <a:t> </a:t>
                </a:r>
              </a:p>
              <a:p>
                <a:r>
                  <a:rPr lang="en-US" sz="2800">
                    <a:sym typeface="Wingdings" pitchFamily="2" charset="2"/>
                  </a:rPr>
                  <a:t>Can differentiate </a:t>
                </a:r>
                <a14:m>
                  <m:oMath xmlns:m="http://schemas.openxmlformats.org/officeDocument/2006/math">
                    <m:sSub>
                      <m:sSubPr>
                        <m:ctrlPr>
                          <a:rPr lang="en-US" sz="2800" b="0" i="1" smtClean="0">
                            <a:latin typeface="Cambria Math" panose="02040503050406030204" pitchFamily="18" charset="0"/>
                            <a:sym typeface="Wingdings" pitchFamily="2" charset="2"/>
                          </a:rPr>
                        </m:ctrlPr>
                      </m:sSubPr>
                      <m:e>
                        <m:r>
                          <a:rPr lang="en-US" sz="2800" b="0" i="1" smtClean="0">
                            <a:latin typeface="Cambria Math" panose="02040503050406030204" pitchFamily="18" charset="0"/>
                            <a:sym typeface="Wingdings" pitchFamily="2" charset="2"/>
                          </a:rPr>
                          <m:t>𝑣</m:t>
                        </m:r>
                      </m:e>
                      <m:sub>
                        <m:r>
                          <a:rPr lang="en-US" sz="2800" b="0" i="1" smtClean="0">
                            <a:latin typeface="Cambria Math" panose="02040503050406030204" pitchFamily="18" charset="0"/>
                            <a:sym typeface="Wingdings" pitchFamily="2" charset="2"/>
                          </a:rPr>
                          <m:t>1</m:t>
                        </m:r>
                      </m:sub>
                    </m:sSub>
                  </m:oMath>
                </a14:m>
                <a:r>
                  <a:rPr lang="en-US" sz="2800"/>
                  <a:t> and </a:t>
                </a:r>
                <a14:m>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𝑣</m:t>
                        </m:r>
                      </m:e>
                      <m:sub>
                        <m:r>
                          <a:rPr lang="en-US" sz="2800" b="0" i="1" smtClean="0">
                            <a:latin typeface="Cambria Math" panose="02040503050406030204" pitchFamily="18" charset="0"/>
                          </a:rPr>
                          <m:t>2</m:t>
                        </m:r>
                      </m:sub>
                    </m:sSub>
                  </m:oMath>
                </a14:m>
                <a:r>
                  <a:rPr lang="en-US" sz="2800"/>
                  <a:t> by using different computational graphs</a:t>
                </a:r>
              </a:p>
            </p:txBody>
          </p:sp>
        </mc:Choice>
        <mc:Fallback xmlns="">
          <p:sp>
            <p:nvSpPr>
              <p:cNvPr id="11" name="Content Placeholder 2">
                <a:extLst>
                  <a:ext uri="{FF2B5EF4-FFF2-40B4-BE49-F238E27FC236}">
                    <a16:creationId xmlns:a16="http://schemas.microsoft.com/office/drawing/2014/main" id="{8C58C2D6-B17D-324E-ACC3-62DAFEFE968B}"/>
                  </a:ext>
                </a:extLst>
              </p:cNvPr>
              <p:cNvSpPr txBox="1">
                <a:spLocks noRot="1" noChangeAspect="1" noMove="1" noResize="1" noEditPoints="1" noAdjustHandles="1" noChangeArrowheads="1" noChangeShapeType="1" noTextEdit="1"/>
              </p:cNvSpPr>
              <p:nvPr/>
            </p:nvSpPr>
            <p:spPr>
              <a:xfrm>
                <a:off x="4911112" y="2935704"/>
                <a:ext cx="4180974" cy="2768285"/>
              </a:xfrm>
              <a:prstGeom prst="rect">
                <a:avLst/>
              </a:prstGeom>
              <a:blipFill>
                <a:blip r:embed="rId4"/>
                <a:stretch>
                  <a:fillRect l="-292" t="-1101" r="-1898"/>
                </a:stretch>
              </a:blipFill>
            </p:spPr>
            <p:txBody>
              <a:bodyPr/>
              <a:lstStyle/>
              <a:p>
                <a:r>
                  <a:rPr lang="en-US">
                    <a:noFill/>
                  </a:rPr>
                  <a:t> </a:t>
                </a:r>
              </a:p>
            </p:txBody>
          </p:sp>
        </mc:Fallback>
      </mc:AlternateContent>
      <p:pic>
        <p:nvPicPr>
          <p:cNvPr id="106" name="Picture 105">
            <a:extLst>
              <a:ext uri="{FF2B5EF4-FFF2-40B4-BE49-F238E27FC236}">
                <a16:creationId xmlns:a16="http://schemas.microsoft.com/office/drawing/2014/main" id="{B2699AC1-FDE0-DB49-827E-889A5BF6F545}"/>
              </a:ext>
            </a:extLst>
          </p:cNvPr>
          <p:cNvPicPr>
            <a:picLocks noChangeAspect="1"/>
          </p:cNvPicPr>
          <p:nvPr/>
        </p:nvPicPr>
        <p:blipFill>
          <a:blip r:embed="rId5"/>
          <a:stretch>
            <a:fillRect/>
          </a:stretch>
        </p:blipFill>
        <p:spPr>
          <a:xfrm>
            <a:off x="457200" y="4615035"/>
            <a:ext cx="4947163" cy="1539118"/>
          </a:xfrm>
          <a:prstGeom prst="rect">
            <a:avLst/>
          </a:prstGeom>
        </p:spPr>
      </p:pic>
    </p:spTree>
    <p:extLst>
      <p:ext uri="{BB962C8B-B14F-4D97-AF65-F5344CB8AC3E}">
        <p14:creationId xmlns:p14="http://schemas.microsoft.com/office/powerpoint/2010/main" val="15574428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6EC20-0501-B349-BB1C-2DB0120C5098}"/>
              </a:ext>
            </a:extLst>
          </p:cNvPr>
          <p:cNvSpPr>
            <a:spLocks noGrp="1"/>
          </p:cNvSpPr>
          <p:nvPr>
            <p:ph type="title"/>
          </p:nvPr>
        </p:nvSpPr>
        <p:spPr/>
        <p:txBody>
          <a:bodyPr/>
          <a:lstStyle/>
          <a:p>
            <a:r>
              <a:rPr lang="en-US"/>
              <a:t>Position-aware Tasks</a:t>
            </a:r>
          </a:p>
        </p:txBody>
      </p:sp>
      <p:sp>
        <p:nvSpPr>
          <p:cNvPr id="3" name="Content Placeholder 2">
            <a:extLst>
              <a:ext uri="{FF2B5EF4-FFF2-40B4-BE49-F238E27FC236}">
                <a16:creationId xmlns:a16="http://schemas.microsoft.com/office/drawing/2014/main" id="{B1F2CCD2-C123-AA44-8508-0B80BBB2DB54}"/>
              </a:ext>
            </a:extLst>
          </p:cNvPr>
          <p:cNvSpPr>
            <a:spLocks noGrp="1"/>
          </p:cNvSpPr>
          <p:nvPr>
            <p:ph idx="1"/>
          </p:nvPr>
        </p:nvSpPr>
        <p:spPr/>
        <p:txBody>
          <a:bodyPr/>
          <a:lstStyle/>
          <a:p>
            <a:r>
              <a:rPr lang="en-US" b="1"/>
              <a:t>GNNs will always fail for position-aware tasks</a:t>
            </a:r>
          </a:p>
          <a:p>
            <a:pPr lvl="1"/>
            <a:endParaRPr lang="en-US" b="1"/>
          </a:p>
          <a:p>
            <a:endParaRPr lang="en-US"/>
          </a:p>
        </p:txBody>
      </p:sp>
      <p:sp>
        <p:nvSpPr>
          <p:cNvPr id="4" name="Date Placeholder 3">
            <a:extLst>
              <a:ext uri="{FF2B5EF4-FFF2-40B4-BE49-F238E27FC236}">
                <a16:creationId xmlns:a16="http://schemas.microsoft.com/office/drawing/2014/main" id="{A40A30DF-AE52-4647-ABFE-3C5E761DF651}"/>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1A5A649C-6CC3-6A46-8A78-38C9995C06BF}"/>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DA6E5261-4B01-1E43-8D2D-7E05C6998C19}"/>
              </a:ext>
            </a:extLst>
          </p:cNvPr>
          <p:cNvSpPr>
            <a:spLocks noGrp="1"/>
          </p:cNvSpPr>
          <p:nvPr>
            <p:ph type="sldNum" sz="quarter" idx="12"/>
          </p:nvPr>
        </p:nvSpPr>
        <p:spPr/>
        <p:txBody>
          <a:bodyPr/>
          <a:lstStyle/>
          <a:p>
            <a:fld id="{19B12225-5612-419B-A8D5-4B8EEE4C217E}" type="slidenum">
              <a:rPr lang="en-US" smtClean="0"/>
              <a:pPr/>
              <a:t>52</a:t>
            </a:fld>
            <a:endParaRPr lang="en-US"/>
          </a:p>
        </p:txBody>
      </p:sp>
      <mc:AlternateContent xmlns:mc="http://schemas.openxmlformats.org/markup-compatibility/2006" xmlns:a14="http://schemas.microsoft.com/office/drawing/2010/main">
        <mc:Choice Requires="a14">
          <p:sp>
            <p:nvSpPr>
              <p:cNvPr id="11" name="Content Placeholder 2">
                <a:extLst>
                  <a:ext uri="{FF2B5EF4-FFF2-40B4-BE49-F238E27FC236}">
                    <a16:creationId xmlns:a16="http://schemas.microsoft.com/office/drawing/2014/main" id="{8C58C2D6-B17D-324E-ACC3-62DAFEFE968B}"/>
                  </a:ext>
                </a:extLst>
              </p:cNvPr>
              <p:cNvSpPr txBox="1">
                <a:spLocks/>
              </p:cNvSpPr>
              <p:nvPr/>
            </p:nvSpPr>
            <p:spPr>
              <a:xfrm>
                <a:off x="4894319" y="2201778"/>
                <a:ext cx="4180974" cy="412765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800">
                    <a:solidFill>
                      <a:srgbClr val="C00000"/>
                    </a:solidFill>
                  </a:rPr>
                  <a:t>GNNs fail </a:t>
                </a:r>
                <a:r>
                  <a:rPr lang="en-US" sz="2800">
                    <a:solidFill>
                      <a:srgbClr val="C00000"/>
                    </a:solidFill>
                    <a:sym typeface="Wingdings" pitchFamily="2" charset="2"/>
                  </a:rPr>
                  <a:t> </a:t>
                </a:r>
              </a:p>
              <a:p>
                <a14:m>
                  <m:oMath xmlns:m="http://schemas.openxmlformats.org/officeDocument/2006/math">
                    <m:sSub>
                      <m:sSubPr>
                        <m:ctrlPr>
                          <a:rPr lang="en-US" sz="2800" b="0" i="1" dirty="0" smtClean="0">
                            <a:latin typeface="Cambria Math" panose="02040503050406030204" pitchFamily="18" charset="0"/>
                            <a:sym typeface="Wingdings" pitchFamily="2" charset="2"/>
                          </a:rPr>
                        </m:ctrlPr>
                      </m:sSubPr>
                      <m:e>
                        <m:r>
                          <a:rPr lang="en-US" sz="2800" i="1" dirty="0" smtClean="0">
                            <a:latin typeface="Cambria Math" panose="02040503050406030204" pitchFamily="18" charset="0"/>
                            <a:sym typeface="Wingdings" pitchFamily="2" charset="2"/>
                          </a:rPr>
                          <m:t>𝑣</m:t>
                        </m:r>
                      </m:e>
                      <m:sub>
                        <m:r>
                          <a:rPr lang="en-US" sz="2800" b="0" i="1" dirty="0" smtClean="0">
                            <a:latin typeface="Cambria Math" panose="02040503050406030204" pitchFamily="18" charset="0"/>
                            <a:sym typeface="Wingdings" pitchFamily="2" charset="2"/>
                          </a:rPr>
                          <m:t>1</m:t>
                        </m:r>
                      </m:sub>
                    </m:sSub>
                  </m:oMath>
                </a14:m>
                <a:r>
                  <a:rPr lang="en-US" sz="2800"/>
                  <a:t> and </a:t>
                </a:r>
                <a14:m>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𝑣</m:t>
                        </m:r>
                      </m:e>
                      <m:sub>
                        <m:r>
                          <a:rPr lang="en-US" sz="2800" b="0" i="1" smtClean="0">
                            <a:latin typeface="Cambria Math" panose="02040503050406030204" pitchFamily="18" charset="0"/>
                          </a:rPr>
                          <m:t>2</m:t>
                        </m:r>
                      </m:sub>
                    </m:sSub>
                  </m:oMath>
                </a14:m>
                <a:r>
                  <a:rPr lang="en-US" sz="2800"/>
                  <a:t> will always have the same computational graph, </a:t>
                </a:r>
                <a:r>
                  <a:rPr lang="en-US" sz="2800" b="1">
                    <a:solidFill>
                      <a:srgbClr val="C00000"/>
                    </a:solidFill>
                  </a:rPr>
                  <a:t>due to structure symmetry</a:t>
                </a:r>
              </a:p>
              <a:p>
                <a:r>
                  <a:rPr lang="en-US" sz="2800" b="1">
                    <a:solidFill>
                      <a:srgbClr val="0070C0"/>
                    </a:solidFill>
                  </a:rPr>
                  <a:t>Can we define deep learning methods that are position-aware?</a:t>
                </a:r>
              </a:p>
            </p:txBody>
          </p:sp>
        </mc:Choice>
        <mc:Fallback xmlns="">
          <p:sp>
            <p:nvSpPr>
              <p:cNvPr id="11" name="Content Placeholder 2">
                <a:extLst>
                  <a:ext uri="{FF2B5EF4-FFF2-40B4-BE49-F238E27FC236}">
                    <a16:creationId xmlns:a16="http://schemas.microsoft.com/office/drawing/2014/main" id="{8C58C2D6-B17D-324E-ACC3-62DAFEFE968B}"/>
                  </a:ext>
                </a:extLst>
              </p:cNvPr>
              <p:cNvSpPr txBox="1">
                <a:spLocks noRot="1" noChangeAspect="1" noMove="1" noResize="1" noEditPoints="1" noAdjustHandles="1" noChangeArrowheads="1" noChangeShapeType="1" noTextEdit="1"/>
              </p:cNvSpPr>
              <p:nvPr/>
            </p:nvSpPr>
            <p:spPr>
              <a:xfrm>
                <a:off x="4894319" y="2201778"/>
                <a:ext cx="4180974" cy="4127650"/>
              </a:xfrm>
              <a:prstGeom prst="rect">
                <a:avLst/>
              </a:prstGeom>
              <a:blipFill>
                <a:blip r:embed="rId3"/>
                <a:stretch>
                  <a:fillRect l="-292" t="-739" b="-739"/>
                </a:stretch>
              </a:blipFill>
            </p:spPr>
            <p:txBody>
              <a:bodyPr/>
              <a:lstStyle/>
              <a:p>
                <a:r>
                  <a:rPr lang="en-US">
                    <a:noFill/>
                  </a:rPr>
                  <a:t> </a:t>
                </a:r>
              </a:p>
            </p:txBody>
          </p:sp>
        </mc:Fallback>
      </mc:AlternateContent>
      <p:sp>
        <p:nvSpPr>
          <p:cNvPr id="12" name="Rectangle 11">
            <a:extLst>
              <a:ext uri="{FF2B5EF4-FFF2-40B4-BE49-F238E27FC236}">
                <a16:creationId xmlns:a16="http://schemas.microsoft.com/office/drawing/2014/main" id="{8E6293AE-9DAD-EE4F-91AA-DBDA88C248F8}"/>
              </a:ext>
            </a:extLst>
          </p:cNvPr>
          <p:cNvSpPr/>
          <p:nvPr/>
        </p:nvSpPr>
        <p:spPr>
          <a:xfrm>
            <a:off x="1150536" y="2647512"/>
            <a:ext cx="3082353" cy="461665"/>
          </a:xfrm>
          <a:prstGeom prst="rect">
            <a:avLst/>
          </a:prstGeom>
        </p:spPr>
        <p:txBody>
          <a:bodyPr wrap="square">
            <a:spAutoFit/>
          </a:bodyPr>
          <a:lstStyle/>
          <a:p>
            <a:r>
              <a:rPr lang="en-US" sz="2400" b="1">
                <a:solidFill>
                  <a:srgbClr val="C00000"/>
                </a:solidFill>
                <a:latin typeface="Calibri" panose="020F0502020204030204" pitchFamily="34" charset="0"/>
                <a:ea typeface="Helvetica Neue Light" panose="02000403000000020004" pitchFamily="2" charset="0"/>
                <a:cs typeface="Calibri" panose="020F0502020204030204" pitchFamily="34" charset="0"/>
              </a:rPr>
              <a:t>Position-aware task</a:t>
            </a:r>
          </a:p>
        </p:txBody>
      </p:sp>
      <p:pic>
        <p:nvPicPr>
          <p:cNvPr id="13" name="Picture 12">
            <a:extLst>
              <a:ext uri="{FF2B5EF4-FFF2-40B4-BE49-F238E27FC236}">
                <a16:creationId xmlns:a16="http://schemas.microsoft.com/office/drawing/2014/main" id="{4A87EE0E-A9A7-F74A-AF0D-D9F77886D4B2}"/>
              </a:ext>
            </a:extLst>
          </p:cNvPr>
          <p:cNvPicPr>
            <a:picLocks noChangeAspect="1"/>
          </p:cNvPicPr>
          <p:nvPr/>
        </p:nvPicPr>
        <p:blipFill>
          <a:blip r:embed="rId4"/>
          <a:stretch>
            <a:fillRect/>
          </a:stretch>
        </p:blipFill>
        <p:spPr>
          <a:xfrm>
            <a:off x="905142" y="3200669"/>
            <a:ext cx="3295841" cy="1182718"/>
          </a:xfrm>
          <a:prstGeom prst="rect">
            <a:avLst/>
          </a:prstGeom>
        </p:spPr>
      </p:pic>
      <p:pic>
        <p:nvPicPr>
          <p:cNvPr id="14" name="Picture 13">
            <a:extLst>
              <a:ext uri="{FF2B5EF4-FFF2-40B4-BE49-F238E27FC236}">
                <a16:creationId xmlns:a16="http://schemas.microsoft.com/office/drawing/2014/main" id="{B5799B9C-BB9E-EF42-80BA-4243901D9EE9}"/>
              </a:ext>
            </a:extLst>
          </p:cNvPr>
          <p:cNvPicPr>
            <a:picLocks noChangeAspect="1"/>
          </p:cNvPicPr>
          <p:nvPr/>
        </p:nvPicPr>
        <p:blipFill>
          <a:blip r:embed="rId5"/>
          <a:stretch>
            <a:fillRect/>
          </a:stretch>
        </p:blipFill>
        <p:spPr>
          <a:xfrm>
            <a:off x="457200" y="4795771"/>
            <a:ext cx="4128478" cy="1533657"/>
          </a:xfrm>
          <a:prstGeom prst="rect">
            <a:avLst/>
          </a:prstGeom>
        </p:spPr>
      </p:pic>
    </p:spTree>
    <p:extLst>
      <p:ext uri="{BB962C8B-B14F-4D97-AF65-F5344CB8AC3E}">
        <p14:creationId xmlns:p14="http://schemas.microsoft.com/office/powerpoint/2010/main" val="8357976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2AEDA-C433-0B44-A069-1355B6740751}"/>
              </a:ext>
            </a:extLst>
          </p:cNvPr>
          <p:cNvSpPr>
            <a:spLocks noGrp="1"/>
          </p:cNvSpPr>
          <p:nvPr>
            <p:ph type="title"/>
          </p:nvPr>
        </p:nvSpPr>
        <p:spPr/>
        <p:txBody>
          <a:bodyPr/>
          <a:lstStyle/>
          <a:p>
            <a:r>
              <a:rPr lang="en-US"/>
              <a:t>Power of “Anchor”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8DFA027-AF29-E24B-85C9-7F72CBCE26FF}"/>
                  </a:ext>
                </a:extLst>
              </p:cNvPr>
              <p:cNvSpPr>
                <a:spLocks noGrp="1"/>
              </p:cNvSpPr>
              <p:nvPr>
                <p:ph idx="1"/>
              </p:nvPr>
            </p:nvSpPr>
            <p:spPr/>
            <p:txBody>
              <a:bodyPr/>
              <a:lstStyle/>
              <a:p>
                <a:r>
                  <a:rPr lang="en-US" sz="2800">
                    <a:solidFill>
                      <a:schemeClr val="tx1"/>
                    </a:solidFill>
                  </a:rPr>
                  <a:t>Randomly pick a node </a:t>
                </a:r>
                <a14:m>
                  <m:oMath xmlns:m="http://schemas.openxmlformats.org/officeDocument/2006/math">
                    <m:sSub>
                      <m:sSubPr>
                        <m:ctrlPr>
                          <a:rPr lang="en-US" sz="280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𝑠</m:t>
                        </m:r>
                      </m:e>
                      <m:sub>
                        <m:r>
                          <a:rPr lang="en-US" sz="2800" b="0" i="1" smtClean="0">
                            <a:solidFill>
                              <a:schemeClr val="tx1"/>
                            </a:solidFill>
                            <a:latin typeface="Cambria Math" panose="02040503050406030204" pitchFamily="18" charset="0"/>
                          </a:rPr>
                          <m:t>1</m:t>
                        </m:r>
                      </m:sub>
                    </m:sSub>
                  </m:oMath>
                </a14:m>
                <a:r>
                  <a:rPr lang="en-US" sz="2800">
                    <a:solidFill>
                      <a:schemeClr val="tx1"/>
                    </a:solidFill>
                  </a:rPr>
                  <a:t> as an </a:t>
                </a:r>
                <a:r>
                  <a:rPr lang="en-US" sz="2800" b="1">
                    <a:solidFill>
                      <a:srgbClr val="C00000"/>
                    </a:solidFill>
                  </a:rPr>
                  <a:t>anchor node</a:t>
                </a:r>
              </a:p>
              <a:p>
                <a:r>
                  <a:rPr lang="en-US" sz="2800"/>
                  <a:t>Represent </a:t>
                </a:r>
                <a14:m>
                  <m:oMath xmlns:m="http://schemas.openxmlformats.org/officeDocument/2006/math">
                    <m:sSub>
                      <m:sSubPr>
                        <m:ctrlPr>
                          <a:rPr lang="en-US" sz="2800" i="1" dirty="0" smtClean="0">
                            <a:latin typeface="Cambria Math" panose="02040503050406030204" pitchFamily="18" charset="0"/>
                          </a:rPr>
                        </m:ctrlPr>
                      </m:sSubPr>
                      <m:e>
                        <m:r>
                          <a:rPr lang="en-US" sz="2800" i="1" dirty="0" smtClean="0">
                            <a:latin typeface="Cambria Math" panose="02040503050406030204" pitchFamily="18" charset="0"/>
                          </a:rPr>
                          <m:t>𝑣</m:t>
                        </m:r>
                      </m:e>
                      <m:sub>
                        <m:r>
                          <a:rPr lang="en-US" sz="2800" i="1" dirty="0" smtClean="0">
                            <a:latin typeface="Cambria Math" panose="02040503050406030204" pitchFamily="18" charset="0"/>
                          </a:rPr>
                          <m:t>1</m:t>
                        </m:r>
                      </m:sub>
                    </m:sSub>
                  </m:oMath>
                </a14:m>
                <a:r>
                  <a:rPr lang="en-US" sz="2800"/>
                  <a:t> and </a:t>
                </a:r>
                <a14:m>
                  <m:oMath xmlns:m="http://schemas.openxmlformats.org/officeDocument/2006/math">
                    <m:sSub>
                      <m:sSubPr>
                        <m:ctrlPr>
                          <a:rPr lang="en-US" sz="2800" i="1" dirty="0" smtClean="0">
                            <a:latin typeface="Cambria Math" panose="02040503050406030204" pitchFamily="18" charset="0"/>
                          </a:rPr>
                        </m:ctrlPr>
                      </m:sSubPr>
                      <m:e>
                        <m:r>
                          <a:rPr lang="en-US" sz="2800" i="1" dirty="0" smtClean="0">
                            <a:latin typeface="Cambria Math" panose="02040503050406030204" pitchFamily="18" charset="0"/>
                          </a:rPr>
                          <m:t>𝑣</m:t>
                        </m:r>
                      </m:e>
                      <m:sub>
                        <m:r>
                          <a:rPr lang="en-US" sz="2800" i="1" dirty="0" smtClean="0">
                            <a:latin typeface="Cambria Math" panose="02040503050406030204" pitchFamily="18" charset="0"/>
                          </a:rPr>
                          <m:t>2</m:t>
                        </m:r>
                      </m:sub>
                    </m:sSub>
                  </m:oMath>
                </a14:m>
                <a:r>
                  <a:rPr lang="en-US" sz="2800"/>
                  <a:t> via their relative distances </a:t>
                </a:r>
                <a:r>
                  <a:rPr lang="en-US" sz="2800" err="1"/>
                  <a:t>w.r.t.</a:t>
                </a:r>
                <a:r>
                  <a:rPr lang="en-US" sz="2800"/>
                  <a:t> the anchor </a:t>
                </a:r>
                <a14:m>
                  <m:oMath xmlns:m="http://schemas.openxmlformats.org/officeDocument/2006/math">
                    <m:sSub>
                      <m:sSubPr>
                        <m:ctrlPr>
                          <a:rPr lang="en-US" sz="2800" i="1" dirty="0" smtClean="0">
                            <a:latin typeface="Cambria Math" panose="02040503050406030204" pitchFamily="18" charset="0"/>
                          </a:rPr>
                        </m:ctrlPr>
                      </m:sSubPr>
                      <m:e>
                        <m:r>
                          <a:rPr lang="en-US" sz="2800" i="1" dirty="0" smtClean="0">
                            <a:latin typeface="Cambria Math" panose="02040503050406030204" pitchFamily="18" charset="0"/>
                          </a:rPr>
                          <m:t>𝑠</m:t>
                        </m:r>
                      </m:e>
                      <m:sub>
                        <m:r>
                          <a:rPr lang="en-US" sz="2800" i="1" dirty="0" smtClean="0">
                            <a:latin typeface="Cambria Math" panose="02040503050406030204" pitchFamily="18" charset="0"/>
                          </a:rPr>
                          <m:t>1</m:t>
                        </m:r>
                      </m:sub>
                    </m:sSub>
                  </m:oMath>
                </a14:m>
                <a:r>
                  <a:rPr lang="en-US" sz="2800"/>
                  <a:t>, </a:t>
                </a:r>
                <a:r>
                  <a:rPr lang="en-US" sz="2800" b="1"/>
                  <a:t>which are different</a:t>
                </a:r>
              </a:p>
              <a:p>
                <a:r>
                  <a:rPr lang="en-US" sz="2800"/>
                  <a:t>An anchor node serves as </a:t>
                </a:r>
                <a:r>
                  <a:rPr lang="en-US" sz="2800" b="1">
                    <a:solidFill>
                      <a:srgbClr val="C00000"/>
                    </a:solidFill>
                  </a:rPr>
                  <a:t>a coordinate axis</a:t>
                </a:r>
              </a:p>
              <a:p>
                <a:pPr lvl="1"/>
                <a:r>
                  <a:rPr lang="en-US" sz="2400"/>
                  <a:t>Which can be used to</a:t>
                </a:r>
                <a:r>
                  <a:rPr lang="en-US" sz="2400" b="1"/>
                  <a:t> </a:t>
                </a:r>
                <a:r>
                  <a:rPr lang="en-US" sz="2400" b="1">
                    <a:solidFill>
                      <a:srgbClr val="C00000"/>
                    </a:solidFill>
                  </a:rPr>
                  <a:t>locate nodes in the graph</a:t>
                </a:r>
              </a:p>
              <a:p>
                <a:endParaRPr lang="en-US"/>
              </a:p>
              <a:p>
                <a:endParaRPr lang="en-US"/>
              </a:p>
            </p:txBody>
          </p:sp>
        </mc:Choice>
        <mc:Fallback xmlns="">
          <p:sp>
            <p:nvSpPr>
              <p:cNvPr id="3" name="Content Placeholder 2">
                <a:extLst>
                  <a:ext uri="{FF2B5EF4-FFF2-40B4-BE49-F238E27FC236}">
                    <a16:creationId xmlns:a16="http://schemas.microsoft.com/office/drawing/2014/main" id="{98DFA027-AF29-E24B-85C9-7F72CBCE26FF}"/>
                  </a:ext>
                </a:extLst>
              </p:cNvPr>
              <p:cNvSpPr>
                <a:spLocks noGrp="1" noRot="1" noChangeAspect="1" noMove="1" noResize="1" noEditPoints="1" noAdjustHandles="1" noChangeArrowheads="1" noChangeShapeType="1" noTextEdit="1"/>
              </p:cNvSpPr>
              <p:nvPr>
                <p:ph idx="1"/>
              </p:nvPr>
            </p:nvSpPr>
            <p:spPr>
              <a:blipFill>
                <a:blip r:embed="rId3"/>
                <a:stretch>
                  <a:fillRect l="-74" t="-232" r="-59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36EF486-F8FE-8D4D-B84F-07EF06C23633}"/>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FF03FBCB-A34E-3540-A337-85ABE8655B97}"/>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1CA29EA6-FCA8-BC40-AB67-6DF2903E9562}"/>
              </a:ext>
            </a:extLst>
          </p:cNvPr>
          <p:cNvSpPr>
            <a:spLocks noGrp="1"/>
          </p:cNvSpPr>
          <p:nvPr>
            <p:ph type="sldNum" sz="quarter" idx="12"/>
          </p:nvPr>
        </p:nvSpPr>
        <p:spPr/>
        <p:txBody>
          <a:bodyPr/>
          <a:lstStyle/>
          <a:p>
            <a:fld id="{19B12225-5612-419B-A8D5-4B8EEE4C217E}" type="slidenum">
              <a:rPr lang="en-US" smtClean="0"/>
              <a:pPr/>
              <a:t>53</a:t>
            </a:fld>
            <a:endParaRPr lang="en-US"/>
          </a:p>
        </p:txBody>
      </p:sp>
      <p:grpSp>
        <p:nvGrpSpPr>
          <p:cNvPr id="55" name="Group 54">
            <a:extLst>
              <a:ext uri="{FF2B5EF4-FFF2-40B4-BE49-F238E27FC236}">
                <a16:creationId xmlns:a16="http://schemas.microsoft.com/office/drawing/2014/main" id="{A893E177-973B-6B46-A801-ACA1F689C000}"/>
              </a:ext>
            </a:extLst>
          </p:cNvPr>
          <p:cNvGrpSpPr/>
          <p:nvPr/>
        </p:nvGrpSpPr>
        <p:grpSpPr>
          <a:xfrm>
            <a:off x="835378" y="4354349"/>
            <a:ext cx="4408680" cy="1781645"/>
            <a:chOff x="731489" y="3530647"/>
            <a:chExt cx="5014925" cy="2026642"/>
          </a:xfrm>
        </p:grpSpPr>
        <mc:AlternateContent xmlns:mc="http://schemas.openxmlformats.org/markup-compatibility/2006" xmlns:a14="http://schemas.microsoft.com/office/drawing/2010/main">
          <mc:Choice Requires="a14">
            <p:sp>
              <p:nvSpPr>
                <p:cNvPr id="30" name="Oval 29">
                  <a:extLst>
                    <a:ext uri="{FF2B5EF4-FFF2-40B4-BE49-F238E27FC236}">
                      <a16:creationId xmlns:a16="http://schemas.microsoft.com/office/drawing/2014/main" id="{6C88B05C-E5AE-9743-93A8-73A19DEC444C}"/>
                    </a:ext>
                  </a:extLst>
                </p:cNvPr>
                <p:cNvSpPr/>
                <p:nvPr/>
              </p:nvSpPr>
              <p:spPr>
                <a:xfrm>
                  <a:off x="1108768" y="3549160"/>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𝑣</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1</m:t>
                            </m:r>
                          </m:sub>
                        </m:sSub>
                      </m:oMath>
                    </m:oMathPara>
                  </a14:m>
                  <a:endParaRPr kumimoji="0" lang="en-US" sz="2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Choice>
          <mc:Fallback xmlns="">
            <p:sp>
              <p:nvSpPr>
                <p:cNvPr id="30" name="Oval 29">
                  <a:extLst>
                    <a:ext uri="{FF2B5EF4-FFF2-40B4-BE49-F238E27FC236}">
                      <a16:creationId xmlns:a16="http://schemas.microsoft.com/office/drawing/2014/main" id="{6C88B05C-E5AE-9743-93A8-73A19DEC444C}"/>
                    </a:ext>
                  </a:extLst>
                </p:cNvPr>
                <p:cNvSpPr>
                  <a:spLocks noRot="1" noChangeAspect="1" noMove="1" noResize="1" noEditPoints="1" noAdjustHandles="1" noChangeArrowheads="1" noChangeShapeType="1" noTextEdit="1"/>
                </p:cNvSpPr>
                <p:nvPr/>
              </p:nvSpPr>
              <p:spPr>
                <a:xfrm>
                  <a:off x="1108768" y="3549160"/>
                  <a:ext cx="457200" cy="457200"/>
                </a:xfrm>
                <a:prstGeom prst="ellipse">
                  <a:avLst/>
                </a:prstGeom>
                <a:blipFill>
                  <a:blip r:embed="rId4"/>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sp>
          <p:nvSpPr>
            <p:cNvPr id="31" name="Oval 30">
              <a:extLst>
                <a:ext uri="{FF2B5EF4-FFF2-40B4-BE49-F238E27FC236}">
                  <a16:creationId xmlns:a16="http://schemas.microsoft.com/office/drawing/2014/main" id="{5B784FC5-8FC6-A344-AADB-A536C4369F7E}"/>
                </a:ext>
              </a:extLst>
            </p:cNvPr>
            <p:cNvSpPr/>
            <p:nvPr/>
          </p:nvSpPr>
          <p:spPr>
            <a:xfrm>
              <a:off x="1108768" y="4784847"/>
              <a:ext cx="457200" cy="457200"/>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AlternateContent xmlns:mc="http://schemas.openxmlformats.org/markup-compatibility/2006" xmlns:a14="http://schemas.microsoft.com/office/drawing/2010/main">
          <mc:Choice Requires="a14">
            <p:sp>
              <p:nvSpPr>
                <p:cNvPr id="32" name="Oval 31">
                  <a:extLst>
                    <a:ext uri="{FF2B5EF4-FFF2-40B4-BE49-F238E27FC236}">
                      <a16:creationId xmlns:a16="http://schemas.microsoft.com/office/drawing/2014/main" id="{C2F4AE66-84F1-374B-ACA1-4A7ED73F36BA}"/>
                    </a:ext>
                  </a:extLst>
                </p:cNvPr>
                <p:cNvSpPr/>
                <p:nvPr/>
              </p:nvSpPr>
              <p:spPr>
                <a:xfrm>
                  <a:off x="2095647" y="4158760"/>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𝑠</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Helvetica Neue Light" panose="02000403000000020004" pitchFamily="2" charset="0"/>
                    <a:cs typeface="+mn-cs"/>
                  </a:endParaRPr>
                </a:p>
              </p:txBody>
            </p:sp>
          </mc:Choice>
          <mc:Fallback xmlns="">
            <p:sp>
              <p:nvSpPr>
                <p:cNvPr id="32" name="Oval 31">
                  <a:extLst>
                    <a:ext uri="{FF2B5EF4-FFF2-40B4-BE49-F238E27FC236}">
                      <a16:creationId xmlns:a16="http://schemas.microsoft.com/office/drawing/2014/main" id="{C2F4AE66-84F1-374B-ACA1-4A7ED73F36BA}"/>
                    </a:ext>
                  </a:extLst>
                </p:cNvPr>
                <p:cNvSpPr>
                  <a:spLocks noRot="1" noChangeAspect="1" noMove="1" noResize="1" noEditPoints="1" noAdjustHandles="1" noChangeArrowheads="1" noChangeShapeType="1" noTextEdit="1"/>
                </p:cNvSpPr>
                <p:nvPr/>
              </p:nvSpPr>
              <p:spPr>
                <a:xfrm>
                  <a:off x="2095647" y="4158760"/>
                  <a:ext cx="457200" cy="457200"/>
                </a:xfrm>
                <a:prstGeom prst="ellipse">
                  <a:avLst/>
                </a:prstGeom>
                <a:blipFill>
                  <a:blip r:embed="rId5"/>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33" name="Straight Connector 32">
              <a:extLst>
                <a:ext uri="{FF2B5EF4-FFF2-40B4-BE49-F238E27FC236}">
                  <a16:creationId xmlns:a16="http://schemas.microsoft.com/office/drawing/2014/main" id="{22E459EC-4B69-774D-887C-2F64D28F28E9}"/>
                </a:ext>
              </a:extLst>
            </p:cNvPr>
            <p:cNvCxnSpPr>
              <a:cxnSpLocks/>
              <a:stCxn id="30" idx="4"/>
              <a:endCxn id="31" idx="0"/>
            </p:cNvCxnSpPr>
            <p:nvPr/>
          </p:nvCxnSpPr>
          <p:spPr>
            <a:xfrm>
              <a:off x="1337368" y="4006360"/>
              <a:ext cx="0" cy="778487"/>
            </a:xfrm>
            <a:prstGeom prst="line">
              <a:avLst/>
            </a:prstGeom>
            <a:noFill/>
            <a:ln w="25400" cap="flat" cmpd="sng" algn="ctr">
              <a:solidFill>
                <a:sysClr val="windowText" lastClr="000000"/>
              </a:solidFill>
              <a:prstDash val="solid"/>
            </a:ln>
            <a:effectLst/>
          </p:spPr>
        </p:cxnSp>
        <p:cxnSp>
          <p:nvCxnSpPr>
            <p:cNvPr id="34" name="Straight Connector 33">
              <a:extLst>
                <a:ext uri="{FF2B5EF4-FFF2-40B4-BE49-F238E27FC236}">
                  <a16:creationId xmlns:a16="http://schemas.microsoft.com/office/drawing/2014/main" id="{3F587B40-5ADE-5540-938B-DC571CC9E645}"/>
                </a:ext>
              </a:extLst>
            </p:cNvPr>
            <p:cNvCxnSpPr>
              <a:cxnSpLocks/>
              <a:stCxn id="30" idx="6"/>
              <a:endCxn id="32" idx="1"/>
            </p:cNvCxnSpPr>
            <p:nvPr/>
          </p:nvCxnSpPr>
          <p:spPr>
            <a:xfrm>
              <a:off x="1565968" y="3777760"/>
              <a:ext cx="596634" cy="447955"/>
            </a:xfrm>
            <a:prstGeom prst="line">
              <a:avLst/>
            </a:prstGeom>
            <a:noFill/>
            <a:ln w="25400" cap="flat" cmpd="sng" algn="ctr">
              <a:solidFill>
                <a:sysClr val="windowText" lastClr="000000"/>
              </a:solidFill>
              <a:prstDash val="solid"/>
            </a:ln>
            <a:effectLst/>
          </p:spPr>
        </p:cxnSp>
        <p:cxnSp>
          <p:nvCxnSpPr>
            <p:cNvPr id="35" name="Straight Connector 34">
              <a:extLst>
                <a:ext uri="{FF2B5EF4-FFF2-40B4-BE49-F238E27FC236}">
                  <a16:creationId xmlns:a16="http://schemas.microsoft.com/office/drawing/2014/main" id="{DA5C591E-59BA-F34F-8431-0AABBBB5ADAA}"/>
                </a:ext>
              </a:extLst>
            </p:cNvPr>
            <p:cNvCxnSpPr>
              <a:cxnSpLocks/>
              <a:stCxn id="31" idx="6"/>
              <a:endCxn id="32" idx="3"/>
            </p:cNvCxnSpPr>
            <p:nvPr/>
          </p:nvCxnSpPr>
          <p:spPr>
            <a:xfrm flipV="1">
              <a:off x="1565968" y="4549005"/>
              <a:ext cx="596634" cy="464442"/>
            </a:xfrm>
            <a:prstGeom prst="line">
              <a:avLst/>
            </a:prstGeom>
            <a:noFill/>
            <a:ln w="25400" cap="flat" cmpd="sng" algn="ctr">
              <a:solidFill>
                <a:sysClr val="windowText" lastClr="000000"/>
              </a:solidFill>
              <a:prstDash val="solid"/>
            </a:ln>
            <a:effectLst/>
          </p:spPr>
        </p:cxnSp>
        <mc:AlternateContent xmlns:mc="http://schemas.openxmlformats.org/markup-compatibility/2006" xmlns:a14="http://schemas.microsoft.com/office/drawing/2010/main">
          <mc:Choice Requires="a14">
            <p:sp>
              <p:nvSpPr>
                <p:cNvPr id="36" name="Oval 35">
                  <a:extLst>
                    <a:ext uri="{FF2B5EF4-FFF2-40B4-BE49-F238E27FC236}">
                      <a16:creationId xmlns:a16="http://schemas.microsoft.com/office/drawing/2014/main" id="{819220E5-F613-2C49-92E0-071EA76B669D}"/>
                    </a:ext>
                  </a:extLst>
                </p:cNvPr>
                <p:cNvSpPr/>
                <p:nvPr/>
              </p:nvSpPr>
              <p:spPr>
                <a:xfrm>
                  <a:off x="4994968" y="3544695"/>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𝑣</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Helvetica Neue Light" panose="02000403000000020004" pitchFamily="2" charset="0"/>
                    <a:cs typeface="+mn-cs"/>
                  </a:endParaRPr>
                </a:p>
              </p:txBody>
            </p:sp>
          </mc:Choice>
          <mc:Fallback xmlns="">
            <p:sp>
              <p:nvSpPr>
                <p:cNvPr id="36" name="Oval 35">
                  <a:extLst>
                    <a:ext uri="{FF2B5EF4-FFF2-40B4-BE49-F238E27FC236}">
                      <a16:creationId xmlns:a16="http://schemas.microsoft.com/office/drawing/2014/main" id="{819220E5-F613-2C49-92E0-071EA76B669D}"/>
                    </a:ext>
                  </a:extLst>
                </p:cNvPr>
                <p:cNvSpPr>
                  <a:spLocks noRot="1" noChangeAspect="1" noMove="1" noResize="1" noEditPoints="1" noAdjustHandles="1" noChangeArrowheads="1" noChangeShapeType="1" noTextEdit="1"/>
                </p:cNvSpPr>
                <p:nvPr/>
              </p:nvSpPr>
              <p:spPr>
                <a:xfrm>
                  <a:off x="4994968" y="3544695"/>
                  <a:ext cx="457200" cy="457200"/>
                </a:xfrm>
                <a:prstGeom prst="ellipse">
                  <a:avLst/>
                </a:prstGeom>
                <a:blipFill>
                  <a:blip r:embed="rId6"/>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sp>
          <p:nvSpPr>
            <p:cNvPr id="37" name="Oval 36">
              <a:extLst>
                <a:ext uri="{FF2B5EF4-FFF2-40B4-BE49-F238E27FC236}">
                  <a16:creationId xmlns:a16="http://schemas.microsoft.com/office/drawing/2014/main" id="{9AA0B1A8-8563-C047-9E67-D66673E5E530}"/>
                </a:ext>
              </a:extLst>
            </p:cNvPr>
            <p:cNvSpPr/>
            <p:nvPr/>
          </p:nvSpPr>
          <p:spPr>
            <a:xfrm>
              <a:off x="4994968" y="4768360"/>
              <a:ext cx="457200" cy="457200"/>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p:sp>
          <p:nvSpPr>
            <p:cNvPr id="38" name="Oval 37">
              <a:extLst>
                <a:ext uri="{FF2B5EF4-FFF2-40B4-BE49-F238E27FC236}">
                  <a16:creationId xmlns:a16="http://schemas.microsoft.com/office/drawing/2014/main" id="{2629ADE6-3944-544B-8832-AB49661160ED}"/>
                </a:ext>
              </a:extLst>
            </p:cNvPr>
            <p:cNvSpPr/>
            <p:nvPr/>
          </p:nvSpPr>
          <p:spPr>
            <a:xfrm>
              <a:off x="3961333" y="4160178"/>
              <a:ext cx="457200" cy="457200"/>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p:cxnSp>
          <p:nvCxnSpPr>
            <p:cNvPr id="39" name="Straight Connector 38">
              <a:extLst>
                <a:ext uri="{FF2B5EF4-FFF2-40B4-BE49-F238E27FC236}">
                  <a16:creationId xmlns:a16="http://schemas.microsoft.com/office/drawing/2014/main" id="{7E5530F4-8079-8C41-9293-3B5076A67AC1}"/>
                </a:ext>
              </a:extLst>
            </p:cNvPr>
            <p:cNvCxnSpPr>
              <a:cxnSpLocks/>
              <a:stCxn id="36" idx="4"/>
              <a:endCxn id="37" idx="0"/>
            </p:cNvCxnSpPr>
            <p:nvPr/>
          </p:nvCxnSpPr>
          <p:spPr>
            <a:xfrm>
              <a:off x="5223568" y="4001895"/>
              <a:ext cx="0" cy="766465"/>
            </a:xfrm>
            <a:prstGeom prst="line">
              <a:avLst/>
            </a:prstGeom>
            <a:noFill/>
            <a:ln w="25400" cap="flat" cmpd="sng" algn="ctr">
              <a:solidFill>
                <a:sysClr val="windowText" lastClr="000000"/>
              </a:solidFill>
              <a:prstDash val="solid"/>
            </a:ln>
            <a:effectLst/>
          </p:spPr>
        </p:cxnSp>
        <p:cxnSp>
          <p:nvCxnSpPr>
            <p:cNvPr id="40" name="Straight Connector 39">
              <a:extLst>
                <a:ext uri="{FF2B5EF4-FFF2-40B4-BE49-F238E27FC236}">
                  <a16:creationId xmlns:a16="http://schemas.microsoft.com/office/drawing/2014/main" id="{7EED371C-BC20-9548-B245-35AC54F1CF73}"/>
                </a:ext>
              </a:extLst>
            </p:cNvPr>
            <p:cNvCxnSpPr>
              <a:cxnSpLocks/>
              <a:stCxn id="36" idx="2"/>
              <a:endCxn id="38" idx="7"/>
            </p:cNvCxnSpPr>
            <p:nvPr/>
          </p:nvCxnSpPr>
          <p:spPr>
            <a:xfrm flipH="1">
              <a:off x="4351578" y="3773295"/>
              <a:ext cx="643390" cy="453838"/>
            </a:xfrm>
            <a:prstGeom prst="line">
              <a:avLst/>
            </a:prstGeom>
            <a:noFill/>
            <a:ln w="25400" cap="flat" cmpd="sng" algn="ctr">
              <a:solidFill>
                <a:sysClr val="windowText" lastClr="000000"/>
              </a:solidFill>
              <a:prstDash val="solid"/>
            </a:ln>
            <a:effectLst/>
          </p:spPr>
        </p:cxnSp>
        <p:cxnSp>
          <p:nvCxnSpPr>
            <p:cNvPr id="41" name="Straight Connector 40">
              <a:extLst>
                <a:ext uri="{FF2B5EF4-FFF2-40B4-BE49-F238E27FC236}">
                  <a16:creationId xmlns:a16="http://schemas.microsoft.com/office/drawing/2014/main" id="{A1254CD6-CEEB-6544-AC5D-10A49D7AB277}"/>
                </a:ext>
              </a:extLst>
            </p:cNvPr>
            <p:cNvCxnSpPr>
              <a:cxnSpLocks/>
              <a:stCxn id="37" idx="2"/>
              <a:endCxn id="38" idx="5"/>
            </p:cNvCxnSpPr>
            <p:nvPr/>
          </p:nvCxnSpPr>
          <p:spPr>
            <a:xfrm flipH="1" flipV="1">
              <a:off x="4351578" y="4550423"/>
              <a:ext cx="643390" cy="446537"/>
            </a:xfrm>
            <a:prstGeom prst="line">
              <a:avLst/>
            </a:prstGeom>
            <a:noFill/>
            <a:ln w="25400" cap="flat" cmpd="sng" algn="ctr">
              <a:solidFill>
                <a:sysClr val="windowText" lastClr="000000"/>
              </a:solidFill>
              <a:prstDash val="solid"/>
            </a:ln>
            <a:effectLst/>
          </p:spPr>
        </p:cxnSp>
        <p:cxnSp>
          <p:nvCxnSpPr>
            <p:cNvPr id="42" name="Straight Connector 41">
              <a:extLst>
                <a:ext uri="{FF2B5EF4-FFF2-40B4-BE49-F238E27FC236}">
                  <a16:creationId xmlns:a16="http://schemas.microsoft.com/office/drawing/2014/main" id="{577C6A51-26C9-F445-A858-582E6726E2AE}"/>
                </a:ext>
              </a:extLst>
            </p:cNvPr>
            <p:cNvCxnSpPr>
              <a:cxnSpLocks/>
              <a:stCxn id="32" idx="6"/>
              <a:endCxn id="38" idx="2"/>
            </p:cNvCxnSpPr>
            <p:nvPr/>
          </p:nvCxnSpPr>
          <p:spPr>
            <a:xfrm>
              <a:off x="2552847" y="4387360"/>
              <a:ext cx="1408486" cy="1418"/>
            </a:xfrm>
            <a:prstGeom prst="line">
              <a:avLst/>
            </a:prstGeom>
            <a:noFill/>
            <a:ln w="25400" cap="flat" cmpd="sng" algn="ctr">
              <a:solidFill>
                <a:sysClr val="windowText" lastClr="000000"/>
              </a:solidFill>
              <a:prstDash val="solid"/>
            </a:ln>
            <a:effectLst/>
          </p:spPr>
        </p:cxnSp>
        <p:sp>
          <p:nvSpPr>
            <p:cNvPr id="43" name="TextBox 42">
              <a:extLst>
                <a:ext uri="{FF2B5EF4-FFF2-40B4-BE49-F238E27FC236}">
                  <a16:creationId xmlns:a16="http://schemas.microsoft.com/office/drawing/2014/main" id="{56D6C0E7-D965-B040-9EBD-4C64DDC24B5E}"/>
                </a:ext>
              </a:extLst>
            </p:cNvPr>
            <p:cNvSpPr txBox="1"/>
            <p:nvPr/>
          </p:nvSpPr>
          <p:spPr>
            <a:xfrm>
              <a:off x="731489" y="3530647"/>
              <a:ext cx="288862" cy="461665"/>
            </a:xfrm>
            <a:prstGeom prst="rect">
              <a:avLst/>
            </a:prstGeom>
            <a:noFill/>
          </p:spPr>
          <p:txBody>
            <a:bodyPr wrap="square" rtlCol="0">
              <a:spAutoFit/>
            </a:bodyPr>
            <a:lstStyle/>
            <a:p>
              <a:r>
                <a:rPr lang="en-US" sz="2400">
                  <a:solidFill>
                    <a:srgbClr val="C0504D"/>
                  </a:solidFill>
                  <a:latin typeface="Helvetica Neue Light" panose="02000403000000020004" pitchFamily="2" charset="0"/>
                  <a:ea typeface="Helvetica Neue Light" panose="02000403000000020004" pitchFamily="2" charset="0"/>
                </a:rPr>
                <a:t>A</a:t>
              </a:r>
            </a:p>
          </p:txBody>
        </p:sp>
        <p:sp>
          <p:nvSpPr>
            <p:cNvPr id="44" name="TextBox 43">
              <a:extLst>
                <a:ext uri="{FF2B5EF4-FFF2-40B4-BE49-F238E27FC236}">
                  <a16:creationId xmlns:a16="http://schemas.microsoft.com/office/drawing/2014/main" id="{E265E312-4942-2146-BC6B-7C1176DC7DBC}"/>
                </a:ext>
              </a:extLst>
            </p:cNvPr>
            <p:cNvSpPr txBox="1"/>
            <p:nvPr/>
          </p:nvSpPr>
          <p:spPr>
            <a:xfrm>
              <a:off x="731489" y="4768360"/>
              <a:ext cx="288862" cy="461665"/>
            </a:xfrm>
            <a:prstGeom prst="rect">
              <a:avLst/>
            </a:prstGeom>
            <a:noFill/>
          </p:spPr>
          <p:txBody>
            <a:bodyPr wrap="square" rtlCol="0">
              <a:spAutoFit/>
            </a:bodyPr>
            <a:lstStyle/>
            <a:p>
              <a:r>
                <a:rPr lang="en-US" sz="2400">
                  <a:solidFill>
                    <a:srgbClr val="C0504D"/>
                  </a:solidFill>
                  <a:latin typeface="Helvetica Neue Light" panose="02000403000000020004" pitchFamily="2" charset="0"/>
                  <a:ea typeface="Helvetica Neue Light" panose="02000403000000020004" pitchFamily="2" charset="0"/>
                </a:rPr>
                <a:t>A</a:t>
              </a:r>
            </a:p>
          </p:txBody>
        </p:sp>
        <p:sp>
          <p:nvSpPr>
            <p:cNvPr id="45" name="TextBox 44">
              <a:extLst>
                <a:ext uri="{FF2B5EF4-FFF2-40B4-BE49-F238E27FC236}">
                  <a16:creationId xmlns:a16="http://schemas.microsoft.com/office/drawing/2014/main" id="{E38FEA31-8F40-A542-8F9A-90CCA133C1AE}"/>
                </a:ext>
              </a:extLst>
            </p:cNvPr>
            <p:cNvSpPr txBox="1"/>
            <p:nvPr/>
          </p:nvSpPr>
          <p:spPr>
            <a:xfrm>
              <a:off x="4012025" y="3748729"/>
              <a:ext cx="288862" cy="461665"/>
            </a:xfrm>
            <a:prstGeom prst="rect">
              <a:avLst/>
            </a:prstGeom>
            <a:noFill/>
          </p:spPr>
          <p:txBody>
            <a:bodyPr wrap="square" rtlCol="0">
              <a:spAutoFit/>
            </a:bodyPr>
            <a:lstStyle/>
            <a:p>
              <a:r>
                <a:rPr lang="en-US" sz="2400">
                  <a:solidFill>
                    <a:srgbClr val="4BACC6"/>
                  </a:solidFill>
                  <a:latin typeface="Helvetica Neue Light" panose="02000403000000020004" pitchFamily="2" charset="0"/>
                  <a:ea typeface="Helvetica Neue Light" panose="02000403000000020004" pitchFamily="2" charset="0"/>
                </a:rPr>
                <a:t>B</a:t>
              </a:r>
            </a:p>
          </p:txBody>
        </p:sp>
        <p:sp>
          <p:nvSpPr>
            <p:cNvPr id="46" name="TextBox 45">
              <a:extLst>
                <a:ext uri="{FF2B5EF4-FFF2-40B4-BE49-F238E27FC236}">
                  <a16:creationId xmlns:a16="http://schemas.microsoft.com/office/drawing/2014/main" id="{444C361F-378B-4249-BB5C-5AC1C5C6F495}"/>
                </a:ext>
              </a:extLst>
            </p:cNvPr>
            <p:cNvSpPr txBox="1"/>
            <p:nvPr/>
          </p:nvSpPr>
          <p:spPr>
            <a:xfrm>
              <a:off x="2145787" y="3737428"/>
              <a:ext cx="288862" cy="461665"/>
            </a:xfrm>
            <a:prstGeom prst="rect">
              <a:avLst/>
            </a:prstGeom>
            <a:noFill/>
          </p:spPr>
          <p:txBody>
            <a:bodyPr wrap="square" rtlCol="0">
              <a:spAutoFit/>
            </a:bodyPr>
            <a:lstStyle/>
            <a:p>
              <a:r>
                <a:rPr lang="en-US" sz="2400">
                  <a:solidFill>
                    <a:srgbClr val="C0504D"/>
                  </a:solidFill>
                  <a:latin typeface="Helvetica Neue Light" panose="02000403000000020004" pitchFamily="2" charset="0"/>
                  <a:ea typeface="Helvetica Neue Light" panose="02000403000000020004" pitchFamily="2" charset="0"/>
                </a:rPr>
                <a:t>A</a:t>
              </a:r>
            </a:p>
          </p:txBody>
        </p:sp>
        <p:sp>
          <p:nvSpPr>
            <p:cNvPr id="47" name="TextBox 46">
              <a:extLst>
                <a:ext uri="{FF2B5EF4-FFF2-40B4-BE49-F238E27FC236}">
                  <a16:creationId xmlns:a16="http://schemas.microsoft.com/office/drawing/2014/main" id="{7F3512ED-0FF2-964F-BA04-134829816E3C}"/>
                </a:ext>
              </a:extLst>
            </p:cNvPr>
            <p:cNvSpPr txBox="1"/>
            <p:nvPr/>
          </p:nvSpPr>
          <p:spPr>
            <a:xfrm>
              <a:off x="5447171" y="3530647"/>
              <a:ext cx="288862" cy="461665"/>
            </a:xfrm>
            <a:prstGeom prst="rect">
              <a:avLst/>
            </a:prstGeom>
            <a:noFill/>
          </p:spPr>
          <p:txBody>
            <a:bodyPr wrap="square" rtlCol="0">
              <a:spAutoFit/>
            </a:bodyPr>
            <a:lstStyle/>
            <a:p>
              <a:r>
                <a:rPr lang="en-US" sz="2400">
                  <a:solidFill>
                    <a:srgbClr val="4BACC6"/>
                  </a:solidFill>
                  <a:latin typeface="Helvetica Neue Light" panose="02000403000000020004" pitchFamily="2" charset="0"/>
                  <a:ea typeface="Helvetica Neue Light" panose="02000403000000020004" pitchFamily="2" charset="0"/>
                </a:rPr>
                <a:t>B</a:t>
              </a:r>
            </a:p>
          </p:txBody>
        </p:sp>
        <p:sp>
          <p:nvSpPr>
            <p:cNvPr id="48" name="TextBox 47">
              <a:extLst>
                <a:ext uri="{FF2B5EF4-FFF2-40B4-BE49-F238E27FC236}">
                  <a16:creationId xmlns:a16="http://schemas.microsoft.com/office/drawing/2014/main" id="{6906941F-788A-4D46-90E2-717E6A10FBA5}"/>
                </a:ext>
              </a:extLst>
            </p:cNvPr>
            <p:cNvSpPr txBox="1"/>
            <p:nvPr/>
          </p:nvSpPr>
          <p:spPr>
            <a:xfrm>
              <a:off x="5457552" y="4782614"/>
              <a:ext cx="288862" cy="461665"/>
            </a:xfrm>
            <a:prstGeom prst="rect">
              <a:avLst/>
            </a:prstGeom>
            <a:noFill/>
          </p:spPr>
          <p:txBody>
            <a:bodyPr wrap="square" rtlCol="0">
              <a:spAutoFit/>
            </a:bodyPr>
            <a:lstStyle/>
            <a:p>
              <a:r>
                <a:rPr lang="en-US" sz="2400">
                  <a:solidFill>
                    <a:srgbClr val="4BACC6"/>
                  </a:solidFill>
                  <a:latin typeface="Helvetica Neue Light" panose="02000403000000020004" pitchFamily="2" charset="0"/>
                  <a:ea typeface="Helvetica Neue Light" panose="02000403000000020004" pitchFamily="2" charset="0"/>
                </a:rPr>
                <a:t>B</a:t>
              </a:r>
            </a:p>
          </p:txBody>
        </p:sp>
        <p:sp>
          <p:nvSpPr>
            <p:cNvPr id="49" name="TextBox 48">
              <a:extLst>
                <a:ext uri="{FF2B5EF4-FFF2-40B4-BE49-F238E27FC236}">
                  <a16:creationId xmlns:a16="http://schemas.microsoft.com/office/drawing/2014/main" id="{EA126D79-B268-824E-8EFD-6C50B10E5B77}"/>
                </a:ext>
              </a:extLst>
            </p:cNvPr>
            <p:cNvSpPr txBox="1"/>
            <p:nvPr/>
          </p:nvSpPr>
          <p:spPr>
            <a:xfrm>
              <a:off x="1864285" y="5032140"/>
              <a:ext cx="1408481" cy="525149"/>
            </a:xfrm>
            <a:prstGeom prst="rect">
              <a:avLst/>
            </a:prstGeom>
            <a:noFill/>
          </p:spPr>
          <p:txBody>
            <a:bodyPr wrap="square" rtlCol="0">
              <a:spAutoFit/>
            </a:bodyPr>
            <a:lstStyle/>
            <a:p>
              <a:r>
                <a:rPr lang="en-US" sz="2400">
                  <a:solidFill>
                    <a:prstClr val="black"/>
                  </a:solidFill>
                  <a:latin typeface="Helvetica Neue Light" panose="02000403000000020004" pitchFamily="2" charset="0"/>
                  <a:ea typeface="Helvetica Neue Light" panose="02000403000000020004" pitchFamily="2" charset="0"/>
                </a:rPr>
                <a:t>Anchor</a:t>
              </a:r>
            </a:p>
          </p:txBody>
        </p:sp>
        <p:cxnSp>
          <p:nvCxnSpPr>
            <p:cNvPr id="50" name="Straight Arrow Connector 49">
              <a:extLst>
                <a:ext uri="{FF2B5EF4-FFF2-40B4-BE49-F238E27FC236}">
                  <a16:creationId xmlns:a16="http://schemas.microsoft.com/office/drawing/2014/main" id="{BA5AA064-BE1F-2141-A381-95CFE177D29A}"/>
                </a:ext>
              </a:extLst>
            </p:cNvPr>
            <p:cNvCxnSpPr>
              <a:cxnSpLocks/>
              <a:endCxn id="32" idx="4"/>
            </p:cNvCxnSpPr>
            <p:nvPr/>
          </p:nvCxnSpPr>
          <p:spPr>
            <a:xfrm flipH="1" flipV="1">
              <a:off x="2324247" y="4615960"/>
              <a:ext cx="0" cy="528900"/>
            </a:xfrm>
            <a:prstGeom prst="straightConnector1">
              <a:avLst/>
            </a:prstGeom>
            <a:noFill/>
            <a:ln w="19050" cap="flat" cmpd="sng" algn="ctr">
              <a:solidFill>
                <a:sysClr val="windowText" lastClr="000000"/>
              </a:solidFill>
              <a:prstDash val="solid"/>
              <a:tailEnd type="triangle"/>
            </a:ln>
            <a:effectLst/>
          </p:spPr>
        </p:cxnSp>
      </p:grpSp>
      <mc:AlternateContent xmlns:mc="http://schemas.openxmlformats.org/markup-compatibility/2006" xmlns:a14="http://schemas.microsoft.com/office/drawing/2010/main">
        <mc:Choice Requires="a14">
          <p:graphicFrame>
            <p:nvGraphicFramePr>
              <p:cNvPr id="51" name="Table 50">
                <a:extLst>
                  <a:ext uri="{FF2B5EF4-FFF2-40B4-BE49-F238E27FC236}">
                    <a16:creationId xmlns:a16="http://schemas.microsoft.com/office/drawing/2014/main" id="{4D471398-D61E-6F48-9561-5D42D93B0CBB}"/>
                  </a:ext>
                </a:extLst>
              </p:cNvPr>
              <p:cNvGraphicFramePr>
                <a:graphicFrameLocks noGrp="1"/>
              </p:cNvGraphicFramePr>
              <p:nvPr>
                <p:extLst>
                  <p:ext uri="{D42A27DB-BD31-4B8C-83A1-F6EECF244321}">
                    <p14:modId xmlns:p14="http://schemas.microsoft.com/office/powerpoint/2010/main" val="3095361224"/>
                  </p:ext>
                </p:extLst>
              </p:nvPr>
            </p:nvGraphicFramePr>
            <p:xfrm>
              <a:off x="6705091" y="4587247"/>
              <a:ext cx="1320622" cy="1442427"/>
            </p:xfrm>
            <a:graphic>
              <a:graphicData uri="http://schemas.openxmlformats.org/drawingml/2006/table">
                <a:tbl>
                  <a:tblPr firstRow="1" bandRow="1"/>
                  <a:tblGrid>
                    <a:gridCol w="660311">
                      <a:extLst>
                        <a:ext uri="{9D8B030D-6E8A-4147-A177-3AD203B41FA5}">
                          <a16:colId xmlns:a16="http://schemas.microsoft.com/office/drawing/2014/main" val="4202041703"/>
                        </a:ext>
                      </a:extLst>
                    </a:gridCol>
                    <a:gridCol w="660311">
                      <a:extLst>
                        <a:ext uri="{9D8B030D-6E8A-4147-A177-3AD203B41FA5}">
                          <a16:colId xmlns:a16="http://schemas.microsoft.com/office/drawing/2014/main" val="1649521953"/>
                        </a:ext>
                      </a:extLst>
                    </a:gridCol>
                  </a:tblGrid>
                  <a:tr h="480809">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1</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76005131"/>
                      </a:ext>
                    </a:extLst>
                  </a:tr>
                  <a:tr h="480809">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1</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lgn="ctr"/>
                          <a:r>
                            <a:rPr lang="en-US" sz="2400" b="0" i="0">
                              <a:solidFill>
                                <a:srgbClr val="C00000"/>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66518299"/>
                      </a:ext>
                    </a:extLst>
                  </a:tr>
                  <a:tr h="480809">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2</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lgn="ctr"/>
                          <a:r>
                            <a:rPr lang="en-US" altLang="zh-CN" sz="2400" b="0" i="0">
                              <a:solidFill>
                                <a:schemeClr val="accent2"/>
                              </a:solidFill>
                              <a:latin typeface="Helvetica Neue Light" panose="02000403000000020004" pitchFamily="2" charset="0"/>
                              <a:ea typeface="Helvetica Neue Light" panose="02000403000000020004" pitchFamily="2" charset="0"/>
                            </a:rPr>
                            <a:t>2</a:t>
                          </a:r>
                          <a:endParaRPr lang="en-US" sz="2400" b="0" i="0">
                            <a:solidFill>
                              <a:schemeClr val="accent2"/>
                            </a:solidFill>
                            <a:latin typeface="Helvetica Neue Light" panose="02000403000000020004" pitchFamily="2" charset="0"/>
                            <a:ea typeface="Helvetica Neue Light" panose="02000403000000020004" pitchFamily="2"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1405434"/>
                      </a:ext>
                    </a:extLst>
                  </a:tr>
                </a:tbl>
              </a:graphicData>
            </a:graphic>
          </p:graphicFrame>
        </mc:Choice>
        <mc:Fallback xmlns="">
          <p:graphicFrame>
            <p:nvGraphicFramePr>
              <p:cNvPr id="51" name="Table 50">
                <a:extLst>
                  <a:ext uri="{FF2B5EF4-FFF2-40B4-BE49-F238E27FC236}">
                    <a16:creationId xmlns:a16="http://schemas.microsoft.com/office/drawing/2014/main" id="{4D471398-D61E-6F48-9561-5D42D93B0CBB}"/>
                  </a:ext>
                </a:extLst>
              </p:cNvPr>
              <p:cNvGraphicFramePr>
                <a:graphicFrameLocks noGrp="1"/>
              </p:cNvGraphicFramePr>
              <p:nvPr>
                <p:extLst>
                  <p:ext uri="{D42A27DB-BD31-4B8C-83A1-F6EECF244321}">
                    <p14:modId xmlns:p14="http://schemas.microsoft.com/office/powerpoint/2010/main" val="3095361224"/>
                  </p:ext>
                </p:extLst>
              </p:nvPr>
            </p:nvGraphicFramePr>
            <p:xfrm>
              <a:off x="6705091" y="4587247"/>
              <a:ext cx="1320622" cy="1442427"/>
            </p:xfrm>
            <a:graphic>
              <a:graphicData uri="http://schemas.openxmlformats.org/drawingml/2006/table">
                <a:tbl>
                  <a:tblPr firstRow="1" bandRow="1"/>
                  <a:tblGrid>
                    <a:gridCol w="660311">
                      <a:extLst>
                        <a:ext uri="{9D8B030D-6E8A-4147-A177-3AD203B41FA5}">
                          <a16:colId xmlns:a16="http://schemas.microsoft.com/office/drawing/2014/main" val="4202041703"/>
                        </a:ext>
                      </a:extLst>
                    </a:gridCol>
                    <a:gridCol w="660311">
                      <a:extLst>
                        <a:ext uri="{9D8B030D-6E8A-4147-A177-3AD203B41FA5}">
                          <a16:colId xmlns:a16="http://schemas.microsoft.com/office/drawing/2014/main" val="1649521953"/>
                        </a:ext>
                      </a:extLst>
                    </a:gridCol>
                  </a:tblGrid>
                  <a:tr h="480809">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7"/>
                          <a:stretch>
                            <a:fillRect l="-100917" t="-1266" r="-1835" b="-224051"/>
                          </a:stretch>
                        </a:blipFill>
                      </a:tcPr>
                    </a:tc>
                    <a:extLst>
                      <a:ext uri="{0D108BD9-81ED-4DB2-BD59-A6C34878D82A}">
                        <a16:rowId xmlns:a16="http://schemas.microsoft.com/office/drawing/2014/main" val="3376005131"/>
                      </a:ext>
                    </a:extLst>
                  </a:tr>
                  <a:tr h="480809">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7"/>
                          <a:stretch>
                            <a:fillRect l="-917" t="-100000" r="-101835" b="-121250"/>
                          </a:stretch>
                        </a:blip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lgn="ctr"/>
                          <a:r>
                            <a:rPr lang="en-US" sz="2400" b="0" i="0">
                              <a:solidFill>
                                <a:srgbClr val="C00000"/>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66518299"/>
                      </a:ext>
                    </a:extLst>
                  </a:tr>
                  <a:tr h="480809">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7"/>
                          <a:stretch>
                            <a:fillRect l="-917" t="-202532" r="-101835" b="-22785"/>
                          </a:stretch>
                        </a:blip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lgn="ctr"/>
                          <a:r>
                            <a:rPr lang="en-US" altLang="zh-CN" sz="2400" b="0" i="0">
                              <a:solidFill>
                                <a:schemeClr val="accent2"/>
                              </a:solidFill>
                              <a:latin typeface="Helvetica Neue Light" panose="02000403000000020004" pitchFamily="2" charset="0"/>
                              <a:ea typeface="Helvetica Neue Light" panose="02000403000000020004" pitchFamily="2" charset="0"/>
                            </a:rPr>
                            <a:t>2</a:t>
                          </a:r>
                          <a:endParaRPr lang="en-US" sz="2400" b="0" i="0">
                            <a:solidFill>
                              <a:schemeClr val="accent2"/>
                            </a:solidFill>
                            <a:latin typeface="Helvetica Neue Light" panose="02000403000000020004" pitchFamily="2" charset="0"/>
                            <a:ea typeface="Helvetica Neue Light" panose="02000403000000020004" pitchFamily="2"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1405434"/>
                      </a:ext>
                    </a:extLst>
                  </a:tr>
                </a:tbl>
              </a:graphicData>
            </a:graphic>
          </p:graphicFrame>
        </mc:Fallback>
      </mc:AlternateContent>
      <p:sp>
        <p:nvSpPr>
          <p:cNvPr id="52" name="TextBox 51">
            <a:extLst>
              <a:ext uri="{FF2B5EF4-FFF2-40B4-BE49-F238E27FC236}">
                <a16:creationId xmlns:a16="http://schemas.microsoft.com/office/drawing/2014/main" id="{639B765A-F6F9-E34B-9782-769B995957FE}"/>
              </a:ext>
            </a:extLst>
          </p:cNvPr>
          <p:cNvSpPr txBox="1"/>
          <p:nvPr/>
        </p:nvSpPr>
        <p:spPr>
          <a:xfrm>
            <a:off x="6705091" y="3741010"/>
            <a:ext cx="2170823" cy="830997"/>
          </a:xfrm>
          <a:prstGeom prst="rect">
            <a:avLst/>
          </a:prstGeom>
          <a:noFill/>
        </p:spPr>
        <p:txBody>
          <a:bodyPr wrap="square" rtlCol="0">
            <a:spAutoFit/>
          </a:bodyPr>
          <a:lstStyle/>
          <a:p>
            <a:r>
              <a:rPr lang="en-US" sz="2400">
                <a:solidFill>
                  <a:prstClr val="black"/>
                </a:solidFill>
                <a:latin typeface="Calibri" panose="020F0502020204030204" pitchFamily="34" charset="0"/>
                <a:ea typeface="Helvetica Neue Light" panose="02000403000000020004" pitchFamily="2" charset="0"/>
                <a:cs typeface="Calibri" panose="020F0502020204030204" pitchFamily="34" charset="0"/>
              </a:rPr>
              <a:t>Relative Distances</a:t>
            </a:r>
          </a:p>
        </p:txBody>
      </p:sp>
    </p:spTree>
    <p:extLst>
      <p:ext uri="{BB962C8B-B14F-4D97-AF65-F5344CB8AC3E}">
        <p14:creationId xmlns:p14="http://schemas.microsoft.com/office/powerpoint/2010/main" val="20547931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2AEDA-C433-0B44-A069-1355B6740751}"/>
              </a:ext>
            </a:extLst>
          </p:cNvPr>
          <p:cNvSpPr>
            <a:spLocks noGrp="1"/>
          </p:cNvSpPr>
          <p:nvPr>
            <p:ph type="title"/>
          </p:nvPr>
        </p:nvSpPr>
        <p:spPr/>
        <p:txBody>
          <a:bodyPr/>
          <a:lstStyle/>
          <a:p>
            <a:r>
              <a:rPr lang="en-US"/>
              <a:t>Power of “Anchors”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8DFA027-AF29-E24B-85C9-7F72CBCE26FF}"/>
                  </a:ext>
                </a:extLst>
              </p:cNvPr>
              <p:cNvSpPr>
                <a:spLocks noGrp="1"/>
              </p:cNvSpPr>
              <p:nvPr>
                <p:ph idx="1"/>
              </p:nvPr>
            </p:nvSpPr>
            <p:spPr/>
            <p:txBody>
              <a:bodyPr/>
              <a:lstStyle/>
              <a:p>
                <a:r>
                  <a:rPr lang="en-US" sz="2800"/>
                  <a:t>P</a:t>
                </a:r>
                <a:r>
                  <a:rPr lang="en-US" sz="2800">
                    <a:solidFill>
                      <a:schemeClr val="tx1"/>
                    </a:solidFill>
                  </a:rPr>
                  <a:t>ick </a:t>
                </a:r>
                <a:r>
                  <a:rPr lang="en-US" sz="2800"/>
                  <a:t>more</a:t>
                </a:r>
                <a:r>
                  <a:rPr lang="en-US" sz="2800">
                    <a:solidFill>
                      <a:schemeClr val="tx1"/>
                    </a:solidFill>
                  </a:rPr>
                  <a:t> nodes </a:t>
                </a:r>
                <a14:m>
                  <m:oMath xmlns:m="http://schemas.openxmlformats.org/officeDocument/2006/math">
                    <m:sSub>
                      <m:sSubPr>
                        <m:ctrlPr>
                          <a:rPr lang="en-US" sz="280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𝑠</m:t>
                        </m:r>
                      </m:e>
                      <m:sub>
                        <m:r>
                          <a:rPr lang="en-US" sz="2800" b="0" i="1" smtClean="0">
                            <a:solidFill>
                              <a:schemeClr val="tx1"/>
                            </a:solidFill>
                            <a:latin typeface="Cambria Math" panose="02040503050406030204" pitchFamily="18" charset="0"/>
                          </a:rPr>
                          <m:t>1</m:t>
                        </m:r>
                      </m:sub>
                    </m:sSub>
                    <m:r>
                      <a:rPr lang="en-US" sz="2800" b="0" i="1" smtClean="0">
                        <a:solidFill>
                          <a:schemeClr val="tx1"/>
                        </a:solidFill>
                        <a:latin typeface="Cambria Math" panose="02040503050406030204" pitchFamily="18" charset="0"/>
                      </a:rPr>
                      <m:t>, </m:t>
                    </m:r>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𝑠</m:t>
                        </m:r>
                      </m:e>
                      <m:sub>
                        <m:r>
                          <a:rPr lang="en-US" sz="2800" b="0" i="1" smtClean="0">
                            <a:solidFill>
                              <a:schemeClr val="tx1"/>
                            </a:solidFill>
                            <a:latin typeface="Cambria Math" panose="02040503050406030204" pitchFamily="18" charset="0"/>
                          </a:rPr>
                          <m:t>2</m:t>
                        </m:r>
                      </m:sub>
                    </m:sSub>
                  </m:oMath>
                </a14:m>
                <a:r>
                  <a:rPr lang="en-US" sz="2800">
                    <a:solidFill>
                      <a:schemeClr val="tx1"/>
                    </a:solidFill>
                  </a:rPr>
                  <a:t> as </a:t>
                </a:r>
                <a:r>
                  <a:rPr lang="en-US" sz="2800" b="1">
                    <a:solidFill>
                      <a:srgbClr val="C00000"/>
                    </a:solidFill>
                  </a:rPr>
                  <a:t>anchor nodes</a:t>
                </a:r>
              </a:p>
              <a:p>
                <a:r>
                  <a:rPr lang="en-US" sz="2800" b="1">
                    <a:solidFill>
                      <a:srgbClr val="C00000"/>
                    </a:solidFill>
                  </a:rPr>
                  <a:t>Observation:</a:t>
                </a:r>
                <a:r>
                  <a:rPr lang="en-US" sz="2800"/>
                  <a:t> More anchors can better characterize node position in different regions of the graph</a:t>
                </a:r>
              </a:p>
              <a:p>
                <a:r>
                  <a:rPr lang="en-US" sz="2800"/>
                  <a:t>Many anchors –&gt; Many coordinate axes</a:t>
                </a:r>
                <a:endParaRPr lang="en-US" sz="2400" b="1">
                  <a:solidFill>
                    <a:srgbClr val="C00000"/>
                  </a:solidFill>
                </a:endParaRPr>
              </a:p>
              <a:p>
                <a:endParaRPr lang="en-US"/>
              </a:p>
              <a:p>
                <a:endParaRPr lang="en-US"/>
              </a:p>
            </p:txBody>
          </p:sp>
        </mc:Choice>
        <mc:Fallback xmlns="">
          <p:sp>
            <p:nvSpPr>
              <p:cNvPr id="3" name="Content Placeholder 2">
                <a:extLst>
                  <a:ext uri="{FF2B5EF4-FFF2-40B4-BE49-F238E27FC236}">
                    <a16:creationId xmlns:a16="http://schemas.microsoft.com/office/drawing/2014/main" id="{98DFA027-AF29-E24B-85C9-7F72CBCE26FF}"/>
                  </a:ext>
                </a:extLst>
              </p:cNvPr>
              <p:cNvSpPr>
                <a:spLocks noGrp="1" noRot="1" noChangeAspect="1" noMove="1" noResize="1" noEditPoints="1" noAdjustHandles="1" noChangeArrowheads="1" noChangeShapeType="1" noTextEdit="1"/>
              </p:cNvSpPr>
              <p:nvPr>
                <p:ph idx="1"/>
              </p:nvPr>
            </p:nvSpPr>
            <p:spPr>
              <a:blipFill>
                <a:blip r:embed="rId3"/>
                <a:stretch>
                  <a:fillRect l="-74" t="-232"/>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36EF486-F8FE-8D4D-B84F-07EF06C23633}"/>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FF03FBCB-A34E-3540-A337-85ABE8655B97}"/>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1CA29EA6-FCA8-BC40-AB67-6DF2903E9562}"/>
              </a:ext>
            </a:extLst>
          </p:cNvPr>
          <p:cNvSpPr>
            <a:spLocks noGrp="1"/>
          </p:cNvSpPr>
          <p:nvPr>
            <p:ph type="sldNum" sz="quarter" idx="12"/>
          </p:nvPr>
        </p:nvSpPr>
        <p:spPr/>
        <p:txBody>
          <a:bodyPr/>
          <a:lstStyle/>
          <a:p>
            <a:fld id="{19B12225-5612-419B-A8D5-4B8EEE4C217E}" type="slidenum">
              <a:rPr lang="en-US" smtClean="0"/>
              <a:pPr/>
              <a:t>54</a:t>
            </a:fld>
            <a:endParaRPr lang="en-US"/>
          </a:p>
        </p:txBody>
      </p:sp>
      <mc:AlternateContent xmlns:mc="http://schemas.openxmlformats.org/markup-compatibility/2006" xmlns:a14="http://schemas.microsoft.com/office/drawing/2010/main">
        <mc:Choice Requires="a14">
          <p:graphicFrame>
            <p:nvGraphicFramePr>
              <p:cNvPr id="124" name="Table 123">
                <a:extLst>
                  <a:ext uri="{FF2B5EF4-FFF2-40B4-BE49-F238E27FC236}">
                    <a16:creationId xmlns:a16="http://schemas.microsoft.com/office/drawing/2014/main" id="{2C4C1BA4-EC42-9E49-BB77-6CF72D21FF4B}"/>
                  </a:ext>
                </a:extLst>
              </p:cNvPr>
              <p:cNvGraphicFramePr>
                <a:graphicFrameLocks noGrp="1"/>
              </p:cNvGraphicFramePr>
              <p:nvPr>
                <p:extLst>
                  <p:ext uri="{D42A27DB-BD31-4B8C-83A1-F6EECF244321}">
                    <p14:modId xmlns:p14="http://schemas.microsoft.com/office/powerpoint/2010/main" val="2988025196"/>
                  </p:ext>
                </p:extLst>
              </p:nvPr>
            </p:nvGraphicFramePr>
            <p:xfrm>
              <a:off x="6566220" y="4430456"/>
              <a:ext cx="1759335" cy="1442427"/>
            </p:xfrm>
            <a:graphic>
              <a:graphicData uri="http://schemas.openxmlformats.org/drawingml/2006/table">
                <a:tbl>
                  <a:tblPr firstRow="1" bandRow="1"/>
                  <a:tblGrid>
                    <a:gridCol w="586445">
                      <a:extLst>
                        <a:ext uri="{9D8B030D-6E8A-4147-A177-3AD203B41FA5}">
                          <a16:colId xmlns:a16="http://schemas.microsoft.com/office/drawing/2014/main" val="4202041703"/>
                        </a:ext>
                      </a:extLst>
                    </a:gridCol>
                    <a:gridCol w="586445">
                      <a:extLst>
                        <a:ext uri="{9D8B030D-6E8A-4147-A177-3AD203B41FA5}">
                          <a16:colId xmlns:a16="http://schemas.microsoft.com/office/drawing/2014/main" val="1649521953"/>
                        </a:ext>
                      </a:extLst>
                    </a:gridCol>
                    <a:gridCol w="586445">
                      <a:extLst>
                        <a:ext uri="{9D8B030D-6E8A-4147-A177-3AD203B41FA5}">
                          <a16:colId xmlns:a16="http://schemas.microsoft.com/office/drawing/2014/main" val="3224123173"/>
                        </a:ext>
                      </a:extLst>
                    </a:gridCol>
                  </a:tblGrid>
                  <a:tr h="480809">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1</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2</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76005131"/>
                      </a:ext>
                    </a:extLst>
                  </a:tr>
                  <a:tr h="480809">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1</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lgn="ctr"/>
                          <a:r>
                            <a:rPr lang="en-US" sz="2400" b="0" i="0">
                              <a:solidFill>
                                <a:srgbClr val="C00000"/>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rgbClr val="C00000"/>
                              </a:solidFill>
                              <a:latin typeface="Helvetica Neue Light" panose="02000403000000020004" pitchFamily="2" charset="0"/>
                              <a:ea typeface="Helvetica Neue Light" panose="02000403000000020004" pitchFamily="2" charset="0"/>
                            </a:rPr>
                            <a:t>2</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66518299"/>
                      </a:ext>
                    </a:extLst>
                  </a:tr>
                  <a:tr h="480809">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2</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lgn="ctr"/>
                          <a:r>
                            <a:rPr lang="en-US" altLang="zh-CN" sz="2400" b="0" i="0">
                              <a:solidFill>
                                <a:schemeClr val="accent2"/>
                              </a:solidFill>
                              <a:latin typeface="Helvetica Neue Light" panose="02000403000000020004" pitchFamily="2" charset="0"/>
                              <a:ea typeface="Helvetica Neue Light" panose="02000403000000020004" pitchFamily="2" charset="0"/>
                            </a:rPr>
                            <a:t>2</a:t>
                          </a:r>
                          <a:endParaRPr lang="en-US" sz="2400" b="0" i="0">
                            <a:solidFill>
                              <a:schemeClr val="accent2"/>
                            </a:solidFill>
                            <a:latin typeface="Helvetica Neue Light" panose="02000403000000020004" pitchFamily="2" charset="0"/>
                            <a:ea typeface="Helvetica Neue Light" panose="02000403000000020004" pitchFamily="2"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2"/>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1405434"/>
                      </a:ext>
                    </a:extLst>
                  </a:tr>
                </a:tbl>
              </a:graphicData>
            </a:graphic>
          </p:graphicFrame>
        </mc:Choice>
        <mc:Fallback xmlns="">
          <p:graphicFrame>
            <p:nvGraphicFramePr>
              <p:cNvPr id="124" name="Table 123">
                <a:extLst>
                  <a:ext uri="{FF2B5EF4-FFF2-40B4-BE49-F238E27FC236}">
                    <a16:creationId xmlns:a16="http://schemas.microsoft.com/office/drawing/2014/main" id="{2C4C1BA4-EC42-9E49-BB77-6CF72D21FF4B}"/>
                  </a:ext>
                </a:extLst>
              </p:cNvPr>
              <p:cNvGraphicFramePr>
                <a:graphicFrameLocks noGrp="1"/>
              </p:cNvGraphicFramePr>
              <p:nvPr>
                <p:extLst>
                  <p:ext uri="{D42A27DB-BD31-4B8C-83A1-F6EECF244321}">
                    <p14:modId xmlns:p14="http://schemas.microsoft.com/office/powerpoint/2010/main" val="2988025196"/>
                  </p:ext>
                </p:extLst>
              </p:nvPr>
            </p:nvGraphicFramePr>
            <p:xfrm>
              <a:off x="6566220" y="4430456"/>
              <a:ext cx="1759335" cy="1442427"/>
            </p:xfrm>
            <a:graphic>
              <a:graphicData uri="http://schemas.openxmlformats.org/drawingml/2006/table">
                <a:tbl>
                  <a:tblPr firstRow="1" bandRow="1"/>
                  <a:tblGrid>
                    <a:gridCol w="586445">
                      <a:extLst>
                        <a:ext uri="{9D8B030D-6E8A-4147-A177-3AD203B41FA5}">
                          <a16:colId xmlns:a16="http://schemas.microsoft.com/office/drawing/2014/main" val="4202041703"/>
                        </a:ext>
                      </a:extLst>
                    </a:gridCol>
                    <a:gridCol w="586445">
                      <a:extLst>
                        <a:ext uri="{9D8B030D-6E8A-4147-A177-3AD203B41FA5}">
                          <a16:colId xmlns:a16="http://schemas.microsoft.com/office/drawing/2014/main" val="1649521953"/>
                        </a:ext>
                      </a:extLst>
                    </a:gridCol>
                    <a:gridCol w="586445">
                      <a:extLst>
                        <a:ext uri="{9D8B030D-6E8A-4147-A177-3AD203B41FA5}">
                          <a16:colId xmlns:a16="http://schemas.microsoft.com/office/drawing/2014/main" val="3224123173"/>
                        </a:ext>
                      </a:extLst>
                    </a:gridCol>
                  </a:tblGrid>
                  <a:tr h="480809">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4"/>
                          <a:stretch>
                            <a:fillRect l="-100000" t="-1266" r="-101031" b="-225316"/>
                          </a:stretch>
                        </a:blipFill>
                      </a:tcPr>
                    </a:tc>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4"/>
                          <a:stretch>
                            <a:fillRect l="-202083" t="-1266" r="-2083" b="-225316"/>
                          </a:stretch>
                        </a:blipFill>
                      </a:tcPr>
                    </a:tc>
                    <a:extLst>
                      <a:ext uri="{0D108BD9-81ED-4DB2-BD59-A6C34878D82A}">
                        <a16:rowId xmlns:a16="http://schemas.microsoft.com/office/drawing/2014/main" val="3376005131"/>
                      </a:ext>
                    </a:extLst>
                  </a:tr>
                  <a:tr h="480809">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4"/>
                          <a:stretch>
                            <a:fillRect l="-1042" t="-100000" r="-203125" b="-122500"/>
                          </a:stretch>
                        </a:blip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lgn="ctr"/>
                          <a:r>
                            <a:rPr lang="en-US" sz="2400" b="0" i="0">
                              <a:solidFill>
                                <a:srgbClr val="C00000"/>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rgbClr val="C00000"/>
                              </a:solidFill>
                              <a:latin typeface="Helvetica Neue Light" panose="02000403000000020004" pitchFamily="2" charset="0"/>
                              <a:ea typeface="Helvetica Neue Light" panose="02000403000000020004" pitchFamily="2" charset="0"/>
                            </a:rPr>
                            <a:t>2</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66518299"/>
                      </a:ext>
                    </a:extLst>
                  </a:tr>
                  <a:tr h="480809">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4"/>
                          <a:stretch>
                            <a:fillRect l="-1042" t="-202532" r="-203125" b="-24051"/>
                          </a:stretch>
                        </a:blip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lgn="ctr"/>
                          <a:r>
                            <a:rPr lang="en-US" altLang="zh-CN" sz="2400" b="0" i="0">
                              <a:solidFill>
                                <a:schemeClr val="accent2"/>
                              </a:solidFill>
                              <a:latin typeface="Helvetica Neue Light" panose="02000403000000020004" pitchFamily="2" charset="0"/>
                              <a:ea typeface="Helvetica Neue Light" panose="02000403000000020004" pitchFamily="2" charset="0"/>
                            </a:rPr>
                            <a:t>2</a:t>
                          </a:r>
                          <a:endParaRPr lang="en-US" sz="2400" b="0" i="0">
                            <a:solidFill>
                              <a:schemeClr val="accent2"/>
                            </a:solidFill>
                            <a:latin typeface="Helvetica Neue Light" panose="02000403000000020004" pitchFamily="2" charset="0"/>
                            <a:ea typeface="Helvetica Neue Light" panose="02000403000000020004" pitchFamily="2"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2"/>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1405434"/>
                      </a:ext>
                    </a:extLst>
                  </a:tr>
                </a:tbl>
              </a:graphicData>
            </a:graphic>
          </p:graphicFrame>
        </mc:Fallback>
      </mc:AlternateContent>
      <p:grpSp>
        <p:nvGrpSpPr>
          <p:cNvPr id="7" name="Group 6">
            <a:extLst>
              <a:ext uri="{FF2B5EF4-FFF2-40B4-BE49-F238E27FC236}">
                <a16:creationId xmlns:a16="http://schemas.microsoft.com/office/drawing/2014/main" id="{8EF1949B-C0FD-0B43-B070-A931D2DCB83E}"/>
              </a:ext>
            </a:extLst>
          </p:cNvPr>
          <p:cNvGrpSpPr/>
          <p:nvPr/>
        </p:nvGrpSpPr>
        <p:grpSpPr>
          <a:xfrm>
            <a:off x="942623" y="4386849"/>
            <a:ext cx="4272680" cy="1740926"/>
            <a:chOff x="623711" y="4096287"/>
            <a:chExt cx="5014925" cy="2043358"/>
          </a:xfrm>
        </p:grpSpPr>
        <mc:AlternateContent xmlns:mc="http://schemas.openxmlformats.org/markup-compatibility/2006" xmlns:a14="http://schemas.microsoft.com/office/drawing/2010/main">
          <mc:Choice Requires="a14">
            <p:sp>
              <p:nvSpPr>
                <p:cNvPr id="103" name="Oval 102">
                  <a:extLst>
                    <a:ext uri="{FF2B5EF4-FFF2-40B4-BE49-F238E27FC236}">
                      <a16:creationId xmlns:a16="http://schemas.microsoft.com/office/drawing/2014/main" id="{F509F8E5-268D-0341-8E89-75EE1D225767}"/>
                    </a:ext>
                  </a:extLst>
                </p:cNvPr>
                <p:cNvSpPr/>
                <p:nvPr/>
              </p:nvSpPr>
              <p:spPr>
                <a:xfrm>
                  <a:off x="1000990" y="4114800"/>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𝑣</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1</m:t>
                            </m:r>
                          </m:sub>
                        </m:sSub>
                      </m:oMath>
                    </m:oMathPara>
                  </a14:m>
                  <a:endParaRPr kumimoji="0" lang="en-US" sz="2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Choice>
          <mc:Fallback xmlns="">
            <p:sp>
              <p:nvSpPr>
                <p:cNvPr id="103" name="Oval 102">
                  <a:extLst>
                    <a:ext uri="{FF2B5EF4-FFF2-40B4-BE49-F238E27FC236}">
                      <a16:creationId xmlns:a16="http://schemas.microsoft.com/office/drawing/2014/main" id="{F509F8E5-268D-0341-8E89-75EE1D225767}"/>
                    </a:ext>
                  </a:extLst>
                </p:cNvPr>
                <p:cNvSpPr>
                  <a:spLocks noRot="1" noChangeAspect="1" noMove="1" noResize="1" noEditPoints="1" noAdjustHandles="1" noChangeArrowheads="1" noChangeShapeType="1" noTextEdit="1"/>
                </p:cNvSpPr>
                <p:nvPr/>
              </p:nvSpPr>
              <p:spPr>
                <a:xfrm>
                  <a:off x="1000990" y="4114800"/>
                  <a:ext cx="457200" cy="457200"/>
                </a:xfrm>
                <a:prstGeom prst="ellipse">
                  <a:avLst/>
                </a:prstGeom>
                <a:blipFill>
                  <a:blip r:embed="rId5"/>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sp>
          <p:nvSpPr>
            <p:cNvPr id="104" name="Oval 103">
              <a:extLst>
                <a:ext uri="{FF2B5EF4-FFF2-40B4-BE49-F238E27FC236}">
                  <a16:creationId xmlns:a16="http://schemas.microsoft.com/office/drawing/2014/main" id="{4E85EA7F-372A-2640-9BB0-DDA5E77E909E}"/>
                </a:ext>
              </a:extLst>
            </p:cNvPr>
            <p:cNvSpPr/>
            <p:nvPr/>
          </p:nvSpPr>
          <p:spPr>
            <a:xfrm>
              <a:off x="1000990" y="5350487"/>
              <a:ext cx="457200" cy="457200"/>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AlternateContent xmlns:mc="http://schemas.openxmlformats.org/markup-compatibility/2006" xmlns:a14="http://schemas.microsoft.com/office/drawing/2010/main">
          <mc:Choice Requires="a14">
            <p:sp>
              <p:nvSpPr>
                <p:cNvPr id="105" name="Oval 104">
                  <a:extLst>
                    <a:ext uri="{FF2B5EF4-FFF2-40B4-BE49-F238E27FC236}">
                      <a16:creationId xmlns:a16="http://schemas.microsoft.com/office/drawing/2014/main" id="{540C5BAC-D012-8E4D-A6A8-91DCB7F1B62B}"/>
                    </a:ext>
                  </a:extLst>
                </p:cNvPr>
                <p:cNvSpPr/>
                <p:nvPr/>
              </p:nvSpPr>
              <p:spPr>
                <a:xfrm>
                  <a:off x="1987869" y="4724400"/>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𝑠</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Helvetica Neue Light" panose="02000403000000020004" pitchFamily="2" charset="0"/>
                    <a:cs typeface="+mn-cs"/>
                  </a:endParaRPr>
                </a:p>
              </p:txBody>
            </p:sp>
          </mc:Choice>
          <mc:Fallback xmlns="">
            <p:sp>
              <p:nvSpPr>
                <p:cNvPr id="105" name="Oval 104">
                  <a:extLst>
                    <a:ext uri="{FF2B5EF4-FFF2-40B4-BE49-F238E27FC236}">
                      <a16:creationId xmlns:a16="http://schemas.microsoft.com/office/drawing/2014/main" id="{540C5BAC-D012-8E4D-A6A8-91DCB7F1B62B}"/>
                    </a:ext>
                  </a:extLst>
                </p:cNvPr>
                <p:cNvSpPr>
                  <a:spLocks noRot="1" noChangeAspect="1" noMove="1" noResize="1" noEditPoints="1" noAdjustHandles="1" noChangeArrowheads="1" noChangeShapeType="1" noTextEdit="1"/>
                </p:cNvSpPr>
                <p:nvPr/>
              </p:nvSpPr>
              <p:spPr>
                <a:xfrm>
                  <a:off x="1987869" y="4724400"/>
                  <a:ext cx="457200" cy="457200"/>
                </a:xfrm>
                <a:prstGeom prst="ellipse">
                  <a:avLst/>
                </a:prstGeom>
                <a:blipFill>
                  <a:blip r:embed="rId6"/>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106" name="Straight Connector 105">
              <a:extLst>
                <a:ext uri="{FF2B5EF4-FFF2-40B4-BE49-F238E27FC236}">
                  <a16:creationId xmlns:a16="http://schemas.microsoft.com/office/drawing/2014/main" id="{0408CB80-8B73-0148-8912-4FA05FCEE196}"/>
                </a:ext>
              </a:extLst>
            </p:cNvPr>
            <p:cNvCxnSpPr>
              <a:cxnSpLocks/>
              <a:stCxn id="103" idx="4"/>
              <a:endCxn id="104" idx="0"/>
            </p:cNvCxnSpPr>
            <p:nvPr/>
          </p:nvCxnSpPr>
          <p:spPr>
            <a:xfrm>
              <a:off x="1229590" y="4572000"/>
              <a:ext cx="0" cy="778487"/>
            </a:xfrm>
            <a:prstGeom prst="line">
              <a:avLst/>
            </a:prstGeom>
            <a:noFill/>
            <a:ln w="25400" cap="flat" cmpd="sng" algn="ctr">
              <a:solidFill>
                <a:sysClr val="windowText" lastClr="000000"/>
              </a:solidFill>
              <a:prstDash val="solid"/>
            </a:ln>
            <a:effectLst/>
          </p:spPr>
        </p:cxnSp>
        <p:cxnSp>
          <p:nvCxnSpPr>
            <p:cNvPr id="107" name="Straight Connector 106">
              <a:extLst>
                <a:ext uri="{FF2B5EF4-FFF2-40B4-BE49-F238E27FC236}">
                  <a16:creationId xmlns:a16="http://schemas.microsoft.com/office/drawing/2014/main" id="{AC4C2778-3BEF-134C-AA45-C3F2C7AC15BB}"/>
                </a:ext>
              </a:extLst>
            </p:cNvPr>
            <p:cNvCxnSpPr>
              <a:cxnSpLocks/>
              <a:stCxn id="103" idx="6"/>
              <a:endCxn id="105" idx="1"/>
            </p:cNvCxnSpPr>
            <p:nvPr/>
          </p:nvCxnSpPr>
          <p:spPr>
            <a:xfrm>
              <a:off x="1458190" y="4343400"/>
              <a:ext cx="596634" cy="447955"/>
            </a:xfrm>
            <a:prstGeom prst="line">
              <a:avLst/>
            </a:prstGeom>
            <a:noFill/>
            <a:ln w="25400" cap="flat" cmpd="sng" algn="ctr">
              <a:solidFill>
                <a:sysClr val="windowText" lastClr="000000"/>
              </a:solidFill>
              <a:prstDash val="solid"/>
            </a:ln>
            <a:effectLst/>
          </p:spPr>
        </p:cxnSp>
        <p:cxnSp>
          <p:nvCxnSpPr>
            <p:cNvPr id="108" name="Straight Connector 107">
              <a:extLst>
                <a:ext uri="{FF2B5EF4-FFF2-40B4-BE49-F238E27FC236}">
                  <a16:creationId xmlns:a16="http://schemas.microsoft.com/office/drawing/2014/main" id="{F89EF88E-1B0D-6B4A-9516-FA2046AC473F}"/>
                </a:ext>
              </a:extLst>
            </p:cNvPr>
            <p:cNvCxnSpPr>
              <a:cxnSpLocks/>
              <a:stCxn id="104" idx="6"/>
              <a:endCxn id="105" idx="3"/>
            </p:cNvCxnSpPr>
            <p:nvPr/>
          </p:nvCxnSpPr>
          <p:spPr>
            <a:xfrm flipV="1">
              <a:off x="1458190" y="5114645"/>
              <a:ext cx="596634" cy="464442"/>
            </a:xfrm>
            <a:prstGeom prst="line">
              <a:avLst/>
            </a:prstGeom>
            <a:noFill/>
            <a:ln w="25400" cap="flat" cmpd="sng" algn="ctr">
              <a:solidFill>
                <a:sysClr val="windowText" lastClr="000000"/>
              </a:solidFill>
              <a:prstDash val="solid"/>
            </a:ln>
            <a:effectLst/>
          </p:spPr>
        </p:cxnSp>
        <mc:AlternateContent xmlns:mc="http://schemas.openxmlformats.org/markup-compatibility/2006" xmlns:a14="http://schemas.microsoft.com/office/drawing/2010/main">
          <mc:Choice Requires="a14">
            <p:sp>
              <p:nvSpPr>
                <p:cNvPr id="109" name="Oval 108">
                  <a:extLst>
                    <a:ext uri="{FF2B5EF4-FFF2-40B4-BE49-F238E27FC236}">
                      <a16:creationId xmlns:a16="http://schemas.microsoft.com/office/drawing/2014/main" id="{2BF29582-6D96-244A-A939-62D8836B6FD7}"/>
                    </a:ext>
                  </a:extLst>
                </p:cNvPr>
                <p:cNvSpPr/>
                <p:nvPr/>
              </p:nvSpPr>
              <p:spPr>
                <a:xfrm>
                  <a:off x="4887190" y="4110335"/>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𝑣</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Helvetica Neue Light" panose="02000403000000020004" pitchFamily="2" charset="0"/>
                    <a:cs typeface="+mn-cs"/>
                  </a:endParaRPr>
                </a:p>
              </p:txBody>
            </p:sp>
          </mc:Choice>
          <mc:Fallback xmlns="">
            <p:sp>
              <p:nvSpPr>
                <p:cNvPr id="109" name="Oval 108">
                  <a:extLst>
                    <a:ext uri="{FF2B5EF4-FFF2-40B4-BE49-F238E27FC236}">
                      <a16:creationId xmlns:a16="http://schemas.microsoft.com/office/drawing/2014/main" id="{2BF29582-6D96-244A-A939-62D8836B6FD7}"/>
                    </a:ext>
                  </a:extLst>
                </p:cNvPr>
                <p:cNvSpPr>
                  <a:spLocks noRot="1" noChangeAspect="1" noMove="1" noResize="1" noEditPoints="1" noAdjustHandles="1" noChangeArrowheads="1" noChangeShapeType="1" noTextEdit="1"/>
                </p:cNvSpPr>
                <p:nvPr/>
              </p:nvSpPr>
              <p:spPr>
                <a:xfrm>
                  <a:off x="4887190" y="4110335"/>
                  <a:ext cx="457200" cy="457200"/>
                </a:xfrm>
                <a:prstGeom prst="ellipse">
                  <a:avLst/>
                </a:prstGeom>
                <a:blipFill>
                  <a:blip r:embed="rId7"/>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sp>
          <p:nvSpPr>
            <p:cNvPr id="110" name="Oval 109">
              <a:extLst>
                <a:ext uri="{FF2B5EF4-FFF2-40B4-BE49-F238E27FC236}">
                  <a16:creationId xmlns:a16="http://schemas.microsoft.com/office/drawing/2014/main" id="{0DC4E4E0-4073-774B-A9F7-A071ECE29BFC}"/>
                </a:ext>
              </a:extLst>
            </p:cNvPr>
            <p:cNvSpPr/>
            <p:nvPr/>
          </p:nvSpPr>
          <p:spPr>
            <a:xfrm>
              <a:off x="4887190" y="5334000"/>
              <a:ext cx="457200" cy="457200"/>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AlternateContent xmlns:mc="http://schemas.openxmlformats.org/markup-compatibility/2006" xmlns:a14="http://schemas.microsoft.com/office/drawing/2010/main">
          <mc:Choice Requires="a14">
            <p:sp>
              <p:nvSpPr>
                <p:cNvPr id="111" name="Oval 110">
                  <a:extLst>
                    <a:ext uri="{FF2B5EF4-FFF2-40B4-BE49-F238E27FC236}">
                      <a16:creationId xmlns:a16="http://schemas.microsoft.com/office/drawing/2014/main" id="{1EBE89D9-426D-A94D-9742-4D43E3D5A388}"/>
                    </a:ext>
                  </a:extLst>
                </p:cNvPr>
                <p:cNvSpPr/>
                <p:nvPr/>
              </p:nvSpPr>
              <p:spPr>
                <a:xfrm>
                  <a:off x="3853555" y="4725818"/>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𝑠</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mc:Choice>
          <mc:Fallback xmlns="">
            <p:sp>
              <p:nvSpPr>
                <p:cNvPr id="111" name="Oval 110">
                  <a:extLst>
                    <a:ext uri="{FF2B5EF4-FFF2-40B4-BE49-F238E27FC236}">
                      <a16:creationId xmlns:a16="http://schemas.microsoft.com/office/drawing/2014/main" id="{1EBE89D9-426D-A94D-9742-4D43E3D5A388}"/>
                    </a:ext>
                  </a:extLst>
                </p:cNvPr>
                <p:cNvSpPr>
                  <a:spLocks noRot="1" noChangeAspect="1" noMove="1" noResize="1" noEditPoints="1" noAdjustHandles="1" noChangeArrowheads="1" noChangeShapeType="1" noTextEdit="1"/>
                </p:cNvSpPr>
                <p:nvPr/>
              </p:nvSpPr>
              <p:spPr>
                <a:xfrm>
                  <a:off x="3853555" y="4725818"/>
                  <a:ext cx="457200" cy="457200"/>
                </a:xfrm>
                <a:prstGeom prst="ellipse">
                  <a:avLst/>
                </a:prstGeom>
                <a:blipFill>
                  <a:blip r:embed="rId8"/>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112" name="Straight Connector 111">
              <a:extLst>
                <a:ext uri="{FF2B5EF4-FFF2-40B4-BE49-F238E27FC236}">
                  <a16:creationId xmlns:a16="http://schemas.microsoft.com/office/drawing/2014/main" id="{ACF563A3-5A4A-9B48-AB77-AF1B24DCCBF9}"/>
                </a:ext>
              </a:extLst>
            </p:cNvPr>
            <p:cNvCxnSpPr>
              <a:cxnSpLocks/>
              <a:stCxn id="109" idx="4"/>
              <a:endCxn id="110" idx="0"/>
            </p:cNvCxnSpPr>
            <p:nvPr/>
          </p:nvCxnSpPr>
          <p:spPr>
            <a:xfrm>
              <a:off x="5115790" y="4567535"/>
              <a:ext cx="0" cy="766465"/>
            </a:xfrm>
            <a:prstGeom prst="line">
              <a:avLst/>
            </a:prstGeom>
            <a:noFill/>
            <a:ln w="25400" cap="flat" cmpd="sng" algn="ctr">
              <a:solidFill>
                <a:sysClr val="windowText" lastClr="000000"/>
              </a:solidFill>
              <a:prstDash val="solid"/>
            </a:ln>
            <a:effectLst/>
          </p:spPr>
        </p:cxnSp>
        <p:cxnSp>
          <p:nvCxnSpPr>
            <p:cNvPr id="113" name="Straight Connector 112">
              <a:extLst>
                <a:ext uri="{FF2B5EF4-FFF2-40B4-BE49-F238E27FC236}">
                  <a16:creationId xmlns:a16="http://schemas.microsoft.com/office/drawing/2014/main" id="{C10D0F83-9EAE-3E4F-9D50-D8A106C87E06}"/>
                </a:ext>
              </a:extLst>
            </p:cNvPr>
            <p:cNvCxnSpPr>
              <a:cxnSpLocks/>
              <a:stCxn id="109" idx="2"/>
              <a:endCxn id="111" idx="7"/>
            </p:cNvCxnSpPr>
            <p:nvPr/>
          </p:nvCxnSpPr>
          <p:spPr>
            <a:xfrm flipH="1">
              <a:off x="4243800" y="4338935"/>
              <a:ext cx="643390" cy="453838"/>
            </a:xfrm>
            <a:prstGeom prst="line">
              <a:avLst/>
            </a:prstGeom>
            <a:noFill/>
            <a:ln w="25400" cap="flat" cmpd="sng" algn="ctr">
              <a:solidFill>
                <a:sysClr val="windowText" lastClr="000000"/>
              </a:solidFill>
              <a:prstDash val="solid"/>
            </a:ln>
            <a:effectLst/>
          </p:spPr>
        </p:cxnSp>
        <p:cxnSp>
          <p:nvCxnSpPr>
            <p:cNvPr id="114" name="Straight Connector 113">
              <a:extLst>
                <a:ext uri="{FF2B5EF4-FFF2-40B4-BE49-F238E27FC236}">
                  <a16:creationId xmlns:a16="http://schemas.microsoft.com/office/drawing/2014/main" id="{B5B942A2-97A4-0645-A662-90A06A8C4389}"/>
                </a:ext>
              </a:extLst>
            </p:cNvPr>
            <p:cNvCxnSpPr>
              <a:cxnSpLocks/>
              <a:stCxn id="110" idx="2"/>
              <a:endCxn id="111" idx="5"/>
            </p:cNvCxnSpPr>
            <p:nvPr/>
          </p:nvCxnSpPr>
          <p:spPr>
            <a:xfrm flipH="1" flipV="1">
              <a:off x="4243800" y="5116063"/>
              <a:ext cx="643390" cy="446537"/>
            </a:xfrm>
            <a:prstGeom prst="line">
              <a:avLst/>
            </a:prstGeom>
            <a:noFill/>
            <a:ln w="25400" cap="flat" cmpd="sng" algn="ctr">
              <a:solidFill>
                <a:sysClr val="windowText" lastClr="000000"/>
              </a:solidFill>
              <a:prstDash val="solid"/>
            </a:ln>
            <a:effectLst/>
          </p:spPr>
        </p:cxnSp>
        <p:cxnSp>
          <p:nvCxnSpPr>
            <p:cNvPr id="115" name="Straight Connector 114">
              <a:extLst>
                <a:ext uri="{FF2B5EF4-FFF2-40B4-BE49-F238E27FC236}">
                  <a16:creationId xmlns:a16="http://schemas.microsoft.com/office/drawing/2014/main" id="{8028F534-D161-244C-BAAB-BA6D2C662AB3}"/>
                </a:ext>
              </a:extLst>
            </p:cNvPr>
            <p:cNvCxnSpPr>
              <a:cxnSpLocks/>
              <a:stCxn id="105" idx="6"/>
              <a:endCxn id="111" idx="2"/>
            </p:cNvCxnSpPr>
            <p:nvPr/>
          </p:nvCxnSpPr>
          <p:spPr>
            <a:xfrm>
              <a:off x="2445069" y="4953000"/>
              <a:ext cx="1408486" cy="1418"/>
            </a:xfrm>
            <a:prstGeom prst="line">
              <a:avLst/>
            </a:prstGeom>
            <a:noFill/>
            <a:ln w="25400" cap="flat" cmpd="sng" algn="ctr">
              <a:solidFill>
                <a:sysClr val="windowText" lastClr="000000"/>
              </a:solidFill>
              <a:prstDash val="solid"/>
            </a:ln>
            <a:effectLst/>
          </p:spPr>
        </p:cxnSp>
        <p:sp>
          <p:nvSpPr>
            <p:cNvPr id="116" name="TextBox 115">
              <a:extLst>
                <a:ext uri="{FF2B5EF4-FFF2-40B4-BE49-F238E27FC236}">
                  <a16:creationId xmlns:a16="http://schemas.microsoft.com/office/drawing/2014/main" id="{28E0644C-8955-F74E-B276-6D65AF63DD95}"/>
                </a:ext>
              </a:extLst>
            </p:cNvPr>
            <p:cNvSpPr txBox="1"/>
            <p:nvPr/>
          </p:nvSpPr>
          <p:spPr>
            <a:xfrm>
              <a:off x="623711" y="4096287"/>
              <a:ext cx="288862" cy="461665"/>
            </a:xfrm>
            <a:prstGeom prst="rect">
              <a:avLst/>
            </a:prstGeom>
            <a:noFill/>
          </p:spPr>
          <p:txBody>
            <a:bodyPr wrap="square" rtlCol="0">
              <a:spAutoFit/>
            </a:bodyPr>
            <a:lstStyle/>
            <a:p>
              <a:r>
                <a:rPr lang="en-US" sz="2400">
                  <a:solidFill>
                    <a:srgbClr val="C0504D"/>
                  </a:solidFill>
                  <a:latin typeface="Helvetica Neue Light" panose="02000403000000020004" pitchFamily="2" charset="0"/>
                  <a:ea typeface="Helvetica Neue Light" panose="02000403000000020004" pitchFamily="2" charset="0"/>
                </a:rPr>
                <a:t>A</a:t>
              </a:r>
            </a:p>
          </p:txBody>
        </p:sp>
        <p:sp>
          <p:nvSpPr>
            <p:cNvPr id="117" name="TextBox 116">
              <a:extLst>
                <a:ext uri="{FF2B5EF4-FFF2-40B4-BE49-F238E27FC236}">
                  <a16:creationId xmlns:a16="http://schemas.microsoft.com/office/drawing/2014/main" id="{59553E09-24A6-8245-90E8-C76B714013F8}"/>
                </a:ext>
              </a:extLst>
            </p:cNvPr>
            <p:cNvSpPr txBox="1"/>
            <p:nvPr/>
          </p:nvSpPr>
          <p:spPr>
            <a:xfrm>
              <a:off x="623711" y="5334000"/>
              <a:ext cx="288862" cy="461665"/>
            </a:xfrm>
            <a:prstGeom prst="rect">
              <a:avLst/>
            </a:prstGeom>
            <a:noFill/>
          </p:spPr>
          <p:txBody>
            <a:bodyPr wrap="square" rtlCol="0">
              <a:spAutoFit/>
            </a:bodyPr>
            <a:lstStyle/>
            <a:p>
              <a:r>
                <a:rPr lang="en-US" sz="2400">
                  <a:solidFill>
                    <a:srgbClr val="C0504D"/>
                  </a:solidFill>
                  <a:latin typeface="Helvetica Neue Light" panose="02000403000000020004" pitchFamily="2" charset="0"/>
                  <a:ea typeface="Helvetica Neue Light" panose="02000403000000020004" pitchFamily="2" charset="0"/>
                </a:rPr>
                <a:t>A</a:t>
              </a:r>
            </a:p>
          </p:txBody>
        </p:sp>
        <p:sp>
          <p:nvSpPr>
            <p:cNvPr id="118" name="TextBox 117">
              <a:extLst>
                <a:ext uri="{FF2B5EF4-FFF2-40B4-BE49-F238E27FC236}">
                  <a16:creationId xmlns:a16="http://schemas.microsoft.com/office/drawing/2014/main" id="{68D816B2-B972-C940-A0A9-C6C19EB6C8E4}"/>
                </a:ext>
              </a:extLst>
            </p:cNvPr>
            <p:cNvSpPr txBox="1"/>
            <p:nvPr/>
          </p:nvSpPr>
          <p:spPr>
            <a:xfrm>
              <a:off x="3904247" y="4314369"/>
              <a:ext cx="288862" cy="461665"/>
            </a:xfrm>
            <a:prstGeom prst="rect">
              <a:avLst/>
            </a:prstGeom>
            <a:noFill/>
          </p:spPr>
          <p:txBody>
            <a:bodyPr wrap="square" rtlCol="0">
              <a:spAutoFit/>
            </a:bodyPr>
            <a:lstStyle/>
            <a:p>
              <a:r>
                <a:rPr lang="en-US" sz="2400">
                  <a:solidFill>
                    <a:srgbClr val="4BACC6"/>
                  </a:solidFill>
                  <a:latin typeface="Helvetica Neue Light" panose="02000403000000020004" pitchFamily="2" charset="0"/>
                  <a:ea typeface="Helvetica Neue Light" panose="02000403000000020004" pitchFamily="2" charset="0"/>
                </a:rPr>
                <a:t>B</a:t>
              </a:r>
            </a:p>
          </p:txBody>
        </p:sp>
        <p:sp>
          <p:nvSpPr>
            <p:cNvPr id="119" name="TextBox 118">
              <a:extLst>
                <a:ext uri="{FF2B5EF4-FFF2-40B4-BE49-F238E27FC236}">
                  <a16:creationId xmlns:a16="http://schemas.microsoft.com/office/drawing/2014/main" id="{CC5D0020-A74A-2E42-BBDE-CA86F3C5691A}"/>
                </a:ext>
              </a:extLst>
            </p:cNvPr>
            <p:cNvSpPr txBox="1"/>
            <p:nvPr/>
          </p:nvSpPr>
          <p:spPr>
            <a:xfrm>
              <a:off x="2038009" y="4303068"/>
              <a:ext cx="288862" cy="461665"/>
            </a:xfrm>
            <a:prstGeom prst="rect">
              <a:avLst/>
            </a:prstGeom>
            <a:noFill/>
          </p:spPr>
          <p:txBody>
            <a:bodyPr wrap="square" rtlCol="0">
              <a:spAutoFit/>
            </a:bodyPr>
            <a:lstStyle/>
            <a:p>
              <a:r>
                <a:rPr lang="en-US" sz="2400">
                  <a:solidFill>
                    <a:srgbClr val="C0504D"/>
                  </a:solidFill>
                  <a:latin typeface="Helvetica Neue Light" panose="02000403000000020004" pitchFamily="2" charset="0"/>
                  <a:ea typeface="Helvetica Neue Light" panose="02000403000000020004" pitchFamily="2" charset="0"/>
                </a:rPr>
                <a:t>A</a:t>
              </a:r>
            </a:p>
          </p:txBody>
        </p:sp>
        <p:sp>
          <p:nvSpPr>
            <p:cNvPr id="120" name="TextBox 119">
              <a:extLst>
                <a:ext uri="{FF2B5EF4-FFF2-40B4-BE49-F238E27FC236}">
                  <a16:creationId xmlns:a16="http://schemas.microsoft.com/office/drawing/2014/main" id="{88857E83-F1DC-7D45-A714-5D8F327C601B}"/>
                </a:ext>
              </a:extLst>
            </p:cNvPr>
            <p:cNvSpPr txBox="1"/>
            <p:nvPr/>
          </p:nvSpPr>
          <p:spPr>
            <a:xfrm>
              <a:off x="5339393" y="4096287"/>
              <a:ext cx="288862" cy="461665"/>
            </a:xfrm>
            <a:prstGeom prst="rect">
              <a:avLst/>
            </a:prstGeom>
            <a:noFill/>
          </p:spPr>
          <p:txBody>
            <a:bodyPr wrap="square" rtlCol="0">
              <a:spAutoFit/>
            </a:bodyPr>
            <a:lstStyle/>
            <a:p>
              <a:r>
                <a:rPr lang="en-US" sz="2400">
                  <a:solidFill>
                    <a:srgbClr val="4BACC6"/>
                  </a:solidFill>
                  <a:latin typeface="Helvetica Neue Light" panose="02000403000000020004" pitchFamily="2" charset="0"/>
                  <a:ea typeface="Helvetica Neue Light" panose="02000403000000020004" pitchFamily="2" charset="0"/>
                </a:rPr>
                <a:t>B</a:t>
              </a:r>
            </a:p>
          </p:txBody>
        </p:sp>
        <p:sp>
          <p:nvSpPr>
            <p:cNvPr id="121" name="TextBox 120">
              <a:extLst>
                <a:ext uri="{FF2B5EF4-FFF2-40B4-BE49-F238E27FC236}">
                  <a16:creationId xmlns:a16="http://schemas.microsoft.com/office/drawing/2014/main" id="{CC624697-EE06-7E48-8288-6C68F13F2D11}"/>
                </a:ext>
              </a:extLst>
            </p:cNvPr>
            <p:cNvSpPr txBox="1"/>
            <p:nvPr/>
          </p:nvSpPr>
          <p:spPr>
            <a:xfrm>
              <a:off x="5349774" y="5348254"/>
              <a:ext cx="288862" cy="461665"/>
            </a:xfrm>
            <a:prstGeom prst="rect">
              <a:avLst/>
            </a:prstGeom>
            <a:noFill/>
          </p:spPr>
          <p:txBody>
            <a:bodyPr wrap="square" rtlCol="0">
              <a:spAutoFit/>
            </a:bodyPr>
            <a:lstStyle/>
            <a:p>
              <a:r>
                <a:rPr lang="en-US" sz="2400">
                  <a:solidFill>
                    <a:srgbClr val="4BACC6"/>
                  </a:solidFill>
                  <a:latin typeface="Helvetica Neue Light" panose="02000403000000020004" pitchFamily="2" charset="0"/>
                  <a:ea typeface="Helvetica Neue Light" panose="02000403000000020004" pitchFamily="2" charset="0"/>
                </a:rPr>
                <a:t>B</a:t>
              </a:r>
            </a:p>
          </p:txBody>
        </p:sp>
        <p:sp>
          <p:nvSpPr>
            <p:cNvPr id="122" name="TextBox 121">
              <a:extLst>
                <a:ext uri="{FF2B5EF4-FFF2-40B4-BE49-F238E27FC236}">
                  <a16:creationId xmlns:a16="http://schemas.microsoft.com/office/drawing/2014/main" id="{B4D188C7-3A6F-0746-BCFE-66AA718F1A80}"/>
                </a:ext>
              </a:extLst>
            </p:cNvPr>
            <p:cNvSpPr txBox="1"/>
            <p:nvPr/>
          </p:nvSpPr>
          <p:spPr>
            <a:xfrm>
              <a:off x="1756506" y="5597780"/>
              <a:ext cx="1384600" cy="541865"/>
            </a:xfrm>
            <a:prstGeom prst="rect">
              <a:avLst/>
            </a:prstGeom>
            <a:noFill/>
          </p:spPr>
          <p:txBody>
            <a:bodyPr wrap="square" rtlCol="0">
              <a:spAutoFit/>
            </a:bodyPr>
            <a:lstStyle/>
            <a:p>
              <a:r>
                <a:rPr lang="en-US" sz="2400">
                  <a:solidFill>
                    <a:prstClr val="black"/>
                  </a:solidFill>
                  <a:latin typeface="Helvetica Neue Light" panose="02000403000000020004" pitchFamily="2" charset="0"/>
                  <a:ea typeface="Helvetica Neue Light" panose="02000403000000020004" pitchFamily="2" charset="0"/>
                </a:rPr>
                <a:t>Anchor</a:t>
              </a:r>
            </a:p>
          </p:txBody>
        </p:sp>
        <p:cxnSp>
          <p:nvCxnSpPr>
            <p:cNvPr id="123" name="Straight Arrow Connector 122">
              <a:extLst>
                <a:ext uri="{FF2B5EF4-FFF2-40B4-BE49-F238E27FC236}">
                  <a16:creationId xmlns:a16="http://schemas.microsoft.com/office/drawing/2014/main" id="{8426811E-4178-CC4C-944A-96826524AC6D}"/>
                </a:ext>
              </a:extLst>
            </p:cNvPr>
            <p:cNvCxnSpPr>
              <a:cxnSpLocks/>
              <a:endCxn id="105" idx="4"/>
            </p:cNvCxnSpPr>
            <p:nvPr/>
          </p:nvCxnSpPr>
          <p:spPr>
            <a:xfrm flipH="1" flipV="1">
              <a:off x="2216469" y="5181600"/>
              <a:ext cx="0" cy="528900"/>
            </a:xfrm>
            <a:prstGeom prst="straightConnector1">
              <a:avLst/>
            </a:prstGeom>
            <a:noFill/>
            <a:ln w="19050" cap="flat" cmpd="sng" algn="ctr">
              <a:solidFill>
                <a:sysClr val="windowText" lastClr="000000"/>
              </a:solidFill>
              <a:prstDash val="solid"/>
              <a:tailEnd type="triangle"/>
            </a:ln>
            <a:effectLst/>
          </p:spPr>
        </p:cxnSp>
        <p:sp>
          <p:nvSpPr>
            <p:cNvPr id="125" name="TextBox 124">
              <a:extLst>
                <a:ext uri="{FF2B5EF4-FFF2-40B4-BE49-F238E27FC236}">
                  <a16:creationId xmlns:a16="http://schemas.microsoft.com/office/drawing/2014/main" id="{803998E3-FC2B-8C4D-8F4C-E316819BA50F}"/>
                </a:ext>
              </a:extLst>
            </p:cNvPr>
            <p:cNvSpPr txBox="1"/>
            <p:nvPr/>
          </p:nvSpPr>
          <p:spPr>
            <a:xfrm>
              <a:off x="3630260" y="5594467"/>
              <a:ext cx="1384601" cy="541865"/>
            </a:xfrm>
            <a:prstGeom prst="rect">
              <a:avLst/>
            </a:prstGeom>
            <a:noFill/>
          </p:spPr>
          <p:txBody>
            <a:bodyPr wrap="square" rtlCol="0">
              <a:spAutoFit/>
            </a:bodyPr>
            <a:lstStyle/>
            <a:p>
              <a:r>
                <a:rPr lang="en-US" sz="2400">
                  <a:solidFill>
                    <a:prstClr val="black"/>
                  </a:solidFill>
                  <a:latin typeface="Helvetica Neue Light" panose="02000403000000020004" pitchFamily="2" charset="0"/>
                  <a:ea typeface="Helvetica Neue Light" panose="02000403000000020004" pitchFamily="2" charset="0"/>
                </a:rPr>
                <a:t>Anchor</a:t>
              </a:r>
            </a:p>
          </p:txBody>
        </p:sp>
        <p:cxnSp>
          <p:nvCxnSpPr>
            <p:cNvPr id="126" name="Straight Arrow Connector 125">
              <a:extLst>
                <a:ext uri="{FF2B5EF4-FFF2-40B4-BE49-F238E27FC236}">
                  <a16:creationId xmlns:a16="http://schemas.microsoft.com/office/drawing/2014/main" id="{F280259A-3118-FA49-BF94-2072DBF5803B}"/>
                </a:ext>
              </a:extLst>
            </p:cNvPr>
            <p:cNvCxnSpPr>
              <a:cxnSpLocks/>
              <a:endCxn id="111" idx="4"/>
            </p:cNvCxnSpPr>
            <p:nvPr/>
          </p:nvCxnSpPr>
          <p:spPr>
            <a:xfrm flipH="1" flipV="1">
              <a:off x="4082155" y="5183018"/>
              <a:ext cx="0" cy="524168"/>
            </a:xfrm>
            <a:prstGeom prst="straightConnector1">
              <a:avLst/>
            </a:prstGeom>
            <a:noFill/>
            <a:ln w="19050" cap="flat" cmpd="sng" algn="ctr">
              <a:solidFill>
                <a:sysClr val="windowText" lastClr="000000"/>
              </a:solidFill>
              <a:prstDash val="solid"/>
              <a:tailEnd type="triangle"/>
            </a:ln>
            <a:effectLst/>
          </p:spPr>
        </p:cxnSp>
      </p:grpSp>
      <p:sp>
        <p:nvSpPr>
          <p:cNvPr id="127" name="TextBox 126">
            <a:extLst>
              <a:ext uri="{FF2B5EF4-FFF2-40B4-BE49-F238E27FC236}">
                <a16:creationId xmlns:a16="http://schemas.microsoft.com/office/drawing/2014/main" id="{A3C0A208-91D0-034C-8D60-9D4913C76E51}"/>
              </a:ext>
            </a:extLst>
          </p:cNvPr>
          <p:cNvSpPr txBox="1"/>
          <p:nvPr/>
        </p:nvSpPr>
        <p:spPr>
          <a:xfrm>
            <a:off x="6760984" y="3639410"/>
            <a:ext cx="2170823" cy="830997"/>
          </a:xfrm>
          <a:prstGeom prst="rect">
            <a:avLst/>
          </a:prstGeom>
          <a:noFill/>
        </p:spPr>
        <p:txBody>
          <a:bodyPr wrap="square" rtlCol="0">
            <a:spAutoFit/>
          </a:bodyPr>
          <a:lstStyle/>
          <a:p>
            <a:r>
              <a:rPr lang="en-US" sz="2400">
                <a:solidFill>
                  <a:prstClr val="black"/>
                </a:solidFill>
                <a:latin typeface="Calibri" panose="020F0502020204030204" pitchFamily="34" charset="0"/>
                <a:ea typeface="Helvetica Neue Light" panose="02000403000000020004" pitchFamily="2" charset="0"/>
                <a:cs typeface="Calibri" panose="020F0502020204030204" pitchFamily="34" charset="0"/>
              </a:rPr>
              <a:t>Relative Distances</a:t>
            </a:r>
          </a:p>
        </p:txBody>
      </p:sp>
    </p:spTree>
    <p:extLst>
      <p:ext uri="{BB962C8B-B14F-4D97-AF65-F5344CB8AC3E}">
        <p14:creationId xmlns:p14="http://schemas.microsoft.com/office/powerpoint/2010/main" val="32607841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2AEDA-C433-0B44-A069-1355B6740751}"/>
              </a:ext>
            </a:extLst>
          </p:cNvPr>
          <p:cNvSpPr>
            <a:spLocks noGrp="1"/>
          </p:cNvSpPr>
          <p:nvPr>
            <p:ph type="title"/>
          </p:nvPr>
        </p:nvSpPr>
        <p:spPr/>
        <p:txBody>
          <a:bodyPr/>
          <a:lstStyle/>
          <a:p>
            <a:r>
              <a:rPr lang="en-US"/>
              <a:t>Power of “Anchor-sets”</a:t>
            </a:r>
          </a:p>
        </p:txBody>
      </p:sp>
      <p:sp>
        <p:nvSpPr>
          <p:cNvPr id="3" name="Content Placeholder 2">
            <a:extLst>
              <a:ext uri="{FF2B5EF4-FFF2-40B4-BE49-F238E27FC236}">
                <a16:creationId xmlns:a16="http://schemas.microsoft.com/office/drawing/2014/main" id="{98DFA027-AF29-E24B-85C9-7F72CBCE26FF}"/>
              </a:ext>
            </a:extLst>
          </p:cNvPr>
          <p:cNvSpPr>
            <a:spLocks noGrp="1"/>
          </p:cNvSpPr>
          <p:nvPr>
            <p:ph idx="1"/>
          </p:nvPr>
        </p:nvSpPr>
        <p:spPr>
          <a:xfrm>
            <a:off x="457200" y="1295401"/>
            <a:ext cx="8613422" cy="2688940"/>
          </a:xfrm>
        </p:spPr>
        <p:txBody>
          <a:bodyPr/>
          <a:lstStyle/>
          <a:p>
            <a:r>
              <a:rPr lang="en-US" sz="2800"/>
              <a:t>Generalize anchor from a single node to </a:t>
            </a:r>
            <a:r>
              <a:rPr lang="en-US" sz="2800" b="1"/>
              <a:t>a set of nodes</a:t>
            </a:r>
          </a:p>
          <a:p>
            <a:pPr lvl="1"/>
            <a:r>
              <a:rPr lang="en-US" sz="2400"/>
              <a:t>We define distance to an anchor-set as the minimum distance to all the nodes in the ancho-set</a:t>
            </a:r>
          </a:p>
          <a:p>
            <a:r>
              <a:rPr lang="en-US" sz="2800" b="1">
                <a:solidFill>
                  <a:srgbClr val="C00000"/>
                </a:solidFill>
              </a:rPr>
              <a:t>Observation:</a:t>
            </a:r>
            <a:r>
              <a:rPr lang="en-US" sz="2800"/>
              <a:t> Large anchor-sets can sometimes provide more precise position estimate </a:t>
            </a:r>
          </a:p>
          <a:p>
            <a:pPr lvl="1"/>
            <a:r>
              <a:rPr lang="en-US" sz="2400"/>
              <a:t>We can save the total number of anchors</a:t>
            </a:r>
            <a:endParaRPr lang="en-US" sz="2800"/>
          </a:p>
          <a:p>
            <a:endParaRPr lang="en-US"/>
          </a:p>
          <a:p>
            <a:endParaRPr lang="en-US"/>
          </a:p>
        </p:txBody>
      </p:sp>
      <p:sp>
        <p:nvSpPr>
          <p:cNvPr id="4" name="Date Placeholder 3">
            <a:extLst>
              <a:ext uri="{FF2B5EF4-FFF2-40B4-BE49-F238E27FC236}">
                <a16:creationId xmlns:a16="http://schemas.microsoft.com/office/drawing/2014/main" id="{B36EF486-F8FE-8D4D-B84F-07EF06C23633}"/>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FF03FBCB-A34E-3540-A337-85ABE8655B97}"/>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1CA29EA6-FCA8-BC40-AB67-6DF2903E9562}"/>
              </a:ext>
            </a:extLst>
          </p:cNvPr>
          <p:cNvSpPr>
            <a:spLocks noGrp="1"/>
          </p:cNvSpPr>
          <p:nvPr>
            <p:ph type="sldNum" sz="quarter" idx="12"/>
          </p:nvPr>
        </p:nvSpPr>
        <p:spPr/>
        <p:txBody>
          <a:bodyPr/>
          <a:lstStyle/>
          <a:p>
            <a:fld id="{19B12225-5612-419B-A8D5-4B8EEE4C217E}" type="slidenum">
              <a:rPr lang="en-US" smtClean="0"/>
              <a:pPr/>
              <a:t>55</a:t>
            </a:fld>
            <a:endParaRPr lang="en-US"/>
          </a:p>
        </p:txBody>
      </p:sp>
      <mc:AlternateContent xmlns:mc="http://schemas.openxmlformats.org/markup-compatibility/2006" xmlns:a14="http://schemas.microsoft.com/office/drawing/2010/main">
        <mc:Choice Requires="a14">
          <p:graphicFrame>
            <p:nvGraphicFramePr>
              <p:cNvPr id="51" name="Table 50">
                <a:extLst>
                  <a:ext uri="{FF2B5EF4-FFF2-40B4-BE49-F238E27FC236}">
                    <a16:creationId xmlns:a16="http://schemas.microsoft.com/office/drawing/2014/main" id="{EF2D5D84-B6E9-9A47-9F2D-3DA075CF4660}"/>
                  </a:ext>
                </a:extLst>
              </p:cNvPr>
              <p:cNvGraphicFramePr>
                <a:graphicFrameLocks noGrp="1"/>
              </p:cNvGraphicFramePr>
              <p:nvPr>
                <p:extLst>
                  <p:ext uri="{D42A27DB-BD31-4B8C-83A1-F6EECF244321}">
                    <p14:modId xmlns:p14="http://schemas.microsoft.com/office/powerpoint/2010/main" val="315756050"/>
                  </p:ext>
                </p:extLst>
              </p:nvPr>
            </p:nvGraphicFramePr>
            <p:xfrm>
              <a:off x="6293919" y="4542902"/>
              <a:ext cx="2207816" cy="1442427"/>
            </p:xfrm>
            <a:graphic>
              <a:graphicData uri="http://schemas.openxmlformats.org/drawingml/2006/table">
                <a:tbl>
                  <a:tblPr firstRow="1" bandRow="1"/>
                  <a:tblGrid>
                    <a:gridCol w="551954">
                      <a:extLst>
                        <a:ext uri="{9D8B030D-6E8A-4147-A177-3AD203B41FA5}">
                          <a16:colId xmlns:a16="http://schemas.microsoft.com/office/drawing/2014/main" val="4202041703"/>
                        </a:ext>
                      </a:extLst>
                    </a:gridCol>
                    <a:gridCol w="551954">
                      <a:extLst>
                        <a:ext uri="{9D8B030D-6E8A-4147-A177-3AD203B41FA5}">
                          <a16:colId xmlns:a16="http://schemas.microsoft.com/office/drawing/2014/main" val="1649521953"/>
                        </a:ext>
                      </a:extLst>
                    </a:gridCol>
                    <a:gridCol w="551954">
                      <a:extLst>
                        <a:ext uri="{9D8B030D-6E8A-4147-A177-3AD203B41FA5}">
                          <a16:colId xmlns:a16="http://schemas.microsoft.com/office/drawing/2014/main" val="3224123173"/>
                        </a:ext>
                      </a:extLst>
                    </a:gridCol>
                    <a:gridCol w="551954">
                      <a:extLst>
                        <a:ext uri="{9D8B030D-6E8A-4147-A177-3AD203B41FA5}">
                          <a16:colId xmlns:a16="http://schemas.microsoft.com/office/drawing/2014/main" val="531322879"/>
                        </a:ext>
                      </a:extLst>
                    </a:gridCol>
                  </a:tblGrid>
                  <a:tr h="480809">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1</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2</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3</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76005131"/>
                      </a:ext>
                    </a:extLst>
                  </a:tr>
                  <a:tr h="480809">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1</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2</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rgbClr val="C00000"/>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66518299"/>
                      </a:ext>
                    </a:extLst>
                  </a:tr>
                  <a:tr h="480809">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3</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2</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rgbClr val="0070C0"/>
                              </a:solidFill>
                              <a:latin typeface="Helvetica Neue Light" panose="02000403000000020004" pitchFamily="2" charset="0"/>
                              <a:ea typeface="Helvetica Neue Light" panose="02000403000000020004" pitchFamily="2" charset="0"/>
                            </a:rPr>
                            <a:t>0</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299739"/>
                      </a:ext>
                    </a:extLst>
                  </a:tr>
                </a:tbl>
              </a:graphicData>
            </a:graphic>
          </p:graphicFrame>
        </mc:Choice>
        <mc:Fallback xmlns="">
          <p:graphicFrame>
            <p:nvGraphicFramePr>
              <p:cNvPr id="51" name="Table 50">
                <a:extLst>
                  <a:ext uri="{FF2B5EF4-FFF2-40B4-BE49-F238E27FC236}">
                    <a16:creationId xmlns:a16="http://schemas.microsoft.com/office/drawing/2014/main" id="{EF2D5D84-B6E9-9A47-9F2D-3DA075CF4660}"/>
                  </a:ext>
                </a:extLst>
              </p:cNvPr>
              <p:cNvGraphicFramePr>
                <a:graphicFrameLocks noGrp="1"/>
              </p:cNvGraphicFramePr>
              <p:nvPr>
                <p:extLst>
                  <p:ext uri="{D42A27DB-BD31-4B8C-83A1-F6EECF244321}">
                    <p14:modId xmlns:p14="http://schemas.microsoft.com/office/powerpoint/2010/main" val="315756050"/>
                  </p:ext>
                </p:extLst>
              </p:nvPr>
            </p:nvGraphicFramePr>
            <p:xfrm>
              <a:off x="6293919" y="4542902"/>
              <a:ext cx="2207816" cy="1442427"/>
            </p:xfrm>
            <a:graphic>
              <a:graphicData uri="http://schemas.openxmlformats.org/drawingml/2006/table">
                <a:tbl>
                  <a:tblPr firstRow="1" bandRow="1"/>
                  <a:tblGrid>
                    <a:gridCol w="551954">
                      <a:extLst>
                        <a:ext uri="{9D8B030D-6E8A-4147-A177-3AD203B41FA5}">
                          <a16:colId xmlns:a16="http://schemas.microsoft.com/office/drawing/2014/main" val="4202041703"/>
                        </a:ext>
                      </a:extLst>
                    </a:gridCol>
                    <a:gridCol w="551954">
                      <a:extLst>
                        <a:ext uri="{9D8B030D-6E8A-4147-A177-3AD203B41FA5}">
                          <a16:colId xmlns:a16="http://schemas.microsoft.com/office/drawing/2014/main" val="1649521953"/>
                        </a:ext>
                      </a:extLst>
                    </a:gridCol>
                    <a:gridCol w="551954">
                      <a:extLst>
                        <a:ext uri="{9D8B030D-6E8A-4147-A177-3AD203B41FA5}">
                          <a16:colId xmlns:a16="http://schemas.microsoft.com/office/drawing/2014/main" val="3224123173"/>
                        </a:ext>
                      </a:extLst>
                    </a:gridCol>
                    <a:gridCol w="551954">
                      <a:extLst>
                        <a:ext uri="{9D8B030D-6E8A-4147-A177-3AD203B41FA5}">
                          <a16:colId xmlns:a16="http://schemas.microsoft.com/office/drawing/2014/main" val="531322879"/>
                        </a:ext>
                      </a:extLst>
                    </a:gridCol>
                  </a:tblGrid>
                  <a:tr h="480809">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3"/>
                          <a:stretch>
                            <a:fillRect l="-101099" t="-1266" r="-201099" b="-224051"/>
                          </a:stretch>
                        </a:blipFill>
                      </a:tcPr>
                    </a:tc>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3"/>
                          <a:stretch>
                            <a:fillRect l="-203333" t="-1266" r="-103333" b="-224051"/>
                          </a:stretch>
                        </a:blipFill>
                      </a:tcPr>
                    </a:tc>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3"/>
                          <a:stretch>
                            <a:fillRect l="-300000" t="-1266" r="-2198" b="-224051"/>
                          </a:stretch>
                        </a:blipFill>
                      </a:tcPr>
                    </a:tc>
                    <a:extLst>
                      <a:ext uri="{0D108BD9-81ED-4DB2-BD59-A6C34878D82A}">
                        <a16:rowId xmlns:a16="http://schemas.microsoft.com/office/drawing/2014/main" val="3376005131"/>
                      </a:ext>
                    </a:extLst>
                  </a:tr>
                  <a:tr h="480809">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3"/>
                          <a:stretch>
                            <a:fillRect l="-1099" t="-101266" r="-301099" b="-124051"/>
                          </a:stretch>
                        </a:blip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2</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rgbClr val="C00000"/>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66518299"/>
                      </a:ext>
                    </a:extLst>
                  </a:tr>
                  <a:tr h="480809">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3"/>
                          <a:stretch>
                            <a:fillRect l="-1099" t="-201266" r="-301099" b="-24051"/>
                          </a:stretch>
                        </a:blip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2</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rgbClr val="0070C0"/>
                              </a:solidFill>
                              <a:latin typeface="Helvetica Neue Light" panose="02000403000000020004" pitchFamily="2" charset="0"/>
                              <a:ea typeface="Helvetica Neue Light" panose="02000403000000020004" pitchFamily="2" charset="0"/>
                            </a:rPr>
                            <a:t>0</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299739"/>
                      </a:ext>
                    </a:extLst>
                  </a:tr>
                </a:tbl>
              </a:graphicData>
            </a:graphic>
          </p:graphicFrame>
        </mc:Fallback>
      </mc:AlternateContent>
      <p:sp>
        <p:nvSpPr>
          <p:cNvPr id="52" name="TextBox 51">
            <a:extLst>
              <a:ext uri="{FF2B5EF4-FFF2-40B4-BE49-F238E27FC236}">
                <a16:creationId xmlns:a16="http://schemas.microsoft.com/office/drawing/2014/main" id="{6E518705-09D8-574C-B287-A47B2627C27E}"/>
              </a:ext>
            </a:extLst>
          </p:cNvPr>
          <p:cNvSpPr txBox="1"/>
          <p:nvPr/>
        </p:nvSpPr>
        <p:spPr>
          <a:xfrm>
            <a:off x="6177416" y="4063373"/>
            <a:ext cx="2628023" cy="461665"/>
          </a:xfrm>
          <a:prstGeom prst="rect">
            <a:avLst/>
          </a:prstGeom>
          <a:noFill/>
        </p:spPr>
        <p:txBody>
          <a:bodyPr wrap="square" rtlCol="0">
            <a:spAutoFit/>
          </a:bodyPr>
          <a:lstStyle/>
          <a:p>
            <a:r>
              <a:rPr lang="en-US" sz="2400">
                <a:solidFill>
                  <a:prstClr val="black"/>
                </a:solidFill>
                <a:latin typeface="Calibri" panose="020F0502020204030204" pitchFamily="34" charset="0"/>
                <a:ea typeface="Helvetica Neue Light" panose="02000403000000020004" pitchFamily="2" charset="0"/>
                <a:cs typeface="Calibri" panose="020F0502020204030204" pitchFamily="34" charset="0"/>
              </a:rPr>
              <a:t>Relative Distances</a:t>
            </a:r>
          </a:p>
        </p:txBody>
      </p:sp>
      <p:grpSp>
        <p:nvGrpSpPr>
          <p:cNvPr id="7" name="Group 6">
            <a:extLst>
              <a:ext uri="{FF2B5EF4-FFF2-40B4-BE49-F238E27FC236}">
                <a16:creationId xmlns:a16="http://schemas.microsoft.com/office/drawing/2014/main" id="{392DA3C3-B6CD-374D-97B6-998A4402806A}"/>
              </a:ext>
            </a:extLst>
          </p:cNvPr>
          <p:cNvGrpSpPr/>
          <p:nvPr/>
        </p:nvGrpSpPr>
        <p:grpSpPr>
          <a:xfrm>
            <a:off x="660401" y="4329282"/>
            <a:ext cx="4501532" cy="2254398"/>
            <a:chOff x="542118" y="3752221"/>
            <a:chExt cx="5014925" cy="2511509"/>
          </a:xfrm>
        </p:grpSpPr>
        <mc:AlternateContent xmlns:mc="http://schemas.openxmlformats.org/markup-compatibility/2006" xmlns:a14="http://schemas.microsoft.com/office/drawing/2010/main">
          <mc:Choice Requires="a14">
            <p:sp>
              <p:nvSpPr>
                <p:cNvPr id="31" name="Oval 30">
                  <a:extLst>
                    <a:ext uri="{FF2B5EF4-FFF2-40B4-BE49-F238E27FC236}">
                      <a16:creationId xmlns:a16="http://schemas.microsoft.com/office/drawing/2014/main" id="{BA98138A-F93D-674B-97A8-76AF6782C7AB}"/>
                    </a:ext>
                  </a:extLst>
                </p:cNvPr>
                <p:cNvSpPr/>
                <p:nvPr/>
              </p:nvSpPr>
              <p:spPr>
                <a:xfrm>
                  <a:off x="919397" y="3770734"/>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𝑣</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1</m:t>
                            </m:r>
                          </m:sub>
                        </m:sSub>
                      </m:oMath>
                    </m:oMathPara>
                  </a14:m>
                  <a:endParaRPr kumimoji="0" lang="en-US" sz="2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Choice>
          <mc:Fallback xmlns="">
            <p:sp>
              <p:nvSpPr>
                <p:cNvPr id="31" name="Oval 30">
                  <a:extLst>
                    <a:ext uri="{FF2B5EF4-FFF2-40B4-BE49-F238E27FC236}">
                      <a16:creationId xmlns:a16="http://schemas.microsoft.com/office/drawing/2014/main" id="{BA98138A-F93D-674B-97A8-76AF6782C7AB}"/>
                    </a:ext>
                  </a:extLst>
                </p:cNvPr>
                <p:cNvSpPr>
                  <a:spLocks noRot="1" noChangeAspect="1" noMove="1" noResize="1" noEditPoints="1" noAdjustHandles="1" noChangeArrowheads="1" noChangeShapeType="1" noTextEdit="1"/>
                </p:cNvSpPr>
                <p:nvPr/>
              </p:nvSpPr>
              <p:spPr>
                <a:xfrm>
                  <a:off x="919397" y="3770734"/>
                  <a:ext cx="457200" cy="457200"/>
                </a:xfrm>
                <a:prstGeom prst="ellipse">
                  <a:avLst/>
                </a:prstGeom>
                <a:blipFill>
                  <a:blip r:embed="rId4"/>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Oval 31">
                  <a:extLst>
                    <a:ext uri="{FF2B5EF4-FFF2-40B4-BE49-F238E27FC236}">
                      <a16:creationId xmlns:a16="http://schemas.microsoft.com/office/drawing/2014/main" id="{31F9F54F-6F09-F441-A08F-24C5353DD14F}"/>
                    </a:ext>
                  </a:extLst>
                </p:cNvPr>
                <p:cNvSpPr/>
                <p:nvPr/>
              </p:nvSpPr>
              <p:spPr>
                <a:xfrm>
                  <a:off x="919397" y="5006421"/>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𝑣</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3</m:t>
                            </m:r>
                          </m:sub>
                        </m:sSub>
                      </m:oMath>
                    </m:oMathPara>
                  </a14:m>
                  <a:endParaRPr kumimoji="0" lang="en-US" sz="2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Choice>
          <mc:Fallback xmlns="">
            <p:sp>
              <p:nvSpPr>
                <p:cNvPr id="32" name="Oval 31">
                  <a:extLst>
                    <a:ext uri="{FF2B5EF4-FFF2-40B4-BE49-F238E27FC236}">
                      <a16:creationId xmlns:a16="http://schemas.microsoft.com/office/drawing/2014/main" id="{31F9F54F-6F09-F441-A08F-24C5353DD14F}"/>
                    </a:ext>
                  </a:extLst>
                </p:cNvPr>
                <p:cNvSpPr>
                  <a:spLocks noRot="1" noChangeAspect="1" noMove="1" noResize="1" noEditPoints="1" noAdjustHandles="1" noChangeArrowheads="1" noChangeShapeType="1" noTextEdit="1"/>
                </p:cNvSpPr>
                <p:nvPr/>
              </p:nvSpPr>
              <p:spPr>
                <a:xfrm>
                  <a:off x="919397" y="5006421"/>
                  <a:ext cx="457200" cy="457200"/>
                </a:xfrm>
                <a:prstGeom prst="ellipse">
                  <a:avLst/>
                </a:prstGeom>
                <a:blipFill>
                  <a:blip r:embed="rId5"/>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Oval 32">
                  <a:extLst>
                    <a:ext uri="{FF2B5EF4-FFF2-40B4-BE49-F238E27FC236}">
                      <a16:creationId xmlns:a16="http://schemas.microsoft.com/office/drawing/2014/main" id="{68001AB1-6117-5B4D-8953-9E365C7D9FBB}"/>
                    </a:ext>
                  </a:extLst>
                </p:cNvPr>
                <p:cNvSpPr/>
                <p:nvPr/>
              </p:nvSpPr>
              <p:spPr>
                <a:xfrm>
                  <a:off x="1906276" y="4380334"/>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𝑠</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Helvetica Neue Light" panose="02000403000000020004" pitchFamily="2" charset="0"/>
                    <a:cs typeface="+mn-cs"/>
                  </a:endParaRPr>
                </a:p>
              </p:txBody>
            </p:sp>
          </mc:Choice>
          <mc:Fallback xmlns="">
            <p:sp>
              <p:nvSpPr>
                <p:cNvPr id="33" name="Oval 32">
                  <a:extLst>
                    <a:ext uri="{FF2B5EF4-FFF2-40B4-BE49-F238E27FC236}">
                      <a16:creationId xmlns:a16="http://schemas.microsoft.com/office/drawing/2014/main" id="{68001AB1-6117-5B4D-8953-9E365C7D9FBB}"/>
                    </a:ext>
                  </a:extLst>
                </p:cNvPr>
                <p:cNvSpPr>
                  <a:spLocks noRot="1" noChangeAspect="1" noMove="1" noResize="1" noEditPoints="1" noAdjustHandles="1" noChangeArrowheads="1" noChangeShapeType="1" noTextEdit="1"/>
                </p:cNvSpPr>
                <p:nvPr/>
              </p:nvSpPr>
              <p:spPr>
                <a:xfrm>
                  <a:off x="1906276" y="4380334"/>
                  <a:ext cx="457200" cy="457200"/>
                </a:xfrm>
                <a:prstGeom prst="ellipse">
                  <a:avLst/>
                </a:prstGeom>
                <a:blipFill>
                  <a:blip r:embed="rId6"/>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34" name="Straight Connector 33">
              <a:extLst>
                <a:ext uri="{FF2B5EF4-FFF2-40B4-BE49-F238E27FC236}">
                  <a16:creationId xmlns:a16="http://schemas.microsoft.com/office/drawing/2014/main" id="{6C273707-D725-7440-BF5F-BB06A4B85DF5}"/>
                </a:ext>
              </a:extLst>
            </p:cNvPr>
            <p:cNvCxnSpPr>
              <a:cxnSpLocks/>
              <a:stCxn id="31" idx="4"/>
              <a:endCxn id="32" idx="0"/>
            </p:cNvCxnSpPr>
            <p:nvPr/>
          </p:nvCxnSpPr>
          <p:spPr>
            <a:xfrm>
              <a:off x="1147997" y="4227934"/>
              <a:ext cx="0" cy="778487"/>
            </a:xfrm>
            <a:prstGeom prst="line">
              <a:avLst/>
            </a:prstGeom>
            <a:noFill/>
            <a:ln w="25400" cap="flat" cmpd="sng" algn="ctr">
              <a:solidFill>
                <a:sysClr val="windowText" lastClr="000000"/>
              </a:solidFill>
              <a:prstDash val="solid"/>
            </a:ln>
            <a:effectLst/>
          </p:spPr>
        </p:cxnSp>
        <p:cxnSp>
          <p:nvCxnSpPr>
            <p:cNvPr id="35" name="Straight Connector 34">
              <a:extLst>
                <a:ext uri="{FF2B5EF4-FFF2-40B4-BE49-F238E27FC236}">
                  <a16:creationId xmlns:a16="http://schemas.microsoft.com/office/drawing/2014/main" id="{4BFB4C52-4393-7C4F-ACCF-BBE00EB7DBA4}"/>
                </a:ext>
              </a:extLst>
            </p:cNvPr>
            <p:cNvCxnSpPr>
              <a:cxnSpLocks/>
              <a:stCxn id="31" idx="6"/>
              <a:endCxn id="33" idx="1"/>
            </p:cNvCxnSpPr>
            <p:nvPr/>
          </p:nvCxnSpPr>
          <p:spPr>
            <a:xfrm>
              <a:off x="1376597" y="3999334"/>
              <a:ext cx="596634" cy="447955"/>
            </a:xfrm>
            <a:prstGeom prst="line">
              <a:avLst/>
            </a:prstGeom>
            <a:noFill/>
            <a:ln w="25400" cap="flat" cmpd="sng" algn="ctr">
              <a:solidFill>
                <a:sysClr val="windowText" lastClr="000000"/>
              </a:solidFill>
              <a:prstDash val="solid"/>
            </a:ln>
            <a:effectLst/>
          </p:spPr>
        </p:cxnSp>
        <p:cxnSp>
          <p:nvCxnSpPr>
            <p:cNvPr id="36" name="Straight Connector 35">
              <a:extLst>
                <a:ext uri="{FF2B5EF4-FFF2-40B4-BE49-F238E27FC236}">
                  <a16:creationId xmlns:a16="http://schemas.microsoft.com/office/drawing/2014/main" id="{E49E50BF-19E1-9E42-8134-BCAC4F60BA81}"/>
                </a:ext>
              </a:extLst>
            </p:cNvPr>
            <p:cNvCxnSpPr>
              <a:cxnSpLocks/>
              <a:stCxn id="32" idx="6"/>
              <a:endCxn id="33" idx="3"/>
            </p:cNvCxnSpPr>
            <p:nvPr/>
          </p:nvCxnSpPr>
          <p:spPr>
            <a:xfrm flipV="1">
              <a:off x="1376597" y="4770579"/>
              <a:ext cx="596634" cy="464442"/>
            </a:xfrm>
            <a:prstGeom prst="line">
              <a:avLst/>
            </a:prstGeom>
            <a:noFill/>
            <a:ln w="25400" cap="flat" cmpd="sng" algn="ctr">
              <a:solidFill>
                <a:sysClr val="windowText" lastClr="000000"/>
              </a:solidFill>
              <a:prstDash val="solid"/>
            </a:ln>
            <a:effectLst/>
          </p:spPr>
        </p:cxnSp>
        <p:sp>
          <p:nvSpPr>
            <p:cNvPr id="37" name="Oval 36">
              <a:extLst>
                <a:ext uri="{FF2B5EF4-FFF2-40B4-BE49-F238E27FC236}">
                  <a16:creationId xmlns:a16="http://schemas.microsoft.com/office/drawing/2014/main" id="{F421A8E7-85F8-8742-A81F-777E05EC6BE3}"/>
                </a:ext>
              </a:extLst>
            </p:cNvPr>
            <p:cNvSpPr/>
            <p:nvPr/>
          </p:nvSpPr>
          <p:spPr>
            <a:xfrm>
              <a:off x="4805597" y="3766269"/>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Helvetica Neue Light" panose="02000403000000020004" pitchFamily="2" charset="0"/>
                <a:cs typeface="+mn-cs"/>
              </a:endParaRPr>
            </a:p>
          </p:txBody>
        </p:sp>
        <p:sp>
          <p:nvSpPr>
            <p:cNvPr id="38" name="Oval 37">
              <a:extLst>
                <a:ext uri="{FF2B5EF4-FFF2-40B4-BE49-F238E27FC236}">
                  <a16:creationId xmlns:a16="http://schemas.microsoft.com/office/drawing/2014/main" id="{4E53B274-95FC-0E4C-A78A-90CE18D6938B}"/>
                </a:ext>
              </a:extLst>
            </p:cNvPr>
            <p:cNvSpPr/>
            <p:nvPr/>
          </p:nvSpPr>
          <p:spPr>
            <a:xfrm>
              <a:off x="4805597" y="4989934"/>
              <a:ext cx="457200" cy="457200"/>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AlternateContent xmlns:mc="http://schemas.openxmlformats.org/markup-compatibility/2006" xmlns:a14="http://schemas.microsoft.com/office/drawing/2010/main">
          <mc:Choice Requires="a14">
            <p:sp>
              <p:nvSpPr>
                <p:cNvPr id="39" name="Oval 38">
                  <a:extLst>
                    <a:ext uri="{FF2B5EF4-FFF2-40B4-BE49-F238E27FC236}">
                      <a16:creationId xmlns:a16="http://schemas.microsoft.com/office/drawing/2014/main" id="{029FA959-8DE7-2847-85AB-F95328E952A3}"/>
                    </a:ext>
                  </a:extLst>
                </p:cNvPr>
                <p:cNvSpPr/>
                <p:nvPr/>
              </p:nvSpPr>
              <p:spPr>
                <a:xfrm>
                  <a:off x="3771962" y="4381752"/>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𝑠</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mc:Choice>
          <mc:Fallback xmlns="">
            <p:sp>
              <p:nvSpPr>
                <p:cNvPr id="39" name="Oval 38">
                  <a:extLst>
                    <a:ext uri="{FF2B5EF4-FFF2-40B4-BE49-F238E27FC236}">
                      <a16:creationId xmlns:a16="http://schemas.microsoft.com/office/drawing/2014/main" id="{029FA959-8DE7-2847-85AB-F95328E952A3}"/>
                    </a:ext>
                  </a:extLst>
                </p:cNvPr>
                <p:cNvSpPr>
                  <a:spLocks noRot="1" noChangeAspect="1" noMove="1" noResize="1" noEditPoints="1" noAdjustHandles="1" noChangeArrowheads="1" noChangeShapeType="1" noTextEdit="1"/>
                </p:cNvSpPr>
                <p:nvPr/>
              </p:nvSpPr>
              <p:spPr>
                <a:xfrm>
                  <a:off x="3771962" y="4381752"/>
                  <a:ext cx="457200" cy="457200"/>
                </a:xfrm>
                <a:prstGeom prst="ellipse">
                  <a:avLst/>
                </a:prstGeom>
                <a:blipFill>
                  <a:blip r:embed="rId7"/>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40" name="Straight Connector 39">
              <a:extLst>
                <a:ext uri="{FF2B5EF4-FFF2-40B4-BE49-F238E27FC236}">
                  <a16:creationId xmlns:a16="http://schemas.microsoft.com/office/drawing/2014/main" id="{4B8E1BB1-436E-7142-855F-C0F389F61D56}"/>
                </a:ext>
              </a:extLst>
            </p:cNvPr>
            <p:cNvCxnSpPr>
              <a:cxnSpLocks/>
              <a:stCxn id="37" idx="4"/>
              <a:endCxn id="38" idx="0"/>
            </p:cNvCxnSpPr>
            <p:nvPr/>
          </p:nvCxnSpPr>
          <p:spPr>
            <a:xfrm>
              <a:off x="5034197" y="4223469"/>
              <a:ext cx="0" cy="766465"/>
            </a:xfrm>
            <a:prstGeom prst="line">
              <a:avLst/>
            </a:prstGeom>
            <a:noFill/>
            <a:ln w="25400" cap="flat" cmpd="sng" algn="ctr">
              <a:solidFill>
                <a:sysClr val="windowText" lastClr="000000"/>
              </a:solidFill>
              <a:prstDash val="solid"/>
            </a:ln>
            <a:effectLst/>
          </p:spPr>
        </p:cxnSp>
        <p:cxnSp>
          <p:nvCxnSpPr>
            <p:cNvPr id="41" name="Straight Connector 40">
              <a:extLst>
                <a:ext uri="{FF2B5EF4-FFF2-40B4-BE49-F238E27FC236}">
                  <a16:creationId xmlns:a16="http://schemas.microsoft.com/office/drawing/2014/main" id="{35D0BEF1-F292-3B43-8B66-0260DAEDF7A1}"/>
                </a:ext>
              </a:extLst>
            </p:cNvPr>
            <p:cNvCxnSpPr>
              <a:cxnSpLocks/>
              <a:stCxn id="37" idx="2"/>
              <a:endCxn id="39" idx="7"/>
            </p:cNvCxnSpPr>
            <p:nvPr/>
          </p:nvCxnSpPr>
          <p:spPr>
            <a:xfrm flipH="1">
              <a:off x="4162207" y="3994869"/>
              <a:ext cx="643390" cy="453838"/>
            </a:xfrm>
            <a:prstGeom prst="line">
              <a:avLst/>
            </a:prstGeom>
            <a:noFill/>
            <a:ln w="25400" cap="flat" cmpd="sng" algn="ctr">
              <a:solidFill>
                <a:sysClr val="windowText" lastClr="000000"/>
              </a:solidFill>
              <a:prstDash val="solid"/>
            </a:ln>
            <a:effectLst/>
          </p:spPr>
        </p:cxnSp>
        <p:cxnSp>
          <p:nvCxnSpPr>
            <p:cNvPr id="42" name="Straight Connector 41">
              <a:extLst>
                <a:ext uri="{FF2B5EF4-FFF2-40B4-BE49-F238E27FC236}">
                  <a16:creationId xmlns:a16="http://schemas.microsoft.com/office/drawing/2014/main" id="{583DDD15-0D96-884C-B888-DEE0A18D90EA}"/>
                </a:ext>
              </a:extLst>
            </p:cNvPr>
            <p:cNvCxnSpPr>
              <a:cxnSpLocks/>
              <a:stCxn id="38" idx="2"/>
              <a:endCxn id="39" idx="5"/>
            </p:cNvCxnSpPr>
            <p:nvPr/>
          </p:nvCxnSpPr>
          <p:spPr>
            <a:xfrm flipH="1" flipV="1">
              <a:off x="4162207" y="4771997"/>
              <a:ext cx="643390" cy="446537"/>
            </a:xfrm>
            <a:prstGeom prst="line">
              <a:avLst/>
            </a:prstGeom>
            <a:noFill/>
            <a:ln w="25400" cap="flat" cmpd="sng" algn="ctr">
              <a:solidFill>
                <a:sysClr val="windowText" lastClr="000000"/>
              </a:solidFill>
              <a:prstDash val="solid"/>
            </a:ln>
            <a:effectLst/>
          </p:spPr>
        </p:cxnSp>
        <p:cxnSp>
          <p:nvCxnSpPr>
            <p:cNvPr id="43" name="Straight Connector 42">
              <a:extLst>
                <a:ext uri="{FF2B5EF4-FFF2-40B4-BE49-F238E27FC236}">
                  <a16:creationId xmlns:a16="http://schemas.microsoft.com/office/drawing/2014/main" id="{48E4401A-0637-824D-9679-3C2CF42CC796}"/>
                </a:ext>
              </a:extLst>
            </p:cNvPr>
            <p:cNvCxnSpPr>
              <a:cxnSpLocks/>
              <a:stCxn id="33" idx="6"/>
              <a:endCxn id="39" idx="2"/>
            </p:cNvCxnSpPr>
            <p:nvPr/>
          </p:nvCxnSpPr>
          <p:spPr>
            <a:xfrm>
              <a:off x="2363476" y="4608934"/>
              <a:ext cx="1408486" cy="1418"/>
            </a:xfrm>
            <a:prstGeom prst="line">
              <a:avLst/>
            </a:prstGeom>
            <a:noFill/>
            <a:ln w="25400" cap="flat" cmpd="sng" algn="ctr">
              <a:solidFill>
                <a:sysClr val="windowText" lastClr="000000"/>
              </a:solidFill>
              <a:prstDash val="solid"/>
            </a:ln>
            <a:effectLst/>
          </p:spPr>
        </p:cxnSp>
        <p:sp>
          <p:nvSpPr>
            <p:cNvPr id="44" name="TextBox 43">
              <a:extLst>
                <a:ext uri="{FF2B5EF4-FFF2-40B4-BE49-F238E27FC236}">
                  <a16:creationId xmlns:a16="http://schemas.microsoft.com/office/drawing/2014/main" id="{EBF8F41C-1DFB-7C46-98DB-C44D14244D18}"/>
                </a:ext>
              </a:extLst>
            </p:cNvPr>
            <p:cNvSpPr txBox="1"/>
            <p:nvPr/>
          </p:nvSpPr>
          <p:spPr>
            <a:xfrm>
              <a:off x="542118" y="3752221"/>
              <a:ext cx="288862" cy="461665"/>
            </a:xfrm>
            <a:prstGeom prst="rect">
              <a:avLst/>
            </a:prstGeom>
            <a:noFill/>
          </p:spPr>
          <p:txBody>
            <a:bodyPr wrap="square" rtlCol="0">
              <a:spAutoFit/>
            </a:bodyPr>
            <a:lstStyle/>
            <a:p>
              <a:r>
                <a:rPr lang="en-US" sz="2400">
                  <a:solidFill>
                    <a:srgbClr val="C0504D"/>
                  </a:solidFill>
                  <a:latin typeface="Helvetica Neue Light" panose="02000403000000020004" pitchFamily="2" charset="0"/>
                  <a:ea typeface="Helvetica Neue Light" panose="02000403000000020004" pitchFamily="2" charset="0"/>
                </a:rPr>
                <a:t>A</a:t>
              </a:r>
            </a:p>
          </p:txBody>
        </p:sp>
        <p:sp>
          <p:nvSpPr>
            <p:cNvPr id="45" name="TextBox 44">
              <a:extLst>
                <a:ext uri="{FF2B5EF4-FFF2-40B4-BE49-F238E27FC236}">
                  <a16:creationId xmlns:a16="http://schemas.microsoft.com/office/drawing/2014/main" id="{735CD2DD-9845-EB4E-8158-FB7EEE3D2DCF}"/>
                </a:ext>
              </a:extLst>
            </p:cNvPr>
            <p:cNvSpPr txBox="1"/>
            <p:nvPr/>
          </p:nvSpPr>
          <p:spPr>
            <a:xfrm>
              <a:off x="542118" y="4989934"/>
              <a:ext cx="288862" cy="461665"/>
            </a:xfrm>
            <a:prstGeom prst="rect">
              <a:avLst/>
            </a:prstGeom>
            <a:noFill/>
          </p:spPr>
          <p:txBody>
            <a:bodyPr wrap="square" rtlCol="0">
              <a:spAutoFit/>
            </a:bodyPr>
            <a:lstStyle/>
            <a:p>
              <a:r>
                <a:rPr lang="en-US" sz="2400">
                  <a:solidFill>
                    <a:srgbClr val="C0504D"/>
                  </a:solidFill>
                  <a:latin typeface="Helvetica Neue Light" panose="02000403000000020004" pitchFamily="2" charset="0"/>
                  <a:ea typeface="Helvetica Neue Light" panose="02000403000000020004" pitchFamily="2" charset="0"/>
                </a:rPr>
                <a:t>A</a:t>
              </a:r>
            </a:p>
          </p:txBody>
        </p:sp>
        <p:sp>
          <p:nvSpPr>
            <p:cNvPr id="46" name="TextBox 45">
              <a:extLst>
                <a:ext uri="{FF2B5EF4-FFF2-40B4-BE49-F238E27FC236}">
                  <a16:creationId xmlns:a16="http://schemas.microsoft.com/office/drawing/2014/main" id="{78696F91-2EBE-7C48-9C6E-9FACF67D3408}"/>
                </a:ext>
              </a:extLst>
            </p:cNvPr>
            <p:cNvSpPr txBox="1"/>
            <p:nvPr/>
          </p:nvSpPr>
          <p:spPr>
            <a:xfrm>
              <a:off x="3822654" y="3970303"/>
              <a:ext cx="288862" cy="461665"/>
            </a:xfrm>
            <a:prstGeom prst="rect">
              <a:avLst/>
            </a:prstGeom>
            <a:noFill/>
          </p:spPr>
          <p:txBody>
            <a:bodyPr wrap="square" rtlCol="0">
              <a:spAutoFit/>
            </a:bodyPr>
            <a:lstStyle/>
            <a:p>
              <a:r>
                <a:rPr lang="en-US" sz="2400">
                  <a:solidFill>
                    <a:srgbClr val="4BACC6"/>
                  </a:solidFill>
                  <a:latin typeface="Helvetica Neue Light" panose="02000403000000020004" pitchFamily="2" charset="0"/>
                  <a:ea typeface="Helvetica Neue Light" panose="02000403000000020004" pitchFamily="2" charset="0"/>
                </a:rPr>
                <a:t>B</a:t>
              </a:r>
            </a:p>
          </p:txBody>
        </p:sp>
        <p:sp>
          <p:nvSpPr>
            <p:cNvPr id="47" name="TextBox 46">
              <a:extLst>
                <a:ext uri="{FF2B5EF4-FFF2-40B4-BE49-F238E27FC236}">
                  <a16:creationId xmlns:a16="http://schemas.microsoft.com/office/drawing/2014/main" id="{EF2DEFAA-F5E2-744E-9436-2A3BD77B23C7}"/>
                </a:ext>
              </a:extLst>
            </p:cNvPr>
            <p:cNvSpPr txBox="1"/>
            <p:nvPr/>
          </p:nvSpPr>
          <p:spPr>
            <a:xfrm>
              <a:off x="1956416" y="3959002"/>
              <a:ext cx="288862" cy="461665"/>
            </a:xfrm>
            <a:prstGeom prst="rect">
              <a:avLst/>
            </a:prstGeom>
            <a:noFill/>
          </p:spPr>
          <p:txBody>
            <a:bodyPr wrap="square" rtlCol="0">
              <a:spAutoFit/>
            </a:bodyPr>
            <a:lstStyle/>
            <a:p>
              <a:r>
                <a:rPr lang="en-US" sz="2400">
                  <a:solidFill>
                    <a:srgbClr val="C0504D"/>
                  </a:solidFill>
                  <a:latin typeface="Helvetica Neue Light" panose="02000403000000020004" pitchFamily="2" charset="0"/>
                  <a:ea typeface="Helvetica Neue Light" panose="02000403000000020004" pitchFamily="2" charset="0"/>
                </a:rPr>
                <a:t>A</a:t>
              </a:r>
            </a:p>
          </p:txBody>
        </p:sp>
        <p:sp>
          <p:nvSpPr>
            <p:cNvPr id="48" name="TextBox 47">
              <a:extLst>
                <a:ext uri="{FF2B5EF4-FFF2-40B4-BE49-F238E27FC236}">
                  <a16:creationId xmlns:a16="http://schemas.microsoft.com/office/drawing/2014/main" id="{42BDA425-802A-5049-AD57-7858302F8BE7}"/>
                </a:ext>
              </a:extLst>
            </p:cNvPr>
            <p:cNvSpPr txBox="1"/>
            <p:nvPr/>
          </p:nvSpPr>
          <p:spPr>
            <a:xfrm>
              <a:off x="5257800" y="3752221"/>
              <a:ext cx="288862" cy="461665"/>
            </a:xfrm>
            <a:prstGeom prst="rect">
              <a:avLst/>
            </a:prstGeom>
            <a:noFill/>
          </p:spPr>
          <p:txBody>
            <a:bodyPr wrap="square" rtlCol="0">
              <a:spAutoFit/>
            </a:bodyPr>
            <a:lstStyle/>
            <a:p>
              <a:r>
                <a:rPr lang="en-US" sz="2400">
                  <a:solidFill>
                    <a:srgbClr val="4BACC6"/>
                  </a:solidFill>
                  <a:latin typeface="Helvetica Neue Light" panose="02000403000000020004" pitchFamily="2" charset="0"/>
                  <a:ea typeface="Helvetica Neue Light" panose="02000403000000020004" pitchFamily="2" charset="0"/>
                </a:rPr>
                <a:t>B</a:t>
              </a:r>
            </a:p>
          </p:txBody>
        </p:sp>
        <p:sp>
          <p:nvSpPr>
            <p:cNvPr id="49" name="TextBox 48">
              <a:extLst>
                <a:ext uri="{FF2B5EF4-FFF2-40B4-BE49-F238E27FC236}">
                  <a16:creationId xmlns:a16="http://schemas.microsoft.com/office/drawing/2014/main" id="{A245C9FA-AE25-CF4A-955D-C633452E34F2}"/>
                </a:ext>
              </a:extLst>
            </p:cNvPr>
            <p:cNvSpPr txBox="1"/>
            <p:nvPr/>
          </p:nvSpPr>
          <p:spPr>
            <a:xfrm>
              <a:off x="5268181" y="5004188"/>
              <a:ext cx="288862" cy="461665"/>
            </a:xfrm>
            <a:prstGeom prst="rect">
              <a:avLst/>
            </a:prstGeom>
            <a:noFill/>
          </p:spPr>
          <p:txBody>
            <a:bodyPr wrap="square" rtlCol="0">
              <a:spAutoFit/>
            </a:bodyPr>
            <a:lstStyle/>
            <a:p>
              <a:r>
                <a:rPr lang="en-US" sz="2400">
                  <a:solidFill>
                    <a:srgbClr val="4BACC6"/>
                  </a:solidFill>
                  <a:latin typeface="Helvetica Neue Light" panose="02000403000000020004" pitchFamily="2" charset="0"/>
                  <a:ea typeface="Helvetica Neue Light" panose="02000403000000020004" pitchFamily="2" charset="0"/>
                </a:rPr>
                <a:t>B</a:t>
              </a:r>
            </a:p>
          </p:txBody>
        </p:sp>
        <p:sp>
          <p:nvSpPr>
            <p:cNvPr id="50" name="TextBox 49">
              <a:extLst>
                <a:ext uri="{FF2B5EF4-FFF2-40B4-BE49-F238E27FC236}">
                  <a16:creationId xmlns:a16="http://schemas.microsoft.com/office/drawing/2014/main" id="{D5C40DEC-679A-4142-A2ED-B28337EE849D}"/>
                </a:ext>
              </a:extLst>
            </p:cNvPr>
            <p:cNvSpPr txBox="1"/>
            <p:nvPr/>
          </p:nvSpPr>
          <p:spPr>
            <a:xfrm>
              <a:off x="1233775" y="5475111"/>
              <a:ext cx="1705826" cy="788619"/>
            </a:xfrm>
            <a:prstGeom prst="rect">
              <a:avLst/>
            </a:prstGeom>
            <a:noFill/>
          </p:spPr>
          <p:txBody>
            <a:bodyPr wrap="square" rtlCol="0">
              <a:spAutoFit/>
            </a:bodyPr>
            <a:lstStyle/>
            <a:p>
              <a:r>
                <a:rPr lang="en-US" sz="2000">
                  <a:solidFill>
                    <a:prstClr val="black"/>
                  </a:solidFill>
                  <a:latin typeface="Helvetica Neue Light" panose="02000403000000020004" pitchFamily="2" charset="0"/>
                  <a:ea typeface="Helvetica Neue Light" panose="02000403000000020004" pitchFamily="2" charset="0"/>
                </a:rPr>
                <a:t>Size-2</a:t>
              </a:r>
            </a:p>
            <a:p>
              <a:r>
                <a:rPr lang="en-US" sz="2000">
                  <a:solidFill>
                    <a:prstClr val="black"/>
                  </a:solidFill>
                  <a:latin typeface="Helvetica Neue Light" panose="02000403000000020004" pitchFamily="2" charset="0"/>
                  <a:ea typeface="Helvetica Neue Light" panose="02000403000000020004" pitchFamily="2" charset="0"/>
                </a:rPr>
                <a:t>Anchor-set</a:t>
              </a:r>
            </a:p>
          </p:txBody>
        </p:sp>
        <p:sp>
          <p:nvSpPr>
            <p:cNvPr id="53" name="TextBox 52">
              <a:extLst>
                <a:ext uri="{FF2B5EF4-FFF2-40B4-BE49-F238E27FC236}">
                  <a16:creationId xmlns:a16="http://schemas.microsoft.com/office/drawing/2014/main" id="{AD794C18-C5C4-1F45-BE1B-97E54D518B49}"/>
                </a:ext>
              </a:extLst>
            </p:cNvPr>
            <p:cNvSpPr txBox="1"/>
            <p:nvPr/>
          </p:nvSpPr>
          <p:spPr>
            <a:xfrm>
              <a:off x="3386125" y="5290455"/>
              <a:ext cx="1920233" cy="445742"/>
            </a:xfrm>
            <a:prstGeom prst="rect">
              <a:avLst/>
            </a:prstGeom>
            <a:noFill/>
          </p:spPr>
          <p:txBody>
            <a:bodyPr wrap="square" rtlCol="0">
              <a:spAutoFit/>
            </a:bodyPr>
            <a:lstStyle/>
            <a:p>
              <a:r>
                <a:rPr lang="en-US" sz="2000">
                  <a:solidFill>
                    <a:prstClr val="black"/>
                  </a:solidFill>
                  <a:latin typeface="Helvetica Neue Light" panose="02000403000000020004" pitchFamily="2" charset="0"/>
                  <a:ea typeface="Helvetica Neue Light" panose="02000403000000020004" pitchFamily="2" charset="0"/>
                </a:rPr>
                <a:t>Anchor</a:t>
              </a:r>
            </a:p>
          </p:txBody>
        </p:sp>
        <p:cxnSp>
          <p:nvCxnSpPr>
            <p:cNvPr id="54" name="Straight Arrow Connector 53">
              <a:extLst>
                <a:ext uri="{FF2B5EF4-FFF2-40B4-BE49-F238E27FC236}">
                  <a16:creationId xmlns:a16="http://schemas.microsoft.com/office/drawing/2014/main" id="{DCCA2743-9A40-8041-90D2-9BAFB1AD29B3}"/>
                </a:ext>
              </a:extLst>
            </p:cNvPr>
            <p:cNvCxnSpPr>
              <a:cxnSpLocks/>
              <a:endCxn id="39" idx="4"/>
            </p:cNvCxnSpPr>
            <p:nvPr/>
          </p:nvCxnSpPr>
          <p:spPr>
            <a:xfrm flipV="1">
              <a:off x="4000562" y="4838952"/>
              <a:ext cx="0" cy="451503"/>
            </a:xfrm>
            <a:prstGeom prst="straightConnector1">
              <a:avLst/>
            </a:prstGeom>
            <a:noFill/>
            <a:ln w="19050" cap="flat" cmpd="sng" algn="ctr">
              <a:solidFill>
                <a:sysClr val="windowText" lastClr="000000"/>
              </a:solidFill>
              <a:prstDash val="solid"/>
              <a:tailEnd type="triangle"/>
            </a:ln>
            <a:effectLst/>
          </p:spPr>
        </p:cxnSp>
        <p:sp>
          <p:nvSpPr>
            <p:cNvPr id="55" name="Oval 54">
              <a:extLst>
                <a:ext uri="{FF2B5EF4-FFF2-40B4-BE49-F238E27FC236}">
                  <a16:creationId xmlns:a16="http://schemas.microsoft.com/office/drawing/2014/main" id="{A28D2D06-C31C-2B4C-B8EC-5C9432520F45}"/>
                </a:ext>
              </a:extLst>
            </p:cNvPr>
            <p:cNvSpPr/>
            <p:nvPr/>
          </p:nvSpPr>
          <p:spPr>
            <a:xfrm rot="19513939">
              <a:off x="700237" y="4437643"/>
              <a:ext cx="2001050" cy="941225"/>
            </a:xfrm>
            <a:prstGeom prst="ellipse">
              <a:avLst/>
            </a:prstGeom>
            <a:noFill/>
            <a:ln w="12700" cap="flat" cmpd="sng" algn="ctr">
              <a:solidFill>
                <a:sysClr val="windowText" lastClr="0000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E3E76DB1-7F7F-4741-83ED-9216EEE21DAB}"/>
                    </a:ext>
                  </a:extLst>
                </p:cNvPr>
                <p:cNvSpPr/>
                <p:nvPr/>
              </p:nvSpPr>
              <p:spPr>
                <a:xfrm>
                  <a:off x="1702727" y="4779953"/>
                  <a:ext cx="531364"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dirty="0" smtClean="0">
                                <a:solidFill>
                                  <a:prstClr val="black"/>
                                </a:solidFill>
                                <a:latin typeface="Cambria Math" panose="02040503050406030204" pitchFamily="18" charset="0"/>
                              </a:rPr>
                            </m:ctrlPr>
                          </m:sSubPr>
                          <m:e>
                            <m:r>
                              <a:rPr lang="en-US" sz="2400" i="1" dirty="0">
                                <a:solidFill>
                                  <a:prstClr val="black"/>
                                </a:solidFill>
                                <a:latin typeface="Cambria Math" panose="02040503050406030204" pitchFamily="18" charset="0"/>
                              </a:rPr>
                              <m:t>𝑠</m:t>
                            </m:r>
                          </m:e>
                          <m:sub>
                            <m:r>
                              <a:rPr lang="en-US" sz="2400" i="1" dirty="0" smtClean="0">
                                <a:solidFill>
                                  <a:prstClr val="black"/>
                                </a:solidFill>
                                <a:latin typeface="Cambria Math" panose="02040503050406030204" pitchFamily="18" charset="0"/>
                              </a:rPr>
                              <m:t>3</m:t>
                            </m:r>
                          </m:sub>
                        </m:sSub>
                      </m:oMath>
                    </m:oMathPara>
                  </a14:m>
                  <a:endParaRPr lang="en-US" sz="2400">
                    <a:solidFill>
                      <a:prstClr val="black"/>
                    </a:solidFill>
                    <a:latin typeface="Calibri"/>
                  </a:endParaRPr>
                </a:p>
              </p:txBody>
            </p:sp>
          </mc:Choice>
          <mc:Fallback xmlns="">
            <p:sp>
              <p:nvSpPr>
                <p:cNvPr id="56" name="Rectangle 55">
                  <a:extLst>
                    <a:ext uri="{FF2B5EF4-FFF2-40B4-BE49-F238E27FC236}">
                      <a16:creationId xmlns:a16="http://schemas.microsoft.com/office/drawing/2014/main" id="{E3E76DB1-7F7F-4741-83ED-9216EEE21DAB}"/>
                    </a:ext>
                  </a:extLst>
                </p:cNvPr>
                <p:cNvSpPr>
                  <a:spLocks noRot="1" noChangeAspect="1" noMove="1" noResize="1" noEditPoints="1" noAdjustHandles="1" noChangeArrowheads="1" noChangeShapeType="1" noTextEdit="1"/>
                </p:cNvSpPr>
                <p:nvPr/>
              </p:nvSpPr>
              <p:spPr>
                <a:xfrm>
                  <a:off x="1702727" y="4779953"/>
                  <a:ext cx="531364" cy="461665"/>
                </a:xfrm>
                <a:prstGeom prst="rect">
                  <a:avLst/>
                </a:prstGeom>
                <a:blipFill>
                  <a:blip r:embed="rId8"/>
                  <a:stretch>
                    <a:fillRect b="-13433"/>
                  </a:stretch>
                </a:blipFill>
              </p:spPr>
              <p:txBody>
                <a:bodyPr/>
                <a:lstStyle/>
                <a:p>
                  <a:r>
                    <a:rPr lang="en-US">
                      <a:noFill/>
                    </a:rPr>
                    <a:t> </a:t>
                  </a:r>
                </a:p>
              </p:txBody>
            </p:sp>
          </mc:Fallback>
        </mc:AlternateContent>
        <p:cxnSp>
          <p:nvCxnSpPr>
            <p:cNvPr id="57" name="Straight Arrow Connector 56">
              <a:extLst>
                <a:ext uri="{FF2B5EF4-FFF2-40B4-BE49-F238E27FC236}">
                  <a16:creationId xmlns:a16="http://schemas.microsoft.com/office/drawing/2014/main" id="{ACE15506-D9C4-C146-B2CD-C51A498336A8}"/>
                </a:ext>
              </a:extLst>
            </p:cNvPr>
            <p:cNvCxnSpPr>
              <a:cxnSpLocks/>
              <a:endCxn id="56" idx="2"/>
            </p:cNvCxnSpPr>
            <p:nvPr/>
          </p:nvCxnSpPr>
          <p:spPr>
            <a:xfrm flipV="1">
              <a:off x="1956416" y="5241618"/>
              <a:ext cx="0" cy="320040"/>
            </a:xfrm>
            <a:prstGeom prst="straightConnector1">
              <a:avLst/>
            </a:prstGeom>
            <a:noFill/>
            <a:ln w="19050" cap="flat" cmpd="sng" algn="ctr">
              <a:solidFill>
                <a:sysClr val="windowText" lastClr="000000"/>
              </a:solidFill>
              <a:prstDash val="solid"/>
              <a:tailEnd type="triangle"/>
            </a:ln>
            <a:effectLst/>
          </p:spPr>
        </p:cxnSp>
        <p:cxnSp>
          <p:nvCxnSpPr>
            <p:cNvPr id="58" name="Straight Arrow Connector 57">
              <a:extLst>
                <a:ext uri="{FF2B5EF4-FFF2-40B4-BE49-F238E27FC236}">
                  <a16:creationId xmlns:a16="http://schemas.microsoft.com/office/drawing/2014/main" id="{F55F18DD-6F5B-0446-B840-1B204367014A}"/>
                </a:ext>
              </a:extLst>
            </p:cNvPr>
            <p:cNvCxnSpPr>
              <a:cxnSpLocks/>
              <a:endCxn id="33" idx="5"/>
            </p:cNvCxnSpPr>
            <p:nvPr/>
          </p:nvCxnSpPr>
          <p:spPr>
            <a:xfrm flipH="1" flipV="1">
              <a:off x="2296521" y="4770579"/>
              <a:ext cx="1558768" cy="526150"/>
            </a:xfrm>
            <a:prstGeom prst="straightConnector1">
              <a:avLst/>
            </a:prstGeom>
            <a:noFill/>
            <a:ln w="19050" cap="flat" cmpd="sng" algn="ctr">
              <a:solidFill>
                <a:sysClr val="windowText" lastClr="000000"/>
              </a:solidFill>
              <a:prstDash val="solid"/>
              <a:tailEnd type="triangle"/>
            </a:ln>
            <a:effectLst/>
          </p:spPr>
        </p:cxnSp>
      </p:gr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840D3B3-0402-EC48-BDAD-C43176C94A6A}"/>
                  </a:ext>
                </a:extLst>
              </p:cNvPr>
              <p:cNvSpPr txBox="1"/>
              <p:nvPr/>
            </p:nvSpPr>
            <p:spPr>
              <a:xfrm>
                <a:off x="5674082" y="6074068"/>
                <a:ext cx="3634689" cy="646331"/>
              </a:xfrm>
              <a:prstGeom prst="rect">
                <a:avLst/>
              </a:prstGeom>
              <a:noFill/>
            </p:spPr>
            <p:txBody>
              <a:bodyPr wrap="square" rtlCol="0">
                <a:spAutoFit/>
              </a:bodyPr>
              <a:lstStyle/>
              <a:p>
                <a:r>
                  <a:rPr lang="en-US" b="0">
                    <a:latin typeface="Calibri" panose="020F0502020204030204" pitchFamily="34" charset="0"/>
                    <a:cs typeface="Calibri" panose="020F0502020204030204" pitchFamily="34" charset="0"/>
                  </a:rPr>
                  <a:t>Anchor </a:t>
                </a:r>
                <a14:m>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𝑠</m:t>
                        </m:r>
                      </m:e>
                      <m:sub>
                        <m:r>
                          <a:rPr lang="en-US" b="0" i="1" smtClean="0">
                            <a:latin typeface="Cambria Math" panose="02040503050406030204" pitchFamily="18" charset="0"/>
                            <a:cs typeface="Arial" pitchFamily="34" charset="0"/>
                          </a:rPr>
                          <m:t>1</m:t>
                        </m:r>
                      </m:sub>
                    </m:sSub>
                  </m:oMath>
                </a14:m>
                <a:r>
                  <a:rPr lang="en-US">
                    <a:latin typeface="Calibri" panose="020F0502020204030204" pitchFamily="34" charset="0"/>
                    <a:cs typeface="Calibri" panose="020F0502020204030204" pitchFamily="34" charset="0"/>
                  </a:rPr>
                  <a:t>, </a:t>
                </a:r>
                <a14:m>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𝑠</m:t>
                        </m:r>
                      </m:e>
                      <m:sub>
                        <m:r>
                          <a:rPr lang="en-US" b="0" i="1" smtClean="0">
                            <a:latin typeface="Cambria Math" panose="02040503050406030204" pitchFamily="18" charset="0"/>
                            <a:cs typeface="Arial" pitchFamily="34" charset="0"/>
                          </a:rPr>
                          <m:t>2</m:t>
                        </m:r>
                      </m:sub>
                    </m:sSub>
                  </m:oMath>
                </a14:m>
                <a:r>
                  <a:rPr lang="en-US">
                    <a:latin typeface="Calibri" panose="020F0502020204030204" pitchFamily="34" charset="0"/>
                    <a:cs typeface="Calibri" panose="020F0502020204030204" pitchFamily="34" charset="0"/>
                  </a:rPr>
                  <a:t> cannot differentiate node </a:t>
                </a:r>
                <a14:m>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𝑣</m:t>
                        </m:r>
                      </m:e>
                      <m:sub>
                        <m:r>
                          <a:rPr lang="en-US" b="0" i="1" smtClean="0">
                            <a:latin typeface="Cambria Math" panose="02040503050406030204" pitchFamily="18" charset="0"/>
                            <a:cs typeface="Arial" pitchFamily="34" charset="0"/>
                          </a:rPr>
                          <m:t>1</m:t>
                        </m:r>
                      </m:sub>
                    </m:sSub>
                  </m:oMath>
                </a14:m>
                <a:r>
                  <a:rPr lang="en-US">
                    <a:latin typeface="Calibri" panose="020F0502020204030204" pitchFamily="34" charset="0"/>
                    <a:cs typeface="Calibri" panose="020F0502020204030204" pitchFamily="34" charset="0"/>
                  </a:rPr>
                  <a:t>, </a:t>
                </a:r>
                <a14:m>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𝑣</m:t>
                        </m:r>
                      </m:e>
                      <m:sub>
                        <m:r>
                          <a:rPr lang="en-US" b="0" i="1" smtClean="0">
                            <a:latin typeface="Cambria Math" panose="02040503050406030204" pitchFamily="18" charset="0"/>
                            <a:cs typeface="Arial" pitchFamily="34" charset="0"/>
                          </a:rPr>
                          <m:t>3</m:t>
                        </m:r>
                      </m:sub>
                    </m:sSub>
                  </m:oMath>
                </a14:m>
                <a:r>
                  <a:rPr lang="en-US">
                    <a:latin typeface="Calibri" panose="020F0502020204030204" pitchFamily="34" charset="0"/>
                    <a:cs typeface="Calibri" panose="020F0502020204030204" pitchFamily="34" charset="0"/>
                  </a:rPr>
                  <a:t>, but anchor-set </a:t>
                </a:r>
                <a14:m>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𝑠</m:t>
                        </m:r>
                      </m:e>
                      <m:sub>
                        <m:r>
                          <a:rPr lang="en-US" b="0" i="1" smtClean="0">
                            <a:latin typeface="Cambria Math" panose="02040503050406030204" pitchFamily="18" charset="0"/>
                            <a:cs typeface="Arial" pitchFamily="34" charset="0"/>
                          </a:rPr>
                          <m:t>3</m:t>
                        </m:r>
                      </m:sub>
                    </m:sSub>
                  </m:oMath>
                </a14:m>
                <a:r>
                  <a:rPr lang="en-US">
                    <a:latin typeface="Calibri" panose="020F0502020204030204" pitchFamily="34" charset="0"/>
                    <a:cs typeface="Calibri" panose="020F0502020204030204" pitchFamily="34" charset="0"/>
                  </a:rPr>
                  <a:t> can</a:t>
                </a:r>
              </a:p>
            </p:txBody>
          </p:sp>
        </mc:Choice>
        <mc:Fallback xmlns="">
          <p:sp>
            <p:nvSpPr>
              <p:cNvPr id="8" name="TextBox 7">
                <a:extLst>
                  <a:ext uri="{FF2B5EF4-FFF2-40B4-BE49-F238E27FC236}">
                    <a16:creationId xmlns:a16="http://schemas.microsoft.com/office/drawing/2014/main" id="{D840D3B3-0402-EC48-BDAD-C43176C94A6A}"/>
                  </a:ext>
                </a:extLst>
              </p:cNvPr>
              <p:cNvSpPr txBox="1">
                <a:spLocks noRot="1" noChangeAspect="1" noMove="1" noResize="1" noEditPoints="1" noAdjustHandles="1" noChangeArrowheads="1" noChangeShapeType="1" noTextEdit="1"/>
              </p:cNvSpPr>
              <p:nvPr/>
            </p:nvSpPr>
            <p:spPr>
              <a:xfrm>
                <a:off x="5674082" y="6074068"/>
                <a:ext cx="3634689" cy="646331"/>
              </a:xfrm>
              <a:prstGeom prst="rect">
                <a:avLst/>
              </a:prstGeom>
              <a:blipFill>
                <a:blip r:embed="rId9"/>
                <a:stretch>
                  <a:fillRect l="-1510" t="-4717" b="-14151"/>
                </a:stretch>
              </a:blipFill>
            </p:spPr>
            <p:txBody>
              <a:bodyPr/>
              <a:lstStyle/>
              <a:p>
                <a:r>
                  <a:rPr lang="en-US">
                    <a:noFill/>
                  </a:rPr>
                  <a:t> </a:t>
                </a:r>
              </a:p>
            </p:txBody>
          </p:sp>
        </mc:Fallback>
      </mc:AlternateContent>
    </p:spTree>
    <p:extLst>
      <p:ext uri="{BB962C8B-B14F-4D97-AF65-F5344CB8AC3E}">
        <p14:creationId xmlns:p14="http://schemas.microsoft.com/office/powerpoint/2010/main" val="22879807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7C3063-B743-C249-A1A4-665DC4742E35}"/>
              </a:ext>
            </a:extLst>
          </p:cNvPr>
          <p:cNvSpPr>
            <a:spLocks noGrp="1"/>
          </p:cNvSpPr>
          <p:nvPr>
            <p:ph type="title"/>
          </p:nvPr>
        </p:nvSpPr>
        <p:spPr/>
        <p:txBody>
          <a:bodyPr/>
          <a:lstStyle/>
          <a:p>
            <a:r>
              <a:rPr kumimoji="1" lang="en-US" altLang="ja-JP"/>
              <a:t>Anchor Set: Theory</a:t>
            </a:r>
            <a:endParaRPr kumimoji="1" lang="ja-JP" altLang="en-US"/>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2E61D0A9-EA29-6D42-A9A0-4F334986B465}"/>
                  </a:ext>
                </a:extLst>
              </p:cNvPr>
              <p:cNvSpPr>
                <a:spLocks noGrp="1"/>
              </p:cNvSpPr>
              <p:nvPr>
                <p:ph idx="1"/>
              </p:nvPr>
            </p:nvSpPr>
            <p:spPr/>
            <p:txBody>
              <a:bodyPr/>
              <a:lstStyle/>
              <a:p>
                <a:r>
                  <a:rPr kumimoji="1" lang="en-US" altLang="ja-JP" b="1">
                    <a:solidFill>
                      <a:srgbClr val="D60093"/>
                    </a:solidFill>
                  </a:rPr>
                  <a:t>Goal: </a:t>
                </a:r>
                <a:r>
                  <a:rPr kumimoji="1" lang="en-US" altLang="ja-JP"/>
                  <a:t>Embed the metric space </a:t>
                </a:r>
                <a14:m>
                  <m:oMath xmlns:m="http://schemas.openxmlformats.org/officeDocument/2006/math">
                    <m:d>
                      <m:dPr>
                        <m:ctrlPr>
                          <a:rPr kumimoji="1" lang="en-US" altLang="ja-JP" i="1" smtClean="0">
                            <a:latin typeface="Cambria Math" panose="02040503050406030204" pitchFamily="18" charset="0"/>
                          </a:rPr>
                        </m:ctrlPr>
                      </m:dPr>
                      <m:e>
                        <m:r>
                          <a:rPr kumimoji="1" lang="en-US" altLang="ja-JP" b="0" i="1" smtClean="0">
                            <a:latin typeface="Cambria Math" panose="02040503050406030204" pitchFamily="18" charset="0"/>
                          </a:rPr>
                          <m:t>𝑉</m:t>
                        </m:r>
                        <m:r>
                          <a:rPr kumimoji="1" lang="en-US" altLang="ja-JP" b="0" i="1" smtClean="0">
                            <a:latin typeface="Cambria Math" panose="02040503050406030204" pitchFamily="18" charset="0"/>
                            <a:ea typeface="Cambria Math" panose="02040503050406030204" pitchFamily="18" charset="0"/>
                          </a:rPr>
                          <m:t>, </m:t>
                        </m:r>
                        <m:r>
                          <a:rPr kumimoji="1" lang="en-US" altLang="ja-JP" b="0" i="1" smtClean="0">
                            <a:latin typeface="Cambria Math" panose="02040503050406030204" pitchFamily="18" charset="0"/>
                            <a:ea typeface="Cambria Math" panose="02040503050406030204" pitchFamily="18" charset="0"/>
                          </a:rPr>
                          <m:t>𝑑</m:t>
                        </m:r>
                      </m:e>
                    </m:d>
                  </m:oMath>
                </a14:m>
                <a:r>
                  <a:rPr kumimoji="1" lang="en-US" altLang="ja-JP"/>
                  <a:t> into the Euclidian space </a:t>
                </a:r>
                <a14:m>
                  <m:oMath xmlns:m="http://schemas.openxmlformats.org/officeDocument/2006/math">
                    <m:sSup>
                      <m:sSupPr>
                        <m:ctrlPr>
                          <a:rPr kumimoji="1" lang="en-US" altLang="ja-JP" b="0" i="1" smtClean="0">
                            <a:latin typeface="Cambria Math" panose="02040503050406030204" pitchFamily="18" charset="0"/>
                            <a:ea typeface="Cambria Math" panose="02040503050406030204" pitchFamily="18" charset="0"/>
                          </a:rPr>
                        </m:ctrlPr>
                      </m:sSupPr>
                      <m:e>
                        <m:r>
                          <a:rPr kumimoji="1" lang="en-US" altLang="ja-JP" i="1" smtClean="0">
                            <a:latin typeface="Cambria Math" panose="02040503050406030204" pitchFamily="18" charset="0"/>
                            <a:ea typeface="Cambria Math" panose="02040503050406030204" pitchFamily="18" charset="0"/>
                          </a:rPr>
                          <m:t>ℝ</m:t>
                        </m:r>
                      </m:e>
                      <m:sup>
                        <m:r>
                          <a:rPr kumimoji="1" lang="en-US" altLang="ja-JP" b="0" i="1" smtClean="0">
                            <a:latin typeface="Cambria Math" panose="02040503050406030204" pitchFamily="18" charset="0"/>
                            <a:ea typeface="Cambria Math" panose="02040503050406030204" pitchFamily="18" charset="0"/>
                          </a:rPr>
                          <m:t>𝑘</m:t>
                        </m:r>
                      </m:sup>
                    </m:sSup>
                  </m:oMath>
                </a14:m>
                <a:r>
                  <a:rPr kumimoji="1" lang="en-US" altLang="ja-JP"/>
                  <a:t> such that the original distance metric is preserved.</a:t>
                </a:r>
              </a:p>
              <a:p>
                <a:pPr lvl="1"/>
                <a:r>
                  <a:rPr kumimoji="1" lang="en-US" altLang="ja-JP"/>
                  <a:t>For every node pairs </a:t>
                </a:r>
                <a14:m>
                  <m:oMath xmlns:m="http://schemas.openxmlformats.org/officeDocument/2006/math">
                    <m:r>
                      <a:rPr kumimoji="1" lang="en-US" altLang="ja-JP" b="0" i="1" smtClean="0">
                        <a:latin typeface="Cambria Math" panose="02040503050406030204" pitchFamily="18" charset="0"/>
                      </a:rPr>
                      <m:t>𝑢</m:t>
                    </m:r>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𝑣</m:t>
                    </m:r>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𝑉</m:t>
                    </m:r>
                  </m:oMath>
                </a14:m>
                <a:r>
                  <a:rPr kumimoji="1" lang="en-US" altLang="ja-JP"/>
                  <a:t>, the Euclidian embedding distance </a:t>
                </a:r>
                <a14:m>
                  <m:oMath xmlns:m="http://schemas.openxmlformats.org/officeDocument/2006/math">
                    <m:sSub>
                      <m:sSubPr>
                        <m:ctrlPr>
                          <a:rPr kumimoji="1" lang="en-US" altLang="ja-JP" b="0" i="1" smtClean="0">
                            <a:latin typeface="Cambria Math" panose="02040503050406030204" pitchFamily="18" charset="0"/>
                          </a:rPr>
                        </m:ctrlPr>
                      </m:sSubPr>
                      <m:e>
                        <m:d>
                          <m:dPr>
                            <m:begChr m:val="‖"/>
                            <m:endChr m:val="‖"/>
                            <m:ctrlPr>
                              <a:rPr kumimoji="1" lang="en-US" altLang="ja-JP" i="1" smtClean="0">
                                <a:latin typeface="Cambria Math" panose="02040503050406030204" pitchFamily="18" charset="0"/>
                              </a:rPr>
                            </m:ctrlPr>
                          </m:dPr>
                          <m:e>
                            <m:sSub>
                              <m:sSubPr>
                                <m:ctrlPr>
                                  <a:rPr kumimoji="1" lang="en-US" altLang="ja-JP" b="0" i="1" smtClean="0">
                                    <a:latin typeface="Cambria Math" panose="02040503050406030204" pitchFamily="18" charset="0"/>
                                  </a:rPr>
                                </m:ctrlPr>
                              </m:sSubPr>
                              <m:e>
                                <m:r>
                                  <a:rPr kumimoji="1" lang="en-US" altLang="ja-JP" b="1" i="1" smtClean="0">
                                    <a:latin typeface="Cambria Math" panose="02040503050406030204" pitchFamily="18" charset="0"/>
                                  </a:rPr>
                                  <m:t>𝒛</m:t>
                                </m:r>
                              </m:e>
                              <m:sub>
                                <m:r>
                                  <a:rPr kumimoji="1" lang="en-US" altLang="ja-JP" b="0" i="1" smtClean="0">
                                    <a:latin typeface="Cambria Math" panose="02040503050406030204" pitchFamily="18" charset="0"/>
                                  </a:rPr>
                                  <m:t>𝑢</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1" i="1" smtClean="0">
                                    <a:latin typeface="Cambria Math" panose="02040503050406030204" pitchFamily="18" charset="0"/>
                                  </a:rPr>
                                  <m:t>𝒛</m:t>
                                </m:r>
                              </m:e>
                              <m:sub>
                                <m:r>
                                  <a:rPr kumimoji="1" lang="en-US" altLang="ja-JP" b="0" i="1" smtClean="0">
                                    <a:latin typeface="Cambria Math" panose="02040503050406030204" pitchFamily="18" charset="0"/>
                                  </a:rPr>
                                  <m:t>𝑣</m:t>
                                </m:r>
                              </m:sub>
                            </m:sSub>
                          </m:e>
                        </m:d>
                      </m:e>
                      <m:sub>
                        <m:r>
                          <a:rPr kumimoji="1" lang="en-US" altLang="ja-JP" b="0" i="0" smtClean="0">
                            <a:latin typeface="Cambria Math" panose="02040503050406030204" pitchFamily="18" charset="0"/>
                          </a:rPr>
                          <m:t>2</m:t>
                        </m:r>
                      </m:sub>
                    </m:sSub>
                  </m:oMath>
                </a14:m>
                <a:r>
                  <a:rPr kumimoji="1" lang="en-US" altLang="ja-JP"/>
                  <a:t> is close to the original distance metric </a:t>
                </a:r>
                <a14:m>
                  <m:oMath xmlns:m="http://schemas.openxmlformats.org/officeDocument/2006/math">
                    <m:r>
                      <a:rPr kumimoji="1" lang="en-US" altLang="ja-JP" b="0" i="1" smtClean="0">
                        <a:latin typeface="Cambria Math" panose="02040503050406030204" pitchFamily="18" charset="0"/>
                      </a:rPr>
                      <m:t>𝑑</m:t>
                    </m:r>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𝑢</m:t>
                        </m:r>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𝑣</m:t>
                        </m:r>
                      </m:e>
                    </m:d>
                  </m:oMath>
                </a14:m>
                <a:r>
                  <a:rPr kumimoji="1" lang="en-US" altLang="ja-JP"/>
                  <a:t>.</a:t>
                </a:r>
              </a:p>
              <a:p>
                <a:pPr lvl="1"/>
                <a:endParaRPr kumimoji="1" lang="en-US" altLang="ja-JP"/>
              </a:p>
              <a:p>
                <a:pPr lvl="1"/>
                <a:endParaRPr kumimoji="1" lang="ja-JP" altLang="en-US"/>
              </a:p>
            </p:txBody>
          </p:sp>
        </mc:Choice>
        <mc:Fallback xmlns="">
          <p:sp>
            <p:nvSpPr>
              <p:cNvPr id="3" name="コンテンツ プレースホルダー 2">
                <a:extLst>
                  <a:ext uri="{FF2B5EF4-FFF2-40B4-BE49-F238E27FC236}">
                    <a16:creationId xmlns:a16="http://schemas.microsoft.com/office/drawing/2014/main" id="{2E61D0A9-EA29-6D42-A9A0-4F334986B465}"/>
                  </a:ext>
                </a:extLst>
              </p:cNvPr>
              <p:cNvSpPr>
                <a:spLocks noGrp="1" noRot="1" noChangeAspect="1" noMove="1" noResize="1" noEditPoints="1" noAdjustHandles="1" noChangeArrowheads="1" noChangeShapeType="1" noTextEdit="1"/>
              </p:cNvSpPr>
              <p:nvPr>
                <p:ph idx="1"/>
              </p:nvPr>
            </p:nvSpPr>
            <p:spPr>
              <a:blipFill>
                <a:blip r:embed="rId2"/>
                <a:stretch>
                  <a:fillRect l="-296" t="-580" r="-741"/>
                </a:stretch>
              </a:blipFill>
            </p:spPr>
            <p:txBody>
              <a:bodyPr/>
              <a:lstStyle/>
              <a:p>
                <a:r>
                  <a:rPr lang="en-US">
                    <a:noFill/>
                  </a:rPr>
                  <a:t> </a:t>
                </a:r>
              </a:p>
            </p:txBody>
          </p:sp>
        </mc:Fallback>
      </mc:AlternateContent>
      <p:sp>
        <p:nvSpPr>
          <p:cNvPr id="4" name="日付プレースホルダー 3">
            <a:extLst>
              <a:ext uri="{FF2B5EF4-FFF2-40B4-BE49-F238E27FC236}">
                <a16:creationId xmlns:a16="http://schemas.microsoft.com/office/drawing/2014/main" id="{B80DF329-CC40-714E-908B-C77DBFB8370F}"/>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フッター プレースホルダー 4">
            <a:extLst>
              <a:ext uri="{FF2B5EF4-FFF2-40B4-BE49-F238E27FC236}">
                <a16:creationId xmlns:a16="http://schemas.microsoft.com/office/drawing/2014/main" id="{16F37319-0793-2045-9313-0C854422CC9B}"/>
              </a:ext>
            </a:extLst>
          </p:cNvPr>
          <p:cNvSpPr>
            <a:spLocks noGrp="1"/>
          </p:cNvSpPr>
          <p:nvPr>
            <p:ph type="ftr" sz="quarter" idx="11"/>
          </p:nvPr>
        </p:nvSpPr>
        <p:spPr/>
        <p:txBody>
          <a:bodyPr/>
          <a:lstStyle/>
          <a:p>
            <a:r>
              <a:rPr lang="en-US"/>
              <a:t>Jure Leskovec, Stanford CS224W: Machine Learning with Graphs</a:t>
            </a:r>
          </a:p>
        </p:txBody>
      </p:sp>
      <p:sp>
        <p:nvSpPr>
          <p:cNvPr id="6" name="スライド番号プレースホルダー 5">
            <a:extLst>
              <a:ext uri="{FF2B5EF4-FFF2-40B4-BE49-F238E27FC236}">
                <a16:creationId xmlns:a16="http://schemas.microsoft.com/office/drawing/2014/main" id="{E1A3FAA0-600B-4A4E-B82D-B91EA9804F71}"/>
              </a:ext>
            </a:extLst>
          </p:cNvPr>
          <p:cNvSpPr>
            <a:spLocks noGrp="1"/>
          </p:cNvSpPr>
          <p:nvPr>
            <p:ph type="sldNum" sz="quarter" idx="12"/>
          </p:nvPr>
        </p:nvSpPr>
        <p:spPr/>
        <p:txBody>
          <a:bodyPr/>
          <a:lstStyle/>
          <a:p>
            <a:fld id="{19B12225-5612-419B-A8D5-4B8EEE4C217E}" type="slidenum">
              <a:rPr lang="en-US" smtClean="0"/>
              <a:pPr/>
              <a:t>56</a:t>
            </a:fld>
            <a:endParaRPr lang="en-US"/>
          </a:p>
        </p:txBody>
      </p:sp>
    </p:spTree>
    <p:extLst>
      <p:ext uri="{BB962C8B-B14F-4D97-AF65-F5344CB8AC3E}">
        <p14:creationId xmlns:p14="http://schemas.microsoft.com/office/powerpoint/2010/main" val="18545739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7F136C8-BBE8-3F4D-9C64-F1049FC607AA}"/>
              </a:ext>
            </a:extLst>
          </p:cNvPr>
          <p:cNvSpPr>
            <a:spLocks noGrp="1"/>
          </p:cNvSpPr>
          <p:nvPr>
            <p:ph type="title"/>
          </p:nvPr>
        </p:nvSpPr>
        <p:spPr/>
        <p:txBody>
          <a:bodyPr/>
          <a:lstStyle/>
          <a:p>
            <a:r>
              <a:rPr kumimoji="1" lang="en-US" altLang="ja-JP"/>
              <a:t>Anchor Set: Theory</a:t>
            </a:r>
            <a:endParaRPr kumimoji="1" lang="ja-JP" altLang="en-US"/>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6FBC6C1E-2619-024F-8CFE-B67DC625A9E4}"/>
                  </a:ext>
                </a:extLst>
              </p:cNvPr>
              <p:cNvSpPr>
                <a:spLocks noGrp="1"/>
              </p:cNvSpPr>
              <p:nvPr>
                <p:ph idx="1"/>
              </p:nvPr>
            </p:nvSpPr>
            <p:spPr>
              <a:xfrm>
                <a:off x="457200" y="1295400"/>
                <a:ext cx="8593282" cy="5257801"/>
              </a:xfrm>
            </p:spPr>
            <p:txBody>
              <a:bodyPr>
                <a:noAutofit/>
              </a:bodyPr>
              <a:lstStyle/>
              <a:p>
                <a:r>
                  <a:rPr kumimoji="1" lang="en-US" altLang="ja-JP" sz="2800" err="1"/>
                  <a:t>Bourgain</a:t>
                </a:r>
                <a:r>
                  <a:rPr kumimoji="1" lang="en-US" altLang="ja-JP" sz="2800"/>
                  <a:t> Theorem [Informal] </a:t>
                </a:r>
                <a:r>
                  <a:rPr kumimoji="1" lang="en-US" altLang="ja-JP" sz="2000"/>
                  <a:t>[</a:t>
                </a:r>
                <a:r>
                  <a:rPr kumimoji="1" lang="en-US" altLang="ja-JP" sz="2000" err="1"/>
                  <a:t>Bourgain</a:t>
                </a:r>
                <a:r>
                  <a:rPr kumimoji="1" lang="en-US" altLang="ja-JP" sz="2000"/>
                  <a:t> 1985]</a:t>
                </a:r>
              </a:p>
              <a:p>
                <a:pPr lvl="1"/>
                <a:r>
                  <a:rPr kumimoji="1" lang="en-US" altLang="ja-JP" sz="2400"/>
                  <a:t>Consider the following embedding function of node </a:t>
                </a:r>
                <a14:m>
                  <m:oMath xmlns:m="http://schemas.openxmlformats.org/officeDocument/2006/math">
                    <m:r>
                      <a:rPr kumimoji="1" lang="en-US" altLang="ja-JP" sz="2400" b="0" i="1" smtClean="0">
                        <a:latin typeface="Cambria Math" panose="02040503050406030204" pitchFamily="18" charset="0"/>
                      </a:rPr>
                      <m:t>𝑣</m:t>
                    </m:r>
                    <m:r>
                      <a:rPr kumimoji="1" lang="en-US" altLang="ja-JP" sz="2400" b="0" i="1" smtClean="0">
                        <a:latin typeface="Cambria Math" panose="02040503050406030204" pitchFamily="18" charset="0"/>
                      </a:rPr>
                      <m:t>∈</m:t>
                    </m:r>
                    <m:r>
                      <a:rPr kumimoji="1" lang="en-US" altLang="ja-JP" sz="2400" b="0" i="1" smtClean="0">
                        <a:latin typeface="Cambria Math" panose="02040503050406030204" pitchFamily="18" charset="0"/>
                      </a:rPr>
                      <m:t>𝑉</m:t>
                    </m:r>
                  </m:oMath>
                </a14:m>
                <a:r>
                  <a:rPr kumimoji="1" lang="en-US" altLang="ja-JP" sz="2400"/>
                  <a:t>.</a:t>
                </a:r>
              </a:p>
              <a:p>
                <a:pPr marL="457200" lvl="1" indent="0">
                  <a:buNone/>
                </a:pPr>
                <a14:m>
                  <m:oMathPara xmlns:m="http://schemas.openxmlformats.org/officeDocument/2006/math">
                    <m:oMathParaPr>
                      <m:jc m:val="centerGroup"/>
                    </m:oMathParaPr>
                    <m:oMath xmlns:m="http://schemas.openxmlformats.org/officeDocument/2006/math">
                      <m:r>
                        <a:rPr kumimoji="1" lang="en-US" altLang="ja-JP" sz="2000" b="0" i="1" smtClean="0">
                          <a:latin typeface="Cambria Math" panose="02040503050406030204" pitchFamily="18" charset="0"/>
                        </a:rPr>
                        <m:t>𝑓</m:t>
                      </m:r>
                      <m:d>
                        <m:dPr>
                          <m:ctrlPr>
                            <a:rPr kumimoji="1" lang="en-US" altLang="ja-JP" sz="2000" b="0" i="1" smtClean="0">
                              <a:latin typeface="Cambria Math" panose="02040503050406030204" pitchFamily="18" charset="0"/>
                            </a:rPr>
                          </m:ctrlPr>
                        </m:dPr>
                        <m:e>
                          <m:r>
                            <a:rPr kumimoji="1" lang="en-US" altLang="ja-JP" sz="2000" b="0" i="1" smtClean="0">
                              <a:latin typeface="Cambria Math" panose="02040503050406030204" pitchFamily="18" charset="0"/>
                            </a:rPr>
                            <m:t>𝑣</m:t>
                          </m:r>
                        </m:e>
                      </m:d>
                      <m:r>
                        <a:rPr kumimoji="1" lang="en-US" altLang="ja-JP" sz="2000" b="0" i="1" smtClean="0">
                          <a:latin typeface="Cambria Math" panose="02040503050406030204" pitchFamily="18" charset="0"/>
                        </a:rPr>
                        <m:t>=</m:t>
                      </m:r>
                      <m:d>
                        <m:dPr>
                          <m:ctrlPr>
                            <a:rPr kumimoji="1" lang="en-US" altLang="ja-JP" sz="2000" b="0" i="1" smtClean="0">
                              <a:latin typeface="Cambria Math" panose="02040503050406030204" pitchFamily="18" charset="0"/>
                            </a:rPr>
                          </m:ctrlPr>
                        </m:dPr>
                        <m:e>
                          <m:sSub>
                            <m:sSubPr>
                              <m:ctrlPr>
                                <a:rPr kumimoji="1" lang="en-US" altLang="ja-JP" sz="2000" i="1">
                                  <a:latin typeface="Cambria Math" panose="02040503050406030204" pitchFamily="18" charset="0"/>
                                </a:rPr>
                              </m:ctrlPr>
                            </m:sSubPr>
                            <m:e>
                              <m:r>
                                <a:rPr kumimoji="1" lang="en-US" altLang="ja-JP" sz="2000" i="1">
                                  <a:latin typeface="Cambria Math" panose="02040503050406030204" pitchFamily="18" charset="0"/>
                                </a:rPr>
                                <m:t>𝑑</m:t>
                              </m:r>
                            </m:e>
                            <m:sub>
                              <m:r>
                                <m:rPr>
                                  <m:sty m:val="p"/>
                                </m:rPr>
                                <a:rPr kumimoji="1" lang="en-US" altLang="ja-JP" sz="2000">
                                  <a:latin typeface="Cambria Math" panose="02040503050406030204" pitchFamily="18" charset="0"/>
                                </a:rPr>
                                <m:t>min</m:t>
                              </m:r>
                            </m:sub>
                          </m:sSub>
                          <m:d>
                            <m:dPr>
                              <m:ctrlPr>
                                <a:rPr kumimoji="1" lang="en-US" altLang="ja-JP" sz="2000" i="1">
                                  <a:latin typeface="Cambria Math" panose="02040503050406030204" pitchFamily="18" charset="0"/>
                                </a:rPr>
                              </m:ctrlPr>
                            </m:dPr>
                            <m:e>
                              <m:r>
                                <a:rPr kumimoji="1" lang="en-US" altLang="ja-JP" sz="2000" i="1">
                                  <a:latin typeface="Cambria Math" panose="02040503050406030204" pitchFamily="18" charset="0"/>
                                </a:rPr>
                                <m:t>𝑣</m:t>
                              </m:r>
                              <m:r>
                                <a:rPr kumimoji="1" lang="en-US" altLang="ja-JP" sz="2000" i="1">
                                  <a:latin typeface="Cambria Math" panose="02040503050406030204" pitchFamily="18" charset="0"/>
                                </a:rPr>
                                <m:t>,</m:t>
                              </m:r>
                              <m:sSub>
                                <m:sSubPr>
                                  <m:ctrlPr>
                                    <a:rPr kumimoji="1" lang="en-US" altLang="ja-JP" sz="2000" i="1">
                                      <a:latin typeface="Cambria Math" panose="02040503050406030204" pitchFamily="18" charset="0"/>
                                    </a:rPr>
                                  </m:ctrlPr>
                                </m:sSubPr>
                                <m:e>
                                  <m:r>
                                    <a:rPr kumimoji="1" lang="en-US" altLang="ja-JP" sz="2000" i="1">
                                      <a:latin typeface="Cambria Math" panose="02040503050406030204" pitchFamily="18" charset="0"/>
                                    </a:rPr>
                                    <m:t>𝑆</m:t>
                                  </m:r>
                                </m:e>
                                <m:sub>
                                  <m:r>
                                    <a:rPr kumimoji="1" lang="en-US" altLang="ja-JP" sz="2000" i="1">
                                      <a:latin typeface="Cambria Math" panose="02040503050406030204" pitchFamily="18" charset="0"/>
                                    </a:rPr>
                                    <m:t>1,1</m:t>
                                  </m:r>
                                </m:sub>
                              </m:sSub>
                            </m:e>
                          </m:d>
                          <m:r>
                            <a:rPr kumimoji="1" lang="en-US" altLang="ja-JP" sz="2000" b="0" i="1" smtClean="0">
                              <a:latin typeface="Cambria Math" panose="02040503050406030204" pitchFamily="18" charset="0"/>
                            </a:rPr>
                            <m:t>,</m:t>
                          </m:r>
                          <m:sSub>
                            <m:sSubPr>
                              <m:ctrlPr>
                                <a:rPr kumimoji="1" lang="en-US" altLang="ja-JP" sz="2000" i="1">
                                  <a:latin typeface="Cambria Math" panose="02040503050406030204" pitchFamily="18" charset="0"/>
                                </a:rPr>
                              </m:ctrlPr>
                            </m:sSubPr>
                            <m:e>
                              <m:r>
                                <a:rPr kumimoji="1" lang="en-US" altLang="ja-JP" sz="2000" i="1">
                                  <a:latin typeface="Cambria Math" panose="02040503050406030204" pitchFamily="18" charset="0"/>
                                </a:rPr>
                                <m:t>𝑑</m:t>
                              </m:r>
                            </m:e>
                            <m:sub>
                              <m:r>
                                <m:rPr>
                                  <m:sty m:val="p"/>
                                </m:rPr>
                                <a:rPr kumimoji="1" lang="en-US" altLang="ja-JP" sz="2000">
                                  <a:latin typeface="Cambria Math" panose="02040503050406030204" pitchFamily="18" charset="0"/>
                                </a:rPr>
                                <m:t>min</m:t>
                              </m:r>
                            </m:sub>
                          </m:sSub>
                          <m:d>
                            <m:dPr>
                              <m:ctrlPr>
                                <a:rPr kumimoji="1" lang="en-US" altLang="ja-JP" sz="2000" i="1">
                                  <a:latin typeface="Cambria Math" panose="02040503050406030204" pitchFamily="18" charset="0"/>
                                </a:rPr>
                              </m:ctrlPr>
                            </m:dPr>
                            <m:e>
                              <m:r>
                                <a:rPr kumimoji="1" lang="en-US" altLang="ja-JP" sz="2000" i="1">
                                  <a:latin typeface="Cambria Math" panose="02040503050406030204" pitchFamily="18" charset="0"/>
                                </a:rPr>
                                <m:t>𝑣</m:t>
                              </m:r>
                              <m:r>
                                <a:rPr kumimoji="1" lang="en-US" altLang="ja-JP" sz="2000" i="1">
                                  <a:latin typeface="Cambria Math" panose="02040503050406030204" pitchFamily="18" charset="0"/>
                                </a:rPr>
                                <m:t>,</m:t>
                              </m:r>
                              <m:sSub>
                                <m:sSubPr>
                                  <m:ctrlPr>
                                    <a:rPr kumimoji="1" lang="en-US" altLang="ja-JP" sz="2000" i="1">
                                      <a:latin typeface="Cambria Math" panose="02040503050406030204" pitchFamily="18" charset="0"/>
                                    </a:rPr>
                                  </m:ctrlPr>
                                </m:sSubPr>
                                <m:e>
                                  <m:r>
                                    <a:rPr kumimoji="1" lang="en-US" altLang="ja-JP" sz="2000" i="1">
                                      <a:latin typeface="Cambria Math" panose="02040503050406030204" pitchFamily="18" charset="0"/>
                                    </a:rPr>
                                    <m:t>𝑆</m:t>
                                  </m:r>
                                </m:e>
                                <m:sub>
                                  <m:r>
                                    <a:rPr kumimoji="1" lang="en-US" altLang="ja-JP" sz="2000" i="1">
                                      <a:latin typeface="Cambria Math" panose="02040503050406030204" pitchFamily="18" charset="0"/>
                                    </a:rPr>
                                    <m:t>1,</m:t>
                                  </m:r>
                                  <m:r>
                                    <a:rPr kumimoji="1" lang="en-US" altLang="ja-JP" sz="2000" b="0" i="1" smtClean="0">
                                      <a:latin typeface="Cambria Math" panose="02040503050406030204" pitchFamily="18" charset="0"/>
                                    </a:rPr>
                                    <m:t>2</m:t>
                                  </m:r>
                                </m:sub>
                              </m:sSub>
                            </m:e>
                          </m:d>
                          <m:r>
                            <a:rPr kumimoji="1" lang="en-US" altLang="ja-JP" sz="2000" b="0" i="1" smtClean="0">
                              <a:latin typeface="Cambria Math" panose="02040503050406030204" pitchFamily="18" charset="0"/>
                            </a:rPr>
                            <m:t>,…,</m:t>
                          </m:r>
                          <m:sSub>
                            <m:sSubPr>
                              <m:ctrlPr>
                                <a:rPr kumimoji="1" lang="en-US" altLang="ja-JP" sz="2000" i="1">
                                  <a:latin typeface="Cambria Math" panose="02040503050406030204" pitchFamily="18" charset="0"/>
                                </a:rPr>
                              </m:ctrlPr>
                            </m:sSubPr>
                            <m:e>
                              <m:r>
                                <a:rPr kumimoji="1" lang="en-US" altLang="ja-JP" sz="2000" i="1">
                                  <a:latin typeface="Cambria Math" panose="02040503050406030204" pitchFamily="18" charset="0"/>
                                </a:rPr>
                                <m:t>𝑑</m:t>
                              </m:r>
                            </m:e>
                            <m:sub>
                              <m:r>
                                <m:rPr>
                                  <m:sty m:val="p"/>
                                </m:rPr>
                                <a:rPr kumimoji="1" lang="en-US" altLang="ja-JP" sz="2000">
                                  <a:latin typeface="Cambria Math" panose="02040503050406030204" pitchFamily="18" charset="0"/>
                                </a:rPr>
                                <m:t>min</m:t>
                              </m:r>
                            </m:sub>
                          </m:sSub>
                          <m:d>
                            <m:dPr>
                              <m:ctrlPr>
                                <a:rPr kumimoji="1" lang="en-US" altLang="ja-JP" sz="2000" i="1">
                                  <a:latin typeface="Cambria Math" panose="02040503050406030204" pitchFamily="18" charset="0"/>
                                </a:rPr>
                              </m:ctrlPr>
                            </m:dPr>
                            <m:e>
                              <m:r>
                                <a:rPr kumimoji="1" lang="en-US" altLang="ja-JP" sz="2000" i="1">
                                  <a:latin typeface="Cambria Math" panose="02040503050406030204" pitchFamily="18" charset="0"/>
                                </a:rPr>
                                <m:t>𝑣</m:t>
                              </m:r>
                              <m:r>
                                <a:rPr kumimoji="1" lang="en-US" altLang="ja-JP" sz="2000" i="1">
                                  <a:latin typeface="Cambria Math" panose="02040503050406030204" pitchFamily="18" charset="0"/>
                                </a:rPr>
                                <m:t>,</m:t>
                              </m:r>
                              <m:sSub>
                                <m:sSubPr>
                                  <m:ctrlPr>
                                    <a:rPr kumimoji="1" lang="en-US" altLang="ja-JP" sz="2000" i="1">
                                      <a:latin typeface="Cambria Math" panose="02040503050406030204" pitchFamily="18" charset="0"/>
                                    </a:rPr>
                                  </m:ctrlPr>
                                </m:sSubPr>
                                <m:e>
                                  <m:r>
                                    <a:rPr kumimoji="1" lang="en-US" altLang="ja-JP" sz="2000" i="1">
                                      <a:latin typeface="Cambria Math" panose="02040503050406030204" pitchFamily="18" charset="0"/>
                                    </a:rPr>
                                    <m:t>𝑆</m:t>
                                  </m:r>
                                </m:e>
                                <m:sub>
                                  <m:r>
                                    <m:rPr>
                                      <m:sty m:val="p"/>
                                    </m:rPr>
                                    <a:rPr kumimoji="1" lang="en-US" altLang="ja-JP" sz="2000">
                                      <a:latin typeface="Cambria Math" panose="02040503050406030204" pitchFamily="18" charset="0"/>
                                    </a:rPr>
                                    <m:t>log</m:t>
                                  </m:r>
                                  <m:r>
                                    <a:rPr kumimoji="1" lang="en-US" altLang="ja-JP" sz="2000">
                                      <a:latin typeface="Cambria Math" panose="02040503050406030204" pitchFamily="18" charset="0"/>
                                    </a:rPr>
                                    <m:t> </m:t>
                                  </m:r>
                                  <m:r>
                                    <a:rPr kumimoji="1" lang="en-US" altLang="ja-JP" sz="2000" i="1">
                                      <a:latin typeface="Cambria Math" panose="02040503050406030204" pitchFamily="18" charset="0"/>
                                    </a:rPr>
                                    <m:t>𝑛</m:t>
                                  </m:r>
                                  <m:r>
                                    <a:rPr kumimoji="1" lang="en-US" altLang="ja-JP" sz="2000" i="1">
                                      <a:latin typeface="Cambria Math" panose="02040503050406030204" pitchFamily="18" charset="0"/>
                                    </a:rPr>
                                    <m:t>,</m:t>
                                  </m:r>
                                  <m:r>
                                    <a:rPr kumimoji="1" lang="en-US" altLang="ja-JP" sz="2000" i="1">
                                      <a:latin typeface="Cambria Math" panose="02040503050406030204" pitchFamily="18" charset="0"/>
                                    </a:rPr>
                                    <m:t>𝑐</m:t>
                                  </m:r>
                                  <m:r>
                                    <m:rPr>
                                      <m:sty m:val="p"/>
                                    </m:rPr>
                                    <a:rPr kumimoji="1" lang="en-US" altLang="ja-JP" sz="2000">
                                      <a:latin typeface="Cambria Math" panose="02040503050406030204" pitchFamily="18" charset="0"/>
                                    </a:rPr>
                                    <m:t>log</m:t>
                                  </m:r>
                                  <m:r>
                                    <a:rPr kumimoji="1" lang="en-US" altLang="ja-JP" sz="2000" i="1">
                                      <a:latin typeface="Cambria Math" panose="02040503050406030204" pitchFamily="18" charset="0"/>
                                    </a:rPr>
                                    <m:t> </m:t>
                                  </m:r>
                                  <m:r>
                                    <a:rPr kumimoji="1" lang="en-US" altLang="ja-JP" sz="2000" i="1">
                                      <a:latin typeface="Cambria Math" panose="02040503050406030204" pitchFamily="18" charset="0"/>
                                    </a:rPr>
                                    <m:t>𝑛</m:t>
                                  </m:r>
                                </m:sub>
                              </m:sSub>
                            </m:e>
                          </m:d>
                        </m:e>
                      </m:d>
                      <m:r>
                        <a:rPr kumimoji="1" lang="en-US" altLang="ja-JP" sz="2000" b="0" i="1" smtClean="0">
                          <a:latin typeface="Cambria Math" panose="02040503050406030204" pitchFamily="18" charset="0"/>
                        </a:rPr>
                        <m:t>∈</m:t>
                      </m:r>
                      <m:sSup>
                        <m:sSupPr>
                          <m:ctrlPr>
                            <a:rPr kumimoji="1" lang="en-US" altLang="ja-JP" sz="2000" b="0" i="1" smtClean="0">
                              <a:latin typeface="Cambria Math" panose="02040503050406030204" pitchFamily="18" charset="0"/>
                              <a:ea typeface="Cambria Math" panose="02040503050406030204" pitchFamily="18" charset="0"/>
                            </a:rPr>
                          </m:ctrlPr>
                        </m:sSupPr>
                        <m:e>
                          <m:r>
                            <a:rPr kumimoji="1" lang="en-US" altLang="ja-JP" sz="2000" b="0" i="1" smtClean="0">
                              <a:latin typeface="Cambria Math" panose="02040503050406030204" pitchFamily="18" charset="0"/>
                              <a:ea typeface="Cambria Math" panose="02040503050406030204" pitchFamily="18" charset="0"/>
                            </a:rPr>
                            <m:t>ℝ</m:t>
                          </m:r>
                        </m:e>
                        <m:sup>
                          <m:r>
                            <a:rPr kumimoji="1" lang="en-US" altLang="ja-JP" sz="2000" b="0" i="1" smtClean="0">
                              <a:latin typeface="Cambria Math" panose="02040503050406030204" pitchFamily="18" charset="0"/>
                              <a:ea typeface="Cambria Math" panose="02040503050406030204" pitchFamily="18" charset="0"/>
                            </a:rPr>
                            <m:t>𝑐</m:t>
                          </m:r>
                          <m:func>
                            <m:funcPr>
                              <m:ctrlPr>
                                <a:rPr kumimoji="1" lang="en-US" altLang="ja-JP" sz="2000" b="0" i="1" smtClean="0">
                                  <a:latin typeface="Cambria Math" panose="02040503050406030204" pitchFamily="18" charset="0"/>
                                  <a:ea typeface="Cambria Math" panose="02040503050406030204" pitchFamily="18" charset="0"/>
                                </a:rPr>
                              </m:ctrlPr>
                            </m:funcPr>
                            <m:fName>
                              <m:sSup>
                                <m:sSupPr>
                                  <m:ctrlPr>
                                    <a:rPr kumimoji="1" lang="en-US" altLang="ja-JP" sz="2000" b="0" i="1" smtClean="0">
                                      <a:latin typeface="Cambria Math" panose="02040503050406030204" pitchFamily="18" charset="0"/>
                                      <a:ea typeface="Cambria Math" panose="02040503050406030204" pitchFamily="18" charset="0"/>
                                    </a:rPr>
                                  </m:ctrlPr>
                                </m:sSupPr>
                                <m:e>
                                  <m:r>
                                    <m:rPr>
                                      <m:sty m:val="p"/>
                                    </m:rPr>
                                    <a:rPr kumimoji="1" lang="en-US" altLang="ja-JP" sz="2000" b="0" i="0" smtClean="0">
                                      <a:latin typeface="Cambria Math" panose="02040503050406030204" pitchFamily="18" charset="0"/>
                                      <a:ea typeface="Cambria Math" panose="02040503050406030204" pitchFamily="18" charset="0"/>
                                    </a:rPr>
                                    <m:t>log</m:t>
                                  </m:r>
                                </m:e>
                                <m:sup>
                                  <m:r>
                                    <a:rPr kumimoji="1" lang="en-US" altLang="ja-JP" sz="2000" b="0" i="0" smtClean="0">
                                      <a:latin typeface="Cambria Math" panose="02040503050406030204" pitchFamily="18" charset="0"/>
                                      <a:ea typeface="Cambria Math" panose="02040503050406030204" pitchFamily="18" charset="0"/>
                                    </a:rPr>
                                    <m:t>2</m:t>
                                  </m:r>
                                </m:sup>
                              </m:sSup>
                            </m:fName>
                            <m:e>
                              <m:r>
                                <a:rPr kumimoji="1" lang="en-US" altLang="ja-JP" sz="2000" b="0" i="1" smtClean="0">
                                  <a:latin typeface="Cambria Math" panose="02040503050406030204" pitchFamily="18" charset="0"/>
                                  <a:ea typeface="Cambria Math" panose="02040503050406030204" pitchFamily="18" charset="0"/>
                                </a:rPr>
                                <m:t>𝑛</m:t>
                              </m:r>
                            </m:e>
                          </m:func>
                        </m:sup>
                      </m:sSup>
                    </m:oMath>
                  </m:oMathPara>
                </a14:m>
                <a:endParaRPr kumimoji="1" lang="en-US" altLang="ja-JP" sz="2000"/>
              </a:p>
              <a:p>
                <a:pPr lvl="1"/>
                <a:r>
                  <a:rPr kumimoji="1" lang="en-US" altLang="ja-JP" sz="2400"/>
                  <a:t>where</a:t>
                </a:r>
              </a:p>
              <a:p>
                <a:pPr lvl="2"/>
                <a14:m>
                  <m:oMath xmlns:m="http://schemas.openxmlformats.org/officeDocument/2006/math">
                    <m:r>
                      <a:rPr kumimoji="1" lang="en-US" altLang="ja-JP" sz="2000" i="1">
                        <a:latin typeface="Cambria Math" panose="02040503050406030204" pitchFamily="18" charset="0"/>
                      </a:rPr>
                      <m:t>𝑐</m:t>
                    </m:r>
                  </m:oMath>
                </a14:m>
                <a:r>
                  <a:rPr kumimoji="1" lang="en-US" altLang="ja-JP" sz="2000"/>
                  <a:t> is a constant.</a:t>
                </a:r>
              </a:p>
              <a:p>
                <a:pPr lvl="2"/>
                <a14:m>
                  <m:oMath xmlns:m="http://schemas.openxmlformats.org/officeDocument/2006/math">
                    <m:sSub>
                      <m:sSubPr>
                        <m:ctrlPr>
                          <a:rPr kumimoji="1" lang="en-US" altLang="ja-JP" sz="2000" i="1">
                            <a:latin typeface="Cambria Math" panose="02040503050406030204" pitchFamily="18" charset="0"/>
                          </a:rPr>
                        </m:ctrlPr>
                      </m:sSubPr>
                      <m:e>
                        <m:r>
                          <a:rPr kumimoji="1" lang="en-US" altLang="ja-JP" sz="2000" i="1">
                            <a:latin typeface="Cambria Math" panose="02040503050406030204" pitchFamily="18" charset="0"/>
                          </a:rPr>
                          <m:t>𝑆</m:t>
                        </m:r>
                      </m:e>
                      <m:sub>
                        <m:r>
                          <a:rPr kumimoji="1" lang="en-US" altLang="ja-JP" sz="2000" i="1">
                            <a:latin typeface="Cambria Math" panose="02040503050406030204" pitchFamily="18" charset="0"/>
                          </a:rPr>
                          <m:t>𝑖</m:t>
                        </m:r>
                        <m:r>
                          <a:rPr kumimoji="1" lang="en-US" altLang="ja-JP" sz="2000" i="1">
                            <a:latin typeface="Cambria Math" panose="02040503050406030204" pitchFamily="18" charset="0"/>
                          </a:rPr>
                          <m:t>,</m:t>
                        </m:r>
                        <m:r>
                          <a:rPr kumimoji="1" lang="en-US" altLang="ja-JP" sz="2000" i="1">
                            <a:latin typeface="Cambria Math" panose="02040503050406030204" pitchFamily="18" charset="0"/>
                          </a:rPr>
                          <m:t>𝑗</m:t>
                        </m:r>
                      </m:sub>
                    </m:sSub>
                    <m:r>
                      <a:rPr kumimoji="1" lang="en-US" altLang="ja-JP" sz="2000" i="1">
                        <a:latin typeface="Cambria Math" panose="02040503050406030204" pitchFamily="18" charset="0"/>
                        <a:ea typeface="Cambria Math" panose="02040503050406030204" pitchFamily="18" charset="0"/>
                      </a:rPr>
                      <m:t>⊂</m:t>
                    </m:r>
                    <m:r>
                      <a:rPr kumimoji="1" lang="en-US" altLang="ja-JP" sz="2000" i="1">
                        <a:latin typeface="Cambria Math" panose="02040503050406030204" pitchFamily="18" charset="0"/>
                        <a:ea typeface="Cambria Math" panose="02040503050406030204" pitchFamily="18" charset="0"/>
                      </a:rPr>
                      <m:t>𝑉</m:t>
                    </m:r>
                  </m:oMath>
                </a14:m>
                <a:r>
                  <a:rPr kumimoji="1" lang="en-US" altLang="ja-JP" sz="2000"/>
                  <a:t> is chosen by including each node in </a:t>
                </a:r>
                <a14:m>
                  <m:oMath xmlns:m="http://schemas.openxmlformats.org/officeDocument/2006/math">
                    <m:r>
                      <a:rPr kumimoji="1" lang="en-US" altLang="ja-JP" sz="2000" i="1" dirty="0">
                        <a:latin typeface="Cambria Math" panose="02040503050406030204" pitchFamily="18" charset="0"/>
                      </a:rPr>
                      <m:t>𝑉</m:t>
                    </m:r>
                  </m:oMath>
                </a14:m>
                <a:r>
                  <a:rPr kumimoji="1" lang="en-US" altLang="ja-JP" sz="2000"/>
                  <a:t> independently with probability </a:t>
                </a:r>
                <a14:m>
                  <m:oMath xmlns:m="http://schemas.openxmlformats.org/officeDocument/2006/math">
                    <m:f>
                      <m:fPr>
                        <m:ctrlPr>
                          <a:rPr kumimoji="1" lang="en-US" altLang="ja-JP" sz="2000" i="1">
                            <a:latin typeface="Cambria Math" panose="02040503050406030204" pitchFamily="18" charset="0"/>
                          </a:rPr>
                        </m:ctrlPr>
                      </m:fPr>
                      <m:num>
                        <m:r>
                          <a:rPr kumimoji="1" lang="en-US" altLang="ja-JP" sz="2000" i="1">
                            <a:latin typeface="Cambria Math" panose="02040503050406030204" pitchFamily="18" charset="0"/>
                          </a:rPr>
                          <m:t>1</m:t>
                        </m:r>
                      </m:num>
                      <m:den>
                        <m:sSup>
                          <m:sSupPr>
                            <m:ctrlPr>
                              <a:rPr kumimoji="1" lang="en-US" altLang="ja-JP" sz="2000" i="1">
                                <a:latin typeface="Cambria Math" panose="02040503050406030204" pitchFamily="18" charset="0"/>
                              </a:rPr>
                            </m:ctrlPr>
                          </m:sSupPr>
                          <m:e>
                            <m:r>
                              <a:rPr kumimoji="1" lang="en-US" altLang="ja-JP" sz="2000" i="1">
                                <a:latin typeface="Cambria Math" panose="02040503050406030204" pitchFamily="18" charset="0"/>
                              </a:rPr>
                              <m:t>2</m:t>
                            </m:r>
                          </m:e>
                          <m:sup>
                            <m:r>
                              <a:rPr kumimoji="1" lang="en-US" altLang="ja-JP" sz="2000" i="1">
                                <a:latin typeface="Cambria Math" panose="02040503050406030204" pitchFamily="18" charset="0"/>
                              </a:rPr>
                              <m:t>𝑖</m:t>
                            </m:r>
                          </m:sup>
                        </m:sSup>
                      </m:den>
                    </m:f>
                  </m:oMath>
                </a14:m>
                <a:r>
                  <a:rPr kumimoji="1" lang="en-US" altLang="ja-JP" sz="2000"/>
                  <a:t>.</a:t>
                </a:r>
              </a:p>
              <a:p>
                <a:pPr lvl="2"/>
                <a14:m>
                  <m:oMath xmlns:m="http://schemas.openxmlformats.org/officeDocument/2006/math">
                    <m:sSub>
                      <m:sSubPr>
                        <m:ctrlPr>
                          <a:rPr kumimoji="1" lang="en-US" altLang="ja-JP" sz="2000" b="0" i="1" smtClean="0">
                            <a:latin typeface="Cambria Math" panose="02040503050406030204" pitchFamily="18" charset="0"/>
                          </a:rPr>
                        </m:ctrlPr>
                      </m:sSubPr>
                      <m:e>
                        <m:r>
                          <a:rPr kumimoji="1" lang="en-US" altLang="ja-JP" sz="2000" i="1">
                            <a:latin typeface="Cambria Math" panose="02040503050406030204" pitchFamily="18" charset="0"/>
                          </a:rPr>
                          <m:t>𝑑</m:t>
                        </m:r>
                      </m:e>
                      <m:sub>
                        <m:r>
                          <m:rPr>
                            <m:sty m:val="p"/>
                          </m:rPr>
                          <a:rPr kumimoji="1" lang="en-US" altLang="ja-JP" sz="2000" b="0" i="0" smtClean="0">
                            <a:latin typeface="Cambria Math" panose="02040503050406030204" pitchFamily="18" charset="0"/>
                          </a:rPr>
                          <m:t>min</m:t>
                        </m:r>
                      </m:sub>
                    </m:sSub>
                    <m:d>
                      <m:dPr>
                        <m:ctrlPr>
                          <a:rPr kumimoji="1" lang="en-US" altLang="ja-JP" sz="2000" i="1">
                            <a:latin typeface="Cambria Math" panose="02040503050406030204" pitchFamily="18" charset="0"/>
                          </a:rPr>
                        </m:ctrlPr>
                      </m:dPr>
                      <m:e>
                        <m:r>
                          <a:rPr kumimoji="1" lang="en-US" altLang="ja-JP" sz="2000" i="1">
                            <a:latin typeface="Cambria Math" panose="02040503050406030204" pitchFamily="18" charset="0"/>
                          </a:rPr>
                          <m:t>𝑣</m:t>
                        </m:r>
                        <m:r>
                          <a:rPr kumimoji="1" lang="en-US" altLang="ja-JP" sz="2000" i="1">
                            <a:latin typeface="Cambria Math" panose="02040503050406030204" pitchFamily="18" charset="0"/>
                          </a:rPr>
                          <m:t>,</m:t>
                        </m:r>
                        <m:sSub>
                          <m:sSubPr>
                            <m:ctrlPr>
                              <a:rPr kumimoji="1" lang="en-US" altLang="ja-JP" sz="2000" i="1">
                                <a:latin typeface="Cambria Math" panose="02040503050406030204" pitchFamily="18" charset="0"/>
                              </a:rPr>
                            </m:ctrlPr>
                          </m:sSubPr>
                          <m:e>
                            <m:r>
                              <a:rPr kumimoji="1" lang="en-US" altLang="ja-JP" sz="2000" i="1">
                                <a:latin typeface="Cambria Math" panose="02040503050406030204" pitchFamily="18" charset="0"/>
                              </a:rPr>
                              <m:t>𝑆</m:t>
                            </m:r>
                          </m:e>
                          <m:sub>
                            <m:r>
                              <a:rPr kumimoji="1" lang="en-US" altLang="ja-JP" sz="2000" i="1">
                                <a:latin typeface="Cambria Math" panose="02040503050406030204" pitchFamily="18" charset="0"/>
                              </a:rPr>
                              <m:t>𝑖</m:t>
                            </m:r>
                            <m:r>
                              <a:rPr kumimoji="1" lang="en-US" altLang="ja-JP" sz="2000" i="1">
                                <a:latin typeface="Cambria Math" panose="02040503050406030204" pitchFamily="18" charset="0"/>
                              </a:rPr>
                              <m:t>,</m:t>
                            </m:r>
                            <m:r>
                              <a:rPr kumimoji="1" lang="en-US" altLang="ja-JP" sz="2000" i="1">
                                <a:latin typeface="Cambria Math" panose="02040503050406030204" pitchFamily="18" charset="0"/>
                              </a:rPr>
                              <m:t>𝑗</m:t>
                            </m:r>
                          </m:sub>
                        </m:sSub>
                      </m:e>
                    </m:d>
                    <m:r>
                      <a:rPr kumimoji="1" lang="en-US" altLang="ja-JP" sz="2000" i="1">
                        <a:latin typeface="Cambria Math" panose="02040503050406030204" pitchFamily="18" charset="0"/>
                      </a:rPr>
                      <m:t>≡</m:t>
                    </m:r>
                    <m:func>
                      <m:funcPr>
                        <m:ctrlPr>
                          <a:rPr kumimoji="1" lang="en-US" altLang="ja-JP" sz="2000" i="1">
                            <a:latin typeface="Cambria Math" panose="02040503050406030204" pitchFamily="18" charset="0"/>
                          </a:rPr>
                        </m:ctrlPr>
                      </m:funcPr>
                      <m:fName>
                        <m:limLow>
                          <m:limLowPr>
                            <m:ctrlPr>
                              <a:rPr kumimoji="1" lang="en-US" altLang="ja-JP" sz="2000" i="1">
                                <a:latin typeface="Cambria Math" panose="02040503050406030204" pitchFamily="18" charset="0"/>
                              </a:rPr>
                            </m:ctrlPr>
                          </m:limLowPr>
                          <m:e>
                            <m:r>
                              <m:rPr>
                                <m:sty m:val="p"/>
                              </m:rPr>
                              <a:rPr kumimoji="1" lang="en-US" altLang="ja-JP" sz="2000">
                                <a:latin typeface="Cambria Math" panose="02040503050406030204" pitchFamily="18" charset="0"/>
                              </a:rPr>
                              <m:t>min</m:t>
                            </m:r>
                          </m:e>
                          <m:lim>
                            <m:r>
                              <a:rPr kumimoji="1" lang="en-US" altLang="ja-JP" sz="2000" i="1">
                                <a:latin typeface="Cambria Math" panose="02040503050406030204" pitchFamily="18" charset="0"/>
                              </a:rPr>
                              <m:t>𝑢</m:t>
                            </m:r>
                            <m:r>
                              <a:rPr kumimoji="1" lang="en-US" altLang="ja-JP" sz="2000" i="1">
                                <a:latin typeface="Cambria Math" panose="02040503050406030204" pitchFamily="18" charset="0"/>
                              </a:rPr>
                              <m:t>∈</m:t>
                            </m:r>
                            <m:sSub>
                              <m:sSubPr>
                                <m:ctrlPr>
                                  <a:rPr kumimoji="1" lang="en-US" altLang="ja-JP" sz="2000" i="1">
                                    <a:latin typeface="Cambria Math" panose="02040503050406030204" pitchFamily="18" charset="0"/>
                                  </a:rPr>
                                </m:ctrlPr>
                              </m:sSubPr>
                              <m:e>
                                <m:r>
                                  <a:rPr kumimoji="1" lang="en-US" altLang="ja-JP" sz="2000" i="1">
                                    <a:latin typeface="Cambria Math" panose="02040503050406030204" pitchFamily="18" charset="0"/>
                                  </a:rPr>
                                  <m:t>𝑆</m:t>
                                </m:r>
                              </m:e>
                              <m:sub>
                                <m:r>
                                  <a:rPr kumimoji="1" lang="en-US" altLang="ja-JP" sz="2000" i="1">
                                    <a:latin typeface="Cambria Math" panose="02040503050406030204" pitchFamily="18" charset="0"/>
                                  </a:rPr>
                                  <m:t>𝑖</m:t>
                                </m:r>
                                <m:r>
                                  <a:rPr kumimoji="1" lang="en-US" altLang="ja-JP" sz="2000" i="1">
                                    <a:latin typeface="Cambria Math" panose="02040503050406030204" pitchFamily="18" charset="0"/>
                                  </a:rPr>
                                  <m:t>,</m:t>
                                </m:r>
                                <m:r>
                                  <a:rPr kumimoji="1" lang="en-US" altLang="ja-JP" sz="2000" i="1">
                                    <a:latin typeface="Cambria Math" panose="02040503050406030204" pitchFamily="18" charset="0"/>
                                  </a:rPr>
                                  <m:t>𝑗</m:t>
                                </m:r>
                              </m:sub>
                            </m:sSub>
                          </m:lim>
                        </m:limLow>
                      </m:fName>
                      <m:e>
                        <m:r>
                          <a:rPr kumimoji="1" lang="en-US" altLang="ja-JP" sz="2000" i="1">
                            <a:latin typeface="Cambria Math" panose="02040503050406030204" pitchFamily="18" charset="0"/>
                          </a:rPr>
                          <m:t>𝑑</m:t>
                        </m:r>
                        <m:d>
                          <m:dPr>
                            <m:ctrlPr>
                              <a:rPr kumimoji="1" lang="en-US" altLang="ja-JP" sz="2000" i="1">
                                <a:latin typeface="Cambria Math" panose="02040503050406030204" pitchFamily="18" charset="0"/>
                              </a:rPr>
                            </m:ctrlPr>
                          </m:dPr>
                          <m:e>
                            <m:r>
                              <a:rPr kumimoji="1" lang="en-US" altLang="ja-JP" sz="2000" i="1">
                                <a:latin typeface="Cambria Math" panose="02040503050406030204" pitchFamily="18" charset="0"/>
                              </a:rPr>
                              <m:t>𝑣</m:t>
                            </m:r>
                            <m:r>
                              <a:rPr kumimoji="1" lang="en-US" altLang="ja-JP" sz="2000" i="1">
                                <a:latin typeface="Cambria Math" panose="02040503050406030204" pitchFamily="18" charset="0"/>
                              </a:rPr>
                              <m:t>,</m:t>
                            </m:r>
                            <m:r>
                              <a:rPr kumimoji="1" lang="en-US" altLang="ja-JP" sz="2000" i="1">
                                <a:latin typeface="Cambria Math" panose="02040503050406030204" pitchFamily="18" charset="0"/>
                              </a:rPr>
                              <m:t>𝑢</m:t>
                            </m:r>
                          </m:e>
                        </m:d>
                      </m:e>
                    </m:func>
                  </m:oMath>
                </a14:m>
                <a:r>
                  <a:rPr kumimoji="1" lang="en-US" altLang="ja-JP" sz="2000"/>
                  <a:t>.</a:t>
                </a:r>
              </a:p>
              <a:p>
                <a:pPr lvl="1"/>
                <a:r>
                  <a:rPr kumimoji="1" lang="en-US" altLang="ja-JP" sz="2400" b="1">
                    <a:solidFill>
                      <a:srgbClr val="C00000"/>
                    </a:solidFill>
                  </a:rPr>
                  <a:t>The embedding distance produced by </a:t>
                </a:r>
                <a14:m>
                  <m:oMath xmlns:m="http://schemas.openxmlformats.org/officeDocument/2006/math">
                    <m:r>
                      <a:rPr kumimoji="1" lang="en-US" altLang="ja-JP" sz="2400" b="1" i="1" smtClean="0">
                        <a:solidFill>
                          <a:srgbClr val="C00000"/>
                        </a:solidFill>
                        <a:latin typeface="Cambria Math" panose="02040503050406030204" pitchFamily="18" charset="0"/>
                      </a:rPr>
                      <m:t>𝒇</m:t>
                    </m:r>
                  </m:oMath>
                </a14:m>
                <a:r>
                  <a:rPr kumimoji="1" lang="en-US" altLang="ja-JP" sz="2400" b="1">
                    <a:solidFill>
                      <a:srgbClr val="C00000"/>
                    </a:solidFill>
                  </a:rPr>
                  <a:t> is provably close to the original distance metric </a:t>
                </a:r>
                <a14:m>
                  <m:oMath xmlns:m="http://schemas.openxmlformats.org/officeDocument/2006/math">
                    <m:d>
                      <m:dPr>
                        <m:ctrlPr>
                          <a:rPr kumimoji="1" lang="en-US" altLang="ja-JP" sz="2400" b="1" i="1">
                            <a:solidFill>
                              <a:srgbClr val="C00000"/>
                            </a:solidFill>
                            <a:latin typeface="Cambria Math" panose="02040503050406030204" pitchFamily="18" charset="0"/>
                          </a:rPr>
                        </m:ctrlPr>
                      </m:dPr>
                      <m:e>
                        <m:r>
                          <a:rPr kumimoji="1" lang="en-US" altLang="ja-JP" sz="2400" b="1" i="1">
                            <a:solidFill>
                              <a:srgbClr val="C00000"/>
                            </a:solidFill>
                            <a:latin typeface="Cambria Math" panose="02040503050406030204" pitchFamily="18" charset="0"/>
                          </a:rPr>
                          <m:t>𝑽</m:t>
                        </m:r>
                        <m:r>
                          <a:rPr kumimoji="1" lang="en-US" altLang="ja-JP" sz="2400" b="1" i="1">
                            <a:solidFill>
                              <a:srgbClr val="C00000"/>
                            </a:solidFill>
                            <a:latin typeface="Cambria Math" panose="02040503050406030204" pitchFamily="18" charset="0"/>
                            <a:ea typeface="Cambria Math" panose="02040503050406030204" pitchFamily="18" charset="0"/>
                          </a:rPr>
                          <m:t>, </m:t>
                        </m:r>
                        <m:r>
                          <a:rPr kumimoji="1" lang="en-US" altLang="ja-JP" sz="2400" b="1" i="1">
                            <a:solidFill>
                              <a:srgbClr val="C00000"/>
                            </a:solidFill>
                            <a:latin typeface="Cambria Math" panose="02040503050406030204" pitchFamily="18" charset="0"/>
                            <a:ea typeface="Cambria Math" panose="02040503050406030204" pitchFamily="18" charset="0"/>
                          </a:rPr>
                          <m:t>𝒅</m:t>
                        </m:r>
                      </m:e>
                    </m:d>
                  </m:oMath>
                </a14:m>
                <a:r>
                  <a:rPr kumimoji="1" lang="en-US" altLang="ja-JP" sz="2400" b="1">
                    <a:solidFill>
                      <a:srgbClr val="C00000"/>
                    </a:solidFill>
                  </a:rPr>
                  <a:t>.</a:t>
                </a:r>
              </a:p>
            </p:txBody>
          </p:sp>
        </mc:Choice>
        <mc:Fallback xmlns="">
          <p:sp>
            <p:nvSpPr>
              <p:cNvPr id="3" name="コンテンツ プレースホルダー 2">
                <a:extLst>
                  <a:ext uri="{FF2B5EF4-FFF2-40B4-BE49-F238E27FC236}">
                    <a16:creationId xmlns:a16="http://schemas.microsoft.com/office/drawing/2014/main" id="{6FBC6C1E-2619-024F-8CFE-B67DC625A9E4}"/>
                  </a:ext>
                </a:extLst>
              </p:cNvPr>
              <p:cNvSpPr>
                <a:spLocks noGrp="1" noRot="1" noChangeAspect="1" noMove="1" noResize="1" noEditPoints="1" noAdjustHandles="1" noChangeArrowheads="1" noChangeShapeType="1" noTextEdit="1"/>
              </p:cNvSpPr>
              <p:nvPr>
                <p:ph idx="1"/>
              </p:nvPr>
            </p:nvSpPr>
            <p:spPr>
              <a:xfrm>
                <a:off x="457200" y="1295400"/>
                <a:ext cx="8593282" cy="5257801"/>
              </a:xfrm>
              <a:blipFill>
                <a:blip r:embed="rId3"/>
                <a:stretch>
                  <a:fillRect l="-71" t="-232"/>
                </a:stretch>
              </a:blipFill>
            </p:spPr>
            <p:txBody>
              <a:bodyPr/>
              <a:lstStyle/>
              <a:p>
                <a:r>
                  <a:rPr lang="en-US">
                    <a:noFill/>
                  </a:rPr>
                  <a:t> </a:t>
                </a:r>
              </a:p>
            </p:txBody>
          </p:sp>
        </mc:Fallback>
      </mc:AlternateContent>
      <p:sp>
        <p:nvSpPr>
          <p:cNvPr id="4" name="日付プレースホルダー 3">
            <a:extLst>
              <a:ext uri="{FF2B5EF4-FFF2-40B4-BE49-F238E27FC236}">
                <a16:creationId xmlns:a16="http://schemas.microsoft.com/office/drawing/2014/main" id="{13C7F3F6-44A1-E34C-9233-CC35942070CC}"/>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フッター プレースホルダー 4">
            <a:extLst>
              <a:ext uri="{FF2B5EF4-FFF2-40B4-BE49-F238E27FC236}">
                <a16:creationId xmlns:a16="http://schemas.microsoft.com/office/drawing/2014/main" id="{241B569B-4A7E-0D4D-AC84-227372195818}"/>
              </a:ext>
            </a:extLst>
          </p:cNvPr>
          <p:cNvSpPr>
            <a:spLocks noGrp="1"/>
          </p:cNvSpPr>
          <p:nvPr>
            <p:ph type="ftr" sz="quarter" idx="11"/>
          </p:nvPr>
        </p:nvSpPr>
        <p:spPr/>
        <p:txBody>
          <a:bodyPr/>
          <a:lstStyle/>
          <a:p>
            <a:r>
              <a:rPr lang="en-US"/>
              <a:t>Jure Leskovec, Stanford CS224W: Machine Learning with Graphs</a:t>
            </a:r>
          </a:p>
        </p:txBody>
      </p:sp>
      <p:sp>
        <p:nvSpPr>
          <p:cNvPr id="6" name="スライド番号プレースホルダー 5">
            <a:extLst>
              <a:ext uri="{FF2B5EF4-FFF2-40B4-BE49-F238E27FC236}">
                <a16:creationId xmlns:a16="http://schemas.microsoft.com/office/drawing/2014/main" id="{25906903-9109-444A-8B80-A4300B6DFF94}"/>
              </a:ext>
            </a:extLst>
          </p:cNvPr>
          <p:cNvSpPr>
            <a:spLocks noGrp="1"/>
          </p:cNvSpPr>
          <p:nvPr>
            <p:ph type="sldNum" sz="quarter" idx="12"/>
          </p:nvPr>
        </p:nvSpPr>
        <p:spPr/>
        <p:txBody>
          <a:bodyPr/>
          <a:lstStyle/>
          <a:p>
            <a:fld id="{19B12225-5612-419B-A8D5-4B8EEE4C217E}" type="slidenum">
              <a:rPr lang="en-US" smtClean="0"/>
              <a:pPr/>
              <a:t>57</a:t>
            </a:fld>
            <a:endParaRPr lang="en-US"/>
          </a:p>
        </p:txBody>
      </p:sp>
    </p:spTree>
    <p:extLst>
      <p:ext uri="{BB962C8B-B14F-4D97-AF65-F5344CB8AC3E}">
        <p14:creationId xmlns:p14="http://schemas.microsoft.com/office/powerpoint/2010/main" val="32886344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D4B447-D362-2C4D-BAAC-BB5E8F7740A8}"/>
              </a:ext>
            </a:extLst>
          </p:cNvPr>
          <p:cNvSpPr>
            <a:spLocks noGrp="1"/>
          </p:cNvSpPr>
          <p:nvPr>
            <p:ph type="title"/>
          </p:nvPr>
        </p:nvSpPr>
        <p:spPr/>
        <p:txBody>
          <a:bodyPr/>
          <a:lstStyle/>
          <a:p>
            <a:r>
              <a:rPr kumimoji="1" lang="en-US" altLang="ja-JP"/>
              <a:t>Anchor Set: Theory</a:t>
            </a:r>
            <a:endParaRPr kumimoji="1" lang="ja-JP" altLang="en-US"/>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D5390BA6-994C-A94B-AAB0-7EF37A3B19C7}"/>
                  </a:ext>
                </a:extLst>
              </p:cNvPr>
              <p:cNvSpPr>
                <a:spLocks noGrp="1"/>
              </p:cNvSpPr>
              <p:nvPr>
                <p:ph idx="1"/>
              </p:nvPr>
            </p:nvSpPr>
            <p:spPr>
              <a:xfrm>
                <a:off x="457200" y="1295400"/>
                <a:ext cx="8229600" cy="5562600"/>
              </a:xfrm>
            </p:spPr>
            <p:txBody>
              <a:bodyPr>
                <a:normAutofit/>
              </a:bodyPr>
              <a:lstStyle/>
              <a:p>
                <a:pPr marL="118872" indent="0">
                  <a:buNone/>
                </a:pPr>
                <a:r>
                  <a:rPr kumimoji="1" lang="en-US" altLang="ja-JP" b="1">
                    <a:solidFill>
                      <a:srgbClr val="008000"/>
                    </a:solidFill>
                  </a:rPr>
                  <a:t>P-GNN follows the theory of </a:t>
                </a:r>
                <a:r>
                  <a:rPr kumimoji="1" lang="en-US" altLang="ja-JP" b="1" err="1">
                    <a:solidFill>
                      <a:srgbClr val="008000"/>
                    </a:solidFill>
                  </a:rPr>
                  <a:t>Bourgain</a:t>
                </a:r>
                <a:r>
                  <a:rPr kumimoji="1" lang="en-US" altLang="ja-JP" b="1">
                    <a:solidFill>
                      <a:srgbClr val="008000"/>
                    </a:solidFill>
                  </a:rPr>
                  <a:t> theorem</a:t>
                </a:r>
              </a:p>
              <a:p>
                <a:pPr lvl="1"/>
                <a:r>
                  <a:rPr kumimoji="1" lang="en-US" altLang="ja-JP"/>
                  <a:t>First samples </a:t>
                </a:r>
                <a14:m>
                  <m:oMath xmlns:m="http://schemas.openxmlformats.org/officeDocument/2006/math">
                    <m:r>
                      <a:rPr kumimoji="1" lang="en-US" altLang="ja-JP" i="1">
                        <a:latin typeface="Cambria Math" panose="02040503050406030204" pitchFamily="18" charset="0"/>
                      </a:rPr>
                      <m:t>𝑂</m:t>
                    </m:r>
                    <m:r>
                      <a:rPr kumimoji="1" lang="en-US" altLang="ja-JP" i="1">
                        <a:latin typeface="Cambria Math" panose="02040503050406030204" pitchFamily="18" charset="0"/>
                      </a:rPr>
                      <m:t>(</m:t>
                    </m:r>
                    <m:func>
                      <m:funcPr>
                        <m:ctrlPr>
                          <a:rPr kumimoji="1" lang="en-US" altLang="ja-JP" i="1">
                            <a:latin typeface="Cambria Math" panose="02040503050406030204" pitchFamily="18" charset="0"/>
                          </a:rPr>
                        </m:ctrlPr>
                      </m:funcPr>
                      <m:fName>
                        <m:sSup>
                          <m:sSupPr>
                            <m:ctrlPr>
                              <a:rPr kumimoji="1" lang="en-US" altLang="ja-JP" i="1">
                                <a:latin typeface="Cambria Math" panose="02040503050406030204" pitchFamily="18" charset="0"/>
                              </a:rPr>
                            </m:ctrlPr>
                          </m:sSupPr>
                          <m:e>
                            <m:r>
                              <m:rPr>
                                <m:sty m:val="p"/>
                              </m:rPr>
                              <a:rPr kumimoji="1" lang="en-US" altLang="ja-JP">
                                <a:latin typeface="Cambria Math" panose="02040503050406030204" pitchFamily="18" charset="0"/>
                              </a:rPr>
                              <m:t>log</m:t>
                            </m:r>
                          </m:e>
                          <m:sup>
                            <m:r>
                              <a:rPr kumimoji="1" lang="en-US" altLang="ja-JP" i="1">
                                <a:latin typeface="Cambria Math" panose="02040503050406030204" pitchFamily="18" charset="0"/>
                              </a:rPr>
                              <m:t>2</m:t>
                            </m:r>
                          </m:sup>
                        </m:sSup>
                      </m:fName>
                      <m:e>
                        <m:r>
                          <a:rPr kumimoji="1" lang="en-US" altLang="ja-JP" i="1">
                            <a:latin typeface="Cambria Math" panose="02040503050406030204" pitchFamily="18" charset="0"/>
                          </a:rPr>
                          <m:t>𝑛</m:t>
                        </m:r>
                      </m:e>
                    </m:func>
                    <m:r>
                      <a:rPr kumimoji="1" lang="en-US" altLang="ja-JP" i="1">
                        <a:latin typeface="Cambria Math" panose="02040503050406030204" pitchFamily="18" charset="0"/>
                      </a:rPr>
                      <m:t>)</m:t>
                    </m:r>
                  </m:oMath>
                </a14:m>
                <a:r>
                  <a:rPr kumimoji="1" lang="en-US" altLang="ja-JP"/>
                  <a:t> anchor sets </a:t>
                </a:r>
                <a14:m>
                  <m:oMath xmlns:m="http://schemas.openxmlformats.org/officeDocument/2006/math">
                    <m:sSub>
                      <m:sSubPr>
                        <m:ctrlPr>
                          <a:rPr kumimoji="1" lang="en-US" altLang="ja-JP" i="1">
                            <a:latin typeface="Cambria Math" panose="02040503050406030204" pitchFamily="18" charset="0"/>
                          </a:rPr>
                        </m:ctrlPr>
                      </m:sSubPr>
                      <m:e>
                        <m:r>
                          <a:rPr kumimoji="1" lang="en-US" altLang="ja-JP" i="1">
                            <a:latin typeface="Cambria Math" panose="02040503050406030204" pitchFamily="18" charset="0"/>
                          </a:rPr>
                          <m:t>𝑆</m:t>
                        </m:r>
                      </m:e>
                      <m:sub>
                        <m:r>
                          <a:rPr kumimoji="1" lang="en-US" altLang="ja-JP" i="1">
                            <a:latin typeface="Cambria Math" panose="02040503050406030204" pitchFamily="18" charset="0"/>
                          </a:rPr>
                          <m:t>𝑖</m:t>
                        </m:r>
                        <m:r>
                          <a:rPr kumimoji="1" lang="en-US" altLang="ja-JP" i="1">
                            <a:latin typeface="Cambria Math" panose="02040503050406030204" pitchFamily="18" charset="0"/>
                          </a:rPr>
                          <m:t>,</m:t>
                        </m:r>
                        <m:r>
                          <a:rPr kumimoji="1" lang="en-US" altLang="ja-JP" i="1">
                            <a:latin typeface="Cambria Math" panose="02040503050406030204" pitchFamily="18" charset="0"/>
                          </a:rPr>
                          <m:t>𝑗</m:t>
                        </m:r>
                      </m:sub>
                    </m:sSub>
                  </m:oMath>
                </a14:m>
                <a:r>
                  <a:rPr kumimoji="1" lang="en-US" altLang="ja-JP"/>
                  <a:t>.  </a:t>
                </a:r>
              </a:p>
              <a:p>
                <a:pPr lvl="1"/>
                <a:r>
                  <a:rPr kumimoji="1" lang="en-US" altLang="ja-JP"/>
                  <a:t>Embed each node </a:t>
                </a:r>
                <a14:m>
                  <m:oMath xmlns:m="http://schemas.openxmlformats.org/officeDocument/2006/math">
                    <m:r>
                      <a:rPr kumimoji="1" lang="en-US" altLang="ja-JP" i="1" dirty="0">
                        <a:latin typeface="Cambria Math" panose="02040503050406030204" pitchFamily="18" charset="0"/>
                      </a:rPr>
                      <m:t>𝑣</m:t>
                    </m:r>
                  </m:oMath>
                </a14:m>
                <a:r>
                  <a:rPr kumimoji="1" lang="en-US" altLang="ja-JP"/>
                  <a:t> via</a:t>
                </a:r>
              </a:p>
              <a:p>
                <a:pPr marL="768096" lvl="2" indent="0">
                  <a:buNone/>
                </a:pPr>
                <a14:m>
                  <m:oMath xmlns:m="http://schemas.openxmlformats.org/officeDocument/2006/math">
                    <m:d>
                      <m:dPr>
                        <m:ctrlPr>
                          <a:rPr kumimoji="1" lang="en-US" altLang="ja-JP" sz="2000" i="1">
                            <a:latin typeface="Cambria Math" panose="02040503050406030204" pitchFamily="18" charset="0"/>
                          </a:rPr>
                        </m:ctrlPr>
                      </m:dPr>
                      <m:e>
                        <m:sSub>
                          <m:sSubPr>
                            <m:ctrlPr>
                              <a:rPr kumimoji="1" lang="en-US" altLang="ja-JP" sz="2000" i="1">
                                <a:latin typeface="Cambria Math" panose="02040503050406030204" pitchFamily="18" charset="0"/>
                              </a:rPr>
                            </m:ctrlPr>
                          </m:sSubPr>
                          <m:e>
                            <m:r>
                              <a:rPr kumimoji="1" lang="en-US" altLang="ja-JP" sz="2000" i="1">
                                <a:latin typeface="Cambria Math" panose="02040503050406030204" pitchFamily="18" charset="0"/>
                              </a:rPr>
                              <m:t>𝑑</m:t>
                            </m:r>
                          </m:e>
                          <m:sub>
                            <m:r>
                              <m:rPr>
                                <m:sty m:val="p"/>
                              </m:rPr>
                              <a:rPr kumimoji="1" lang="en-US" altLang="ja-JP" sz="2000">
                                <a:latin typeface="Cambria Math" panose="02040503050406030204" pitchFamily="18" charset="0"/>
                              </a:rPr>
                              <m:t>min</m:t>
                            </m:r>
                          </m:sub>
                        </m:sSub>
                        <m:d>
                          <m:dPr>
                            <m:ctrlPr>
                              <a:rPr kumimoji="1" lang="en-US" altLang="ja-JP" sz="2000" i="1">
                                <a:latin typeface="Cambria Math" panose="02040503050406030204" pitchFamily="18" charset="0"/>
                              </a:rPr>
                            </m:ctrlPr>
                          </m:dPr>
                          <m:e>
                            <m:r>
                              <a:rPr kumimoji="1" lang="en-US" altLang="ja-JP" sz="2000" i="1">
                                <a:latin typeface="Cambria Math" panose="02040503050406030204" pitchFamily="18" charset="0"/>
                              </a:rPr>
                              <m:t>𝑣</m:t>
                            </m:r>
                            <m:r>
                              <a:rPr kumimoji="1" lang="en-US" altLang="ja-JP" sz="2000" i="1">
                                <a:latin typeface="Cambria Math" panose="02040503050406030204" pitchFamily="18" charset="0"/>
                              </a:rPr>
                              <m:t>,</m:t>
                            </m:r>
                            <m:sSub>
                              <m:sSubPr>
                                <m:ctrlPr>
                                  <a:rPr kumimoji="1" lang="en-US" altLang="ja-JP" sz="2000" i="1">
                                    <a:latin typeface="Cambria Math" panose="02040503050406030204" pitchFamily="18" charset="0"/>
                                  </a:rPr>
                                </m:ctrlPr>
                              </m:sSubPr>
                              <m:e>
                                <m:r>
                                  <a:rPr kumimoji="1" lang="en-US" altLang="ja-JP" sz="2000" i="1">
                                    <a:latin typeface="Cambria Math" panose="02040503050406030204" pitchFamily="18" charset="0"/>
                                  </a:rPr>
                                  <m:t>𝑆</m:t>
                                </m:r>
                              </m:e>
                              <m:sub>
                                <m:r>
                                  <a:rPr kumimoji="1" lang="en-US" altLang="ja-JP" sz="2000" i="1">
                                    <a:latin typeface="Cambria Math" panose="02040503050406030204" pitchFamily="18" charset="0"/>
                                  </a:rPr>
                                  <m:t>1,1</m:t>
                                </m:r>
                              </m:sub>
                            </m:sSub>
                          </m:e>
                        </m:d>
                        <m:r>
                          <a:rPr kumimoji="1" lang="en-US" altLang="ja-JP" sz="2000" i="1">
                            <a:latin typeface="Cambria Math" panose="02040503050406030204" pitchFamily="18" charset="0"/>
                          </a:rPr>
                          <m:t>,</m:t>
                        </m:r>
                        <m:sSub>
                          <m:sSubPr>
                            <m:ctrlPr>
                              <a:rPr kumimoji="1" lang="en-US" altLang="ja-JP" sz="2000" i="1">
                                <a:latin typeface="Cambria Math" panose="02040503050406030204" pitchFamily="18" charset="0"/>
                              </a:rPr>
                            </m:ctrlPr>
                          </m:sSubPr>
                          <m:e>
                            <m:r>
                              <a:rPr kumimoji="1" lang="en-US" altLang="ja-JP" sz="2000" i="1">
                                <a:latin typeface="Cambria Math" panose="02040503050406030204" pitchFamily="18" charset="0"/>
                              </a:rPr>
                              <m:t>𝑑</m:t>
                            </m:r>
                          </m:e>
                          <m:sub>
                            <m:r>
                              <m:rPr>
                                <m:sty m:val="p"/>
                              </m:rPr>
                              <a:rPr kumimoji="1" lang="en-US" altLang="ja-JP" sz="2000">
                                <a:latin typeface="Cambria Math" panose="02040503050406030204" pitchFamily="18" charset="0"/>
                              </a:rPr>
                              <m:t>min</m:t>
                            </m:r>
                          </m:sub>
                        </m:sSub>
                        <m:d>
                          <m:dPr>
                            <m:ctrlPr>
                              <a:rPr kumimoji="1" lang="en-US" altLang="ja-JP" sz="2000" i="1">
                                <a:latin typeface="Cambria Math" panose="02040503050406030204" pitchFamily="18" charset="0"/>
                              </a:rPr>
                            </m:ctrlPr>
                          </m:dPr>
                          <m:e>
                            <m:r>
                              <a:rPr kumimoji="1" lang="en-US" altLang="ja-JP" sz="2000" i="1">
                                <a:latin typeface="Cambria Math" panose="02040503050406030204" pitchFamily="18" charset="0"/>
                              </a:rPr>
                              <m:t>𝑣</m:t>
                            </m:r>
                            <m:r>
                              <a:rPr kumimoji="1" lang="en-US" altLang="ja-JP" sz="2000" i="1">
                                <a:latin typeface="Cambria Math" panose="02040503050406030204" pitchFamily="18" charset="0"/>
                              </a:rPr>
                              <m:t>,</m:t>
                            </m:r>
                            <m:sSub>
                              <m:sSubPr>
                                <m:ctrlPr>
                                  <a:rPr kumimoji="1" lang="en-US" altLang="ja-JP" sz="2000" i="1">
                                    <a:latin typeface="Cambria Math" panose="02040503050406030204" pitchFamily="18" charset="0"/>
                                  </a:rPr>
                                </m:ctrlPr>
                              </m:sSubPr>
                              <m:e>
                                <m:r>
                                  <a:rPr kumimoji="1" lang="en-US" altLang="ja-JP" sz="2000" i="1">
                                    <a:latin typeface="Cambria Math" panose="02040503050406030204" pitchFamily="18" charset="0"/>
                                  </a:rPr>
                                  <m:t>𝑆</m:t>
                                </m:r>
                              </m:e>
                              <m:sub>
                                <m:r>
                                  <a:rPr kumimoji="1" lang="en-US" altLang="ja-JP" sz="2000" i="1">
                                    <a:latin typeface="Cambria Math" panose="02040503050406030204" pitchFamily="18" charset="0"/>
                                  </a:rPr>
                                  <m:t>1,2</m:t>
                                </m:r>
                              </m:sub>
                            </m:sSub>
                          </m:e>
                        </m:d>
                        <m:r>
                          <a:rPr kumimoji="1" lang="en-US" altLang="ja-JP" sz="2000" i="1">
                            <a:latin typeface="Cambria Math" panose="02040503050406030204" pitchFamily="18" charset="0"/>
                          </a:rPr>
                          <m:t>,…,</m:t>
                        </m:r>
                        <m:sSub>
                          <m:sSubPr>
                            <m:ctrlPr>
                              <a:rPr kumimoji="1" lang="en-US" altLang="ja-JP" sz="2000" i="1">
                                <a:latin typeface="Cambria Math" panose="02040503050406030204" pitchFamily="18" charset="0"/>
                              </a:rPr>
                            </m:ctrlPr>
                          </m:sSubPr>
                          <m:e>
                            <m:r>
                              <a:rPr kumimoji="1" lang="en-US" altLang="ja-JP" sz="2000" i="1">
                                <a:latin typeface="Cambria Math" panose="02040503050406030204" pitchFamily="18" charset="0"/>
                              </a:rPr>
                              <m:t>𝑑</m:t>
                            </m:r>
                          </m:e>
                          <m:sub>
                            <m:r>
                              <m:rPr>
                                <m:sty m:val="p"/>
                              </m:rPr>
                              <a:rPr kumimoji="1" lang="en-US" altLang="ja-JP" sz="2000">
                                <a:latin typeface="Cambria Math" panose="02040503050406030204" pitchFamily="18" charset="0"/>
                              </a:rPr>
                              <m:t>min</m:t>
                            </m:r>
                          </m:sub>
                        </m:sSub>
                        <m:d>
                          <m:dPr>
                            <m:ctrlPr>
                              <a:rPr kumimoji="1" lang="en-US" altLang="ja-JP" sz="2000" i="1">
                                <a:latin typeface="Cambria Math" panose="02040503050406030204" pitchFamily="18" charset="0"/>
                              </a:rPr>
                            </m:ctrlPr>
                          </m:dPr>
                          <m:e>
                            <m:r>
                              <a:rPr kumimoji="1" lang="en-US" altLang="ja-JP" sz="2000" i="1">
                                <a:latin typeface="Cambria Math" panose="02040503050406030204" pitchFamily="18" charset="0"/>
                              </a:rPr>
                              <m:t>𝑣</m:t>
                            </m:r>
                            <m:r>
                              <a:rPr kumimoji="1" lang="en-US" altLang="ja-JP" sz="2000" i="1">
                                <a:latin typeface="Cambria Math" panose="02040503050406030204" pitchFamily="18" charset="0"/>
                              </a:rPr>
                              <m:t>,</m:t>
                            </m:r>
                            <m:sSub>
                              <m:sSubPr>
                                <m:ctrlPr>
                                  <a:rPr kumimoji="1" lang="en-US" altLang="ja-JP" sz="2000" i="1">
                                    <a:latin typeface="Cambria Math" panose="02040503050406030204" pitchFamily="18" charset="0"/>
                                  </a:rPr>
                                </m:ctrlPr>
                              </m:sSubPr>
                              <m:e>
                                <m:r>
                                  <a:rPr kumimoji="1" lang="en-US" altLang="ja-JP" sz="2000" i="1">
                                    <a:latin typeface="Cambria Math" panose="02040503050406030204" pitchFamily="18" charset="0"/>
                                  </a:rPr>
                                  <m:t>𝑆</m:t>
                                </m:r>
                              </m:e>
                              <m:sub>
                                <m:r>
                                  <m:rPr>
                                    <m:sty m:val="p"/>
                                  </m:rPr>
                                  <a:rPr kumimoji="1" lang="en-US" altLang="ja-JP" sz="2000">
                                    <a:latin typeface="Cambria Math" panose="02040503050406030204" pitchFamily="18" charset="0"/>
                                  </a:rPr>
                                  <m:t>log</m:t>
                                </m:r>
                                <m:r>
                                  <a:rPr kumimoji="1" lang="en-US" altLang="ja-JP" sz="2000">
                                    <a:latin typeface="Cambria Math" panose="02040503050406030204" pitchFamily="18" charset="0"/>
                                  </a:rPr>
                                  <m:t> </m:t>
                                </m:r>
                                <m:r>
                                  <a:rPr kumimoji="1" lang="en-US" altLang="ja-JP" sz="2000" i="1">
                                    <a:latin typeface="Cambria Math" panose="02040503050406030204" pitchFamily="18" charset="0"/>
                                  </a:rPr>
                                  <m:t>𝑛</m:t>
                                </m:r>
                                <m:r>
                                  <a:rPr kumimoji="1" lang="en-US" altLang="ja-JP" sz="2000" i="1">
                                    <a:latin typeface="Cambria Math" panose="02040503050406030204" pitchFamily="18" charset="0"/>
                                  </a:rPr>
                                  <m:t>,</m:t>
                                </m:r>
                                <m:r>
                                  <a:rPr kumimoji="1" lang="en-US" altLang="ja-JP" sz="2000" i="1">
                                    <a:latin typeface="Cambria Math" panose="02040503050406030204" pitchFamily="18" charset="0"/>
                                  </a:rPr>
                                  <m:t>𝑐</m:t>
                                </m:r>
                                <m:r>
                                  <m:rPr>
                                    <m:sty m:val="p"/>
                                  </m:rPr>
                                  <a:rPr kumimoji="1" lang="en-US" altLang="ja-JP" sz="2000">
                                    <a:latin typeface="Cambria Math" panose="02040503050406030204" pitchFamily="18" charset="0"/>
                                  </a:rPr>
                                  <m:t>log</m:t>
                                </m:r>
                                <m:r>
                                  <a:rPr kumimoji="1" lang="en-US" altLang="ja-JP" sz="2000" i="1">
                                    <a:latin typeface="Cambria Math" panose="02040503050406030204" pitchFamily="18" charset="0"/>
                                  </a:rPr>
                                  <m:t> </m:t>
                                </m:r>
                                <m:r>
                                  <a:rPr kumimoji="1" lang="en-US" altLang="ja-JP" sz="2000" i="1">
                                    <a:latin typeface="Cambria Math" panose="02040503050406030204" pitchFamily="18" charset="0"/>
                                  </a:rPr>
                                  <m:t>𝑛</m:t>
                                </m:r>
                              </m:sub>
                            </m:sSub>
                          </m:e>
                        </m:d>
                      </m:e>
                    </m:d>
                    <m:r>
                      <a:rPr kumimoji="1" lang="en-US" altLang="ja-JP" sz="2000" b="0" i="1" smtClean="0">
                        <a:latin typeface="Cambria Math" panose="02040503050406030204" pitchFamily="18" charset="0"/>
                      </a:rPr>
                      <m:t>∈</m:t>
                    </m:r>
                    <m:sSup>
                      <m:sSupPr>
                        <m:ctrlPr>
                          <a:rPr kumimoji="1" lang="en-US" altLang="ja-JP" sz="2000" i="1">
                            <a:latin typeface="Cambria Math" panose="02040503050406030204" pitchFamily="18" charset="0"/>
                            <a:ea typeface="Cambria Math" panose="02040503050406030204" pitchFamily="18" charset="0"/>
                          </a:rPr>
                        </m:ctrlPr>
                      </m:sSupPr>
                      <m:e>
                        <m:r>
                          <a:rPr kumimoji="1" lang="en-US" altLang="ja-JP" sz="2000" i="1">
                            <a:latin typeface="Cambria Math" panose="02040503050406030204" pitchFamily="18" charset="0"/>
                            <a:ea typeface="Cambria Math" panose="02040503050406030204" pitchFamily="18" charset="0"/>
                          </a:rPr>
                          <m:t>ℝ</m:t>
                        </m:r>
                      </m:e>
                      <m:sup>
                        <m:r>
                          <a:rPr kumimoji="1" lang="en-US" altLang="ja-JP" sz="2000" i="1">
                            <a:latin typeface="Cambria Math" panose="02040503050406030204" pitchFamily="18" charset="0"/>
                            <a:ea typeface="Cambria Math" panose="02040503050406030204" pitchFamily="18" charset="0"/>
                          </a:rPr>
                          <m:t>𝑐</m:t>
                        </m:r>
                        <m:func>
                          <m:funcPr>
                            <m:ctrlPr>
                              <a:rPr kumimoji="1" lang="en-US" altLang="ja-JP" sz="2000" i="1">
                                <a:latin typeface="Cambria Math" panose="02040503050406030204" pitchFamily="18" charset="0"/>
                                <a:ea typeface="Cambria Math" panose="02040503050406030204" pitchFamily="18" charset="0"/>
                              </a:rPr>
                            </m:ctrlPr>
                          </m:funcPr>
                          <m:fName>
                            <m:sSup>
                              <m:sSupPr>
                                <m:ctrlPr>
                                  <a:rPr kumimoji="1" lang="en-US" altLang="ja-JP" sz="2000" i="1">
                                    <a:latin typeface="Cambria Math" panose="02040503050406030204" pitchFamily="18" charset="0"/>
                                    <a:ea typeface="Cambria Math" panose="02040503050406030204" pitchFamily="18" charset="0"/>
                                  </a:rPr>
                                </m:ctrlPr>
                              </m:sSupPr>
                              <m:e>
                                <m:r>
                                  <m:rPr>
                                    <m:sty m:val="p"/>
                                  </m:rPr>
                                  <a:rPr kumimoji="1" lang="en-US" altLang="ja-JP" sz="2000">
                                    <a:latin typeface="Cambria Math" panose="02040503050406030204" pitchFamily="18" charset="0"/>
                                    <a:ea typeface="Cambria Math" panose="02040503050406030204" pitchFamily="18" charset="0"/>
                                  </a:rPr>
                                  <m:t>log</m:t>
                                </m:r>
                              </m:e>
                              <m:sup>
                                <m:r>
                                  <a:rPr kumimoji="1" lang="en-US" altLang="ja-JP" sz="2000">
                                    <a:latin typeface="Cambria Math" panose="02040503050406030204" pitchFamily="18" charset="0"/>
                                    <a:ea typeface="Cambria Math" panose="02040503050406030204" pitchFamily="18" charset="0"/>
                                  </a:rPr>
                                  <m:t>2</m:t>
                                </m:r>
                              </m:sup>
                            </m:sSup>
                          </m:fName>
                          <m:e>
                            <m:r>
                              <a:rPr kumimoji="1" lang="en-US" altLang="ja-JP" sz="2000" i="1">
                                <a:latin typeface="Cambria Math" panose="02040503050406030204" pitchFamily="18" charset="0"/>
                                <a:ea typeface="Cambria Math" panose="02040503050406030204" pitchFamily="18" charset="0"/>
                              </a:rPr>
                              <m:t>𝑛</m:t>
                            </m:r>
                          </m:e>
                        </m:func>
                      </m:sup>
                    </m:sSup>
                  </m:oMath>
                </a14:m>
                <a:r>
                  <a:rPr kumimoji="1" lang="en-US" altLang="ja-JP" sz="2000"/>
                  <a:t>.</a:t>
                </a:r>
                <a:endParaRPr kumimoji="1" lang="en-US" altLang="ja-JP"/>
              </a:p>
              <a:p>
                <a:pPr marL="118872" indent="0">
                  <a:buNone/>
                </a:pPr>
                <a:r>
                  <a:rPr kumimoji="1" lang="en-US" altLang="ja-JP" b="1">
                    <a:solidFill>
                      <a:srgbClr val="D60093"/>
                    </a:solidFill>
                  </a:rPr>
                  <a:t>P-GNN maintains the inductive capability</a:t>
                </a:r>
              </a:p>
              <a:p>
                <a:pPr lvl="1"/>
                <a:r>
                  <a:rPr kumimoji="1" lang="en-US" altLang="ja-JP"/>
                  <a:t>During training, new anchor sets are </a:t>
                </a:r>
                <a:r>
                  <a:rPr kumimoji="1" lang="en-US" altLang="ja-JP" i="1"/>
                  <a:t>re-sampled </a:t>
                </a:r>
                <a:r>
                  <a:rPr kumimoji="1" lang="en-US" altLang="ja-JP"/>
                  <a:t>every time.</a:t>
                </a:r>
              </a:p>
              <a:p>
                <a:pPr lvl="1"/>
                <a:r>
                  <a:rPr kumimoji="1" lang="en-US" altLang="ja-JP"/>
                  <a:t>P-GNN is learned to operate over the new anchor sets.</a:t>
                </a:r>
              </a:p>
              <a:p>
                <a:pPr lvl="1"/>
                <a:r>
                  <a:rPr kumimoji="1" lang="en-US" altLang="ja-JP"/>
                  <a:t>At test time, given a new unseen graph, new anchor sets are sampled.</a:t>
                </a:r>
              </a:p>
            </p:txBody>
          </p:sp>
        </mc:Choice>
        <mc:Fallback xmlns="">
          <p:sp>
            <p:nvSpPr>
              <p:cNvPr id="3" name="コンテンツ プレースホルダー 2">
                <a:extLst>
                  <a:ext uri="{FF2B5EF4-FFF2-40B4-BE49-F238E27FC236}">
                    <a16:creationId xmlns:a16="http://schemas.microsoft.com/office/drawing/2014/main" id="{D5390BA6-994C-A94B-AAB0-7EF37A3B19C7}"/>
                  </a:ext>
                </a:extLst>
              </p:cNvPr>
              <p:cNvSpPr>
                <a:spLocks noGrp="1" noRot="1" noChangeAspect="1" noMove="1" noResize="1" noEditPoints="1" noAdjustHandles="1" noChangeArrowheads="1" noChangeShapeType="1" noTextEdit="1"/>
              </p:cNvSpPr>
              <p:nvPr>
                <p:ph idx="1"/>
              </p:nvPr>
            </p:nvSpPr>
            <p:spPr>
              <a:xfrm>
                <a:off x="457200" y="1295400"/>
                <a:ext cx="8229600" cy="5562600"/>
              </a:xfrm>
              <a:blipFill>
                <a:blip r:embed="rId3"/>
                <a:stretch>
                  <a:fillRect l="-889" t="-658" r="-1259" b="-2741"/>
                </a:stretch>
              </a:blipFill>
            </p:spPr>
            <p:txBody>
              <a:bodyPr/>
              <a:lstStyle/>
              <a:p>
                <a:r>
                  <a:rPr lang="en-US">
                    <a:noFill/>
                  </a:rPr>
                  <a:t> </a:t>
                </a:r>
              </a:p>
            </p:txBody>
          </p:sp>
        </mc:Fallback>
      </mc:AlternateContent>
      <p:sp>
        <p:nvSpPr>
          <p:cNvPr id="4" name="日付プレースホルダー 3">
            <a:extLst>
              <a:ext uri="{FF2B5EF4-FFF2-40B4-BE49-F238E27FC236}">
                <a16:creationId xmlns:a16="http://schemas.microsoft.com/office/drawing/2014/main" id="{FD2E794F-093D-0E4B-A307-622507838366}"/>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フッター プレースホルダー 4">
            <a:extLst>
              <a:ext uri="{FF2B5EF4-FFF2-40B4-BE49-F238E27FC236}">
                <a16:creationId xmlns:a16="http://schemas.microsoft.com/office/drawing/2014/main" id="{2C3B42F6-64DB-AC4A-85EC-E289774E1435}"/>
              </a:ext>
            </a:extLst>
          </p:cNvPr>
          <p:cNvSpPr>
            <a:spLocks noGrp="1"/>
          </p:cNvSpPr>
          <p:nvPr>
            <p:ph type="ftr" sz="quarter" idx="11"/>
          </p:nvPr>
        </p:nvSpPr>
        <p:spPr/>
        <p:txBody>
          <a:bodyPr/>
          <a:lstStyle/>
          <a:p>
            <a:r>
              <a:rPr lang="en-US"/>
              <a:t>Jure Leskovec, Stanford CS224W: Machine Learning with Graphs</a:t>
            </a:r>
          </a:p>
        </p:txBody>
      </p:sp>
      <p:sp>
        <p:nvSpPr>
          <p:cNvPr id="6" name="スライド番号プレースホルダー 5">
            <a:extLst>
              <a:ext uri="{FF2B5EF4-FFF2-40B4-BE49-F238E27FC236}">
                <a16:creationId xmlns:a16="http://schemas.microsoft.com/office/drawing/2014/main" id="{02C3B827-6D37-3D40-B393-B69843BD60B9}"/>
              </a:ext>
            </a:extLst>
          </p:cNvPr>
          <p:cNvSpPr>
            <a:spLocks noGrp="1"/>
          </p:cNvSpPr>
          <p:nvPr>
            <p:ph type="sldNum" sz="quarter" idx="12"/>
          </p:nvPr>
        </p:nvSpPr>
        <p:spPr/>
        <p:txBody>
          <a:bodyPr/>
          <a:lstStyle/>
          <a:p>
            <a:fld id="{19B12225-5612-419B-A8D5-4B8EEE4C217E}" type="slidenum">
              <a:rPr lang="en-US" smtClean="0"/>
              <a:pPr/>
              <a:t>58</a:t>
            </a:fld>
            <a:endParaRPr lang="en-US"/>
          </a:p>
        </p:txBody>
      </p:sp>
    </p:spTree>
    <p:extLst>
      <p:ext uri="{BB962C8B-B14F-4D97-AF65-F5344CB8AC3E}">
        <p14:creationId xmlns:p14="http://schemas.microsoft.com/office/powerpoint/2010/main" val="6688327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2AEDA-C433-0B44-A069-1355B6740751}"/>
              </a:ext>
            </a:extLst>
          </p:cNvPr>
          <p:cNvSpPr>
            <a:spLocks noGrp="1"/>
          </p:cNvSpPr>
          <p:nvPr>
            <p:ph type="title"/>
          </p:nvPr>
        </p:nvSpPr>
        <p:spPr/>
        <p:txBody>
          <a:bodyPr/>
          <a:lstStyle/>
          <a:p>
            <a:r>
              <a:rPr lang="en-US"/>
              <a:t>Position Information: Summary</a:t>
            </a:r>
          </a:p>
        </p:txBody>
      </p:sp>
      <p:sp>
        <p:nvSpPr>
          <p:cNvPr id="3" name="Content Placeholder 2">
            <a:extLst>
              <a:ext uri="{FF2B5EF4-FFF2-40B4-BE49-F238E27FC236}">
                <a16:creationId xmlns:a16="http://schemas.microsoft.com/office/drawing/2014/main" id="{98DFA027-AF29-E24B-85C9-7F72CBCE26FF}"/>
              </a:ext>
            </a:extLst>
          </p:cNvPr>
          <p:cNvSpPr>
            <a:spLocks noGrp="1"/>
          </p:cNvSpPr>
          <p:nvPr>
            <p:ph idx="1"/>
          </p:nvPr>
        </p:nvSpPr>
        <p:spPr>
          <a:xfrm>
            <a:off x="242711" y="1295401"/>
            <a:ext cx="8827911" cy="1710679"/>
          </a:xfrm>
        </p:spPr>
        <p:txBody>
          <a:bodyPr/>
          <a:lstStyle/>
          <a:p>
            <a:r>
              <a:rPr lang="en-US" sz="2800" b="1">
                <a:solidFill>
                  <a:srgbClr val="C00000"/>
                </a:solidFill>
              </a:rPr>
              <a:t>Position encoding for graphs: </a:t>
            </a:r>
            <a:r>
              <a:rPr lang="en-US" sz="2800"/>
              <a:t>Represent a node’s position by its distance to randomly selected anchor-sets</a:t>
            </a:r>
          </a:p>
          <a:p>
            <a:pPr lvl="1"/>
            <a:r>
              <a:rPr lang="en-US" sz="2400">
                <a:solidFill>
                  <a:srgbClr val="C00000"/>
                </a:solidFill>
              </a:rPr>
              <a:t>Each dimension </a:t>
            </a:r>
            <a:r>
              <a:rPr lang="en-US" sz="2400"/>
              <a:t>of the position encoding is </a:t>
            </a:r>
            <a:r>
              <a:rPr lang="en-US" sz="2400">
                <a:solidFill>
                  <a:srgbClr val="C00000"/>
                </a:solidFill>
              </a:rPr>
              <a:t>tied to an anchor-set</a:t>
            </a:r>
          </a:p>
        </p:txBody>
      </p:sp>
      <p:sp>
        <p:nvSpPr>
          <p:cNvPr id="4" name="Date Placeholder 3">
            <a:extLst>
              <a:ext uri="{FF2B5EF4-FFF2-40B4-BE49-F238E27FC236}">
                <a16:creationId xmlns:a16="http://schemas.microsoft.com/office/drawing/2014/main" id="{B36EF486-F8FE-8D4D-B84F-07EF06C23633}"/>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FF03FBCB-A34E-3540-A337-85ABE8655B97}"/>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1CA29EA6-FCA8-BC40-AB67-6DF2903E9562}"/>
              </a:ext>
            </a:extLst>
          </p:cNvPr>
          <p:cNvSpPr>
            <a:spLocks noGrp="1"/>
          </p:cNvSpPr>
          <p:nvPr>
            <p:ph type="sldNum" sz="quarter" idx="12"/>
          </p:nvPr>
        </p:nvSpPr>
        <p:spPr/>
        <p:txBody>
          <a:bodyPr/>
          <a:lstStyle/>
          <a:p>
            <a:fld id="{19B12225-5612-419B-A8D5-4B8EEE4C217E}" type="slidenum">
              <a:rPr lang="en-US" smtClean="0"/>
              <a:pPr/>
              <a:t>59</a:t>
            </a:fld>
            <a:endParaRPr lang="en-US"/>
          </a:p>
        </p:txBody>
      </p:sp>
      <mc:AlternateContent xmlns:mc="http://schemas.openxmlformats.org/markup-compatibility/2006" xmlns:a14="http://schemas.microsoft.com/office/drawing/2010/main">
        <mc:Choice Requires="a14">
          <p:graphicFrame>
            <p:nvGraphicFramePr>
              <p:cNvPr id="51" name="Table 50">
                <a:extLst>
                  <a:ext uri="{FF2B5EF4-FFF2-40B4-BE49-F238E27FC236}">
                    <a16:creationId xmlns:a16="http://schemas.microsoft.com/office/drawing/2014/main" id="{EF2D5D84-B6E9-9A47-9F2D-3DA075CF4660}"/>
                  </a:ext>
                </a:extLst>
              </p:cNvPr>
              <p:cNvGraphicFramePr>
                <a:graphicFrameLocks noGrp="1"/>
              </p:cNvGraphicFramePr>
              <p:nvPr>
                <p:extLst>
                  <p:ext uri="{D42A27DB-BD31-4B8C-83A1-F6EECF244321}">
                    <p14:modId xmlns:p14="http://schemas.microsoft.com/office/powerpoint/2010/main" val="3220848363"/>
                  </p:ext>
                </p:extLst>
              </p:nvPr>
            </p:nvGraphicFramePr>
            <p:xfrm>
              <a:off x="5318999" y="3663274"/>
              <a:ext cx="2207816" cy="1442427"/>
            </p:xfrm>
            <a:graphic>
              <a:graphicData uri="http://schemas.openxmlformats.org/drawingml/2006/table">
                <a:tbl>
                  <a:tblPr firstRow="1" bandRow="1"/>
                  <a:tblGrid>
                    <a:gridCol w="551954">
                      <a:extLst>
                        <a:ext uri="{9D8B030D-6E8A-4147-A177-3AD203B41FA5}">
                          <a16:colId xmlns:a16="http://schemas.microsoft.com/office/drawing/2014/main" val="4202041703"/>
                        </a:ext>
                      </a:extLst>
                    </a:gridCol>
                    <a:gridCol w="551954">
                      <a:extLst>
                        <a:ext uri="{9D8B030D-6E8A-4147-A177-3AD203B41FA5}">
                          <a16:colId xmlns:a16="http://schemas.microsoft.com/office/drawing/2014/main" val="1649521953"/>
                        </a:ext>
                      </a:extLst>
                    </a:gridCol>
                    <a:gridCol w="551954">
                      <a:extLst>
                        <a:ext uri="{9D8B030D-6E8A-4147-A177-3AD203B41FA5}">
                          <a16:colId xmlns:a16="http://schemas.microsoft.com/office/drawing/2014/main" val="3224123173"/>
                        </a:ext>
                      </a:extLst>
                    </a:gridCol>
                    <a:gridCol w="551954">
                      <a:extLst>
                        <a:ext uri="{9D8B030D-6E8A-4147-A177-3AD203B41FA5}">
                          <a16:colId xmlns:a16="http://schemas.microsoft.com/office/drawing/2014/main" val="531322879"/>
                        </a:ext>
                      </a:extLst>
                    </a:gridCol>
                  </a:tblGrid>
                  <a:tr h="480809">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1</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2</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3</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76005131"/>
                      </a:ext>
                    </a:extLst>
                  </a:tr>
                  <a:tr h="480809">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1</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2</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rgbClr val="C00000"/>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66518299"/>
                      </a:ext>
                    </a:extLst>
                  </a:tr>
                  <a:tr h="480809">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3</m:t>
                                    </m:r>
                                  </m:sub>
                                </m:sSub>
                              </m:oMath>
                            </m:oMathPara>
                          </a14:m>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2</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rgbClr val="0070C0"/>
                              </a:solidFill>
                              <a:latin typeface="Helvetica Neue Light" panose="02000403000000020004" pitchFamily="2" charset="0"/>
                              <a:ea typeface="Helvetica Neue Light" panose="02000403000000020004" pitchFamily="2" charset="0"/>
                            </a:rPr>
                            <a:t>0</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299739"/>
                      </a:ext>
                    </a:extLst>
                  </a:tr>
                </a:tbl>
              </a:graphicData>
            </a:graphic>
          </p:graphicFrame>
        </mc:Choice>
        <mc:Fallback xmlns="">
          <p:graphicFrame>
            <p:nvGraphicFramePr>
              <p:cNvPr id="51" name="Table 50">
                <a:extLst>
                  <a:ext uri="{FF2B5EF4-FFF2-40B4-BE49-F238E27FC236}">
                    <a16:creationId xmlns:a16="http://schemas.microsoft.com/office/drawing/2014/main" id="{EF2D5D84-B6E9-9A47-9F2D-3DA075CF4660}"/>
                  </a:ext>
                </a:extLst>
              </p:cNvPr>
              <p:cNvGraphicFramePr>
                <a:graphicFrameLocks noGrp="1"/>
              </p:cNvGraphicFramePr>
              <p:nvPr>
                <p:extLst>
                  <p:ext uri="{D42A27DB-BD31-4B8C-83A1-F6EECF244321}">
                    <p14:modId xmlns:p14="http://schemas.microsoft.com/office/powerpoint/2010/main" val="3220848363"/>
                  </p:ext>
                </p:extLst>
              </p:nvPr>
            </p:nvGraphicFramePr>
            <p:xfrm>
              <a:off x="5318999" y="3663274"/>
              <a:ext cx="2207816" cy="1442427"/>
            </p:xfrm>
            <a:graphic>
              <a:graphicData uri="http://schemas.openxmlformats.org/drawingml/2006/table">
                <a:tbl>
                  <a:tblPr firstRow="1" bandRow="1"/>
                  <a:tblGrid>
                    <a:gridCol w="551954">
                      <a:extLst>
                        <a:ext uri="{9D8B030D-6E8A-4147-A177-3AD203B41FA5}">
                          <a16:colId xmlns:a16="http://schemas.microsoft.com/office/drawing/2014/main" val="4202041703"/>
                        </a:ext>
                      </a:extLst>
                    </a:gridCol>
                    <a:gridCol w="551954">
                      <a:extLst>
                        <a:ext uri="{9D8B030D-6E8A-4147-A177-3AD203B41FA5}">
                          <a16:colId xmlns:a16="http://schemas.microsoft.com/office/drawing/2014/main" val="1649521953"/>
                        </a:ext>
                      </a:extLst>
                    </a:gridCol>
                    <a:gridCol w="551954">
                      <a:extLst>
                        <a:ext uri="{9D8B030D-6E8A-4147-A177-3AD203B41FA5}">
                          <a16:colId xmlns:a16="http://schemas.microsoft.com/office/drawing/2014/main" val="3224123173"/>
                        </a:ext>
                      </a:extLst>
                    </a:gridCol>
                    <a:gridCol w="551954">
                      <a:extLst>
                        <a:ext uri="{9D8B030D-6E8A-4147-A177-3AD203B41FA5}">
                          <a16:colId xmlns:a16="http://schemas.microsoft.com/office/drawing/2014/main" val="531322879"/>
                        </a:ext>
                      </a:extLst>
                    </a:gridCol>
                  </a:tblGrid>
                  <a:tr h="480809">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endParaRPr lang="en-US" sz="24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2"/>
                          <a:stretch>
                            <a:fillRect l="-101099" t="-1266" r="-201099" b="-225316"/>
                          </a:stretch>
                        </a:blipFill>
                      </a:tcPr>
                    </a:tc>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2"/>
                          <a:stretch>
                            <a:fillRect l="-203333" t="-1266" r="-103333" b="-225316"/>
                          </a:stretch>
                        </a:blipFill>
                      </a:tcPr>
                    </a:tc>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2"/>
                          <a:stretch>
                            <a:fillRect l="-300000" t="-1266" r="-2198" b="-225316"/>
                          </a:stretch>
                        </a:blipFill>
                      </a:tcPr>
                    </a:tc>
                    <a:extLst>
                      <a:ext uri="{0D108BD9-81ED-4DB2-BD59-A6C34878D82A}">
                        <a16:rowId xmlns:a16="http://schemas.microsoft.com/office/drawing/2014/main" val="3376005131"/>
                      </a:ext>
                    </a:extLst>
                  </a:tr>
                  <a:tr h="480809">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2"/>
                          <a:stretch>
                            <a:fillRect l="-1099" t="-100000" r="-301099" b="-122500"/>
                          </a:stretch>
                        </a:blipFill>
                      </a:tcPr>
                    </a:tc>
                    <a:tc>
                      <a:txBody>
                        <a:bodyPr/>
                        <a:lstStyle>
                          <a:lvl1pPr marL="0" algn="l" defTabSz="1219170" rtl="0" eaLnBrk="1" latinLnBrk="0" hangingPunct="1">
                            <a:defRPr kumimoji="0" sz="2400" kern="1200">
                              <a:solidFill>
                                <a:schemeClr val="tx1"/>
                              </a:solidFill>
                              <a:latin typeface="Calibri" panose="020F0502020204030204"/>
                            </a:defRPr>
                          </a:lvl1pPr>
                          <a:lvl2pPr marL="609585" algn="l" defTabSz="1219170" rtl="0" eaLnBrk="1" latinLnBrk="0" hangingPunct="1">
                            <a:defRPr kumimoji="0" sz="2400" kern="1200">
                              <a:solidFill>
                                <a:schemeClr val="tx1"/>
                              </a:solidFill>
                              <a:latin typeface="Calibri" panose="020F0502020204030204"/>
                            </a:defRPr>
                          </a:lvl2pPr>
                          <a:lvl3pPr marL="1219170" algn="l" defTabSz="1219170" rtl="0" eaLnBrk="1" latinLnBrk="0" hangingPunct="1">
                            <a:defRPr kumimoji="0" sz="2400" kern="1200">
                              <a:solidFill>
                                <a:schemeClr val="tx1"/>
                              </a:solidFill>
                              <a:latin typeface="Calibri" panose="020F0502020204030204"/>
                            </a:defRPr>
                          </a:lvl3pPr>
                          <a:lvl4pPr marL="1828754" algn="l" defTabSz="1219170" rtl="0" eaLnBrk="1" latinLnBrk="0" hangingPunct="1">
                            <a:defRPr kumimoji="0" sz="2400" kern="1200">
                              <a:solidFill>
                                <a:schemeClr val="tx1"/>
                              </a:solidFill>
                              <a:latin typeface="Calibri" panose="020F0502020204030204"/>
                            </a:defRPr>
                          </a:lvl4pPr>
                          <a:lvl5pPr marL="2438339" algn="l" defTabSz="1219170" rtl="0" eaLnBrk="1" latinLnBrk="0" hangingPunct="1">
                            <a:defRPr kumimoji="0" sz="2400" kern="1200">
                              <a:solidFill>
                                <a:schemeClr val="tx1"/>
                              </a:solidFill>
                              <a:latin typeface="Calibri" panose="020F0502020204030204"/>
                            </a:defRPr>
                          </a:lvl5pPr>
                          <a:lvl6pPr marL="3047924" algn="l" defTabSz="1219170" rtl="0" eaLnBrk="1" latinLnBrk="0" hangingPunct="1">
                            <a:defRPr kumimoji="0" sz="2400" kern="1200">
                              <a:solidFill>
                                <a:schemeClr val="tx1"/>
                              </a:solidFill>
                              <a:latin typeface="Calibri" panose="020F0502020204030204"/>
                            </a:defRPr>
                          </a:lvl6pPr>
                          <a:lvl7pPr marL="3657509" algn="l" defTabSz="1219170" rtl="0" eaLnBrk="1" latinLnBrk="0" hangingPunct="1">
                            <a:defRPr kumimoji="0" sz="2400" kern="1200">
                              <a:solidFill>
                                <a:schemeClr val="tx1"/>
                              </a:solidFill>
                              <a:latin typeface="Calibri" panose="020F0502020204030204"/>
                            </a:defRPr>
                          </a:lvl7pPr>
                          <a:lvl8pPr marL="4267093" algn="l" defTabSz="1219170" rtl="0" eaLnBrk="1" latinLnBrk="0" hangingPunct="1">
                            <a:defRPr kumimoji="0" sz="2400" kern="1200">
                              <a:solidFill>
                                <a:schemeClr val="tx1"/>
                              </a:solidFill>
                              <a:latin typeface="Calibri" panose="020F0502020204030204"/>
                            </a:defRPr>
                          </a:lvl8pPr>
                          <a:lvl9pPr marL="4876678" algn="l" defTabSz="1219170" rtl="0" eaLnBrk="1" latinLnBrk="0" hangingPunct="1">
                            <a:defRPr kumimoji="0" sz="2400" kern="1200">
                              <a:solidFill>
                                <a:schemeClr val="tx1"/>
                              </a:solidFill>
                              <a:latin typeface="Calibri" panose="020F0502020204030204"/>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2</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rgbClr val="C00000"/>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66518299"/>
                      </a:ext>
                    </a:extLst>
                  </a:tr>
                  <a:tr h="480809">
                    <a:tc>
                      <a:txBody>
                        <a:body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a:blip r:embed="rId2"/>
                          <a:stretch>
                            <a:fillRect l="-1099" t="-202532" r="-301099" b="-24051"/>
                          </a:stretch>
                        </a:blip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1</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chemeClr val="accent1"/>
                              </a:solidFill>
                              <a:latin typeface="Helvetica Neue Light" panose="02000403000000020004" pitchFamily="2" charset="0"/>
                              <a:ea typeface="Helvetica Neue Light" panose="02000403000000020004" pitchFamily="2" charset="0"/>
                            </a:rPr>
                            <a:t>2</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algn="ctr"/>
                          <a:r>
                            <a:rPr lang="en-US" sz="2400" b="0" i="0">
                              <a:solidFill>
                                <a:srgbClr val="0070C0"/>
                              </a:solidFill>
                              <a:latin typeface="Helvetica Neue Light" panose="02000403000000020004" pitchFamily="2" charset="0"/>
                              <a:ea typeface="Helvetica Neue Light" panose="02000403000000020004" pitchFamily="2" charset="0"/>
                            </a:rPr>
                            <a:t>0</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299739"/>
                      </a:ext>
                    </a:extLst>
                  </a:tr>
                </a:tbl>
              </a:graphicData>
            </a:graphic>
          </p:graphicFrame>
        </mc:Fallback>
      </mc:AlternateContent>
      <p:grpSp>
        <p:nvGrpSpPr>
          <p:cNvPr id="7" name="Group 6">
            <a:extLst>
              <a:ext uri="{FF2B5EF4-FFF2-40B4-BE49-F238E27FC236}">
                <a16:creationId xmlns:a16="http://schemas.microsoft.com/office/drawing/2014/main" id="{392DA3C3-B6CD-374D-97B6-998A4402806A}"/>
              </a:ext>
            </a:extLst>
          </p:cNvPr>
          <p:cNvGrpSpPr/>
          <p:nvPr/>
        </p:nvGrpSpPr>
        <p:grpSpPr>
          <a:xfrm>
            <a:off x="242711" y="3510855"/>
            <a:ext cx="4501531" cy="2254399"/>
            <a:chOff x="542118" y="3752221"/>
            <a:chExt cx="5014925" cy="2511509"/>
          </a:xfrm>
        </p:grpSpPr>
        <mc:AlternateContent xmlns:mc="http://schemas.openxmlformats.org/markup-compatibility/2006" xmlns:a14="http://schemas.microsoft.com/office/drawing/2010/main">
          <mc:Choice Requires="a14">
            <p:sp>
              <p:nvSpPr>
                <p:cNvPr id="31" name="Oval 30">
                  <a:extLst>
                    <a:ext uri="{FF2B5EF4-FFF2-40B4-BE49-F238E27FC236}">
                      <a16:creationId xmlns:a16="http://schemas.microsoft.com/office/drawing/2014/main" id="{BA98138A-F93D-674B-97A8-76AF6782C7AB}"/>
                    </a:ext>
                  </a:extLst>
                </p:cNvPr>
                <p:cNvSpPr/>
                <p:nvPr/>
              </p:nvSpPr>
              <p:spPr>
                <a:xfrm>
                  <a:off x="919397" y="3770734"/>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𝑣</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1</m:t>
                            </m:r>
                          </m:sub>
                        </m:sSub>
                      </m:oMath>
                    </m:oMathPara>
                  </a14:m>
                  <a:endParaRPr kumimoji="0" lang="en-US" sz="2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Choice>
          <mc:Fallback xmlns="">
            <p:sp>
              <p:nvSpPr>
                <p:cNvPr id="31" name="Oval 30">
                  <a:extLst>
                    <a:ext uri="{FF2B5EF4-FFF2-40B4-BE49-F238E27FC236}">
                      <a16:creationId xmlns:a16="http://schemas.microsoft.com/office/drawing/2014/main" id="{BA98138A-F93D-674B-97A8-76AF6782C7AB}"/>
                    </a:ext>
                  </a:extLst>
                </p:cNvPr>
                <p:cNvSpPr>
                  <a:spLocks noRot="1" noChangeAspect="1" noMove="1" noResize="1" noEditPoints="1" noAdjustHandles="1" noChangeArrowheads="1" noChangeShapeType="1" noTextEdit="1"/>
                </p:cNvSpPr>
                <p:nvPr/>
              </p:nvSpPr>
              <p:spPr>
                <a:xfrm>
                  <a:off x="919397" y="3770734"/>
                  <a:ext cx="457200" cy="457200"/>
                </a:xfrm>
                <a:prstGeom prst="ellipse">
                  <a:avLst/>
                </a:prstGeom>
                <a:blipFill>
                  <a:blip r:embed="rId3"/>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Oval 31">
                  <a:extLst>
                    <a:ext uri="{FF2B5EF4-FFF2-40B4-BE49-F238E27FC236}">
                      <a16:creationId xmlns:a16="http://schemas.microsoft.com/office/drawing/2014/main" id="{31F9F54F-6F09-F441-A08F-24C5353DD14F}"/>
                    </a:ext>
                  </a:extLst>
                </p:cNvPr>
                <p:cNvSpPr/>
                <p:nvPr/>
              </p:nvSpPr>
              <p:spPr>
                <a:xfrm>
                  <a:off x="919397" y="5006421"/>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𝑣</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Helvetica Neue Light" panose="02000403000000020004" pitchFamily="2" charset="0"/>
                                <a:cs typeface="+mn-cs"/>
                              </a:rPr>
                              <m:t>3</m:t>
                            </m:r>
                          </m:sub>
                        </m:sSub>
                      </m:oMath>
                    </m:oMathPara>
                  </a14:m>
                  <a:endParaRPr kumimoji="0" lang="en-US" sz="2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Choice>
          <mc:Fallback xmlns="">
            <p:sp>
              <p:nvSpPr>
                <p:cNvPr id="32" name="Oval 31">
                  <a:extLst>
                    <a:ext uri="{FF2B5EF4-FFF2-40B4-BE49-F238E27FC236}">
                      <a16:creationId xmlns:a16="http://schemas.microsoft.com/office/drawing/2014/main" id="{31F9F54F-6F09-F441-A08F-24C5353DD14F}"/>
                    </a:ext>
                  </a:extLst>
                </p:cNvPr>
                <p:cNvSpPr>
                  <a:spLocks noRot="1" noChangeAspect="1" noMove="1" noResize="1" noEditPoints="1" noAdjustHandles="1" noChangeArrowheads="1" noChangeShapeType="1" noTextEdit="1"/>
                </p:cNvSpPr>
                <p:nvPr/>
              </p:nvSpPr>
              <p:spPr>
                <a:xfrm>
                  <a:off x="919397" y="5006421"/>
                  <a:ext cx="457200" cy="457200"/>
                </a:xfrm>
                <a:prstGeom prst="ellipse">
                  <a:avLst/>
                </a:prstGeom>
                <a:blipFill>
                  <a:blip r:embed="rId4"/>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Oval 32">
                  <a:extLst>
                    <a:ext uri="{FF2B5EF4-FFF2-40B4-BE49-F238E27FC236}">
                      <a16:creationId xmlns:a16="http://schemas.microsoft.com/office/drawing/2014/main" id="{68001AB1-6117-5B4D-8953-9E365C7D9FBB}"/>
                    </a:ext>
                  </a:extLst>
                </p:cNvPr>
                <p:cNvSpPr/>
                <p:nvPr/>
              </p:nvSpPr>
              <p:spPr>
                <a:xfrm>
                  <a:off x="1906276" y="4380334"/>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𝑠</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Helvetica Neue Light" panose="02000403000000020004" pitchFamily="2" charset="0"/>
                    <a:cs typeface="+mn-cs"/>
                  </a:endParaRPr>
                </a:p>
              </p:txBody>
            </p:sp>
          </mc:Choice>
          <mc:Fallback xmlns="">
            <p:sp>
              <p:nvSpPr>
                <p:cNvPr id="33" name="Oval 32">
                  <a:extLst>
                    <a:ext uri="{FF2B5EF4-FFF2-40B4-BE49-F238E27FC236}">
                      <a16:creationId xmlns:a16="http://schemas.microsoft.com/office/drawing/2014/main" id="{68001AB1-6117-5B4D-8953-9E365C7D9FBB}"/>
                    </a:ext>
                  </a:extLst>
                </p:cNvPr>
                <p:cNvSpPr>
                  <a:spLocks noRot="1" noChangeAspect="1" noMove="1" noResize="1" noEditPoints="1" noAdjustHandles="1" noChangeArrowheads="1" noChangeShapeType="1" noTextEdit="1"/>
                </p:cNvSpPr>
                <p:nvPr/>
              </p:nvSpPr>
              <p:spPr>
                <a:xfrm>
                  <a:off x="1906276" y="4380334"/>
                  <a:ext cx="457200" cy="457200"/>
                </a:xfrm>
                <a:prstGeom prst="ellipse">
                  <a:avLst/>
                </a:prstGeom>
                <a:blipFill>
                  <a:blip r:embed="rId5"/>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34" name="Straight Connector 33">
              <a:extLst>
                <a:ext uri="{FF2B5EF4-FFF2-40B4-BE49-F238E27FC236}">
                  <a16:creationId xmlns:a16="http://schemas.microsoft.com/office/drawing/2014/main" id="{6C273707-D725-7440-BF5F-BB06A4B85DF5}"/>
                </a:ext>
              </a:extLst>
            </p:cNvPr>
            <p:cNvCxnSpPr>
              <a:cxnSpLocks/>
              <a:stCxn id="31" idx="4"/>
              <a:endCxn id="32" idx="0"/>
            </p:cNvCxnSpPr>
            <p:nvPr/>
          </p:nvCxnSpPr>
          <p:spPr>
            <a:xfrm>
              <a:off x="1147997" y="4227934"/>
              <a:ext cx="0" cy="778487"/>
            </a:xfrm>
            <a:prstGeom prst="line">
              <a:avLst/>
            </a:prstGeom>
            <a:noFill/>
            <a:ln w="25400" cap="flat" cmpd="sng" algn="ctr">
              <a:solidFill>
                <a:sysClr val="windowText" lastClr="000000"/>
              </a:solidFill>
              <a:prstDash val="solid"/>
            </a:ln>
            <a:effectLst/>
          </p:spPr>
        </p:cxnSp>
        <p:cxnSp>
          <p:nvCxnSpPr>
            <p:cNvPr id="35" name="Straight Connector 34">
              <a:extLst>
                <a:ext uri="{FF2B5EF4-FFF2-40B4-BE49-F238E27FC236}">
                  <a16:creationId xmlns:a16="http://schemas.microsoft.com/office/drawing/2014/main" id="{4BFB4C52-4393-7C4F-ACCF-BBE00EB7DBA4}"/>
                </a:ext>
              </a:extLst>
            </p:cNvPr>
            <p:cNvCxnSpPr>
              <a:cxnSpLocks/>
              <a:stCxn id="31" idx="6"/>
              <a:endCxn id="33" idx="1"/>
            </p:cNvCxnSpPr>
            <p:nvPr/>
          </p:nvCxnSpPr>
          <p:spPr>
            <a:xfrm>
              <a:off x="1376597" y="3999334"/>
              <a:ext cx="596634" cy="447955"/>
            </a:xfrm>
            <a:prstGeom prst="line">
              <a:avLst/>
            </a:prstGeom>
            <a:noFill/>
            <a:ln w="25400" cap="flat" cmpd="sng" algn="ctr">
              <a:solidFill>
                <a:sysClr val="windowText" lastClr="000000"/>
              </a:solidFill>
              <a:prstDash val="solid"/>
            </a:ln>
            <a:effectLst/>
          </p:spPr>
        </p:cxnSp>
        <p:cxnSp>
          <p:nvCxnSpPr>
            <p:cNvPr id="36" name="Straight Connector 35">
              <a:extLst>
                <a:ext uri="{FF2B5EF4-FFF2-40B4-BE49-F238E27FC236}">
                  <a16:creationId xmlns:a16="http://schemas.microsoft.com/office/drawing/2014/main" id="{E49E50BF-19E1-9E42-8134-BCAC4F60BA81}"/>
                </a:ext>
              </a:extLst>
            </p:cNvPr>
            <p:cNvCxnSpPr>
              <a:cxnSpLocks/>
              <a:stCxn id="32" idx="6"/>
              <a:endCxn id="33" idx="3"/>
            </p:cNvCxnSpPr>
            <p:nvPr/>
          </p:nvCxnSpPr>
          <p:spPr>
            <a:xfrm flipV="1">
              <a:off x="1376597" y="4770579"/>
              <a:ext cx="596634" cy="464442"/>
            </a:xfrm>
            <a:prstGeom prst="line">
              <a:avLst/>
            </a:prstGeom>
            <a:noFill/>
            <a:ln w="25400" cap="flat" cmpd="sng" algn="ctr">
              <a:solidFill>
                <a:sysClr val="windowText" lastClr="000000"/>
              </a:solidFill>
              <a:prstDash val="solid"/>
            </a:ln>
            <a:effectLst/>
          </p:spPr>
        </p:cxnSp>
        <p:sp>
          <p:nvSpPr>
            <p:cNvPr id="37" name="Oval 36">
              <a:extLst>
                <a:ext uri="{FF2B5EF4-FFF2-40B4-BE49-F238E27FC236}">
                  <a16:creationId xmlns:a16="http://schemas.microsoft.com/office/drawing/2014/main" id="{F421A8E7-85F8-8742-A81F-777E05EC6BE3}"/>
                </a:ext>
              </a:extLst>
            </p:cNvPr>
            <p:cNvSpPr/>
            <p:nvPr/>
          </p:nvSpPr>
          <p:spPr>
            <a:xfrm>
              <a:off x="4805597" y="3766269"/>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Helvetica Neue Light" panose="02000403000000020004" pitchFamily="2" charset="0"/>
                <a:cs typeface="+mn-cs"/>
              </a:endParaRPr>
            </a:p>
          </p:txBody>
        </p:sp>
        <p:sp>
          <p:nvSpPr>
            <p:cNvPr id="38" name="Oval 37">
              <a:extLst>
                <a:ext uri="{FF2B5EF4-FFF2-40B4-BE49-F238E27FC236}">
                  <a16:creationId xmlns:a16="http://schemas.microsoft.com/office/drawing/2014/main" id="{4E53B274-95FC-0E4C-A78A-90CE18D6938B}"/>
                </a:ext>
              </a:extLst>
            </p:cNvPr>
            <p:cNvSpPr/>
            <p:nvPr/>
          </p:nvSpPr>
          <p:spPr>
            <a:xfrm>
              <a:off x="4805597" y="4989934"/>
              <a:ext cx="457200" cy="457200"/>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Helvetica Neue Light" panose="02000403000000020004" pitchFamily="2" charset="0"/>
                <a:ea typeface="Helvetica Neue Light" panose="02000403000000020004" pitchFamily="2" charset="0"/>
                <a:cs typeface="+mn-cs"/>
              </a:endParaRPr>
            </a:p>
          </p:txBody>
        </p:sp>
        <mc:AlternateContent xmlns:mc="http://schemas.openxmlformats.org/markup-compatibility/2006" xmlns:a14="http://schemas.microsoft.com/office/drawing/2010/main">
          <mc:Choice Requires="a14">
            <p:sp>
              <p:nvSpPr>
                <p:cNvPr id="39" name="Oval 38">
                  <a:extLst>
                    <a:ext uri="{FF2B5EF4-FFF2-40B4-BE49-F238E27FC236}">
                      <a16:creationId xmlns:a16="http://schemas.microsoft.com/office/drawing/2014/main" id="{029FA959-8DE7-2847-85AB-F95328E952A3}"/>
                    </a:ext>
                  </a:extLst>
                </p:cNvPr>
                <p:cNvSpPr/>
                <p:nvPr/>
              </p:nvSpPr>
              <p:spPr>
                <a:xfrm>
                  <a:off x="3771962" y="4381752"/>
                  <a:ext cx="457200" cy="457200"/>
                </a:xfrm>
                <a:prstGeom prst="ellipse">
                  <a:avLst/>
                </a:prstGeom>
                <a:noFill/>
                <a:ln w="25400" cap="flat" cmpd="sng" algn="ctr">
                  <a:solidFill>
                    <a:sysClr val="windowText" lastClr="000000"/>
                  </a:solidFill>
                  <a:prstDash val="solid"/>
                </a:ln>
                <a:effectLst/>
              </p:spPr>
              <p:txBody>
                <a:bodyPr rtlCol="0" anchor="ctr"/>
                <a:lstStyle/>
                <a:p>
                  <a:pPr marL="91440" marR="0" lvl="0" indent="0" algn="ctr" defTabSz="91440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𝑠</m:t>
                            </m:r>
                          </m:e>
                          <m:sub>
                            <m:r>
                              <a:rPr kumimoji="0" lang="en-US" sz="2400" b="0" i="1" u="none" strike="noStrike" kern="0" cap="none" spc="0" normalizeH="0" baseline="0" noProof="0" dirty="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400" b="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mc:Choice>
          <mc:Fallback xmlns="">
            <p:sp>
              <p:nvSpPr>
                <p:cNvPr id="39" name="Oval 38">
                  <a:extLst>
                    <a:ext uri="{FF2B5EF4-FFF2-40B4-BE49-F238E27FC236}">
                      <a16:creationId xmlns:a16="http://schemas.microsoft.com/office/drawing/2014/main" id="{029FA959-8DE7-2847-85AB-F95328E952A3}"/>
                    </a:ext>
                  </a:extLst>
                </p:cNvPr>
                <p:cNvSpPr>
                  <a:spLocks noRot="1" noChangeAspect="1" noMove="1" noResize="1" noEditPoints="1" noAdjustHandles="1" noChangeArrowheads="1" noChangeShapeType="1" noTextEdit="1"/>
                </p:cNvSpPr>
                <p:nvPr/>
              </p:nvSpPr>
              <p:spPr>
                <a:xfrm>
                  <a:off x="3771962" y="4381752"/>
                  <a:ext cx="457200" cy="457200"/>
                </a:xfrm>
                <a:prstGeom prst="ellipse">
                  <a:avLst/>
                </a:prstGeom>
                <a:blipFill>
                  <a:blip r:embed="rId6"/>
                  <a:stretch>
                    <a:fillRect/>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40" name="Straight Connector 39">
              <a:extLst>
                <a:ext uri="{FF2B5EF4-FFF2-40B4-BE49-F238E27FC236}">
                  <a16:creationId xmlns:a16="http://schemas.microsoft.com/office/drawing/2014/main" id="{4B8E1BB1-436E-7142-855F-C0F389F61D56}"/>
                </a:ext>
              </a:extLst>
            </p:cNvPr>
            <p:cNvCxnSpPr>
              <a:cxnSpLocks/>
              <a:stCxn id="37" idx="4"/>
              <a:endCxn id="38" idx="0"/>
            </p:cNvCxnSpPr>
            <p:nvPr/>
          </p:nvCxnSpPr>
          <p:spPr>
            <a:xfrm>
              <a:off x="5034197" y="4223469"/>
              <a:ext cx="0" cy="766465"/>
            </a:xfrm>
            <a:prstGeom prst="line">
              <a:avLst/>
            </a:prstGeom>
            <a:noFill/>
            <a:ln w="25400" cap="flat" cmpd="sng" algn="ctr">
              <a:solidFill>
                <a:sysClr val="windowText" lastClr="000000"/>
              </a:solidFill>
              <a:prstDash val="solid"/>
            </a:ln>
            <a:effectLst/>
          </p:spPr>
        </p:cxnSp>
        <p:cxnSp>
          <p:nvCxnSpPr>
            <p:cNvPr id="41" name="Straight Connector 40">
              <a:extLst>
                <a:ext uri="{FF2B5EF4-FFF2-40B4-BE49-F238E27FC236}">
                  <a16:creationId xmlns:a16="http://schemas.microsoft.com/office/drawing/2014/main" id="{35D0BEF1-F292-3B43-8B66-0260DAEDF7A1}"/>
                </a:ext>
              </a:extLst>
            </p:cNvPr>
            <p:cNvCxnSpPr>
              <a:cxnSpLocks/>
              <a:stCxn id="37" idx="2"/>
              <a:endCxn id="39" idx="7"/>
            </p:cNvCxnSpPr>
            <p:nvPr/>
          </p:nvCxnSpPr>
          <p:spPr>
            <a:xfrm flipH="1">
              <a:off x="4162207" y="3994869"/>
              <a:ext cx="643390" cy="453838"/>
            </a:xfrm>
            <a:prstGeom prst="line">
              <a:avLst/>
            </a:prstGeom>
            <a:noFill/>
            <a:ln w="25400" cap="flat" cmpd="sng" algn="ctr">
              <a:solidFill>
                <a:sysClr val="windowText" lastClr="000000"/>
              </a:solidFill>
              <a:prstDash val="solid"/>
            </a:ln>
            <a:effectLst/>
          </p:spPr>
        </p:cxnSp>
        <p:cxnSp>
          <p:nvCxnSpPr>
            <p:cNvPr id="42" name="Straight Connector 41">
              <a:extLst>
                <a:ext uri="{FF2B5EF4-FFF2-40B4-BE49-F238E27FC236}">
                  <a16:creationId xmlns:a16="http://schemas.microsoft.com/office/drawing/2014/main" id="{583DDD15-0D96-884C-B888-DEE0A18D90EA}"/>
                </a:ext>
              </a:extLst>
            </p:cNvPr>
            <p:cNvCxnSpPr>
              <a:cxnSpLocks/>
              <a:stCxn id="38" idx="2"/>
              <a:endCxn id="39" idx="5"/>
            </p:cNvCxnSpPr>
            <p:nvPr/>
          </p:nvCxnSpPr>
          <p:spPr>
            <a:xfrm flipH="1" flipV="1">
              <a:off x="4162207" y="4771997"/>
              <a:ext cx="643390" cy="446537"/>
            </a:xfrm>
            <a:prstGeom prst="line">
              <a:avLst/>
            </a:prstGeom>
            <a:noFill/>
            <a:ln w="25400" cap="flat" cmpd="sng" algn="ctr">
              <a:solidFill>
                <a:sysClr val="windowText" lastClr="000000"/>
              </a:solidFill>
              <a:prstDash val="solid"/>
            </a:ln>
            <a:effectLst/>
          </p:spPr>
        </p:cxnSp>
        <p:cxnSp>
          <p:nvCxnSpPr>
            <p:cNvPr id="43" name="Straight Connector 42">
              <a:extLst>
                <a:ext uri="{FF2B5EF4-FFF2-40B4-BE49-F238E27FC236}">
                  <a16:creationId xmlns:a16="http://schemas.microsoft.com/office/drawing/2014/main" id="{48E4401A-0637-824D-9679-3C2CF42CC796}"/>
                </a:ext>
              </a:extLst>
            </p:cNvPr>
            <p:cNvCxnSpPr>
              <a:cxnSpLocks/>
              <a:stCxn id="33" idx="6"/>
              <a:endCxn id="39" idx="2"/>
            </p:cNvCxnSpPr>
            <p:nvPr/>
          </p:nvCxnSpPr>
          <p:spPr>
            <a:xfrm>
              <a:off x="2363476" y="4608934"/>
              <a:ext cx="1408486" cy="1418"/>
            </a:xfrm>
            <a:prstGeom prst="line">
              <a:avLst/>
            </a:prstGeom>
            <a:noFill/>
            <a:ln w="25400" cap="flat" cmpd="sng" algn="ctr">
              <a:solidFill>
                <a:sysClr val="windowText" lastClr="000000"/>
              </a:solidFill>
              <a:prstDash val="solid"/>
            </a:ln>
            <a:effectLst/>
          </p:spPr>
        </p:cxnSp>
        <p:sp>
          <p:nvSpPr>
            <p:cNvPr id="44" name="TextBox 43">
              <a:extLst>
                <a:ext uri="{FF2B5EF4-FFF2-40B4-BE49-F238E27FC236}">
                  <a16:creationId xmlns:a16="http://schemas.microsoft.com/office/drawing/2014/main" id="{EBF8F41C-1DFB-7C46-98DB-C44D14244D18}"/>
                </a:ext>
              </a:extLst>
            </p:cNvPr>
            <p:cNvSpPr txBox="1"/>
            <p:nvPr/>
          </p:nvSpPr>
          <p:spPr>
            <a:xfrm>
              <a:off x="542118" y="3752221"/>
              <a:ext cx="288862" cy="461665"/>
            </a:xfrm>
            <a:prstGeom prst="rect">
              <a:avLst/>
            </a:prstGeom>
            <a:noFill/>
          </p:spPr>
          <p:txBody>
            <a:bodyPr wrap="square" rtlCol="0">
              <a:spAutoFit/>
            </a:bodyPr>
            <a:lstStyle/>
            <a:p>
              <a:r>
                <a:rPr lang="en-US" sz="2400">
                  <a:solidFill>
                    <a:srgbClr val="C0504D"/>
                  </a:solidFill>
                  <a:latin typeface="Helvetica Neue Light" panose="02000403000000020004" pitchFamily="2" charset="0"/>
                  <a:ea typeface="Helvetica Neue Light" panose="02000403000000020004" pitchFamily="2" charset="0"/>
                </a:rPr>
                <a:t>A</a:t>
              </a:r>
            </a:p>
          </p:txBody>
        </p:sp>
        <p:sp>
          <p:nvSpPr>
            <p:cNvPr id="45" name="TextBox 44">
              <a:extLst>
                <a:ext uri="{FF2B5EF4-FFF2-40B4-BE49-F238E27FC236}">
                  <a16:creationId xmlns:a16="http://schemas.microsoft.com/office/drawing/2014/main" id="{735CD2DD-9845-EB4E-8158-FB7EEE3D2DCF}"/>
                </a:ext>
              </a:extLst>
            </p:cNvPr>
            <p:cNvSpPr txBox="1"/>
            <p:nvPr/>
          </p:nvSpPr>
          <p:spPr>
            <a:xfrm>
              <a:off x="542118" y="4989934"/>
              <a:ext cx="288862" cy="461665"/>
            </a:xfrm>
            <a:prstGeom prst="rect">
              <a:avLst/>
            </a:prstGeom>
            <a:noFill/>
          </p:spPr>
          <p:txBody>
            <a:bodyPr wrap="square" rtlCol="0">
              <a:spAutoFit/>
            </a:bodyPr>
            <a:lstStyle/>
            <a:p>
              <a:r>
                <a:rPr lang="en-US" sz="2400">
                  <a:solidFill>
                    <a:srgbClr val="C0504D"/>
                  </a:solidFill>
                  <a:latin typeface="Helvetica Neue Light" panose="02000403000000020004" pitchFamily="2" charset="0"/>
                  <a:ea typeface="Helvetica Neue Light" panose="02000403000000020004" pitchFamily="2" charset="0"/>
                </a:rPr>
                <a:t>A</a:t>
              </a:r>
            </a:p>
          </p:txBody>
        </p:sp>
        <p:sp>
          <p:nvSpPr>
            <p:cNvPr id="46" name="TextBox 45">
              <a:extLst>
                <a:ext uri="{FF2B5EF4-FFF2-40B4-BE49-F238E27FC236}">
                  <a16:creationId xmlns:a16="http://schemas.microsoft.com/office/drawing/2014/main" id="{78696F91-2EBE-7C48-9C6E-9FACF67D3408}"/>
                </a:ext>
              </a:extLst>
            </p:cNvPr>
            <p:cNvSpPr txBox="1"/>
            <p:nvPr/>
          </p:nvSpPr>
          <p:spPr>
            <a:xfrm>
              <a:off x="3822654" y="3970303"/>
              <a:ext cx="288862" cy="461665"/>
            </a:xfrm>
            <a:prstGeom prst="rect">
              <a:avLst/>
            </a:prstGeom>
            <a:noFill/>
          </p:spPr>
          <p:txBody>
            <a:bodyPr wrap="square" rtlCol="0">
              <a:spAutoFit/>
            </a:bodyPr>
            <a:lstStyle/>
            <a:p>
              <a:r>
                <a:rPr lang="en-US" sz="2400">
                  <a:solidFill>
                    <a:srgbClr val="4BACC6"/>
                  </a:solidFill>
                  <a:latin typeface="Helvetica Neue Light" panose="02000403000000020004" pitchFamily="2" charset="0"/>
                  <a:ea typeface="Helvetica Neue Light" panose="02000403000000020004" pitchFamily="2" charset="0"/>
                </a:rPr>
                <a:t>B</a:t>
              </a:r>
            </a:p>
          </p:txBody>
        </p:sp>
        <p:sp>
          <p:nvSpPr>
            <p:cNvPr id="47" name="TextBox 46">
              <a:extLst>
                <a:ext uri="{FF2B5EF4-FFF2-40B4-BE49-F238E27FC236}">
                  <a16:creationId xmlns:a16="http://schemas.microsoft.com/office/drawing/2014/main" id="{EF2DEFAA-F5E2-744E-9436-2A3BD77B23C7}"/>
                </a:ext>
              </a:extLst>
            </p:cNvPr>
            <p:cNvSpPr txBox="1"/>
            <p:nvPr/>
          </p:nvSpPr>
          <p:spPr>
            <a:xfrm>
              <a:off x="1956416" y="3959002"/>
              <a:ext cx="288862" cy="461665"/>
            </a:xfrm>
            <a:prstGeom prst="rect">
              <a:avLst/>
            </a:prstGeom>
            <a:noFill/>
          </p:spPr>
          <p:txBody>
            <a:bodyPr wrap="square" rtlCol="0">
              <a:spAutoFit/>
            </a:bodyPr>
            <a:lstStyle/>
            <a:p>
              <a:r>
                <a:rPr lang="en-US" sz="2400">
                  <a:solidFill>
                    <a:srgbClr val="C0504D"/>
                  </a:solidFill>
                  <a:latin typeface="Helvetica Neue Light" panose="02000403000000020004" pitchFamily="2" charset="0"/>
                  <a:ea typeface="Helvetica Neue Light" panose="02000403000000020004" pitchFamily="2" charset="0"/>
                </a:rPr>
                <a:t>A</a:t>
              </a:r>
            </a:p>
          </p:txBody>
        </p:sp>
        <p:sp>
          <p:nvSpPr>
            <p:cNvPr id="48" name="TextBox 47">
              <a:extLst>
                <a:ext uri="{FF2B5EF4-FFF2-40B4-BE49-F238E27FC236}">
                  <a16:creationId xmlns:a16="http://schemas.microsoft.com/office/drawing/2014/main" id="{42BDA425-802A-5049-AD57-7858302F8BE7}"/>
                </a:ext>
              </a:extLst>
            </p:cNvPr>
            <p:cNvSpPr txBox="1"/>
            <p:nvPr/>
          </p:nvSpPr>
          <p:spPr>
            <a:xfrm>
              <a:off x="5257800" y="3752221"/>
              <a:ext cx="288862" cy="461665"/>
            </a:xfrm>
            <a:prstGeom prst="rect">
              <a:avLst/>
            </a:prstGeom>
            <a:noFill/>
          </p:spPr>
          <p:txBody>
            <a:bodyPr wrap="square" rtlCol="0">
              <a:spAutoFit/>
            </a:bodyPr>
            <a:lstStyle/>
            <a:p>
              <a:r>
                <a:rPr lang="en-US" sz="2400">
                  <a:solidFill>
                    <a:srgbClr val="4BACC6"/>
                  </a:solidFill>
                  <a:latin typeface="Helvetica Neue Light" panose="02000403000000020004" pitchFamily="2" charset="0"/>
                  <a:ea typeface="Helvetica Neue Light" panose="02000403000000020004" pitchFamily="2" charset="0"/>
                </a:rPr>
                <a:t>B</a:t>
              </a:r>
            </a:p>
          </p:txBody>
        </p:sp>
        <p:sp>
          <p:nvSpPr>
            <p:cNvPr id="49" name="TextBox 48">
              <a:extLst>
                <a:ext uri="{FF2B5EF4-FFF2-40B4-BE49-F238E27FC236}">
                  <a16:creationId xmlns:a16="http://schemas.microsoft.com/office/drawing/2014/main" id="{A245C9FA-AE25-CF4A-955D-C633452E34F2}"/>
                </a:ext>
              </a:extLst>
            </p:cNvPr>
            <p:cNvSpPr txBox="1"/>
            <p:nvPr/>
          </p:nvSpPr>
          <p:spPr>
            <a:xfrm>
              <a:off x="5268181" y="5004188"/>
              <a:ext cx="288862" cy="461665"/>
            </a:xfrm>
            <a:prstGeom prst="rect">
              <a:avLst/>
            </a:prstGeom>
            <a:noFill/>
          </p:spPr>
          <p:txBody>
            <a:bodyPr wrap="square" rtlCol="0">
              <a:spAutoFit/>
            </a:bodyPr>
            <a:lstStyle/>
            <a:p>
              <a:r>
                <a:rPr lang="en-US" sz="2400">
                  <a:solidFill>
                    <a:srgbClr val="4BACC6"/>
                  </a:solidFill>
                  <a:latin typeface="Helvetica Neue Light" panose="02000403000000020004" pitchFamily="2" charset="0"/>
                  <a:ea typeface="Helvetica Neue Light" panose="02000403000000020004" pitchFamily="2" charset="0"/>
                </a:rPr>
                <a:t>B</a:t>
              </a:r>
            </a:p>
          </p:txBody>
        </p:sp>
        <p:sp>
          <p:nvSpPr>
            <p:cNvPr id="50" name="TextBox 49">
              <a:extLst>
                <a:ext uri="{FF2B5EF4-FFF2-40B4-BE49-F238E27FC236}">
                  <a16:creationId xmlns:a16="http://schemas.microsoft.com/office/drawing/2014/main" id="{D5C40DEC-679A-4142-A2ED-B28337EE849D}"/>
                </a:ext>
              </a:extLst>
            </p:cNvPr>
            <p:cNvSpPr txBox="1"/>
            <p:nvPr/>
          </p:nvSpPr>
          <p:spPr>
            <a:xfrm>
              <a:off x="1233775" y="5475111"/>
              <a:ext cx="1705826" cy="788619"/>
            </a:xfrm>
            <a:prstGeom prst="rect">
              <a:avLst/>
            </a:prstGeom>
            <a:noFill/>
          </p:spPr>
          <p:txBody>
            <a:bodyPr wrap="square" rtlCol="0">
              <a:spAutoFit/>
            </a:bodyPr>
            <a:lstStyle/>
            <a:p>
              <a:r>
                <a:rPr lang="en-US" sz="2000">
                  <a:solidFill>
                    <a:prstClr val="black"/>
                  </a:solidFill>
                  <a:latin typeface="Helvetica Neue Light" panose="02000403000000020004" pitchFamily="2" charset="0"/>
                  <a:ea typeface="Helvetica Neue Light" panose="02000403000000020004" pitchFamily="2" charset="0"/>
                </a:rPr>
                <a:t>Size-2</a:t>
              </a:r>
            </a:p>
            <a:p>
              <a:r>
                <a:rPr lang="en-US" sz="2000">
                  <a:solidFill>
                    <a:prstClr val="black"/>
                  </a:solidFill>
                  <a:latin typeface="Helvetica Neue Light" panose="02000403000000020004" pitchFamily="2" charset="0"/>
                  <a:ea typeface="Helvetica Neue Light" panose="02000403000000020004" pitchFamily="2" charset="0"/>
                </a:rPr>
                <a:t>Anchor-set</a:t>
              </a:r>
            </a:p>
          </p:txBody>
        </p:sp>
        <p:sp>
          <p:nvSpPr>
            <p:cNvPr id="53" name="TextBox 52">
              <a:extLst>
                <a:ext uri="{FF2B5EF4-FFF2-40B4-BE49-F238E27FC236}">
                  <a16:creationId xmlns:a16="http://schemas.microsoft.com/office/drawing/2014/main" id="{AD794C18-C5C4-1F45-BE1B-97E54D518B49}"/>
                </a:ext>
              </a:extLst>
            </p:cNvPr>
            <p:cNvSpPr txBox="1"/>
            <p:nvPr/>
          </p:nvSpPr>
          <p:spPr>
            <a:xfrm>
              <a:off x="3386125" y="5290455"/>
              <a:ext cx="1920233" cy="445742"/>
            </a:xfrm>
            <a:prstGeom prst="rect">
              <a:avLst/>
            </a:prstGeom>
            <a:noFill/>
          </p:spPr>
          <p:txBody>
            <a:bodyPr wrap="square" rtlCol="0">
              <a:spAutoFit/>
            </a:bodyPr>
            <a:lstStyle/>
            <a:p>
              <a:r>
                <a:rPr lang="en-US" sz="2000">
                  <a:solidFill>
                    <a:prstClr val="black"/>
                  </a:solidFill>
                  <a:latin typeface="Helvetica Neue Light" panose="02000403000000020004" pitchFamily="2" charset="0"/>
                  <a:ea typeface="Helvetica Neue Light" panose="02000403000000020004" pitchFamily="2" charset="0"/>
                </a:rPr>
                <a:t>Anchor</a:t>
              </a:r>
            </a:p>
          </p:txBody>
        </p:sp>
        <p:cxnSp>
          <p:nvCxnSpPr>
            <p:cNvPr id="54" name="Straight Arrow Connector 53">
              <a:extLst>
                <a:ext uri="{FF2B5EF4-FFF2-40B4-BE49-F238E27FC236}">
                  <a16:creationId xmlns:a16="http://schemas.microsoft.com/office/drawing/2014/main" id="{DCCA2743-9A40-8041-90D2-9BAFB1AD29B3}"/>
                </a:ext>
              </a:extLst>
            </p:cNvPr>
            <p:cNvCxnSpPr>
              <a:cxnSpLocks/>
              <a:endCxn id="39" idx="4"/>
            </p:cNvCxnSpPr>
            <p:nvPr/>
          </p:nvCxnSpPr>
          <p:spPr>
            <a:xfrm flipV="1">
              <a:off x="4000562" y="4838952"/>
              <a:ext cx="0" cy="451503"/>
            </a:xfrm>
            <a:prstGeom prst="straightConnector1">
              <a:avLst/>
            </a:prstGeom>
            <a:noFill/>
            <a:ln w="19050" cap="flat" cmpd="sng" algn="ctr">
              <a:solidFill>
                <a:sysClr val="windowText" lastClr="000000"/>
              </a:solidFill>
              <a:prstDash val="solid"/>
              <a:tailEnd type="triangle"/>
            </a:ln>
            <a:effectLst/>
          </p:spPr>
        </p:cxnSp>
        <p:sp>
          <p:nvSpPr>
            <p:cNvPr id="55" name="Oval 54">
              <a:extLst>
                <a:ext uri="{FF2B5EF4-FFF2-40B4-BE49-F238E27FC236}">
                  <a16:creationId xmlns:a16="http://schemas.microsoft.com/office/drawing/2014/main" id="{A28D2D06-C31C-2B4C-B8EC-5C9432520F45}"/>
                </a:ext>
              </a:extLst>
            </p:cNvPr>
            <p:cNvSpPr/>
            <p:nvPr/>
          </p:nvSpPr>
          <p:spPr>
            <a:xfrm rot="19513939">
              <a:off x="700237" y="4437643"/>
              <a:ext cx="2001050" cy="941225"/>
            </a:xfrm>
            <a:prstGeom prst="ellipse">
              <a:avLst/>
            </a:prstGeom>
            <a:noFill/>
            <a:ln w="12700" cap="flat" cmpd="sng" algn="ctr">
              <a:solidFill>
                <a:sysClr val="windowText" lastClr="0000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E3E76DB1-7F7F-4741-83ED-9216EEE21DAB}"/>
                    </a:ext>
                  </a:extLst>
                </p:cNvPr>
                <p:cNvSpPr/>
                <p:nvPr/>
              </p:nvSpPr>
              <p:spPr>
                <a:xfrm>
                  <a:off x="1702727" y="4779953"/>
                  <a:ext cx="531364"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dirty="0" smtClean="0">
                                <a:solidFill>
                                  <a:prstClr val="black"/>
                                </a:solidFill>
                                <a:latin typeface="Cambria Math" panose="02040503050406030204" pitchFamily="18" charset="0"/>
                              </a:rPr>
                            </m:ctrlPr>
                          </m:sSubPr>
                          <m:e>
                            <m:r>
                              <a:rPr lang="en-US" sz="2400" i="1" dirty="0">
                                <a:solidFill>
                                  <a:prstClr val="black"/>
                                </a:solidFill>
                                <a:latin typeface="Cambria Math" panose="02040503050406030204" pitchFamily="18" charset="0"/>
                              </a:rPr>
                              <m:t>𝑠</m:t>
                            </m:r>
                          </m:e>
                          <m:sub>
                            <m:r>
                              <a:rPr lang="en-US" sz="2400" i="1" dirty="0" smtClean="0">
                                <a:solidFill>
                                  <a:prstClr val="black"/>
                                </a:solidFill>
                                <a:latin typeface="Cambria Math" panose="02040503050406030204" pitchFamily="18" charset="0"/>
                              </a:rPr>
                              <m:t>3</m:t>
                            </m:r>
                          </m:sub>
                        </m:sSub>
                      </m:oMath>
                    </m:oMathPara>
                  </a14:m>
                  <a:endParaRPr lang="en-US" sz="2400">
                    <a:solidFill>
                      <a:prstClr val="black"/>
                    </a:solidFill>
                    <a:latin typeface="Calibri"/>
                  </a:endParaRPr>
                </a:p>
              </p:txBody>
            </p:sp>
          </mc:Choice>
          <mc:Fallback xmlns="">
            <p:sp>
              <p:nvSpPr>
                <p:cNvPr id="56" name="Rectangle 55">
                  <a:extLst>
                    <a:ext uri="{FF2B5EF4-FFF2-40B4-BE49-F238E27FC236}">
                      <a16:creationId xmlns:a16="http://schemas.microsoft.com/office/drawing/2014/main" id="{E3E76DB1-7F7F-4741-83ED-9216EEE21DAB}"/>
                    </a:ext>
                  </a:extLst>
                </p:cNvPr>
                <p:cNvSpPr>
                  <a:spLocks noRot="1" noChangeAspect="1" noMove="1" noResize="1" noEditPoints="1" noAdjustHandles="1" noChangeArrowheads="1" noChangeShapeType="1" noTextEdit="1"/>
                </p:cNvSpPr>
                <p:nvPr/>
              </p:nvSpPr>
              <p:spPr>
                <a:xfrm>
                  <a:off x="1702727" y="4779953"/>
                  <a:ext cx="531364" cy="461665"/>
                </a:xfrm>
                <a:prstGeom prst="rect">
                  <a:avLst/>
                </a:prstGeom>
                <a:blipFill>
                  <a:blip r:embed="rId7"/>
                  <a:stretch>
                    <a:fillRect b="-13235"/>
                  </a:stretch>
                </a:blipFill>
              </p:spPr>
              <p:txBody>
                <a:bodyPr/>
                <a:lstStyle/>
                <a:p>
                  <a:r>
                    <a:rPr lang="en-US">
                      <a:noFill/>
                    </a:rPr>
                    <a:t> </a:t>
                  </a:r>
                </a:p>
              </p:txBody>
            </p:sp>
          </mc:Fallback>
        </mc:AlternateContent>
        <p:cxnSp>
          <p:nvCxnSpPr>
            <p:cNvPr id="57" name="Straight Arrow Connector 56">
              <a:extLst>
                <a:ext uri="{FF2B5EF4-FFF2-40B4-BE49-F238E27FC236}">
                  <a16:creationId xmlns:a16="http://schemas.microsoft.com/office/drawing/2014/main" id="{ACE15506-D9C4-C146-B2CD-C51A498336A8}"/>
                </a:ext>
              </a:extLst>
            </p:cNvPr>
            <p:cNvCxnSpPr>
              <a:cxnSpLocks/>
              <a:endCxn id="56" idx="2"/>
            </p:cNvCxnSpPr>
            <p:nvPr/>
          </p:nvCxnSpPr>
          <p:spPr>
            <a:xfrm flipV="1">
              <a:off x="1956416" y="5241618"/>
              <a:ext cx="0" cy="320040"/>
            </a:xfrm>
            <a:prstGeom prst="straightConnector1">
              <a:avLst/>
            </a:prstGeom>
            <a:noFill/>
            <a:ln w="19050" cap="flat" cmpd="sng" algn="ctr">
              <a:solidFill>
                <a:sysClr val="windowText" lastClr="000000"/>
              </a:solidFill>
              <a:prstDash val="solid"/>
              <a:tailEnd type="triangle"/>
            </a:ln>
            <a:effectLst/>
          </p:spPr>
        </p:cxnSp>
        <p:cxnSp>
          <p:nvCxnSpPr>
            <p:cNvPr id="58" name="Straight Arrow Connector 57">
              <a:extLst>
                <a:ext uri="{FF2B5EF4-FFF2-40B4-BE49-F238E27FC236}">
                  <a16:creationId xmlns:a16="http://schemas.microsoft.com/office/drawing/2014/main" id="{F55F18DD-6F5B-0446-B840-1B204367014A}"/>
                </a:ext>
              </a:extLst>
            </p:cNvPr>
            <p:cNvCxnSpPr>
              <a:cxnSpLocks/>
              <a:endCxn id="33" idx="5"/>
            </p:cNvCxnSpPr>
            <p:nvPr/>
          </p:nvCxnSpPr>
          <p:spPr>
            <a:xfrm flipH="1" flipV="1">
              <a:off x="2296521" y="4770579"/>
              <a:ext cx="1558768" cy="526150"/>
            </a:xfrm>
            <a:prstGeom prst="straightConnector1">
              <a:avLst/>
            </a:prstGeom>
            <a:noFill/>
            <a:ln w="19050" cap="flat" cmpd="sng" algn="ctr">
              <a:solidFill>
                <a:sysClr val="windowText" lastClr="000000"/>
              </a:solidFill>
              <a:prstDash val="solid"/>
              <a:tailEnd type="triangle"/>
            </a:ln>
            <a:effectLst/>
          </p:spPr>
        </p:cxnSp>
      </p:grpSp>
      <p:sp>
        <p:nvSpPr>
          <p:cNvPr id="10" name="Rectangle 9">
            <a:extLst>
              <a:ext uri="{FF2B5EF4-FFF2-40B4-BE49-F238E27FC236}">
                <a16:creationId xmlns:a16="http://schemas.microsoft.com/office/drawing/2014/main" id="{1628607A-927F-7649-8269-2B0197341EBF}"/>
              </a:ext>
            </a:extLst>
          </p:cNvPr>
          <p:cNvSpPr/>
          <p:nvPr/>
        </p:nvSpPr>
        <p:spPr>
          <a:xfrm>
            <a:off x="5398249" y="4214476"/>
            <a:ext cx="2060222" cy="354790"/>
          </a:xfrm>
          <a:prstGeom prst="rect">
            <a:avLst/>
          </a:prstGeom>
          <a:ln w="25400">
            <a:solidFill>
              <a:schemeClr val="accent6"/>
            </a:solidFill>
            <a:prstDash val="sysDot"/>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04803DB-C408-CE4B-A402-D6AEAF8B3561}"/>
                  </a:ext>
                </a:extLst>
              </p:cNvPr>
              <p:cNvSpPr txBox="1"/>
              <p:nvPr/>
            </p:nvSpPr>
            <p:spPr>
              <a:xfrm>
                <a:off x="7618793" y="3951695"/>
                <a:ext cx="1776881" cy="584775"/>
              </a:xfrm>
              <a:prstGeom prst="rect">
                <a:avLst/>
              </a:prstGeom>
              <a:noFill/>
            </p:spPr>
            <p:txBody>
              <a:bodyPr wrap="square" rtlCol="0">
                <a:spAutoFit/>
              </a:bodyPr>
              <a:lstStyle/>
              <a:p>
                <a14:m>
                  <m:oMath xmlns:m="http://schemas.openxmlformats.org/officeDocument/2006/math">
                    <m:sSub>
                      <m:sSubPr>
                        <m:ctrlPr>
                          <a:rPr lang="en-US" sz="1600" b="0" i="1" smtClean="0">
                            <a:solidFill>
                              <a:srgbClr val="C00000"/>
                            </a:solidFill>
                            <a:latin typeface="Cambria Math" panose="02040503050406030204" pitchFamily="18" charset="0"/>
                            <a:cs typeface="Arial" pitchFamily="34" charset="0"/>
                          </a:rPr>
                        </m:ctrlPr>
                      </m:sSubPr>
                      <m:e>
                        <m:r>
                          <a:rPr lang="en-US" sz="1600" b="0" i="1" smtClean="0">
                            <a:solidFill>
                              <a:srgbClr val="C00000"/>
                            </a:solidFill>
                            <a:latin typeface="Cambria Math" panose="02040503050406030204" pitchFamily="18" charset="0"/>
                            <a:cs typeface="Arial" pitchFamily="34" charset="0"/>
                          </a:rPr>
                          <m:t>𝑣</m:t>
                        </m:r>
                      </m:e>
                      <m:sub>
                        <m:r>
                          <a:rPr lang="en-US" sz="1600" b="0" i="1" smtClean="0">
                            <a:solidFill>
                              <a:srgbClr val="C00000"/>
                            </a:solidFill>
                            <a:latin typeface="Cambria Math" panose="02040503050406030204" pitchFamily="18" charset="0"/>
                            <a:cs typeface="Arial" pitchFamily="34" charset="0"/>
                          </a:rPr>
                          <m:t>1</m:t>
                        </m:r>
                      </m:sub>
                    </m:sSub>
                  </m:oMath>
                </a14:m>
                <a:r>
                  <a:rPr lang="en-US" sz="1600">
                    <a:solidFill>
                      <a:srgbClr val="C00000"/>
                    </a:solidFill>
                    <a:latin typeface="Arial" pitchFamily="34" charset="0"/>
                    <a:cs typeface="Arial" pitchFamily="34" charset="0"/>
                  </a:rPr>
                  <a:t>’s Position encoding</a:t>
                </a:r>
              </a:p>
            </p:txBody>
          </p:sp>
        </mc:Choice>
        <mc:Fallback xmlns="">
          <p:sp>
            <p:nvSpPr>
              <p:cNvPr id="11" name="TextBox 10">
                <a:extLst>
                  <a:ext uri="{FF2B5EF4-FFF2-40B4-BE49-F238E27FC236}">
                    <a16:creationId xmlns:a16="http://schemas.microsoft.com/office/drawing/2014/main" id="{E04803DB-C408-CE4B-A402-D6AEAF8B3561}"/>
                  </a:ext>
                </a:extLst>
              </p:cNvPr>
              <p:cNvSpPr txBox="1">
                <a:spLocks noRot="1" noChangeAspect="1" noMove="1" noResize="1" noEditPoints="1" noAdjustHandles="1" noChangeArrowheads="1" noChangeShapeType="1" noTextEdit="1"/>
              </p:cNvSpPr>
              <p:nvPr/>
            </p:nvSpPr>
            <p:spPr>
              <a:xfrm>
                <a:off x="7618793" y="3951695"/>
                <a:ext cx="1776881" cy="584775"/>
              </a:xfrm>
              <a:prstGeom prst="rect">
                <a:avLst/>
              </a:prstGeom>
              <a:blipFill>
                <a:blip r:embed="rId8"/>
                <a:stretch>
                  <a:fillRect l="-2062" t="-3125" b="-1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87407721-4782-294A-B8D6-608CF0A04F3F}"/>
                  </a:ext>
                </a:extLst>
              </p:cNvPr>
              <p:cNvSpPr txBox="1"/>
              <p:nvPr/>
            </p:nvSpPr>
            <p:spPr>
              <a:xfrm>
                <a:off x="7618793" y="4556471"/>
                <a:ext cx="1776881" cy="584775"/>
              </a:xfrm>
              <a:prstGeom prst="rect">
                <a:avLst/>
              </a:prstGeom>
              <a:noFill/>
            </p:spPr>
            <p:txBody>
              <a:bodyPr wrap="square" rtlCol="0">
                <a:spAutoFit/>
              </a:bodyPr>
              <a:lstStyle/>
              <a:p>
                <a14:m>
                  <m:oMath xmlns:m="http://schemas.openxmlformats.org/officeDocument/2006/math">
                    <m:sSub>
                      <m:sSubPr>
                        <m:ctrlPr>
                          <a:rPr lang="en-US" sz="1600" b="0" i="1" smtClean="0">
                            <a:solidFill>
                              <a:srgbClr val="0070C0"/>
                            </a:solidFill>
                            <a:latin typeface="Cambria Math" panose="02040503050406030204" pitchFamily="18" charset="0"/>
                            <a:cs typeface="Arial" pitchFamily="34" charset="0"/>
                          </a:rPr>
                        </m:ctrlPr>
                      </m:sSubPr>
                      <m:e>
                        <m:r>
                          <a:rPr lang="en-US" sz="1600" b="0" i="1" smtClean="0">
                            <a:solidFill>
                              <a:srgbClr val="0070C0"/>
                            </a:solidFill>
                            <a:latin typeface="Cambria Math" panose="02040503050406030204" pitchFamily="18" charset="0"/>
                            <a:cs typeface="Arial" pitchFamily="34" charset="0"/>
                          </a:rPr>
                          <m:t>𝑣</m:t>
                        </m:r>
                      </m:e>
                      <m:sub>
                        <m:r>
                          <a:rPr lang="en-US" sz="1600" b="0" i="1" smtClean="0">
                            <a:solidFill>
                              <a:srgbClr val="0070C0"/>
                            </a:solidFill>
                            <a:latin typeface="Cambria Math" panose="02040503050406030204" pitchFamily="18" charset="0"/>
                            <a:cs typeface="Arial" pitchFamily="34" charset="0"/>
                          </a:rPr>
                          <m:t>3</m:t>
                        </m:r>
                      </m:sub>
                    </m:sSub>
                  </m:oMath>
                </a14:m>
                <a:r>
                  <a:rPr lang="en-US" sz="1600">
                    <a:solidFill>
                      <a:srgbClr val="0070C0"/>
                    </a:solidFill>
                    <a:latin typeface="Arial" pitchFamily="34" charset="0"/>
                    <a:cs typeface="Arial" pitchFamily="34" charset="0"/>
                  </a:rPr>
                  <a:t>’s Position encoding</a:t>
                </a:r>
              </a:p>
            </p:txBody>
          </p:sp>
        </mc:Choice>
        <mc:Fallback xmlns="">
          <p:sp>
            <p:nvSpPr>
              <p:cNvPr id="59" name="TextBox 58">
                <a:extLst>
                  <a:ext uri="{FF2B5EF4-FFF2-40B4-BE49-F238E27FC236}">
                    <a16:creationId xmlns:a16="http://schemas.microsoft.com/office/drawing/2014/main" id="{87407721-4782-294A-B8D6-608CF0A04F3F}"/>
                  </a:ext>
                </a:extLst>
              </p:cNvPr>
              <p:cNvSpPr txBox="1">
                <a:spLocks noRot="1" noChangeAspect="1" noMove="1" noResize="1" noEditPoints="1" noAdjustHandles="1" noChangeArrowheads="1" noChangeShapeType="1" noTextEdit="1"/>
              </p:cNvSpPr>
              <p:nvPr/>
            </p:nvSpPr>
            <p:spPr>
              <a:xfrm>
                <a:off x="7618793" y="4556471"/>
                <a:ext cx="1776881" cy="584775"/>
              </a:xfrm>
              <a:prstGeom prst="rect">
                <a:avLst/>
              </a:prstGeom>
              <a:blipFill>
                <a:blip r:embed="rId9"/>
                <a:stretch>
                  <a:fillRect l="-2062" t="-3125" b="-12500"/>
                </a:stretch>
              </a:blipFill>
            </p:spPr>
            <p:txBody>
              <a:bodyPr/>
              <a:lstStyle/>
              <a:p>
                <a:r>
                  <a:rPr lang="en-US">
                    <a:noFill/>
                  </a:rPr>
                  <a:t> </a:t>
                </a:r>
              </a:p>
            </p:txBody>
          </p:sp>
        </mc:Fallback>
      </mc:AlternateContent>
      <p:sp>
        <p:nvSpPr>
          <p:cNvPr id="60" name="Rectangle 59">
            <a:extLst>
              <a:ext uri="{FF2B5EF4-FFF2-40B4-BE49-F238E27FC236}">
                <a16:creationId xmlns:a16="http://schemas.microsoft.com/office/drawing/2014/main" id="{2C5DE6B9-ED26-4C44-B9BA-CD895FCB4535}"/>
              </a:ext>
            </a:extLst>
          </p:cNvPr>
          <p:cNvSpPr/>
          <p:nvPr/>
        </p:nvSpPr>
        <p:spPr>
          <a:xfrm>
            <a:off x="5398249" y="4689349"/>
            <a:ext cx="2060222" cy="354790"/>
          </a:xfrm>
          <a:prstGeom prst="rect">
            <a:avLst/>
          </a:prstGeom>
          <a:ln w="25400">
            <a:solidFill>
              <a:srgbClr val="0070C0"/>
            </a:solidFill>
            <a:prstDash val="sysDot"/>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0015605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AEA9C-04B6-6646-86D3-4A799A2CB1B6}"/>
              </a:ext>
            </a:extLst>
          </p:cNvPr>
          <p:cNvSpPr>
            <a:spLocks noGrp="1"/>
          </p:cNvSpPr>
          <p:nvPr>
            <p:ph type="title"/>
          </p:nvPr>
        </p:nvSpPr>
        <p:spPr/>
        <p:txBody>
          <a:bodyPr/>
          <a:lstStyle/>
          <a:p>
            <a:r>
              <a:rPr lang="en-US"/>
              <a:t>How to Use Position Information</a:t>
            </a:r>
          </a:p>
        </p:txBody>
      </p:sp>
      <p:sp>
        <p:nvSpPr>
          <p:cNvPr id="3" name="Content Placeholder 2">
            <a:extLst>
              <a:ext uri="{FF2B5EF4-FFF2-40B4-BE49-F238E27FC236}">
                <a16:creationId xmlns:a16="http://schemas.microsoft.com/office/drawing/2014/main" id="{46ADE027-2941-8E4B-84E5-169172486418}"/>
              </a:ext>
            </a:extLst>
          </p:cNvPr>
          <p:cNvSpPr>
            <a:spLocks noGrp="1"/>
          </p:cNvSpPr>
          <p:nvPr>
            <p:ph idx="1"/>
          </p:nvPr>
        </p:nvSpPr>
        <p:spPr>
          <a:xfrm>
            <a:off x="457200" y="1295400"/>
            <a:ext cx="8404578" cy="5692422"/>
          </a:xfrm>
        </p:spPr>
        <p:txBody>
          <a:bodyPr>
            <a:normAutofit/>
          </a:bodyPr>
          <a:lstStyle/>
          <a:p>
            <a:r>
              <a:rPr lang="en-US" b="1"/>
              <a:t>The simple way: </a:t>
            </a:r>
            <a:r>
              <a:rPr lang="en-US"/>
              <a:t>Use position encoding as </a:t>
            </a:r>
            <a:r>
              <a:rPr lang="en-US">
                <a:solidFill>
                  <a:srgbClr val="0070C0"/>
                </a:solidFill>
              </a:rPr>
              <a:t>an augmented node feature</a:t>
            </a:r>
            <a:r>
              <a:rPr lang="en-US">
                <a:solidFill>
                  <a:srgbClr val="C00000"/>
                </a:solidFill>
              </a:rPr>
              <a:t> </a:t>
            </a:r>
            <a:r>
              <a:rPr lang="en-US"/>
              <a:t>(works well in practice)</a:t>
            </a:r>
          </a:p>
          <a:p>
            <a:pPr lvl="2"/>
            <a:endParaRPr lang="en-US"/>
          </a:p>
          <a:p>
            <a:pPr lvl="1"/>
            <a:r>
              <a:rPr lang="en-US" b="1"/>
              <a:t>Issue: </a:t>
            </a:r>
            <a:r>
              <a:rPr lang="en-US"/>
              <a:t>Since each dimension of position encoding is tied to a random anchor set, </a:t>
            </a:r>
            <a:r>
              <a:rPr lang="en-US">
                <a:solidFill>
                  <a:srgbClr val="0070C0"/>
                </a:solidFill>
              </a:rPr>
              <a:t>dimensions of positional encoding can be randomly permuted, without changing its meaning</a:t>
            </a:r>
          </a:p>
          <a:p>
            <a:pPr lvl="1"/>
            <a:r>
              <a:rPr lang="en-US"/>
              <a:t>Imagine you permute the input dimensions of a normal NN, the output will surely change</a:t>
            </a:r>
          </a:p>
        </p:txBody>
      </p:sp>
      <p:sp>
        <p:nvSpPr>
          <p:cNvPr id="4" name="Date Placeholder 3">
            <a:extLst>
              <a:ext uri="{FF2B5EF4-FFF2-40B4-BE49-F238E27FC236}">
                <a16:creationId xmlns:a16="http://schemas.microsoft.com/office/drawing/2014/main" id="{D01989D0-E5DA-4048-B7F7-E66AE551149C}"/>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8A7182FE-353E-5343-BDDF-33BDA496F1C4}"/>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155C6B99-F65E-0D4A-8965-2D24091A51D2}"/>
              </a:ext>
            </a:extLst>
          </p:cNvPr>
          <p:cNvSpPr>
            <a:spLocks noGrp="1"/>
          </p:cNvSpPr>
          <p:nvPr>
            <p:ph type="sldNum" sz="quarter" idx="12"/>
          </p:nvPr>
        </p:nvSpPr>
        <p:spPr/>
        <p:txBody>
          <a:bodyPr/>
          <a:lstStyle/>
          <a:p>
            <a:fld id="{19B12225-5612-419B-A8D5-4B8EEE4C217E}" type="slidenum">
              <a:rPr lang="en-US" smtClean="0"/>
              <a:pPr/>
              <a:t>60</a:t>
            </a:fld>
            <a:endParaRPr lang="en-US"/>
          </a:p>
        </p:txBody>
      </p:sp>
    </p:spTree>
    <p:extLst>
      <p:ext uri="{BB962C8B-B14F-4D97-AF65-F5344CB8AC3E}">
        <p14:creationId xmlns:p14="http://schemas.microsoft.com/office/powerpoint/2010/main" val="30633878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AEA9C-04B6-6646-86D3-4A799A2CB1B6}"/>
              </a:ext>
            </a:extLst>
          </p:cNvPr>
          <p:cNvSpPr>
            <a:spLocks noGrp="1"/>
          </p:cNvSpPr>
          <p:nvPr>
            <p:ph type="title"/>
          </p:nvPr>
        </p:nvSpPr>
        <p:spPr/>
        <p:txBody>
          <a:bodyPr/>
          <a:lstStyle/>
          <a:p>
            <a:r>
              <a:rPr lang="en-US"/>
              <a:t>How to Use Position Information</a:t>
            </a:r>
          </a:p>
        </p:txBody>
      </p:sp>
      <p:sp>
        <p:nvSpPr>
          <p:cNvPr id="3" name="Content Placeholder 2">
            <a:extLst>
              <a:ext uri="{FF2B5EF4-FFF2-40B4-BE49-F238E27FC236}">
                <a16:creationId xmlns:a16="http://schemas.microsoft.com/office/drawing/2014/main" id="{46ADE027-2941-8E4B-84E5-169172486418}"/>
              </a:ext>
            </a:extLst>
          </p:cNvPr>
          <p:cNvSpPr>
            <a:spLocks noGrp="1"/>
          </p:cNvSpPr>
          <p:nvPr>
            <p:ph idx="1"/>
          </p:nvPr>
        </p:nvSpPr>
        <p:spPr>
          <a:xfrm>
            <a:off x="457200" y="1295400"/>
            <a:ext cx="8404578" cy="5692422"/>
          </a:xfrm>
        </p:spPr>
        <p:txBody>
          <a:bodyPr>
            <a:normAutofit/>
          </a:bodyPr>
          <a:lstStyle/>
          <a:p>
            <a:r>
              <a:rPr lang="en-US" b="1">
                <a:solidFill>
                  <a:srgbClr val="C00000"/>
                </a:solidFill>
              </a:rPr>
              <a:t>The rigorous solution:</a:t>
            </a:r>
            <a:r>
              <a:rPr lang="en-US">
                <a:solidFill>
                  <a:srgbClr val="C00000"/>
                </a:solidFill>
              </a:rPr>
              <a:t> </a:t>
            </a:r>
            <a:r>
              <a:rPr lang="en-US"/>
              <a:t>Requires a special NN that can maintain the </a:t>
            </a:r>
            <a:r>
              <a:rPr lang="en-US" b="1">
                <a:solidFill>
                  <a:srgbClr val="C00000"/>
                </a:solidFill>
              </a:rPr>
              <a:t>permutation invariant property of position encoding</a:t>
            </a:r>
          </a:p>
          <a:p>
            <a:pPr lvl="1"/>
            <a:r>
              <a:rPr lang="en-US"/>
              <a:t>Permuting the input feature dimension will </a:t>
            </a:r>
            <a:r>
              <a:rPr lang="en-US">
                <a:solidFill>
                  <a:srgbClr val="C00000"/>
                </a:solidFill>
              </a:rPr>
              <a:t>only result in the permutation of the output dimension</a:t>
            </a:r>
            <a:r>
              <a:rPr lang="en-US"/>
              <a:t>, the value in each dimension won’t change</a:t>
            </a:r>
          </a:p>
          <a:p>
            <a:pPr lvl="1"/>
            <a:r>
              <a:rPr lang="en-US"/>
              <a:t>Position-aware GNN paper has more details</a:t>
            </a:r>
          </a:p>
        </p:txBody>
      </p:sp>
      <p:sp>
        <p:nvSpPr>
          <p:cNvPr id="4" name="Date Placeholder 3">
            <a:extLst>
              <a:ext uri="{FF2B5EF4-FFF2-40B4-BE49-F238E27FC236}">
                <a16:creationId xmlns:a16="http://schemas.microsoft.com/office/drawing/2014/main" id="{D01989D0-E5DA-4048-B7F7-E66AE551149C}"/>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8A7182FE-353E-5343-BDDF-33BDA496F1C4}"/>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155C6B99-F65E-0D4A-8965-2D24091A51D2}"/>
              </a:ext>
            </a:extLst>
          </p:cNvPr>
          <p:cNvSpPr>
            <a:spLocks noGrp="1"/>
          </p:cNvSpPr>
          <p:nvPr>
            <p:ph type="sldNum" sz="quarter" idx="12"/>
          </p:nvPr>
        </p:nvSpPr>
        <p:spPr/>
        <p:txBody>
          <a:bodyPr/>
          <a:lstStyle/>
          <a:p>
            <a:fld id="{19B12225-5612-419B-A8D5-4B8EEE4C217E}" type="slidenum">
              <a:rPr lang="en-US" smtClean="0"/>
              <a:pPr/>
              <a:t>61</a:t>
            </a:fld>
            <a:endParaRPr lang="en-US"/>
          </a:p>
        </p:txBody>
      </p:sp>
      <p:pic>
        <p:nvPicPr>
          <p:cNvPr id="9" name="Picture 8">
            <a:extLst>
              <a:ext uri="{FF2B5EF4-FFF2-40B4-BE49-F238E27FC236}">
                <a16:creationId xmlns:a16="http://schemas.microsoft.com/office/drawing/2014/main" id="{5FAD8394-BE3D-83C9-6823-53F183BDEFA1}"/>
              </a:ext>
            </a:extLst>
          </p:cNvPr>
          <p:cNvPicPr>
            <a:picLocks noChangeAspect="1"/>
          </p:cNvPicPr>
          <p:nvPr/>
        </p:nvPicPr>
        <p:blipFill>
          <a:blip r:embed="rId3"/>
          <a:stretch>
            <a:fillRect/>
          </a:stretch>
        </p:blipFill>
        <p:spPr>
          <a:xfrm>
            <a:off x="840968" y="4867398"/>
            <a:ext cx="7772400" cy="1664784"/>
          </a:xfrm>
          <a:prstGeom prst="rect">
            <a:avLst/>
          </a:prstGeom>
        </p:spPr>
      </p:pic>
    </p:spTree>
    <p:extLst>
      <p:ext uri="{BB962C8B-B14F-4D97-AF65-F5344CB8AC3E}">
        <p14:creationId xmlns:p14="http://schemas.microsoft.com/office/powerpoint/2010/main" val="14007713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6B7C8-C79F-C84F-972F-D0B9E8206183}"/>
              </a:ext>
            </a:extLst>
          </p:cNvPr>
          <p:cNvSpPr>
            <a:spLocks noGrp="1"/>
          </p:cNvSpPr>
          <p:nvPr>
            <p:ph type="title"/>
          </p:nvPr>
        </p:nvSpPr>
        <p:spPr/>
        <p:txBody>
          <a:bodyPr/>
          <a:lstStyle/>
          <a:p>
            <a:r>
              <a:rPr lang="en-US"/>
              <a:t>ID-GNN Experiments</a:t>
            </a:r>
          </a:p>
        </p:txBody>
      </p:sp>
      <p:sp>
        <p:nvSpPr>
          <p:cNvPr id="4" name="Date Placeholder 3">
            <a:extLst>
              <a:ext uri="{FF2B5EF4-FFF2-40B4-BE49-F238E27FC236}">
                <a16:creationId xmlns:a16="http://schemas.microsoft.com/office/drawing/2014/main" id="{A1BB2F6A-3D0E-5944-814F-C364BE0F92EE}"/>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894438B4-A1C9-8B41-9AC8-51028BE99BA5}"/>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72F672D2-98F1-7F40-8F70-88B2DC24D04F}"/>
              </a:ext>
            </a:extLst>
          </p:cNvPr>
          <p:cNvSpPr>
            <a:spLocks noGrp="1"/>
          </p:cNvSpPr>
          <p:nvPr>
            <p:ph type="sldNum" sz="quarter" idx="12"/>
          </p:nvPr>
        </p:nvSpPr>
        <p:spPr/>
        <p:txBody>
          <a:bodyPr/>
          <a:lstStyle/>
          <a:p>
            <a:fld id="{19B12225-5612-419B-A8D5-4B8EEE4C217E}" type="slidenum">
              <a:rPr lang="en-US" smtClean="0"/>
              <a:pPr/>
              <a:t>62</a:t>
            </a:fld>
            <a:endParaRPr lang="en-US"/>
          </a:p>
        </p:txBody>
      </p:sp>
      <p:sp>
        <p:nvSpPr>
          <p:cNvPr id="8" name="Content Placeholder 7">
            <a:extLst>
              <a:ext uri="{FF2B5EF4-FFF2-40B4-BE49-F238E27FC236}">
                <a16:creationId xmlns:a16="http://schemas.microsoft.com/office/drawing/2014/main" id="{30264588-D837-FA40-8D5F-B75FC294B703}"/>
              </a:ext>
            </a:extLst>
          </p:cNvPr>
          <p:cNvSpPr>
            <a:spLocks noGrp="1"/>
          </p:cNvSpPr>
          <p:nvPr>
            <p:ph idx="1"/>
          </p:nvPr>
        </p:nvSpPr>
        <p:spPr/>
        <p:txBody>
          <a:bodyPr/>
          <a:lstStyle/>
          <a:p>
            <a:r>
              <a:rPr lang="en-US"/>
              <a:t>Since ID-GNN naturally extends GNN, it can be </a:t>
            </a:r>
            <a:r>
              <a:rPr lang="en-US" b="1">
                <a:solidFill>
                  <a:srgbClr val="C00000"/>
                </a:solidFill>
              </a:rPr>
              <a:t>applied to all the GNN tasks we have learned</a:t>
            </a:r>
          </a:p>
        </p:txBody>
      </p:sp>
      <p:graphicFrame>
        <p:nvGraphicFramePr>
          <p:cNvPr id="10" name="Table 6">
            <a:extLst>
              <a:ext uri="{FF2B5EF4-FFF2-40B4-BE49-F238E27FC236}">
                <a16:creationId xmlns:a16="http://schemas.microsoft.com/office/drawing/2014/main" id="{7E57493B-F85D-B64A-A84C-AC251E97A56D}"/>
              </a:ext>
            </a:extLst>
          </p:cNvPr>
          <p:cNvGraphicFramePr>
            <a:graphicFrameLocks noGrp="1"/>
          </p:cNvGraphicFramePr>
          <p:nvPr>
            <p:extLst>
              <p:ext uri="{D42A27DB-BD31-4B8C-83A1-F6EECF244321}">
                <p14:modId xmlns:p14="http://schemas.microsoft.com/office/powerpoint/2010/main" val="3520631590"/>
              </p:ext>
            </p:extLst>
          </p:nvPr>
        </p:nvGraphicFramePr>
        <p:xfrm>
          <a:off x="669876" y="2443851"/>
          <a:ext cx="7901452" cy="4195340"/>
        </p:xfrm>
        <a:graphic>
          <a:graphicData uri="http://schemas.openxmlformats.org/drawingml/2006/table">
            <a:tbl>
              <a:tblPr firstRow="1" bandRow="1"/>
              <a:tblGrid>
                <a:gridCol w="2028211">
                  <a:extLst>
                    <a:ext uri="{9D8B030D-6E8A-4147-A177-3AD203B41FA5}">
                      <a16:colId xmlns:a16="http://schemas.microsoft.com/office/drawing/2014/main" val="2117491430"/>
                    </a:ext>
                  </a:extLst>
                </a:gridCol>
                <a:gridCol w="3239424">
                  <a:extLst>
                    <a:ext uri="{9D8B030D-6E8A-4147-A177-3AD203B41FA5}">
                      <a16:colId xmlns:a16="http://schemas.microsoft.com/office/drawing/2014/main" val="2231197034"/>
                    </a:ext>
                  </a:extLst>
                </a:gridCol>
                <a:gridCol w="2633817">
                  <a:extLst>
                    <a:ext uri="{9D8B030D-6E8A-4147-A177-3AD203B41FA5}">
                      <a16:colId xmlns:a16="http://schemas.microsoft.com/office/drawing/2014/main" val="40434836"/>
                    </a:ext>
                  </a:extLst>
                </a:gridCol>
              </a:tblGrid>
              <a:tr h="786626">
                <a:tc>
                  <a:txBody>
                    <a:bodyPr/>
                    <a:lstStyle>
                      <a:lvl1pPr marL="0" algn="l" rtl="0" eaLnBrk="1" latinLnBrk="0" hangingPunct="1">
                        <a:defRPr kumimoji="0" b="1" kern="1200">
                          <a:solidFill>
                            <a:schemeClr val="lt1"/>
                          </a:solidFill>
                          <a:latin typeface="Calibri"/>
                        </a:defRPr>
                      </a:lvl1pPr>
                      <a:lvl2pPr marL="457200" algn="l" rtl="0" eaLnBrk="1" latinLnBrk="0" hangingPunct="1">
                        <a:defRPr kumimoji="0" b="1" kern="1200">
                          <a:solidFill>
                            <a:schemeClr val="lt1"/>
                          </a:solidFill>
                          <a:latin typeface="Calibri"/>
                        </a:defRPr>
                      </a:lvl2pPr>
                      <a:lvl3pPr marL="914400" algn="l" rtl="0" eaLnBrk="1" latinLnBrk="0" hangingPunct="1">
                        <a:defRPr kumimoji="0" b="1" kern="1200">
                          <a:solidFill>
                            <a:schemeClr val="lt1"/>
                          </a:solidFill>
                          <a:latin typeface="Calibri"/>
                        </a:defRPr>
                      </a:lvl3pPr>
                      <a:lvl4pPr marL="1371600" algn="l" rtl="0" eaLnBrk="1" latinLnBrk="0" hangingPunct="1">
                        <a:defRPr kumimoji="0" b="1" kern="1200">
                          <a:solidFill>
                            <a:schemeClr val="lt1"/>
                          </a:solidFill>
                          <a:latin typeface="Calibri"/>
                        </a:defRPr>
                      </a:lvl4pPr>
                      <a:lvl5pPr marL="1828800" algn="l" rtl="0" eaLnBrk="1" latinLnBrk="0" hangingPunct="1">
                        <a:defRPr kumimoji="0" b="1" kern="1200">
                          <a:solidFill>
                            <a:schemeClr val="lt1"/>
                          </a:solidFill>
                          <a:latin typeface="Calibri"/>
                        </a:defRPr>
                      </a:lvl5pPr>
                      <a:lvl6pPr marL="2286000" algn="l" rtl="0" eaLnBrk="1" latinLnBrk="0" hangingPunct="1">
                        <a:defRPr kumimoji="0" b="1" kern="1200">
                          <a:solidFill>
                            <a:schemeClr val="lt1"/>
                          </a:solidFill>
                          <a:latin typeface="Calibri"/>
                        </a:defRPr>
                      </a:lvl6pPr>
                      <a:lvl7pPr marL="2743200" algn="l" rtl="0" eaLnBrk="1" latinLnBrk="0" hangingPunct="1">
                        <a:defRPr kumimoji="0" b="1" kern="1200">
                          <a:solidFill>
                            <a:schemeClr val="lt1"/>
                          </a:solidFill>
                          <a:latin typeface="Calibri"/>
                        </a:defRPr>
                      </a:lvl7pPr>
                      <a:lvl8pPr marL="3200400" algn="l" rtl="0" eaLnBrk="1" latinLnBrk="0" hangingPunct="1">
                        <a:defRPr kumimoji="0" b="1" kern="1200">
                          <a:solidFill>
                            <a:schemeClr val="lt1"/>
                          </a:solidFill>
                          <a:latin typeface="Calibri"/>
                        </a:defRPr>
                      </a:lvl8pPr>
                      <a:lvl9pPr marL="3657600" algn="l" rtl="0" eaLnBrk="1" latinLnBrk="0" hangingPunct="1">
                        <a:defRPr kumimoji="0" b="1" kern="1200">
                          <a:solidFill>
                            <a:schemeClr val="lt1"/>
                          </a:solidFill>
                          <a:latin typeface="Calibri"/>
                        </a:defRPr>
                      </a:lvl9pPr>
                    </a:lstStyle>
                    <a:p>
                      <a:pPr algn="ctr"/>
                      <a:endParaRPr lang="en-US" sz="2200" b="0" i="0">
                        <a:latin typeface="Helvetica Neue Light" panose="02000403000000020004" pitchFamily="2" charset="0"/>
                        <a:ea typeface="Helvetica Neue Light" panose="02000403000000020004" pitchFamily="2"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rtl="0" eaLnBrk="1" latinLnBrk="0" hangingPunct="1">
                        <a:defRPr kumimoji="0" b="1" kern="1200">
                          <a:solidFill>
                            <a:schemeClr val="lt1"/>
                          </a:solidFill>
                          <a:latin typeface="Calibri"/>
                        </a:defRPr>
                      </a:lvl1pPr>
                      <a:lvl2pPr marL="457200" algn="l" rtl="0" eaLnBrk="1" latinLnBrk="0" hangingPunct="1">
                        <a:defRPr kumimoji="0" b="1" kern="1200">
                          <a:solidFill>
                            <a:schemeClr val="lt1"/>
                          </a:solidFill>
                          <a:latin typeface="Calibri"/>
                        </a:defRPr>
                      </a:lvl2pPr>
                      <a:lvl3pPr marL="914400" algn="l" rtl="0" eaLnBrk="1" latinLnBrk="0" hangingPunct="1">
                        <a:defRPr kumimoji="0" b="1" kern="1200">
                          <a:solidFill>
                            <a:schemeClr val="lt1"/>
                          </a:solidFill>
                          <a:latin typeface="Calibri"/>
                        </a:defRPr>
                      </a:lvl3pPr>
                      <a:lvl4pPr marL="1371600" algn="l" rtl="0" eaLnBrk="1" latinLnBrk="0" hangingPunct="1">
                        <a:defRPr kumimoji="0" b="1" kern="1200">
                          <a:solidFill>
                            <a:schemeClr val="lt1"/>
                          </a:solidFill>
                          <a:latin typeface="Calibri"/>
                        </a:defRPr>
                      </a:lvl4pPr>
                      <a:lvl5pPr marL="1828800" algn="l" rtl="0" eaLnBrk="1" latinLnBrk="0" hangingPunct="1">
                        <a:defRPr kumimoji="0" b="1" kern="1200">
                          <a:solidFill>
                            <a:schemeClr val="lt1"/>
                          </a:solidFill>
                          <a:latin typeface="Calibri"/>
                        </a:defRPr>
                      </a:lvl5pPr>
                      <a:lvl6pPr marL="2286000" algn="l" rtl="0" eaLnBrk="1" latinLnBrk="0" hangingPunct="1">
                        <a:defRPr kumimoji="0" b="1" kern="1200">
                          <a:solidFill>
                            <a:schemeClr val="lt1"/>
                          </a:solidFill>
                          <a:latin typeface="Calibri"/>
                        </a:defRPr>
                      </a:lvl6pPr>
                      <a:lvl7pPr marL="2743200" algn="l" rtl="0" eaLnBrk="1" latinLnBrk="0" hangingPunct="1">
                        <a:defRPr kumimoji="0" b="1" kern="1200">
                          <a:solidFill>
                            <a:schemeClr val="lt1"/>
                          </a:solidFill>
                          <a:latin typeface="Calibri"/>
                        </a:defRPr>
                      </a:lvl7pPr>
                      <a:lvl8pPr marL="3200400" algn="l" rtl="0" eaLnBrk="1" latinLnBrk="0" hangingPunct="1">
                        <a:defRPr kumimoji="0" b="1" kern="1200">
                          <a:solidFill>
                            <a:schemeClr val="lt1"/>
                          </a:solidFill>
                          <a:latin typeface="Calibri"/>
                        </a:defRPr>
                      </a:lvl8pPr>
                      <a:lvl9pPr marL="3657600" algn="l" rtl="0" eaLnBrk="1" latinLnBrk="0" hangingPunct="1">
                        <a:defRPr kumimoji="0" b="1" kern="1200">
                          <a:solidFill>
                            <a:schemeClr val="lt1"/>
                          </a:solidFill>
                          <a:latin typeface="Calibri"/>
                        </a:defRPr>
                      </a:lvl9pPr>
                    </a:lstStyle>
                    <a:p>
                      <a:pPr algn="ctr"/>
                      <a:r>
                        <a:rPr lang="en-US" sz="2200" b="1" i="0">
                          <a:latin typeface="HELVETICA NEUE LIGHT" panose="02000403000000020004" pitchFamily="2" charset="0"/>
                          <a:ea typeface="HELVETICA NEUE LIGHT" panose="02000403000000020004" pitchFamily="2" charset="0"/>
                        </a:rPr>
                        <a:t>Graph Property Prediction</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rtl="0" eaLnBrk="1" latinLnBrk="0" hangingPunct="1">
                        <a:defRPr kumimoji="0" b="1" kern="1200">
                          <a:solidFill>
                            <a:schemeClr val="lt1"/>
                          </a:solidFill>
                          <a:latin typeface="Calibri"/>
                        </a:defRPr>
                      </a:lvl1pPr>
                      <a:lvl2pPr marL="457200" algn="l" rtl="0" eaLnBrk="1" latinLnBrk="0" hangingPunct="1">
                        <a:defRPr kumimoji="0" b="1" kern="1200">
                          <a:solidFill>
                            <a:schemeClr val="lt1"/>
                          </a:solidFill>
                          <a:latin typeface="Calibri"/>
                        </a:defRPr>
                      </a:lvl2pPr>
                      <a:lvl3pPr marL="914400" algn="l" rtl="0" eaLnBrk="1" latinLnBrk="0" hangingPunct="1">
                        <a:defRPr kumimoji="0" b="1" kern="1200">
                          <a:solidFill>
                            <a:schemeClr val="lt1"/>
                          </a:solidFill>
                          <a:latin typeface="Calibri"/>
                        </a:defRPr>
                      </a:lvl3pPr>
                      <a:lvl4pPr marL="1371600" algn="l" rtl="0" eaLnBrk="1" latinLnBrk="0" hangingPunct="1">
                        <a:defRPr kumimoji="0" b="1" kern="1200">
                          <a:solidFill>
                            <a:schemeClr val="lt1"/>
                          </a:solidFill>
                          <a:latin typeface="Calibri"/>
                        </a:defRPr>
                      </a:lvl4pPr>
                      <a:lvl5pPr marL="1828800" algn="l" rtl="0" eaLnBrk="1" latinLnBrk="0" hangingPunct="1">
                        <a:defRPr kumimoji="0" b="1" kern="1200">
                          <a:solidFill>
                            <a:schemeClr val="lt1"/>
                          </a:solidFill>
                          <a:latin typeface="Calibri"/>
                        </a:defRPr>
                      </a:lvl5pPr>
                      <a:lvl6pPr marL="2286000" algn="l" rtl="0" eaLnBrk="1" latinLnBrk="0" hangingPunct="1">
                        <a:defRPr kumimoji="0" b="1" kern="1200">
                          <a:solidFill>
                            <a:schemeClr val="lt1"/>
                          </a:solidFill>
                          <a:latin typeface="Calibri"/>
                        </a:defRPr>
                      </a:lvl6pPr>
                      <a:lvl7pPr marL="2743200" algn="l" rtl="0" eaLnBrk="1" latinLnBrk="0" hangingPunct="1">
                        <a:defRPr kumimoji="0" b="1" kern="1200">
                          <a:solidFill>
                            <a:schemeClr val="lt1"/>
                          </a:solidFill>
                          <a:latin typeface="Calibri"/>
                        </a:defRPr>
                      </a:lvl7pPr>
                      <a:lvl8pPr marL="3200400" algn="l" rtl="0" eaLnBrk="1" latinLnBrk="0" hangingPunct="1">
                        <a:defRPr kumimoji="0" b="1" kern="1200">
                          <a:solidFill>
                            <a:schemeClr val="lt1"/>
                          </a:solidFill>
                          <a:latin typeface="Calibri"/>
                        </a:defRPr>
                      </a:lvl8pPr>
                      <a:lvl9pPr marL="3657600" algn="l" rtl="0" eaLnBrk="1" latinLnBrk="0" hangingPunct="1">
                        <a:defRPr kumimoji="0" b="1" kern="1200">
                          <a:solidFill>
                            <a:schemeClr val="lt1"/>
                          </a:solidFill>
                          <a:latin typeface="Calibri"/>
                        </a:defRPr>
                      </a:lvl9pPr>
                    </a:lstStyle>
                    <a:p>
                      <a:pPr algn="ctr"/>
                      <a:r>
                        <a:rPr lang="en-US" sz="2200" b="1" i="0">
                          <a:latin typeface="HELVETICA NEUE LIGHT" panose="02000403000000020004" pitchFamily="2" charset="0"/>
                          <a:ea typeface="HELVETICA NEUE LIGHT" panose="02000403000000020004" pitchFamily="2" charset="0"/>
                        </a:rPr>
                        <a:t>Real-world Prediction</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2264391327"/>
                  </a:ext>
                </a:extLst>
              </a:tr>
              <a:tr h="1136238">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ctr"/>
                      <a:r>
                        <a:rPr lang="en-US" sz="2200" b="1" i="0">
                          <a:latin typeface="HELVETICA NEUE LIGHT" panose="02000403000000020004" pitchFamily="2" charset="0"/>
                          <a:ea typeface="HELVETICA NEUE LIGHT" panose="02000403000000020004" pitchFamily="2" charset="0"/>
                        </a:rPr>
                        <a:t>Node level</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ctr"/>
                      <a:r>
                        <a:rPr lang="en-US" sz="2200" b="1" i="0">
                          <a:latin typeface="HELVETICA NEUE LIGHT" panose="02000403000000020004" pitchFamily="2" charset="0"/>
                          <a:ea typeface="HELVETICA NEUE LIGHT" panose="02000403000000020004" pitchFamily="2" charset="0"/>
                        </a:rPr>
                        <a:t>Node clustering coefficient</a:t>
                      </a:r>
                    </a:p>
                    <a:p>
                      <a:pPr algn="ctr"/>
                      <a:r>
                        <a:rPr lang="en-US" sz="2200" b="0" i="0">
                          <a:latin typeface="Helvetica Neue Light" panose="02000403000000020004" pitchFamily="2" charset="0"/>
                          <a:ea typeface="Helvetica Neue Light" panose="02000403000000020004" pitchFamily="2" charset="0"/>
                        </a:rPr>
                        <a:t>4 datasets</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ctr"/>
                      <a:r>
                        <a:rPr lang="en-US" sz="2200" b="1" i="0">
                          <a:latin typeface="HELVETICA NEUE LIGHT" panose="02000403000000020004" pitchFamily="2" charset="0"/>
                          <a:ea typeface="HELVETICA NEUE LIGHT" panose="02000403000000020004" pitchFamily="2" charset="0"/>
                        </a:rPr>
                        <a:t>Node classification</a:t>
                      </a:r>
                    </a:p>
                    <a:p>
                      <a:pPr algn="ctr"/>
                      <a:r>
                        <a:rPr lang="en-US" sz="2200" b="0" i="0">
                          <a:latin typeface="Helvetica Neue Light" panose="02000403000000020004" pitchFamily="2" charset="0"/>
                          <a:ea typeface="Helvetica Neue Light" panose="02000403000000020004" pitchFamily="2" charset="0"/>
                        </a:rPr>
                        <a:t>2 datasets</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3802900236"/>
                  </a:ext>
                </a:extLst>
              </a:tr>
              <a:tr h="1136238">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ctr"/>
                      <a:r>
                        <a:rPr lang="en-US" sz="2200" b="1" i="0">
                          <a:latin typeface="HELVETICA NEUE LIGHT" panose="02000403000000020004" pitchFamily="2" charset="0"/>
                          <a:ea typeface="HELVETICA NEUE LIGHT" panose="02000403000000020004" pitchFamily="2" charset="0"/>
                        </a:rPr>
                        <a:t>Edge Level</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ctr"/>
                      <a:r>
                        <a:rPr lang="en-US" sz="2200" b="1" i="0">
                          <a:latin typeface="HELVETICA NEUE LIGHT" panose="02000403000000020004" pitchFamily="2" charset="0"/>
                          <a:ea typeface="HELVETICA NEUE LIGHT" panose="02000403000000020004" pitchFamily="2" charset="0"/>
                        </a:rPr>
                        <a:t>Shortest path distance between pair of nodes</a:t>
                      </a:r>
                    </a:p>
                    <a:p>
                      <a:pPr algn="ctr"/>
                      <a:r>
                        <a:rPr lang="en-US" sz="2200" b="0" i="0">
                          <a:latin typeface="Helvetica Neue Light" panose="02000403000000020004" pitchFamily="2" charset="0"/>
                          <a:ea typeface="Helvetica Neue Light" panose="02000403000000020004" pitchFamily="2" charset="0"/>
                        </a:rPr>
                        <a:t>4 datasets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ctr"/>
                      <a:r>
                        <a:rPr lang="en-US" sz="2200" b="1" i="0">
                          <a:latin typeface="HELVETICA NEUE LIGHT" panose="02000403000000020004" pitchFamily="2" charset="0"/>
                          <a:ea typeface="HELVETICA NEUE LIGHT" panose="02000403000000020004" pitchFamily="2" charset="0"/>
                        </a:rPr>
                        <a:t>Link prediction</a:t>
                      </a:r>
                    </a:p>
                    <a:p>
                      <a:pPr algn="ctr"/>
                      <a:r>
                        <a:rPr lang="en-US" sz="2200" b="0" i="0">
                          <a:latin typeface="Helvetica Neue Light" panose="02000403000000020004" pitchFamily="2" charset="0"/>
                          <a:ea typeface="Helvetica Neue Light" panose="02000403000000020004" pitchFamily="2" charset="0"/>
                        </a:rPr>
                        <a:t>4 datasets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478380904"/>
                  </a:ext>
                </a:extLst>
              </a:tr>
              <a:tr h="1136238">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ctr"/>
                      <a:r>
                        <a:rPr lang="en-US" sz="2200" b="1" i="0">
                          <a:latin typeface="HELVETICA NEUE LIGHT" panose="02000403000000020004" pitchFamily="2" charset="0"/>
                          <a:ea typeface="HELVETICA NEUE LIGHT" panose="02000403000000020004" pitchFamily="2" charset="0"/>
                        </a:rPr>
                        <a:t>Graph Level</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ctr"/>
                      <a:r>
                        <a:rPr lang="en-US" sz="2200" b="1" i="0">
                          <a:latin typeface="HELVETICA NEUE LIGHT" panose="02000403000000020004" pitchFamily="2" charset="0"/>
                          <a:ea typeface="HELVETICA NEUE LIGHT" panose="02000403000000020004" pitchFamily="2" charset="0"/>
                        </a:rPr>
                        <a:t>Graph clustering coefficient</a:t>
                      </a:r>
                    </a:p>
                    <a:p>
                      <a:pPr algn="ctr"/>
                      <a:r>
                        <a:rPr lang="en-US" sz="2200" b="0" i="0">
                          <a:latin typeface="Helvetica Neue Light" panose="02000403000000020004" pitchFamily="2" charset="0"/>
                          <a:ea typeface="Helvetica Neue Light" panose="02000403000000020004" pitchFamily="2" charset="0"/>
                        </a:rPr>
                        <a:t>2 datasets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ctr"/>
                      <a:r>
                        <a:rPr lang="en-US" sz="2200" b="1" i="0">
                          <a:latin typeface="HELVETICA NEUE LIGHT" panose="02000403000000020004" pitchFamily="2" charset="0"/>
                          <a:ea typeface="HELVETICA NEUE LIGHT" panose="02000403000000020004" pitchFamily="2" charset="0"/>
                        </a:rPr>
                        <a:t>Graph classification</a:t>
                      </a:r>
                    </a:p>
                    <a:p>
                      <a:pPr algn="ctr"/>
                      <a:r>
                        <a:rPr lang="en-US" sz="2200" b="0" i="0">
                          <a:latin typeface="Helvetica Neue Light" panose="02000403000000020004" pitchFamily="2" charset="0"/>
                          <a:ea typeface="Helvetica Neue Light" panose="02000403000000020004" pitchFamily="2" charset="0"/>
                        </a:rPr>
                        <a:t>4 datasets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628211528"/>
                  </a:ext>
                </a:extLst>
              </a:tr>
            </a:tbl>
          </a:graphicData>
        </a:graphic>
      </p:graphicFrame>
    </p:spTree>
    <p:extLst>
      <p:ext uri="{BB962C8B-B14F-4D97-AF65-F5344CB8AC3E}">
        <p14:creationId xmlns:p14="http://schemas.microsoft.com/office/powerpoint/2010/main" val="28094449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6B7C8-C79F-C84F-972F-D0B9E8206183}"/>
              </a:ext>
            </a:extLst>
          </p:cNvPr>
          <p:cNvSpPr>
            <a:spLocks noGrp="1"/>
          </p:cNvSpPr>
          <p:nvPr>
            <p:ph type="title"/>
          </p:nvPr>
        </p:nvSpPr>
        <p:spPr/>
        <p:txBody>
          <a:bodyPr/>
          <a:lstStyle/>
          <a:p>
            <a:r>
              <a:rPr lang="en-US"/>
              <a:t>ID-GNN Experiments</a:t>
            </a:r>
          </a:p>
        </p:txBody>
      </p:sp>
      <p:sp>
        <p:nvSpPr>
          <p:cNvPr id="3" name="Content Placeholder 2">
            <a:extLst>
              <a:ext uri="{FF2B5EF4-FFF2-40B4-BE49-F238E27FC236}">
                <a16:creationId xmlns:a16="http://schemas.microsoft.com/office/drawing/2014/main" id="{5D1E778A-C898-4F4E-A8F2-59C808E52A65}"/>
              </a:ext>
            </a:extLst>
          </p:cNvPr>
          <p:cNvSpPr>
            <a:spLocks noGrp="1"/>
          </p:cNvSpPr>
          <p:nvPr>
            <p:ph idx="1"/>
          </p:nvPr>
        </p:nvSpPr>
        <p:spPr>
          <a:xfrm>
            <a:off x="457200" y="1295400"/>
            <a:ext cx="8481060" cy="5486400"/>
          </a:xfrm>
        </p:spPr>
        <p:txBody>
          <a:bodyPr>
            <a:normAutofit/>
          </a:bodyPr>
          <a:lstStyle/>
          <a:p>
            <a:r>
              <a:rPr lang="en-US" sz="2800"/>
              <a:t>Select </a:t>
            </a:r>
            <a:r>
              <a:rPr lang="en-US" sz="2800" b="1">
                <a:solidFill>
                  <a:srgbClr val="0070C0"/>
                </a:solidFill>
              </a:rPr>
              <a:t>4 base GNN architectures</a:t>
            </a:r>
            <a:r>
              <a:rPr lang="en-US" sz="2800"/>
              <a:t>:</a:t>
            </a:r>
          </a:p>
          <a:p>
            <a:pPr lvl="1"/>
            <a:r>
              <a:rPr lang="en-US" sz="2400"/>
              <a:t>GCN, </a:t>
            </a:r>
            <a:r>
              <a:rPr lang="en-US" sz="2400" err="1"/>
              <a:t>GraphSAGE</a:t>
            </a:r>
            <a:r>
              <a:rPr lang="en-US" sz="2400"/>
              <a:t>, GAT, GIN</a:t>
            </a:r>
          </a:p>
          <a:p>
            <a:r>
              <a:rPr lang="en-US" sz="2800"/>
              <a:t>Consider </a:t>
            </a:r>
            <a:r>
              <a:rPr lang="en-US" sz="2800" b="1">
                <a:solidFill>
                  <a:schemeClr val="accent6"/>
                </a:solidFill>
              </a:rPr>
              <a:t>3 variants for each architecture</a:t>
            </a:r>
            <a:r>
              <a:rPr lang="en-US" sz="2800"/>
              <a:t>:</a:t>
            </a:r>
          </a:p>
          <a:p>
            <a:pPr lvl="1"/>
            <a:r>
              <a:rPr lang="en-US" sz="2400"/>
              <a:t>GNN</a:t>
            </a:r>
          </a:p>
          <a:p>
            <a:pPr lvl="1"/>
            <a:r>
              <a:rPr lang="en-US" sz="2400"/>
              <a:t>ID-GNN-Fast: Cycle counts as additional node features</a:t>
            </a:r>
          </a:p>
          <a:p>
            <a:pPr lvl="1"/>
            <a:r>
              <a:rPr lang="en-US" sz="2400"/>
              <a:t>ID-GNN-Full: Full version, use heterogenous message passing</a:t>
            </a:r>
          </a:p>
          <a:p>
            <a:r>
              <a:rPr lang="en-US" sz="2800"/>
              <a:t>Apply to </a:t>
            </a:r>
            <a:r>
              <a:rPr lang="en-US" sz="2800" b="1">
                <a:solidFill>
                  <a:schemeClr val="accent4"/>
                </a:solidFill>
              </a:rPr>
              <a:t>3 levels of tasks</a:t>
            </a:r>
            <a:r>
              <a:rPr lang="en-US" sz="2800"/>
              <a:t>:</a:t>
            </a:r>
          </a:p>
          <a:p>
            <a:pPr lvl="1"/>
            <a:r>
              <a:rPr lang="en-US" sz="2400"/>
              <a:t>Node / Edge / Graph level</a:t>
            </a:r>
          </a:p>
          <a:p>
            <a:r>
              <a:rPr lang="en-US" sz="2800" b="1"/>
              <a:t>Fair comparison: </a:t>
            </a:r>
          </a:p>
          <a:p>
            <a:pPr lvl="1"/>
            <a:r>
              <a:rPr lang="en-US" sz="2400">
                <a:solidFill>
                  <a:srgbClr val="C00000"/>
                </a:solidFill>
              </a:rPr>
              <a:t>Fix all the hyperparameters</a:t>
            </a:r>
          </a:p>
          <a:p>
            <a:pPr lvl="1"/>
            <a:r>
              <a:rPr lang="en-US" sz="2400">
                <a:solidFill>
                  <a:srgbClr val="C00000"/>
                </a:solidFill>
              </a:rPr>
              <a:t>Control the computational budget for all the models </a:t>
            </a:r>
            <a:r>
              <a:rPr lang="en-US" sz="2400"/>
              <a:t>to be the same</a:t>
            </a:r>
          </a:p>
        </p:txBody>
      </p:sp>
      <p:sp>
        <p:nvSpPr>
          <p:cNvPr id="4" name="Date Placeholder 3">
            <a:extLst>
              <a:ext uri="{FF2B5EF4-FFF2-40B4-BE49-F238E27FC236}">
                <a16:creationId xmlns:a16="http://schemas.microsoft.com/office/drawing/2014/main" id="{A1BB2F6A-3D0E-5944-814F-C364BE0F92EE}"/>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894438B4-A1C9-8B41-9AC8-51028BE99BA5}"/>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72F672D2-98F1-7F40-8F70-88B2DC24D04F}"/>
              </a:ext>
            </a:extLst>
          </p:cNvPr>
          <p:cNvSpPr>
            <a:spLocks noGrp="1"/>
          </p:cNvSpPr>
          <p:nvPr>
            <p:ph type="sldNum" sz="quarter" idx="12"/>
          </p:nvPr>
        </p:nvSpPr>
        <p:spPr/>
        <p:txBody>
          <a:bodyPr/>
          <a:lstStyle/>
          <a:p>
            <a:fld id="{19B12225-5612-419B-A8D5-4B8EEE4C217E}" type="slidenum">
              <a:rPr lang="en-US" smtClean="0"/>
              <a:pPr/>
              <a:t>63</a:t>
            </a:fld>
            <a:endParaRPr lang="en-US"/>
          </a:p>
        </p:txBody>
      </p:sp>
    </p:spTree>
    <p:extLst>
      <p:ext uri="{BB962C8B-B14F-4D97-AF65-F5344CB8AC3E}">
        <p14:creationId xmlns:p14="http://schemas.microsoft.com/office/powerpoint/2010/main" val="36122070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6CA36-A77C-7344-AFE4-CF042BA57065}"/>
              </a:ext>
            </a:extLst>
          </p:cNvPr>
          <p:cNvSpPr>
            <a:spLocks noGrp="1"/>
          </p:cNvSpPr>
          <p:nvPr>
            <p:ph type="title"/>
          </p:nvPr>
        </p:nvSpPr>
        <p:spPr/>
        <p:txBody>
          <a:bodyPr/>
          <a:lstStyle/>
          <a:p>
            <a:r>
              <a:rPr lang="en-US"/>
              <a:t>ID-GNNs are Superior to GNNs</a:t>
            </a:r>
          </a:p>
        </p:txBody>
      </p:sp>
      <p:sp>
        <p:nvSpPr>
          <p:cNvPr id="3" name="Content Placeholder 2">
            <a:extLst>
              <a:ext uri="{FF2B5EF4-FFF2-40B4-BE49-F238E27FC236}">
                <a16:creationId xmlns:a16="http://schemas.microsoft.com/office/drawing/2014/main" id="{D75AD8F3-9F88-A24F-82E8-43C27B34542C}"/>
              </a:ext>
            </a:extLst>
          </p:cNvPr>
          <p:cNvSpPr>
            <a:spLocks noGrp="1"/>
          </p:cNvSpPr>
          <p:nvPr>
            <p:ph idx="1"/>
          </p:nvPr>
        </p:nvSpPr>
        <p:spPr/>
        <p:txBody>
          <a:bodyPr/>
          <a:lstStyle/>
          <a:p>
            <a:r>
              <a:rPr lang="en-US"/>
              <a:t>ID-GNNs consistently outperform GNNs in </a:t>
            </a:r>
            <a:r>
              <a:rPr lang="en-US" b="1">
                <a:solidFill>
                  <a:srgbClr val="0070C0"/>
                </a:solidFill>
              </a:rPr>
              <a:t>graph property prediction tasks</a:t>
            </a:r>
          </a:p>
        </p:txBody>
      </p:sp>
      <p:sp>
        <p:nvSpPr>
          <p:cNvPr id="4" name="Date Placeholder 3">
            <a:extLst>
              <a:ext uri="{FF2B5EF4-FFF2-40B4-BE49-F238E27FC236}">
                <a16:creationId xmlns:a16="http://schemas.microsoft.com/office/drawing/2014/main" id="{2158E25B-A21B-A844-BC1F-BBF0B4F262C6}"/>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35C14176-AE22-2B42-BAC7-C8E778DEE054}"/>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81CAF40A-BFF8-764C-B022-2AE35F36CA23}"/>
              </a:ext>
            </a:extLst>
          </p:cNvPr>
          <p:cNvSpPr>
            <a:spLocks noGrp="1"/>
          </p:cNvSpPr>
          <p:nvPr>
            <p:ph type="sldNum" sz="quarter" idx="12"/>
          </p:nvPr>
        </p:nvSpPr>
        <p:spPr/>
        <p:txBody>
          <a:bodyPr/>
          <a:lstStyle/>
          <a:p>
            <a:fld id="{19B12225-5612-419B-A8D5-4B8EEE4C217E}" type="slidenum">
              <a:rPr lang="en-US" smtClean="0"/>
              <a:pPr/>
              <a:t>64</a:t>
            </a:fld>
            <a:endParaRPr lang="en-US"/>
          </a:p>
        </p:txBody>
      </p:sp>
      <p:grpSp>
        <p:nvGrpSpPr>
          <p:cNvPr id="29" name="Group 28">
            <a:extLst>
              <a:ext uri="{FF2B5EF4-FFF2-40B4-BE49-F238E27FC236}">
                <a16:creationId xmlns:a16="http://schemas.microsoft.com/office/drawing/2014/main" id="{3E84436A-25E5-864A-A7EC-10AECFF872B2}"/>
              </a:ext>
            </a:extLst>
          </p:cNvPr>
          <p:cNvGrpSpPr/>
          <p:nvPr/>
        </p:nvGrpSpPr>
        <p:grpSpPr>
          <a:xfrm>
            <a:off x="135325" y="2725398"/>
            <a:ext cx="8958796" cy="3898241"/>
            <a:chOff x="42305" y="1913177"/>
            <a:chExt cx="12107389" cy="5268289"/>
          </a:xfrm>
        </p:grpSpPr>
        <p:pic>
          <p:nvPicPr>
            <p:cNvPr id="22" name="Content Placeholder 6" descr="Table&#10;&#10;Description automatically generated">
              <a:extLst>
                <a:ext uri="{FF2B5EF4-FFF2-40B4-BE49-F238E27FC236}">
                  <a16:creationId xmlns:a16="http://schemas.microsoft.com/office/drawing/2014/main" id="{668D12F5-3277-F842-B3AF-F4621D685775}"/>
                </a:ext>
              </a:extLst>
            </p:cNvPr>
            <p:cNvPicPr>
              <a:picLocks noChangeAspect="1"/>
            </p:cNvPicPr>
            <p:nvPr/>
          </p:nvPicPr>
          <p:blipFill rotWithShape="1">
            <a:blip r:embed="rId2">
              <a:extLst>
                <a:ext uri="{28A0092B-C50C-407E-A947-70E740481C1C}">
                  <a14:useLocalDpi xmlns:a14="http://schemas.microsoft.com/office/drawing/2010/main" val="0"/>
                </a:ext>
              </a:extLst>
            </a:blip>
            <a:srcRect t="18017"/>
            <a:stretch/>
          </p:blipFill>
          <p:spPr>
            <a:xfrm>
              <a:off x="42305" y="2282509"/>
              <a:ext cx="12107389" cy="3692501"/>
            </a:xfrm>
            <a:prstGeom prst="rect">
              <a:avLst/>
            </a:prstGeom>
          </p:spPr>
        </p:pic>
        <p:sp>
          <p:nvSpPr>
            <p:cNvPr id="23" name="Rectangle 22">
              <a:extLst>
                <a:ext uri="{FF2B5EF4-FFF2-40B4-BE49-F238E27FC236}">
                  <a16:creationId xmlns:a16="http://schemas.microsoft.com/office/drawing/2014/main" id="{22C53A20-2B87-254C-A121-96B3B0D9D6E8}"/>
                </a:ext>
              </a:extLst>
            </p:cNvPr>
            <p:cNvSpPr/>
            <p:nvPr/>
          </p:nvSpPr>
          <p:spPr>
            <a:xfrm>
              <a:off x="122783" y="3001467"/>
              <a:ext cx="2236510" cy="2847902"/>
            </a:xfrm>
            <a:prstGeom prst="rect">
              <a:avLst/>
            </a:prstGeom>
            <a:noFill/>
            <a:ln w="25400" cap="flat" cmpd="sng" algn="ctr">
              <a:solidFill>
                <a:srgbClr val="C000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C00000"/>
                </a:solidFill>
                <a:effectLst/>
                <a:uLnTx/>
                <a:uFillTx/>
                <a:latin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D6CDCA2A-6726-A942-8D89-FC3EA9C7A9E4}"/>
                </a:ext>
              </a:extLst>
            </p:cNvPr>
            <p:cNvSpPr txBox="1"/>
            <p:nvPr/>
          </p:nvSpPr>
          <p:spPr>
            <a:xfrm>
              <a:off x="42305" y="5933629"/>
              <a:ext cx="3080422" cy="1247837"/>
            </a:xfrm>
            <a:prstGeom prst="rect">
              <a:avLst/>
            </a:prstGeom>
            <a:noFill/>
          </p:spPr>
          <p:txBody>
            <a:bodyPr wrap="square" rtlCol="0">
              <a:spAutoFit/>
            </a:bodyPr>
            <a:lstStyle/>
            <a:p>
              <a:r>
                <a:rPr lang="en-US">
                  <a:solidFill>
                    <a:srgbClr val="C00000"/>
                  </a:solidFill>
                  <a:latin typeface="Calibri" panose="020F0502020204030204" pitchFamily="34" charset="0"/>
                  <a:ea typeface="Helvetica Neue Light" charset="0"/>
                  <a:cs typeface="Calibri" panose="020F0502020204030204" pitchFamily="34" charset="0"/>
                </a:rPr>
                <a:t>3 types of models, each with 4 base architectures</a:t>
              </a:r>
            </a:p>
          </p:txBody>
        </p:sp>
        <p:sp>
          <p:nvSpPr>
            <p:cNvPr id="25" name="Rectangle 24">
              <a:extLst>
                <a:ext uri="{FF2B5EF4-FFF2-40B4-BE49-F238E27FC236}">
                  <a16:creationId xmlns:a16="http://schemas.microsoft.com/office/drawing/2014/main" id="{C330F926-B1B6-AF4C-BEC2-DC6105C57DCA}"/>
                </a:ext>
              </a:extLst>
            </p:cNvPr>
            <p:cNvSpPr/>
            <p:nvPr/>
          </p:nvSpPr>
          <p:spPr>
            <a:xfrm>
              <a:off x="2934621" y="2429092"/>
              <a:ext cx="9071242" cy="376929"/>
            </a:xfrm>
            <a:prstGeom prst="rect">
              <a:avLst/>
            </a:prstGeom>
            <a:noFill/>
            <a:ln w="25400" cap="flat" cmpd="sng" algn="ctr">
              <a:solidFill>
                <a:srgbClr val="C000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C00000"/>
                </a:solidFill>
                <a:effectLst/>
                <a:uLnTx/>
                <a:uFillTx/>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7DFE3323-E57B-3143-A3CA-DBDD5AA2E369}"/>
                </a:ext>
              </a:extLst>
            </p:cNvPr>
            <p:cNvSpPr txBox="1"/>
            <p:nvPr/>
          </p:nvSpPr>
          <p:spPr>
            <a:xfrm>
              <a:off x="4540742" y="1913177"/>
              <a:ext cx="6040741" cy="499135"/>
            </a:xfrm>
            <a:prstGeom prst="rect">
              <a:avLst/>
            </a:prstGeom>
            <a:noFill/>
          </p:spPr>
          <p:txBody>
            <a:bodyPr wrap="none" rtlCol="0">
              <a:spAutoFit/>
            </a:bodyPr>
            <a:lstStyle/>
            <a:p>
              <a:r>
                <a:rPr lang="en-US">
                  <a:solidFill>
                    <a:srgbClr val="C00000"/>
                  </a:solidFill>
                  <a:latin typeface="Calibri" panose="020F0502020204030204" pitchFamily="34" charset="0"/>
                  <a:ea typeface="Helvetica Neue Light" charset="0"/>
                  <a:cs typeface="Calibri" panose="020F0502020204030204" pitchFamily="34" charset="0"/>
                </a:rPr>
                <a:t>3 levels of tasks, each with different datasets</a:t>
              </a:r>
            </a:p>
          </p:txBody>
        </p:sp>
        <p:sp>
          <p:nvSpPr>
            <p:cNvPr id="27" name="Rectangle 26">
              <a:extLst>
                <a:ext uri="{FF2B5EF4-FFF2-40B4-BE49-F238E27FC236}">
                  <a16:creationId xmlns:a16="http://schemas.microsoft.com/office/drawing/2014/main" id="{CB21BA3C-1BAE-3F4D-83C4-5D0AD50B946A}"/>
                </a:ext>
              </a:extLst>
            </p:cNvPr>
            <p:cNvSpPr/>
            <p:nvPr/>
          </p:nvSpPr>
          <p:spPr>
            <a:xfrm>
              <a:off x="4824591" y="5977919"/>
              <a:ext cx="5473041" cy="1123053"/>
            </a:xfrm>
            <a:prstGeom prst="rect">
              <a:avLst/>
            </a:prstGeom>
            <a:noFill/>
          </p:spPr>
          <p:txBody>
            <a:bodyPr wrap="square" rtlCol="0">
              <a:spAutoFit/>
            </a:bodyPr>
            <a:lstStyle/>
            <a:p>
              <a:r>
                <a:rPr lang="en-US" sz="2400" b="1">
                  <a:solidFill>
                    <a:srgbClr val="C00000"/>
                  </a:solidFill>
                  <a:latin typeface="Calibri" panose="020F0502020204030204" pitchFamily="34" charset="0"/>
                  <a:ea typeface="Helvetica Neue Light" charset="0"/>
                  <a:cs typeface="Calibri" panose="020F0502020204030204" pitchFamily="34" charset="0"/>
                </a:rPr>
                <a:t>ID-GNNs vs GNNs: </a:t>
              </a:r>
            </a:p>
            <a:p>
              <a:r>
                <a:rPr lang="en-US" sz="2400">
                  <a:solidFill>
                    <a:srgbClr val="C00000"/>
                  </a:solidFill>
                  <a:latin typeface="Calibri" panose="020F0502020204030204" pitchFamily="34" charset="0"/>
                  <a:ea typeface="Helvetica Neue Light" charset="0"/>
                  <a:cs typeface="Calibri" panose="020F0502020204030204" pitchFamily="34" charset="0"/>
                </a:rPr>
                <a:t>40% improvement on average</a:t>
              </a:r>
            </a:p>
          </p:txBody>
        </p:sp>
        <p:sp>
          <p:nvSpPr>
            <p:cNvPr id="28" name="Rectangle 27">
              <a:extLst>
                <a:ext uri="{FF2B5EF4-FFF2-40B4-BE49-F238E27FC236}">
                  <a16:creationId xmlns:a16="http://schemas.microsoft.com/office/drawing/2014/main" id="{468A6C67-A667-BB41-8C30-30BA83700F45}"/>
                </a:ext>
              </a:extLst>
            </p:cNvPr>
            <p:cNvSpPr/>
            <p:nvPr/>
          </p:nvSpPr>
          <p:spPr>
            <a:xfrm>
              <a:off x="2537139" y="5514570"/>
              <a:ext cx="9532078" cy="329787"/>
            </a:xfrm>
            <a:prstGeom prst="rect">
              <a:avLst/>
            </a:prstGeom>
            <a:noFill/>
            <a:ln w="25400" cap="flat" cmpd="sng" algn="ctr">
              <a:solidFill>
                <a:srgbClr val="C000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C00000"/>
                </a:solidFill>
                <a:effectLst/>
                <a:uLnTx/>
                <a:uFillTx/>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1239437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6CA36-A77C-7344-AFE4-CF042BA57065}"/>
              </a:ext>
            </a:extLst>
          </p:cNvPr>
          <p:cNvSpPr>
            <a:spLocks noGrp="1"/>
          </p:cNvSpPr>
          <p:nvPr>
            <p:ph type="title"/>
          </p:nvPr>
        </p:nvSpPr>
        <p:spPr/>
        <p:txBody>
          <a:bodyPr/>
          <a:lstStyle/>
          <a:p>
            <a:r>
              <a:rPr lang="en-US"/>
              <a:t>ID-GNNs are Superior to GNNs</a:t>
            </a:r>
          </a:p>
        </p:txBody>
      </p:sp>
      <p:sp>
        <p:nvSpPr>
          <p:cNvPr id="3" name="Content Placeholder 2">
            <a:extLst>
              <a:ext uri="{FF2B5EF4-FFF2-40B4-BE49-F238E27FC236}">
                <a16:creationId xmlns:a16="http://schemas.microsoft.com/office/drawing/2014/main" id="{D75AD8F3-9F88-A24F-82E8-43C27B34542C}"/>
              </a:ext>
            </a:extLst>
          </p:cNvPr>
          <p:cNvSpPr>
            <a:spLocks noGrp="1"/>
          </p:cNvSpPr>
          <p:nvPr>
            <p:ph idx="1"/>
          </p:nvPr>
        </p:nvSpPr>
        <p:spPr/>
        <p:txBody>
          <a:bodyPr/>
          <a:lstStyle/>
          <a:p>
            <a:r>
              <a:rPr lang="en-US"/>
              <a:t>ID-GNNs consistently outperform GNNs in </a:t>
            </a:r>
            <a:r>
              <a:rPr lang="en-US" b="1">
                <a:solidFill>
                  <a:srgbClr val="0070C0"/>
                </a:solidFill>
              </a:rPr>
              <a:t>real-world prediction tasks</a:t>
            </a:r>
          </a:p>
        </p:txBody>
      </p:sp>
      <p:sp>
        <p:nvSpPr>
          <p:cNvPr id="4" name="Date Placeholder 3">
            <a:extLst>
              <a:ext uri="{FF2B5EF4-FFF2-40B4-BE49-F238E27FC236}">
                <a16:creationId xmlns:a16="http://schemas.microsoft.com/office/drawing/2014/main" id="{2158E25B-A21B-A844-BC1F-BBF0B4F262C6}"/>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Footer Placeholder 4">
            <a:extLst>
              <a:ext uri="{FF2B5EF4-FFF2-40B4-BE49-F238E27FC236}">
                <a16:creationId xmlns:a16="http://schemas.microsoft.com/office/drawing/2014/main" id="{35C14176-AE22-2B42-BAC7-C8E778DEE054}"/>
              </a:ext>
            </a:extLst>
          </p:cNvPr>
          <p:cNvSpPr>
            <a:spLocks noGrp="1"/>
          </p:cNvSpPr>
          <p:nvPr>
            <p:ph type="ftr" sz="quarter" idx="11"/>
          </p:nvPr>
        </p:nvSpPr>
        <p:spPr/>
        <p:txBody>
          <a:bodyPr/>
          <a:lstStyle/>
          <a:p>
            <a:r>
              <a:rPr lang="en-US"/>
              <a:t>Jure Leskovec, Stanford CS224W: Machine Learning with Graphs</a:t>
            </a:r>
          </a:p>
        </p:txBody>
      </p:sp>
      <p:sp>
        <p:nvSpPr>
          <p:cNvPr id="6" name="Slide Number Placeholder 5">
            <a:extLst>
              <a:ext uri="{FF2B5EF4-FFF2-40B4-BE49-F238E27FC236}">
                <a16:creationId xmlns:a16="http://schemas.microsoft.com/office/drawing/2014/main" id="{81CAF40A-BFF8-764C-B022-2AE35F36CA23}"/>
              </a:ext>
            </a:extLst>
          </p:cNvPr>
          <p:cNvSpPr>
            <a:spLocks noGrp="1"/>
          </p:cNvSpPr>
          <p:nvPr>
            <p:ph type="sldNum" sz="quarter" idx="12"/>
          </p:nvPr>
        </p:nvSpPr>
        <p:spPr/>
        <p:txBody>
          <a:bodyPr/>
          <a:lstStyle/>
          <a:p>
            <a:fld id="{19B12225-5612-419B-A8D5-4B8EEE4C217E}" type="slidenum">
              <a:rPr lang="en-US" smtClean="0"/>
              <a:pPr/>
              <a:t>65</a:t>
            </a:fld>
            <a:endParaRPr lang="en-US"/>
          </a:p>
        </p:txBody>
      </p:sp>
      <p:grpSp>
        <p:nvGrpSpPr>
          <p:cNvPr id="7" name="Group 6">
            <a:extLst>
              <a:ext uri="{FF2B5EF4-FFF2-40B4-BE49-F238E27FC236}">
                <a16:creationId xmlns:a16="http://schemas.microsoft.com/office/drawing/2014/main" id="{F7E50126-C029-5848-AE5F-7816353D6ADD}"/>
              </a:ext>
            </a:extLst>
          </p:cNvPr>
          <p:cNvGrpSpPr/>
          <p:nvPr/>
        </p:nvGrpSpPr>
        <p:grpSpPr>
          <a:xfrm>
            <a:off x="66611" y="2688656"/>
            <a:ext cx="9041555" cy="3998712"/>
            <a:chOff x="0" y="1786661"/>
            <a:chExt cx="12192000" cy="5392025"/>
          </a:xfrm>
        </p:grpSpPr>
        <p:pic>
          <p:nvPicPr>
            <p:cNvPr id="15" name="Picture 14">
              <a:extLst>
                <a:ext uri="{FF2B5EF4-FFF2-40B4-BE49-F238E27FC236}">
                  <a16:creationId xmlns:a16="http://schemas.microsoft.com/office/drawing/2014/main" id="{068D8DBA-82BD-584A-AAD6-C9781758ACFD}"/>
                </a:ext>
              </a:extLst>
            </p:cNvPr>
            <p:cNvPicPr>
              <a:picLocks noChangeAspect="1"/>
            </p:cNvPicPr>
            <p:nvPr/>
          </p:nvPicPr>
          <p:blipFill>
            <a:blip r:embed="rId2"/>
            <a:stretch>
              <a:fillRect/>
            </a:stretch>
          </p:blipFill>
          <p:spPr>
            <a:xfrm>
              <a:off x="0" y="2127509"/>
              <a:ext cx="12192000" cy="3881438"/>
            </a:xfrm>
            <a:prstGeom prst="rect">
              <a:avLst/>
            </a:prstGeom>
          </p:spPr>
        </p:pic>
        <p:sp>
          <p:nvSpPr>
            <p:cNvPr id="16" name="Rectangle 15">
              <a:extLst>
                <a:ext uri="{FF2B5EF4-FFF2-40B4-BE49-F238E27FC236}">
                  <a16:creationId xmlns:a16="http://schemas.microsoft.com/office/drawing/2014/main" id="{4639414E-E87E-6442-8063-DEC32209D350}"/>
                </a:ext>
              </a:extLst>
            </p:cNvPr>
            <p:cNvSpPr/>
            <p:nvPr/>
          </p:nvSpPr>
          <p:spPr>
            <a:xfrm>
              <a:off x="122783" y="3001467"/>
              <a:ext cx="2236510" cy="2847902"/>
            </a:xfrm>
            <a:prstGeom prst="rect">
              <a:avLst/>
            </a:prstGeom>
            <a:noFill/>
            <a:ln w="25400" cap="flat" cmpd="sng" algn="ctr">
              <a:solidFill>
                <a:srgbClr val="C000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C00000"/>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0D03D42E-E170-CC48-99BE-E54DF19C1BF3}"/>
                </a:ext>
              </a:extLst>
            </p:cNvPr>
            <p:cNvSpPr txBox="1"/>
            <p:nvPr/>
          </p:nvSpPr>
          <p:spPr>
            <a:xfrm>
              <a:off x="42305" y="5933630"/>
              <a:ext cx="3080421" cy="1245056"/>
            </a:xfrm>
            <a:prstGeom prst="rect">
              <a:avLst/>
            </a:prstGeom>
            <a:noFill/>
          </p:spPr>
          <p:txBody>
            <a:bodyPr wrap="square" rtlCol="0">
              <a:spAutoFit/>
            </a:bodyPr>
            <a:lstStyle/>
            <a:p>
              <a:r>
                <a:rPr lang="en-US">
                  <a:solidFill>
                    <a:srgbClr val="C00000"/>
                  </a:solidFill>
                  <a:latin typeface="Calibri" panose="020F0502020204030204" pitchFamily="34" charset="0"/>
                  <a:ea typeface="Helvetica Neue Light" charset="0"/>
                  <a:cs typeface="Calibri" panose="020F0502020204030204" pitchFamily="34" charset="0"/>
                </a:rPr>
                <a:t>3 types of models, each with 4 base architectures</a:t>
              </a:r>
            </a:p>
          </p:txBody>
        </p:sp>
        <p:sp>
          <p:nvSpPr>
            <p:cNvPr id="18" name="Rectangle 17">
              <a:extLst>
                <a:ext uri="{FF2B5EF4-FFF2-40B4-BE49-F238E27FC236}">
                  <a16:creationId xmlns:a16="http://schemas.microsoft.com/office/drawing/2014/main" id="{6756BE81-BA08-FB4A-9BEE-0A5FB8641127}"/>
                </a:ext>
              </a:extLst>
            </p:cNvPr>
            <p:cNvSpPr/>
            <p:nvPr/>
          </p:nvSpPr>
          <p:spPr>
            <a:xfrm>
              <a:off x="2511158" y="2308376"/>
              <a:ext cx="8503523" cy="420864"/>
            </a:xfrm>
            <a:prstGeom prst="rect">
              <a:avLst/>
            </a:prstGeom>
            <a:noFill/>
            <a:ln w="25400" cap="flat" cmpd="sng" algn="ctr">
              <a:solidFill>
                <a:srgbClr val="C000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C00000"/>
                </a:solidFill>
                <a:effectLst/>
                <a:uLnTx/>
                <a:uFillTx/>
                <a:latin typeface="Calibri"/>
                <a:ea typeface="+mn-ea"/>
                <a:cs typeface="+mn-cs"/>
              </a:endParaRPr>
            </a:p>
          </p:txBody>
        </p:sp>
        <p:sp>
          <p:nvSpPr>
            <p:cNvPr id="19" name="TextBox 18">
              <a:extLst>
                <a:ext uri="{FF2B5EF4-FFF2-40B4-BE49-F238E27FC236}">
                  <a16:creationId xmlns:a16="http://schemas.microsoft.com/office/drawing/2014/main" id="{ACCDC59E-AE29-BF4C-ACB2-F856CF1125D7}"/>
                </a:ext>
              </a:extLst>
            </p:cNvPr>
            <p:cNvSpPr txBox="1"/>
            <p:nvPr/>
          </p:nvSpPr>
          <p:spPr>
            <a:xfrm>
              <a:off x="4548906" y="1786661"/>
              <a:ext cx="6027277" cy="498022"/>
            </a:xfrm>
            <a:prstGeom prst="rect">
              <a:avLst/>
            </a:prstGeom>
            <a:noFill/>
          </p:spPr>
          <p:txBody>
            <a:bodyPr wrap="none" rtlCol="0">
              <a:spAutoFit/>
            </a:bodyPr>
            <a:lstStyle/>
            <a:p>
              <a:r>
                <a:rPr lang="en-US">
                  <a:solidFill>
                    <a:srgbClr val="C00000"/>
                  </a:solidFill>
                  <a:latin typeface="Calibri" panose="020F0502020204030204" pitchFamily="34" charset="0"/>
                  <a:ea typeface="Helvetica Neue Light" charset="0"/>
                  <a:cs typeface="Calibri" panose="020F0502020204030204" pitchFamily="34" charset="0"/>
                </a:rPr>
                <a:t>3 levels of tasks, each with different datasets</a:t>
              </a:r>
            </a:p>
          </p:txBody>
        </p:sp>
        <p:sp>
          <p:nvSpPr>
            <p:cNvPr id="21" name="Rectangle 20">
              <a:extLst>
                <a:ext uri="{FF2B5EF4-FFF2-40B4-BE49-F238E27FC236}">
                  <a16:creationId xmlns:a16="http://schemas.microsoft.com/office/drawing/2014/main" id="{C9C59633-6A0C-754B-B992-4ED9C8BB3320}"/>
                </a:ext>
              </a:extLst>
            </p:cNvPr>
            <p:cNvSpPr/>
            <p:nvPr/>
          </p:nvSpPr>
          <p:spPr>
            <a:xfrm>
              <a:off x="2537139" y="5521550"/>
              <a:ext cx="9532078" cy="329787"/>
            </a:xfrm>
            <a:prstGeom prst="rect">
              <a:avLst/>
            </a:prstGeom>
            <a:noFill/>
            <a:ln w="25400" cap="flat" cmpd="sng" algn="ctr">
              <a:solidFill>
                <a:srgbClr val="C000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C00000"/>
                </a:solidFill>
                <a:effectLst/>
                <a:uLnTx/>
                <a:uFillTx/>
                <a:latin typeface="Calibri"/>
                <a:ea typeface="+mn-ea"/>
                <a:cs typeface="+mn-cs"/>
              </a:endParaRPr>
            </a:p>
          </p:txBody>
        </p:sp>
      </p:grpSp>
      <p:sp>
        <p:nvSpPr>
          <p:cNvPr id="30" name="Rectangle 29">
            <a:extLst>
              <a:ext uri="{FF2B5EF4-FFF2-40B4-BE49-F238E27FC236}">
                <a16:creationId xmlns:a16="http://schemas.microsoft.com/office/drawing/2014/main" id="{1F26AAD9-5F78-AB4C-9F30-CFDDEBF4C71F}"/>
              </a:ext>
            </a:extLst>
          </p:cNvPr>
          <p:cNvSpPr/>
          <p:nvPr/>
        </p:nvSpPr>
        <p:spPr>
          <a:xfrm>
            <a:off x="3904065" y="5787298"/>
            <a:ext cx="4049747" cy="830997"/>
          </a:xfrm>
          <a:prstGeom prst="rect">
            <a:avLst/>
          </a:prstGeom>
          <a:noFill/>
        </p:spPr>
        <p:txBody>
          <a:bodyPr wrap="square" rtlCol="0">
            <a:spAutoFit/>
          </a:bodyPr>
          <a:lstStyle/>
          <a:p>
            <a:r>
              <a:rPr lang="en-US" sz="2400" b="1">
                <a:solidFill>
                  <a:srgbClr val="C00000"/>
                </a:solidFill>
                <a:latin typeface="Calibri" panose="020F0502020204030204" pitchFamily="34" charset="0"/>
                <a:ea typeface="Helvetica Neue Light" charset="0"/>
                <a:cs typeface="Calibri" panose="020F0502020204030204" pitchFamily="34" charset="0"/>
              </a:rPr>
              <a:t>ID-GNNs vs GNNs: </a:t>
            </a:r>
          </a:p>
          <a:p>
            <a:r>
              <a:rPr lang="en-US" sz="2400">
                <a:solidFill>
                  <a:srgbClr val="C00000"/>
                </a:solidFill>
                <a:latin typeface="Calibri" panose="020F0502020204030204" pitchFamily="34" charset="0"/>
                <a:ea typeface="Helvetica Neue Light" charset="0"/>
                <a:cs typeface="Calibri" panose="020F0502020204030204" pitchFamily="34" charset="0"/>
              </a:rPr>
              <a:t>8% improvement on average</a:t>
            </a:r>
          </a:p>
        </p:txBody>
      </p:sp>
    </p:spTree>
    <p:extLst>
      <p:ext uri="{BB962C8B-B14F-4D97-AF65-F5344CB8AC3E}">
        <p14:creationId xmlns:p14="http://schemas.microsoft.com/office/powerpoint/2010/main" val="36607048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3290D9-CC31-9748-809D-FD45D6C01F44}"/>
              </a:ext>
            </a:extLst>
          </p:cNvPr>
          <p:cNvSpPr>
            <a:spLocks noGrp="1"/>
          </p:cNvSpPr>
          <p:nvPr>
            <p:ph type="title"/>
          </p:nvPr>
        </p:nvSpPr>
        <p:spPr/>
        <p:txBody>
          <a:bodyPr/>
          <a:lstStyle/>
          <a:p>
            <a:r>
              <a:rPr lang="en-US" altLang="ja-JP"/>
              <a:t>Review: GCN (mean-pool)</a:t>
            </a:r>
            <a:endParaRPr kumimoji="1" lang="ja-JP" altLang="en-US"/>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8B2B2185-D785-014F-A54F-495953E0FCBB}"/>
                  </a:ext>
                </a:extLst>
              </p:cNvPr>
              <p:cNvSpPr>
                <a:spLocks noGrp="1"/>
              </p:cNvSpPr>
              <p:nvPr>
                <p:ph idx="1"/>
              </p:nvPr>
            </p:nvSpPr>
            <p:spPr/>
            <p:txBody>
              <a:bodyPr>
                <a:normAutofit lnSpcReduction="10000"/>
              </a:bodyPr>
              <a:lstStyle/>
              <a:p>
                <a:r>
                  <a:rPr lang="en-US" altLang="ja-JP" sz="3100" b="1">
                    <a:solidFill>
                      <a:srgbClr val="D60093"/>
                    </a:solidFill>
                  </a:rPr>
                  <a:t>Given</a:t>
                </a:r>
                <a:r>
                  <a:rPr lang="en-US" altLang="ja-JP" sz="3100"/>
                  <a:t>: Graph </a:t>
                </a:r>
                <a14:m>
                  <m:oMath xmlns:m="http://schemas.openxmlformats.org/officeDocument/2006/math">
                    <m:r>
                      <a:rPr lang="en-US" altLang="ja-JP" sz="3100" i="1" dirty="0">
                        <a:latin typeface="Cambria Math" panose="02040503050406030204" pitchFamily="18" charset="0"/>
                      </a:rPr>
                      <m:t>𝐺</m:t>
                    </m:r>
                    <m:r>
                      <a:rPr lang="en-US" altLang="ja-JP" sz="3100" i="1" dirty="0">
                        <a:latin typeface="Cambria Math" panose="02040503050406030204" pitchFamily="18" charset="0"/>
                      </a:rPr>
                      <m:t>=(</m:t>
                    </m:r>
                    <m:r>
                      <a:rPr lang="en-US" altLang="ja-JP" sz="3100" i="1" dirty="0">
                        <a:latin typeface="Cambria Math" panose="02040503050406030204" pitchFamily="18" charset="0"/>
                      </a:rPr>
                      <m:t>𝑉</m:t>
                    </m:r>
                    <m:r>
                      <a:rPr lang="en-US" altLang="ja-JP" sz="3100" i="1" dirty="0">
                        <a:latin typeface="Cambria Math" panose="02040503050406030204" pitchFamily="18" charset="0"/>
                      </a:rPr>
                      <m:t>, </m:t>
                    </m:r>
                    <m:r>
                      <a:rPr lang="en-US" altLang="ja-JP" sz="3100" i="1" dirty="0">
                        <a:latin typeface="Cambria Math" panose="02040503050406030204" pitchFamily="18" charset="0"/>
                      </a:rPr>
                      <m:t>𝐸</m:t>
                    </m:r>
                    <m:r>
                      <a:rPr lang="en-US" altLang="ja-JP" sz="3100" i="1" dirty="0">
                        <a:latin typeface="Cambria Math" panose="02040503050406030204" pitchFamily="18" charset="0"/>
                      </a:rPr>
                      <m:t>)</m:t>
                    </m:r>
                  </m:oMath>
                </a14:m>
                <a:r>
                  <a:rPr lang="en-US" altLang="ja-JP" sz="3100"/>
                  <a:t> with input node feat. </a:t>
                </a:r>
                <a14:m>
                  <m:oMath xmlns:m="http://schemas.openxmlformats.org/officeDocument/2006/math">
                    <m:sSub>
                      <m:sSubPr>
                        <m:ctrlPr>
                          <a:rPr lang="en-US" altLang="ja-JP" sz="3100" i="1" dirty="0">
                            <a:latin typeface="Cambria Math" panose="02040503050406030204" pitchFamily="18" charset="0"/>
                          </a:rPr>
                        </m:ctrlPr>
                      </m:sSubPr>
                      <m:e>
                        <m:r>
                          <m:rPr>
                            <m:sty m:val="p"/>
                          </m:rPr>
                          <a:rPr lang="en-US" altLang="ja-JP" sz="3100" dirty="0">
                            <a:latin typeface="Cambria Math" panose="02040503050406030204" pitchFamily="18" charset="0"/>
                          </a:rPr>
                          <m:t>X</m:t>
                        </m:r>
                      </m:e>
                      <m:sub>
                        <m:r>
                          <a:rPr lang="en-US" altLang="ja-JP" sz="3100" i="1" dirty="0">
                            <a:latin typeface="Cambria Math" panose="02040503050406030204" pitchFamily="18" charset="0"/>
                          </a:rPr>
                          <m:t>𝑣</m:t>
                        </m:r>
                      </m:sub>
                    </m:sSub>
                  </m:oMath>
                </a14:m>
                <a:r>
                  <a:rPr lang="en-US" altLang="ja-JP" sz="3100"/>
                  <a:t> for </a:t>
                </a:r>
                <a14:m>
                  <m:oMath xmlns:m="http://schemas.openxmlformats.org/officeDocument/2006/math">
                    <m:r>
                      <a:rPr lang="en-US" altLang="ja-JP" sz="3100" i="1" dirty="0">
                        <a:latin typeface="Cambria Math" panose="02040503050406030204" pitchFamily="18" charset="0"/>
                      </a:rPr>
                      <m:t>𝑣</m:t>
                    </m:r>
                    <m:r>
                      <a:rPr lang="en-US" altLang="ja-JP" sz="3100" i="1" dirty="0">
                        <a:latin typeface="Cambria Math" panose="02040503050406030204" pitchFamily="18" charset="0"/>
                      </a:rPr>
                      <m:t>∈</m:t>
                    </m:r>
                    <m:r>
                      <a:rPr lang="en-US" altLang="ja-JP" sz="3100" i="1" dirty="0">
                        <a:latin typeface="Cambria Math" panose="02040503050406030204" pitchFamily="18" charset="0"/>
                      </a:rPr>
                      <m:t>𝑉</m:t>
                    </m:r>
                  </m:oMath>
                </a14:m>
                <a:r>
                  <a:rPr lang="en-US" altLang="ja-JP" sz="3100"/>
                  <a:t>, where </a:t>
                </a:r>
                <a14:m>
                  <m:oMath xmlns:m="http://schemas.openxmlformats.org/officeDocument/2006/math">
                    <m:r>
                      <a:rPr lang="en-US" altLang="ja-JP" sz="3100" b="1" i="1" dirty="0">
                        <a:solidFill>
                          <a:srgbClr val="C00000"/>
                        </a:solidFill>
                        <a:latin typeface="Cambria Math" panose="02040503050406030204" pitchFamily="18" charset="0"/>
                      </a:rPr>
                      <m:t>𝑬</m:t>
                    </m:r>
                  </m:oMath>
                </a14:m>
                <a:r>
                  <a:rPr lang="en-US" altLang="ja-JP" sz="3100" b="1">
                    <a:solidFill>
                      <a:srgbClr val="C00000"/>
                    </a:solidFill>
                  </a:rPr>
                  <a:t> includes the self-loop</a:t>
                </a:r>
                <a:r>
                  <a:rPr lang="en-US" altLang="ja-JP" sz="3100" b="1"/>
                  <a:t>.</a:t>
                </a:r>
              </a:p>
              <a:p>
                <a:pPr lvl="1"/>
                <a14:m>
                  <m:oMath xmlns:m="http://schemas.openxmlformats.org/officeDocument/2006/math">
                    <m:d>
                      <m:dPr>
                        <m:ctrlPr>
                          <a:rPr lang="en-US" altLang="ja-JP" sz="2700" b="1" i="1" dirty="0">
                            <a:solidFill>
                              <a:srgbClr val="D60093"/>
                            </a:solidFill>
                            <a:latin typeface="Cambria Math" panose="02040503050406030204" pitchFamily="18" charset="0"/>
                          </a:rPr>
                        </m:ctrlPr>
                      </m:dPr>
                      <m:e>
                        <m:r>
                          <a:rPr lang="en-US" altLang="ja-JP" sz="2700" b="1" i="1" dirty="0">
                            <a:solidFill>
                              <a:srgbClr val="D60093"/>
                            </a:solidFill>
                            <a:latin typeface="Cambria Math" panose="02040503050406030204" pitchFamily="18" charset="0"/>
                          </a:rPr>
                          <m:t>𝒗</m:t>
                        </m:r>
                        <m:r>
                          <a:rPr lang="en-US" altLang="ja-JP" sz="2700" b="1" i="1" dirty="0">
                            <a:solidFill>
                              <a:srgbClr val="D60093"/>
                            </a:solidFill>
                            <a:latin typeface="Cambria Math" panose="02040503050406030204" pitchFamily="18" charset="0"/>
                          </a:rPr>
                          <m:t>,</m:t>
                        </m:r>
                        <m:r>
                          <a:rPr lang="en-US" altLang="ja-JP" sz="2700" b="1" i="1" dirty="0">
                            <a:solidFill>
                              <a:srgbClr val="D60093"/>
                            </a:solidFill>
                            <a:latin typeface="Cambria Math" panose="02040503050406030204" pitchFamily="18" charset="0"/>
                          </a:rPr>
                          <m:t>𝒗</m:t>
                        </m:r>
                      </m:e>
                    </m:d>
                    <m:r>
                      <a:rPr lang="en-US" altLang="ja-JP" sz="2700" b="1" i="1" dirty="0">
                        <a:solidFill>
                          <a:srgbClr val="D60093"/>
                        </a:solidFill>
                        <a:latin typeface="Cambria Math" panose="02040503050406030204" pitchFamily="18" charset="0"/>
                      </a:rPr>
                      <m:t>∈</m:t>
                    </m:r>
                    <m:r>
                      <a:rPr lang="en-US" altLang="ja-JP" sz="2700" b="1" i="1" dirty="0">
                        <a:solidFill>
                          <a:srgbClr val="D60093"/>
                        </a:solidFill>
                        <a:latin typeface="Cambria Math" panose="02040503050406030204" pitchFamily="18" charset="0"/>
                      </a:rPr>
                      <m:t>𝑬</m:t>
                    </m:r>
                  </m:oMath>
                </a14:m>
                <a:r>
                  <a:rPr lang="en-US" altLang="ja-JP" sz="2700" b="1">
                    <a:solidFill>
                      <a:srgbClr val="D60093"/>
                    </a:solidFill>
                  </a:rPr>
                  <a:t> for all </a:t>
                </a:r>
                <a14:m>
                  <m:oMath xmlns:m="http://schemas.openxmlformats.org/officeDocument/2006/math">
                    <m:r>
                      <a:rPr lang="en-US" altLang="ja-JP" sz="2700" b="1" i="1" dirty="0">
                        <a:solidFill>
                          <a:srgbClr val="D60093"/>
                        </a:solidFill>
                        <a:latin typeface="Cambria Math" panose="02040503050406030204" pitchFamily="18" charset="0"/>
                      </a:rPr>
                      <m:t>𝒗</m:t>
                    </m:r>
                    <m:r>
                      <a:rPr lang="en-US" altLang="ja-JP" sz="2700" b="1" i="1" dirty="0">
                        <a:solidFill>
                          <a:srgbClr val="D60093"/>
                        </a:solidFill>
                        <a:latin typeface="Cambria Math" panose="02040503050406030204" pitchFamily="18" charset="0"/>
                      </a:rPr>
                      <m:t>∈</m:t>
                    </m:r>
                    <m:r>
                      <a:rPr lang="en-US" altLang="ja-JP" sz="2700" b="1" i="1" dirty="0">
                        <a:solidFill>
                          <a:srgbClr val="D60093"/>
                        </a:solidFill>
                        <a:latin typeface="Cambria Math" panose="02040503050406030204" pitchFamily="18" charset="0"/>
                      </a:rPr>
                      <m:t>𝑽</m:t>
                    </m:r>
                  </m:oMath>
                </a14:m>
                <a:r>
                  <a:rPr lang="en-US" altLang="ja-JP" sz="2700"/>
                  <a:t>.</a:t>
                </a:r>
              </a:p>
              <a:p>
                <a:r>
                  <a:rPr lang="en-US" altLang="ja-JP"/>
                  <a:t>Set input node embeddings: </a:t>
                </a:r>
                <a14:m>
                  <m:oMath xmlns:m="http://schemas.openxmlformats.org/officeDocument/2006/math">
                    <m:sSubSup>
                      <m:sSubSupPr>
                        <m:ctrlPr>
                          <a:rPr lang="en-US" altLang="ja-JP" sz="3000" i="1">
                            <a:latin typeface="Cambria Math" panose="02040503050406030204" pitchFamily="18" charset="0"/>
                          </a:rPr>
                        </m:ctrlPr>
                      </m:sSubSupPr>
                      <m:e>
                        <m:r>
                          <a:rPr lang="en-US" altLang="ja-JP" sz="3000" i="1">
                            <a:latin typeface="Cambria Math" panose="02040503050406030204" pitchFamily="18" charset="0"/>
                          </a:rPr>
                          <m:t>h</m:t>
                        </m:r>
                      </m:e>
                      <m:sub>
                        <m:r>
                          <a:rPr lang="en-US" altLang="ja-JP" sz="3000" i="1">
                            <a:latin typeface="Cambria Math" panose="02040503050406030204" pitchFamily="18" charset="0"/>
                          </a:rPr>
                          <m:t>𝑣</m:t>
                        </m:r>
                      </m:sub>
                      <m:sup>
                        <m:r>
                          <a:rPr lang="en-US" altLang="ja-JP" sz="3000" i="1">
                            <a:latin typeface="Cambria Math" panose="02040503050406030204" pitchFamily="18" charset="0"/>
                          </a:rPr>
                          <m:t>(0)</m:t>
                        </m:r>
                      </m:sup>
                    </m:sSubSup>
                    <m:r>
                      <a:rPr lang="en-US" altLang="ja-JP" sz="3000" i="1">
                        <a:latin typeface="Cambria Math" panose="02040503050406030204" pitchFamily="18" charset="0"/>
                      </a:rPr>
                      <m:t>=</m:t>
                    </m:r>
                    <m:sSub>
                      <m:sSubPr>
                        <m:ctrlPr>
                          <a:rPr lang="en-US" altLang="ja-JP" sz="3000" i="1">
                            <a:latin typeface="Cambria Math" panose="02040503050406030204" pitchFamily="18" charset="0"/>
                          </a:rPr>
                        </m:ctrlPr>
                      </m:sSubPr>
                      <m:e>
                        <m:r>
                          <a:rPr lang="en-US" altLang="ja-JP" sz="3000" i="1">
                            <a:latin typeface="Cambria Math" panose="02040503050406030204" pitchFamily="18" charset="0"/>
                          </a:rPr>
                          <m:t>𝑋</m:t>
                        </m:r>
                      </m:e>
                      <m:sub>
                        <m:r>
                          <a:rPr lang="en-US" altLang="ja-JP" sz="3000" i="1">
                            <a:latin typeface="Cambria Math" panose="02040503050406030204" pitchFamily="18" charset="0"/>
                          </a:rPr>
                          <m:t>𝑣</m:t>
                        </m:r>
                      </m:sub>
                    </m:sSub>
                  </m:oMath>
                </a14:m>
                <a:r>
                  <a:rPr lang="en-US" altLang="ja-JP" sz="3000" i="1"/>
                  <a:t> </a:t>
                </a:r>
                <a:r>
                  <a:rPr lang="en-US" altLang="ja-JP" sz="3000"/>
                  <a:t>for </a:t>
                </a:r>
                <a14:m>
                  <m:oMath xmlns:m="http://schemas.openxmlformats.org/officeDocument/2006/math">
                    <m:r>
                      <a:rPr lang="en-US" altLang="ja-JP" sz="3000" i="1" dirty="0">
                        <a:latin typeface="Cambria Math" panose="02040503050406030204" pitchFamily="18" charset="0"/>
                      </a:rPr>
                      <m:t>𝑣</m:t>
                    </m:r>
                    <m:r>
                      <a:rPr lang="en-US" altLang="ja-JP" sz="3000" i="1" dirty="0">
                        <a:latin typeface="Cambria Math" panose="02040503050406030204" pitchFamily="18" charset="0"/>
                      </a:rPr>
                      <m:t>∈</m:t>
                    </m:r>
                    <m:r>
                      <a:rPr lang="en-US" altLang="ja-JP" sz="3000" i="1" dirty="0">
                        <a:latin typeface="Cambria Math" panose="02040503050406030204" pitchFamily="18" charset="0"/>
                      </a:rPr>
                      <m:t>𝑉</m:t>
                    </m:r>
                  </m:oMath>
                </a14:m>
                <a:r>
                  <a:rPr lang="en-US" altLang="ja-JP" sz="3000" i="1"/>
                  <a:t>.</a:t>
                </a:r>
                <a:endParaRPr lang="en-US" altLang="ja-JP" sz="3000"/>
              </a:p>
              <a:p>
                <a:r>
                  <a:rPr lang="en-US" altLang="ja-JP"/>
                  <a:t>For </a:t>
                </a:r>
                <a14:m>
                  <m:oMath xmlns:m="http://schemas.openxmlformats.org/officeDocument/2006/math">
                    <m:r>
                      <a:rPr lang="en-US" altLang="ja-JP" i="1" dirty="0">
                        <a:latin typeface="Cambria Math" panose="02040503050406030204" pitchFamily="18" charset="0"/>
                      </a:rPr>
                      <m:t>𝑘</m:t>
                    </m:r>
                  </m:oMath>
                </a14:m>
                <a:r>
                  <a:rPr lang="en-US" altLang="ja-JP"/>
                  <a:t> </a:t>
                </a:r>
                <a14:m>
                  <m:oMath xmlns:m="http://schemas.openxmlformats.org/officeDocument/2006/math">
                    <m:r>
                      <a:rPr lang="en-US" altLang="ja-JP" i="1">
                        <a:latin typeface="Cambria Math" panose="02040503050406030204" pitchFamily="18" charset="0"/>
                        <a:ea typeface="Cambria Math" panose="02040503050406030204" pitchFamily="18" charset="0"/>
                      </a:rPr>
                      <m:t>∈</m:t>
                    </m:r>
                    <m:d>
                      <m:dPr>
                        <m:begChr m:val="{"/>
                        <m:endChr m:val="}"/>
                        <m:ctrlPr>
                          <a:rPr lang="en-US" altLang="ja-JP" i="1">
                            <a:latin typeface="Cambria Math" panose="02040503050406030204" pitchFamily="18" charset="0"/>
                            <a:ea typeface="Cambria Math" panose="02040503050406030204" pitchFamily="18" charset="0"/>
                          </a:rPr>
                        </m:ctrlPr>
                      </m:dPr>
                      <m:e>
                        <m:r>
                          <a:rPr lang="en-US" altLang="ja-JP" i="1">
                            <a:latin typeface="Cambria Math" panose="02040503050406030204" pitchFamily="18" charset="0"/>
                            <a:ea typeface="Cambria Math" panose="02040503050406030204" pitchFamily="18" charset="0"/>
                          </a:rPr>
                          <m:t>0,…,</m:t>
                        </m:r>
                        <m:r>
                          <a:rPr lang="en-US" altLang="ja-JP" i="1">
                            <a:latin typeface="Cambria Math" panose="02040503050406030204" pitchFamily="18" charset="0"/>
                            <a:ea typeface="Cambria Math" panose="02040503050406030204" pitchFamily="18" charset="0"/>
                          </a:rPr>
                          <m:t>𝐾</m:t>
                        </m:r>
                        <m:r>
                          <a:rPr lang="en-US" altLang="ja-JP" i="1">
                            <a:latin typeface="Cambria Math" panose="02040503050406030204" pitchFamily="18" charset="0"/>
                            <a:ea typeface="Cambria Math" panose="02040503050406030204" pitchFamily="18" charset="0"/>
                          </a:rPr>
                          <m:t>−1</m:t>
                        </m:r>
                      </m:e>
                    </m:d>
                  </m:oMath>
                </a14:m>
                <a:r>
                  <a:rPr lang="en-US" altLang="ja-JP"/>
                  <a:t>,</a:t>
                </a:r>
              </a:p>
              <a:p>
                <a:pPr lvl="1"/>
                <a:r>
                  <a:rPr lang="en-US" altLang="ja-JP"/>
                  <a:t>For all </a:t>
                </a:r>
                <a14:m>
                  <m:oMath xmlns:m="http://schemas.openxmlformats.org/officeDocument/2006/math">
                    <m:r>
                      <a:rPr lang="en-US" altLang="ja-JP" i="1" dirty="0">
                        <a:latin typeface="Cambria Math" panose="02040503050406030204" pitchFamily="18" charset="0"/>
                      </a:rPr>
                      <m:t>𝑣</m:t>
                    </m:r>
                    <m:r>
                      <a:rPr lang="en-US" altLang="ja-JP" i="1" dirty="0">
                        <a:latin typeface="Cambria Math" panose="02040503050406030204" pitchFamily="18" charset="0"/>
                      </a:rPr>
                      <m:t>∈</m:t>
                    </m:r>
                    <m:r>
                      <a:rPr lang="en-US" altLang="ja-JP" i="1" dirty="0">
                        <a:latin typeface="Cambria Math" panose="02040503050406030204" pitchFamily="18" charset="0"/>
                      </a:rPr>
                      <m:t>𝑉</m:t>
                    </m:r>
                  </m:oMath>
                </a14:m>
                <a:r>
                  <a:rPr lang="en-US" altLang="ja-JP"/>
                  <a:t>, aggregate neighboring info. as</a:t>
                </a:r>
              </a:p>
              <a:p>
                <a:pPr marL="457200" lvl="1" indent="0">
                  <a:buNone/>
                </a:pPr>
                <a:r>
                  <a:rPr lang="en-US" altLang="ja-JP"/>
                  <a:t>	</a:t>
                </a:r>
                <a14:m>
                  <m:oMath xmlns:m="http://schemas.openxmlformats.org/officeDocument/2006/math">
                    <m:sSubSup>
                      <m:sSubSupPr>
                        <m:ctrlPr>
                          <a:rPr lang="en-US" altLang="ja-JP" i="1">
                            <a:latin typeface="Cambria Math" panose="02040503050406030204" pitchFamily="18" charset="0"/>
                          </a:rPr>
                        </m:ctrlPr>
                      </m:sSubSupPr>
                      <m:e>
                        <m:r>
                          <a:rPr lang="en-US" altLang="ja-JP" i="1">
                            <a:latin typeface="Cambria Math" panose="02040503050406030204" pitchFamily="18" charset="0"/>
                          </a:rPr>
                          <m:t>h</m:t>
                        </m:r>
                      </m:e>
                      <m:sub>
                        <m:r>
                          <a:rPr lang="en-US" altLang="ja-JP" i="1">
                            <a:latin typeface="Cambria Math" panose="02040503050406030204" pitchFamily="18" charset="0"/>
                          </a:rPr>
                          <m:t>𝑣</m:t>
                        </m:r>
                      </m:sub>
                      <m:sup>
                        <m:r>
                          <a:rPr lang="en-US" altLang="ja-JP" i="1">
                            <a:latin typeface="Cambria Math" panose="02040503050406030204" pitchFamily="18" charset="0"/>
                          </a:rPr>
                          <m:t>(</m:t>
                        </m:r>
                        <m:r>
                          <a:rPr lang="en-US" altLang="ja-JP" i="1">
                            <a:latin typeface="Cambria Math" panose="02040503050406030204" pitchFamily="18" charset="0"/>
                          </a:rPr>
                          <m:t>𝑘</m:t>
                        </m:r>
                        <m:r>
                          <a:rPr lang="en-US" altLang="ja-JP" i="1">
                            <a:latin typeface="Cambria Math" panose="02040503050406030204" pitchFamily="18" charset="0"/>
                          </a:rPr>
                          <m:t>+1)</m:t>
                        </m:r>
                      </m:sup>
                    </m:sSubSup>
                    <m:r>
                      <a:rPr lang="en-US" altLang="ja-JP" i="1">
                        <a:latin typeface="Cambria Math" panose="02040503050406030204" pitchFamily="18" charset="0"/>
                      </a:rPr>
                      <m:t>=</m:t>
                    </m:r>
                    <m:r>
                      <m:rPr>
                        <m:sty m:val="p"/>
                      </m:rPr>
                      <a:rPr lang="en-US" altLang="ja-JP">
                        <a:latin typeface="Cambria Math" panose="02040503050406030204" pitchFamily="18" charset="0"/>
                      </a:rPr>
                      <m:t>ReLU</m:t>
                    </m:r>
                    <m:d>
                      <m:dPr>
                        <m:ctrlPr>
                          <a:rPr lang="en-US" altLang="ja-JP" i="1">
                            <a:latin typeface="Cambria Math" panose="02040503050406030204" pitchFamily="18" charset="0"/>
                          </a:rPr>
                        </m:ctrlPr>
                      </m:dPr>
                      <m:e>
                        <m:sSub>
                          <m:sSubPr>
                            <m:ctrlPr>
                              <a:rPr lang="en-US" altLang="ja-JP" b="1" i="1">
                                <a:latin typeface="Cambria Math" panose="02040503050406030204" pitchFamily="18" charset="0"/>
                              </a:rPr>
                            </m:ctrlPr>
                          </m:sSubPr>
                          <m:e>
                            <m:r>
                              <a:rPr lang="en-US" altLang="ja-JP" b="1" i="1">
                                <a:latin typeface="Cambria Math" panose="02040503050406030204" pitchFamily="18" charset="0"/>
                              </a:rPr>
                              <m:t>𝑾</m:t>
                            </m:r>
                          </m:e>
                          <m:sub>
                            <m:r>
                              <a:rPr lang="en-US" altLang="ja-JP" b="1" i="1">
                                <a:latin typeface="Cambria Math" panose="02040503050406030204" pitchFamily="18" charset="0"/>
                              </a:rPr>
                              <m:t>𝒌</m:t>
                            </m:r>
                          </m:sub>
                        </m:sSub>
                        <m:r>
                          <a:rPr lang="en-US" altLang="ja-JP" b="1" i="1">
                            <a:latin typeface="Cambria Math" panose="02040503050406030204" pitchFamily="18" charset="0"/>
                          </a:rPr>
                          <m:t> </m:t>
                        </m:r>
                        <m:f>
                          <m:fPr>
                            <m:ctrlPr>
                              <a:rPr lang="en-US" altLang="ja-JP" i="1">
                                <a:latin typeface="Cambria Math" panose="02040503050406030204" pitchFamily="18" charset="0"/>
                              </a:rPr>
                            </m:ctrlPr>
                          </m:fPr>
                          <m:num>
                            <m:r>
                              <a:rPr lang="en-US" altLang="ja-JP" i="1">
                                <a:latin typeface="Cambria Math" panose="02040503050406030204" pitchFamily="18" charset="0"/>
                              </a:rPr>
                              <m:t>1</m:t>
                            </m:r>
                          </m:num>
                          <m:den>
                            <m:r>
                              <a:rPr lang="en-US" altLang="ja-JP" i="1">
                                <a:latin typeface="Cambria Math" panose="02040503050406030204" pitchFamily="18" charset="0"/>
                              </a:rPr>
                              <m:t>|</m:t>
                            </m:r>
                            <m:r>
                              <a:rPr lang="en-US" altLang="ja-JP" i="1">
                                <a:latin typeface="Cambria Math" panose="02040503050406030204" pitchFamily="18" charset="0"/>
                              </a:rPr>
                              <m:t>𝑁</m:t>
                            </m:r>
                            <m:d>
                              <m:dPr>
                                <m:ctrlPr>
                                  <a:rPr lang="en-US" altLang="ja-JP" i="1">
                                    <a:latin typeface="Cambria Math" panose="02040503050406030204" pitchFamily="18" charset="0"/>
                                  </a:rPr>
                                </m:ctrlPr>
                              </m:dPr>
                              <m:e>
                                <m:r>
                                  <a:rPr lang="en-US" altLang="ja-JP" i="1">
                                    <a:latin typeface="Cambria Math" panose="02040503050406030204" pitchFamily="18" charset="0"/>
                                  </a:rPr>
                                  <m:t>𝑣</m:t>
                                </m:r>
                              </m:e>
                            </m:d>
                            <m:r>
                              <a:rPr lang="en-US" altLang="ja-JP" i="1">
                                <a:latin typeface="Cambria Math" panose="02040503050406030204" pitchFamily="18" charset="0"/>
                              </a:rPr>
                              <m:t>|</m:t>
                            </m:r>
                          </m:den>
                        </m:f>
                        <m:nary>
                          <m:naryPr>
                            <m:chr m:val="∑"/>
                            <m:ctrlPr>
                              <a:rPr lang="en-US" altLang="ja-JP" i="1">
                                <a:latin typeface="Cambria Math" panose="02040503050406030204" pitchFamily="18" charset="0"/>
                              </a:rPr>
                            </m:ctrlPr>
                          </m:naryPr>
                          <m:sub>
                            <m:r>
                              <m:rPr>
                                <m:brk m:alnAt="23"/>
                              </m:rPr>
                              <a:rPr lang="en-US" altLang="ja-JP" i="1">
                                <a:latin typeface="Cambria Math" panose="02040503050406030204" pitchFamily="18" charset="0"/>
                              </a:rPr>
                              <m:t>𝑢</m:t>
                            </m:r>
                            <m:r>
                              <a:rPr lang="en-US" altLang="ja-JP" i="1">
                                <a:latin typeface="Cambria Math" panose="02040503050406030204" pitchFamily="18" charset="0"/>
                              </a:rPr>
                              <m:t>∈</m:t>
                            </m:r>
                            <m:r>
                              <a:rPr lang="en-US" altLang="ja-JP" i="1">
                                <a:latin typeface="Cambria Math" panose="02040503050406030204" pitchFamily="18" charset="0"/>
                              </a:rPr>
                              <m:t>𝑁</m:t>
                            </m:r>
                            <m:d>
                              <m:dPr>
                                <m:ctrlPr>
                                  <a:rPr lang="en-US" altLang="ja-JP" i="1">
                                    <a:latin typeface="Cambria Math" panose="02040503050406030204" pitchFamily="18" charset="0"/>
                                  </a:rPr>
                                </m:ctrlPr>
                              </m:dPr>
                              <m:e>
                                <m:r>
                                  <a:rPr lang="en-US" altLang="ja-JP" i="1">
                                    <a:latin typeface="Cambria Math" panose="02040503050406030204" pitchFamily="18" charset="0"/>
                                  </a:rPr>
                                  <m:t>𝑣</m:t>
                                </m:r>
                              </m:e>
                            </m:d>
                          </m:sub>
                          <m:sup/>
                          <m:e>
                            <m:sSubSup>
                              <m:sSubSupPr>
                                <m:ctrlPr>
                                  <a:rPr lang="en-US" altLang="ja-JP" i="1">
                                    <a:latin typeface="Cambria Math" panose="02040503050406030204" pitchFamily="18" charset="0"/>
                                  </a:rPr>
                                </m:ctrlPr>
                              </m:sSubSupPr>
                              <m:e>
                                <m:r>
                                  <a:rPr lang="en-US" altLang="ja-JP" i="1">
                                    <a:latin typeface="Cambria Math" panose="02040503050406030204" pitchFamily="18" charset="0"/>
                                  </a:rPr>
                                  <m:t>h</m:t>
                                </m:r>
                              </m:e>
                              <m:sub>
                                <m:r>
                                  <a:rPr lang="en-US" altLang="ja-JP" i="1">
                                    <a:latin typeface="Cambria Math" panose="02040503050406030204" pitchFamily="18" charset="0"/>
                                  </a:rPr>
                                  <m:t>𝑢</m:t>
                                </m:r>
                              </m:sub>
                              <m:sup>
                                <m:r>
                                  <a:rPr lang="en-US" altLang="ja-JP" i="1">
                                    <a:latin typeface="Cambria Math" panose="02040503050406030204" pitchFamily="18" charset="0"/>
                                  </a:rPr>
                                  <m:t>(</m:t>
                                </m:r>
                                <m:r>
                                  <a:rPr lang="en-US" altLang="ja-JP" i="1">
                                    <a:latin typeface="Cambria Math" panose="02040503050406030204" pitchFamily="18" charset="0"/>
                                  </a:rPr>
                                  <m:t>𝑘</m:t>
                                </m:r>
                                <m:r>
                                  <a:rPr lang="en-US" altLang="ja-JP" i="1">
                                    <a:latin typeface="Cambria Math" panose="02040503050406030204" pitchFamily="18" charset="0"/>
                                  </a:rPr>
                                  <m:t>)</m:t>
                                </m:r>
                              </m:sup>
                            </m:sSubSup>
                          </m:e>
                        </m:nary>
                      </m:e>
                    </m:d>
                  </m:oMath>
                </a14:m>
                <a:endParaRPr lang="en-US" altLang="ja-JP" i="1">
                  <a:latin typeface="Cambria Math" panose="02040503050406030204" pitchFamily="18" charset="0"/>
                </a:endParaRPr>
              </a:p>
              <a:p>
                <a:endParaRPr lang="en-US" altLang="ja-JP"/>
              </a:p>
              <a:p>
                <a:r>
                  <a:rPr lang="en-US" altLang="ja-JP" b="1">
                    <a:solidFill>
                      <a:srgbClr val="008000"/>
                    </a:solidFill>
                  </a:rPr>
                  <a:t>Final node embedding</a:t>
                </a:r>
                <a:r>
                  <a:rPr lang="en-US" altLang="ja-JP"/>
                  <a:t>: </a:t>
                </a:r>
                <a14:m>
                  <m:oMath xmlns:m="http://schemas.openxmlformats.org/officeDocument/2006/math">
                    <m:sSub>
                      <m:sSubPr>
                        <m:ctrlPr>
                          <a:rPr lang="en-US" altLang="ja-JP" i="1" dirty="0">
                            <a:latin typeface="Cambria Math" panose="02040503050406030204" pitchFamily="18" charset="0"/>
                          </a:rPr>
                        </m:ctrlPr>
                      </m:sSubPr>
                      <m:e>
                        <m:r>
                          <a:rPr lang="en-US" altLang="ja-JP" i="1" dirty="0">
                            <a:latin typeface="Cambria Math" panose="02040503050406030204" pitchFamily="18" charset="0"/>
                          </a:rPr>
                          <m:t>𝑧</m:t>
                        </m:r>
                      </m:e>
                      <m:sub>
                        <m:r>
                          <a:rPr lang="en-US" altLang="ja-JP" i="1" dirty="0">
                            <a:latin typeface="Cambria Math" panose="02040503050406030204" pitchFamily="18" charset="0"/>
                          </a:rPr>
                          <m:t>𝑣</m:t>
                        </m:r>
                      </m:sub>
                    </m:sSub>
                    <m:r>
                      <a:rPr lang="en-US" altLang="ja-JP" i="1" dirty="0">
                        <a:latin typeface="Cambria Math" panose="02040503050406030204" pitchFamily="18" charset="0"/>
                      </a:rPr>
                      <m:t>=</m:t>
                    </m:r>
                    <m:sSubSup>
                      <m:sSubSupPr>
                        <m:ctrlPr>
                          <a:rPr lang="en-US" altLang="ja-JP" i="1" dirty="0">
                            <a:latin typeface="Cambria Math" panose="02040503050406030204" pitchFamily="18" charset="0"/>
                          </a:rPr>
                        </m:ctrlPr>
                      </m:sSubSupPr>
                      <m:e>
                        <m:r>
                          <a:rPr lang="en-US" altLang="ja-JP" i="1" dirty="0">
                            <a:latin typeface="Cambria Math" panose="02040503050406030204" pitchFamily="18" charset="0"/>
                          </a:rPr>
                          <m:t>h</m:t>
                        </m:r>
                      </m:e>
                      <m:sub>
                        <m:r>
                          <a:rPr lang="en-US" altLang="ja-JP" i="1" dirty="0">
                            <a:latin typeface="Cambria Math" panose="02040503050406030204" pitchFamily="18" charset="0"/>
                          </a:rPr>
                          <m:t>𝑣</m:t>
                        </m:r>
                      </m:sub>
                      <m:sup>
                        <m:r>
                          <a:rPr lang="en-US" altLang="ja-JP" i="1" dirty="0">
                            <a:latin typeface="Cambria Math" panose="02040503050406030204" pitchFamily="18" charset="0"/>
                          </a:rPr>
                          <m:t>(</m:t>
                        </m:r>
                        <m:r>
                          <a:rPr lang="en-US" altLang="ja-JP" i="1" dirty="0">
                            <a:latin typeface="Cambria Math" panose="02040503050406030204" pitchFamily="18" charset="0"/>
                          </a:rPr>
                          <m:t>𝐾</m:t>
                        </m:r>
                        <m:r>
                          <a:rPr lang="en-US" altLang="ja-JP" i="1" dirty="0">
                            <a:latin typeface="Cambria Math" panose="02040503050406030204" pitchFamily="18" charset="0"/>
                          </a:rPr>
                          <m:t>)</m:t>
                        </m:r>
                      </m:sup>
                    </m:sSubSup>
                  </m:oMath>
                </a14:m>
                <a:endParaRPr lang="en-US" altLang="ja-JP"/>
              </a:p>
              <a:p>
                <a:endParaRPr kumimoji="1" lang="ja-JP" altLang="en-US"/>
              </a:p>
            </p:txBody>
          </p:sp>
        </mc:Choice>
        <mc:Fallback xmlns="">
          <p:sp>
            <p:nvSpPr>
              <p:cNvPr id="3" name="コンテンツ プレースホルダー 2">
                <a:extLst>
                  <a:ext uri="{FF2B5EF4-FFF2-40B4-BE49-F238E27FC236}">
                    <a16:creationId xmlns:a16="http://schemas.microsoft.com/office/drawing/2014/main" id="{8B2B2185-D785-014F-A54F-495953E0FCBB}"/>
                  </a:ext>
                </a:extLst>
              </p:cNvPr>
              <p:cNvSpPr>
                <a:spLocks noGrp="1" noRot="1" noChangeAspect="1" noMove="1" noResize="1" noEditPoints="1" noAdjustHandles="1" noChangeArrowheads="1" noChangeShapeType="1" noTextEdit="1"/>
              </p:cNvSpPr>
              <p:nvPr>
                <p:ph idx="1"/>
              </p:nvPr>
            </p:nvSpPr>
            <p:spPr>
              <a:blipFill>
                <a:blip r:embed="rId2"/>
                <a:stretch>
                  <a:fillRect l="-296" t="-1508" r="-148"/>
                </a:stretch>
              </a:blipFill>
            </p:spPr>
            <p:txBody>
              <a:bodyPr/>
              <a:lstStyle/>
              <a:p>
                <a:r>
                  <a:rPr lang="en-US">
                    <a:noFill/>
                  </a:rPr>
                  <a:t> </a:t>
                </a:r>
              </a:p>
            </p:txBody>
          </p:sp>
        </mc:Fallback>
      </mc:AlternateContent>
      <p:sp>
        <p:nvSpPr>
          <p:cNvPr id="4" name="日付プレースホルダー 3">
            <a:extLst>
              <a:ext uri="{FF2B5EF4-FFF2-40B4-BE49-F238E27FC236}">
                <a16:creationId xmlns:a16="http://schemas.microsoft.com/office/drawing/2014/main" id="{1908FD06-B619-004F-A6BD-83CF56639C28}"/>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フッター プレースホルダー 4">
            <a:extLst>
              <a:ext uri="{FF2B5EF4-FFF2-40B4-BE49-F238E27FC236}">
                <a16:creationId xmlns:a16="http://schemas.microsoft.com/office/drawing/2014/main" id="{4FA6264B-ABA4-324E-A4B5-062F5B2CB8EA}"/>
              </a:ext>
            </a:extLst>
          </p:cNvPr>
          <p:cNvSpPr>
            <a:spLocks noGrp="1"/>
          </p:cNvSpPr>
          <p:nvPr>
            <p:ph type="ftr" sz="quarter" idx="11"/>
          </p:nvPr>
        </p:nvSpPr>
        <p:spPr/>
        <p:txBody>
          <a:bodyPr/>
          <a:lstStyle/>
          <a:p>
            <a:r>
              <a:rPr lang="en-US"/>
              <a:t>Jure Leskovec, Stanford CS224W: Machine Learning with Graphs</a:t>
            </a:r>
          </a:p>
        </p:txBody>
      </p:sp>
      <p:sp>
        <p:nvSpPr>
          <p:cNvPr id="6" name="スライド番号プレースホルダー 5">
            <a:extLst>
              <a:ext uri="{FF2B5EF4-FFF2-40B4-BE49-F238E27FC236}">
                <a16:creationId xmlns:a16="http://schemas.microsoft.com/office/drawing/2014/main" id="{87520DF2-961A-B04A-9BA4-995B6A1B5FE1}"/>
              </a:ext>
            </a:extLst>
          </p:cNvPr>
          <p:cNvSpPr>
            <a:spLocks noGrp="1"/>
          </p:cNvSpPr>
          <p:nvPr>
            <p:ph type="sldNum" sz="quarter" idx="12"/>
          </p:nvPr>
        </p:nvSpPr>
        <p:spPr/>
        <p:txBody>
          <a:bodyPr/>
          <a:lstStyle/>
          <a:p>
            <a:fld id="{19B12225-5612-419B-A8D5-4B8EEE4C217E}" type="slidenum">
              <a:rPr lang="en-US" smtClean="0"/>
              <a:pPr/>
              <a:t>66</a:t>
            </a:fld>
            <a:endParaRPr lang="en-US"/>
          </a:p>
        </p:txBody>
      </p:sp>
      <p:sp>
        <p:nvSpPr>
          <p:cNvPr id="7" name="Rectangle 6">
            <a:extLst>
              <a:ext uri="{FF2B5EF4-FFF2-40B4-BE49-F238E27FC236}">
                <a16:creationId xmlns:a16="http://schemas.microsoft.com/office/drawing/2014/main" id="{650F1B22-7ACB-1448-83C9-F50B7A6891BC}"/>
              </a:ext>
            </a:extLst>
          </p:cNvPr>
          <p:cNvSpPr/>
          <p:nvPr/>
        </p:nvSpPr>
        <p:spPr>
          <a:xfrm>
            <a:off x="3843270" y="4646156"/>
            <a:ext cx="609600" cy="512521"/>
          </a:xfrm>
          <a:prstGeom prst="rect">
            <a:avLst/>
          </a:prstGeom>
          <a:solidFill>
            <a:srgbClr val="D60093">
              <a:alpha val="37000"/>
            </a:srgbClr>
          </a:solidFill>
          <a:ln w="22225">
            <a:solidFill>
              <a:srgbClr val="D600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D60093"/>
              </a:solidFill>
            </a:endParaRPr>
          </a:p>
        </p:txBody>
      </p:sp>
      <p:sp>
        <p:nvSpPr>
          <p:cNvPr id="8" name="Rectangle 6">
            <a:extLst>
              <a:ext uri="{FF2B5EF4-FFF2-40B4-BE49-F238E27FC236}">
                <a16:creationId xmlns:a16="http://schemas.microsoft.com/office/drawing/2014/main" id="{9E6DF6A6-882C-064E-85E6-1CF169D710FF}"/>
              </a:ext>
            </a:extLst>
          </p:cNvPr>
          <p:cNvSpPr/>
          <p:nvPr/>
        </p:nvSpPr>
        <p:spPr>
          <a:xfrm>
            <a:off x="4503004" y="4511009"/>
            <a:ext cx="2709325" cy="868680"/>
          </a:xfrm>
          <a:prstGeom prst="rect">
            <a:avLst/>
          </a:prstGeom>
          <a:solidFill>
            <a:srgbClr val="0000FF">
              <a:alpha val="27000"/>
            </a:srgbClr>
          </a:solidFill>
          <a:ln w="2222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D60093"/>
              </a:solidFill>
            </a:endParaRPr>
          </a:p>
        </p:txBody>
      </p:sp>
      <p:sp>
        <p:nvSpPr>
          <p:cNvPr id="9" name="TextBox 8">
            <a:extLst>
              <a:ext uri="{FF2B5EF4-FFF2-40B4-BE49-F238E27FC236}">
                <a16:creationId xmlns:a16="http://schemas.microsoft.com/office/drawing/2014/main" id="{88F600B2-9E50-4641-9BD9-C19030BBC137}"/>
              </a:ext>
            </a:extLst>
          </p:cNvPr>
          <p:cNvSpPr txBox="1"/>
          <p:nvPr/>
        </p:nvSpPr>
        <p:spPr>
          <a:xfrm>
            <a:off x="1194358" y="5111930"/>
            <a:ext cx="3308646" cy="512521"/>
          </a:xfrm>
          <a:prstGeom prst="rect">
            <a:avLst/>
          </a:prstGeom>
          <a:noFill/>
          <a:ln>
            <a:noFill/>
          </a:ln>
        </p:spPr>
        <p:txBody>
          <a:bodyPr wrap="square" lIns="91425" tIns="91425" rIns="91425" bIns="91425" rtlCol="0" anchor="t" anchorCtr="0">
            <a:noAutofit/>
          </a:bodyPr>
          <a:lstStyle/>
          <a:p>
            <a:r>
              <a:rPr lang="en-US" sz="2400" b="1">
                <a:solidFill>
                  <a:srgbClr val="D60093"/>
                </a:solidFill>
                <a:latin typeface="Calibri" charset="0"/>
                <a:ea typeface="Calibri" charset="0"/>
                <a:cs typeface="Calibri" charset="0"/>
                <a:sym typeface="Open Sans"/>
              </a:rPr>
              <a:t>Learnable weight matrix</a:t>
            </a:r>
            <a:endParaRPr lang="en-US" sz="2400" b="1" i="1">
              <a:solidFill>
                <a:srgbClr val="D60093"/>
              </a:solidFill>
              <a:latin typeface="Calibri" charset="0"/>
              <a:ea typeface="Calibri" charset="0"/>
              <a:cs typeface="Calibri" charset="0"/>
              <a:sym typeface="Open Sans"/>
            </a:endParaRPr>
          </a:p>
        </p:txBody>
      </p:sp>
      <p:sp>
        <p:nvSpPr>
          <p:cNvPr id="10" name="TextBox 8">
            <a:extLst>
              <a:ext uri="{FF2B5EF4-FFF2-40B4-BE49-F238E27FC236}">
                <a16:creationId xmlns:a16="http://schemas.microsoft.com/office/drawing/2014/main" id="{C9E3AB7C-EAD6-4240-B809-A4BBAC2036C8}"/>
              </a:ext>
            </a:extLst>
          </p:cNvPr>
          <p:cNvSpPr txBox="1"/>
          <p:nvPr/>
        </p:nvSpPr>
        <p:spPr>
          <a:xfrm>
            <a:off x="5134559" y="5255985"/>
            <a:ext cx="2020964" cy="613229"/>
          </a:xfrm>
          <a:prstGeom prst="rect">
            <a:avLst/>
          </a:prstGeom>
          <a:noFill/>
          <a:ln>
            <a:noFill/>
          </a:ln>
        </p:spPr>
        <p:txBody>
          <a:bodyPr wrap="square" lIns="91425" tIns="91425" rIns="91425" bIns="91425" rtlCol="0" anchor="t" anchorCtr="0">
            <a:noAutofit/>
          </a:bodyPr>
          <a:lstStyle/>
          <a:p>
            <a:pPr algn="ctr"/>
            <a:r>
              <a:rPr lang="en-US" sz="2400" b="1">
                <a:solidFill>
                  <a:srgbClr val="0000FF"/>
                </a:solidFill>
                <a:latin typeface="Calibri" charset="0"/>
                <a:ea typeface="Calibri" charset="0"/>
                <a:cs typeface="Calibri" charset="0"/>
                <a:sym typeface="Open Sans"/>
              </a:rPr>
              <a:t>Mean-pooling</a:t>
            </a:r>
            <a:endParaRPr lang="en-US" sz="2400" b="1" i="1">
              <a:solidFill>
                <a:srgbClr val="0000FF"/>
              </a:solidFill>
              <a:latin typeface="Calibri" charset="0"/>
              <a:ea typeface="Calibri" charset="0"/>
              <a:cs typeface="Calibri" charset="0"/>
              <a:sym typeface="Open Sans"/>
            </a:endParaRPr>
          </a:p>
        </p:txBody>
      </p:sp>
      <p:grpSp>
        <p:nvGrpSpPr>
          <p:cNvPr id="11" name="グループ化 10">
            <a:extLst>
              <a:ext uri="{FF2B5EF4-FFF2-40B4-BE49-F238E27FC236}">
                <a16:creationId xmlns:a16="http://schemas.microsoft.com/office/drawing/2014/main" id="{28092ED2-BBBF-0247-8758-FC903F0061A2}"/>
              </a:ext>
            </a:extLst>
          </p:cNvPr>
          <p:cNvGrpSpPr/>
          <p:nvPr/>
        </p:nvGrpSpPr>
        <p:grpSpPr>
          <a:xfrm>
            <a:off x="5152222" y="2269910"/>
            <a:ext cx="484466" cy="489212"/>
            <a:chOff x="7293869" y="2408609"/>
            <a:chExt cx="484466" cy="489212"/>
          </a:xfrm>
        </p:grpSpPr>
        <p:grpSp>
          <p:nvGrpSpPr>
            <p:cNvPr id="12" name="グループ化 11">
              <a:extLst>
                <a:ext uri="{FF2B5EF4-FFF2-40B4-BE49-F238E27FC236}">
                  <a16:creationId xmlns:a16="http://schemas.microsoft.com/office/drawing/2014/main" id="{E9532B13-5632-CC4A-AAD8-A935C98727A1}"/>
                </a:ext>
              </a:extLst>
            </p:cNvPr>
            <p:cNvGrpSpPr/>
            <p:nvPr/>
          </p:nvGrpSpPr>
          <p:grpSpPr>
            <a:xfrm rot="5673898">
              <a:off x="7304534" y="2424021"/>
              <a:ext cx="463135" cy="484466"/>
              <a:chOff x="7696200" y="2615392"/>
              <a:chExt cx="199696" cy="204008"/>
            </a:xfrm>
          </p:grpSpPr>
          <p:sp>
            <p:nvSpPr>
              <p:cNvPr id="14" name="Oval 10">
                <a:extLst>
                  <a:ext uri="{FF2B5EF4-FFF2-40B4-BE49-F238E27FC236}">
                    <a16:creationId xmlns:a16="http://schemas.microsoft.com/office/drawing/2014/main" id="{2DF819B8-5846-E244-A9BF-527CAEE43D13}"/>
                  </a:ext>
                </a:extLst>
              </p:cNvPr>
              <p:cNvSpPr/>
              <p:nvPr/>
            </p:nvSpPr>
            <p:spPr>
              <a:xfrm>
                <a:off x="7696200" y="2615392"/>
                <a:ext cx="199696" cy="204008"/>
              </a:xfrm>
              <a:prstGeom prst="ellipse">
                <a:avLst/>
              </a:prstGeom>
              <a:noFill/>
              <a:ln w="22225" cmpd="sng">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Curved Connector 39">
                <a:extLst>
                  <a:ext uri="{FF2B5EF4-FFF2-40B4-BE49-F238E27FC236}">
                    <a16:creationId xmlns:a16="http://schemas.microsoft.com/office/drawing/2014/main" id="{CDD37936-187C-1F41-BFCC-657990D331A7}"/>
                  </a:ext>
                </a:extLst>
              </p:cNvPr>
              <p:cNvCxnSpPr>
                <a:cxnSpLocks/>
                <a:stCxn id="14" idx="7"/>
                <a:endCxn id="14" idx="1"/>
              </p:cNvCxnSpPr>
              <p:nvPr/>
            </p:nvCxnSpPr>
            <p:spPr>
              <a:xfrm rot="15926102" flipV="1">
                <a:off x="7790314" y="2574889"/>
                <a:ext cx="11467" cy="140759"/>
              </a:xfrm>
              <a:prstGeom prst="curvedConnector3">
                <a:avLst>
                  <a:gd name="adj1" fmla="val 1052752"/>
                </a:avLst>
              </a:prstGeom>
              <a:ln w="28575">
                <a:solidFill>
                  <a:srgbClr val="C00000"/>
                </a:solidFill>
                <a:headEnd type="triangle" w="med" len="med"/>
                <a:tailEnd type="non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F9F1279F-13C5-E344-95C2-1AE2AFFFE449}"/>
                    </a:ext>
                  </a:extLst>
                </p:cNvPr>
                <p:cNvSpPr txBox="1"/>
                <p:nvPr/>
              </p:nvSpPr>
              <p:spPr>
                <a:xfrm>
                  <a:off x="7313412" y="2408609"/>
                  <a:ext cx="445378" cy="461665"/>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ja-JP" sz="2400" i="1" dirty="0" smtClean="0">
                            <a:latin typeface="Cambria Math" panose="02040503050406030204" pitchFamily="18" charset="0"/>
                            <a:cs typeface="Arial" pitchFamily="34" charset="0"/>
                          </a:rPr>
                          <m:t>𝑣</m:t>
                        </m:r>
                      </m:oMath>
                    </m:oMathPara>
                  </a14:m>
                  <a:endParaRPr kumimoji="1" lang="ja-JP" altLang="en-US" sz="2400">
                    <a:latin typeface="Arial" pitchFamily="34" charset="0"/>
                    <a:cs typeface="Arial" pitchFamily="34" charset="0"/>
                  </a:endParaRPr>
                </a:p>
              </p:txBody>
            </p:sp>
          </mc:Choice>
          <mc:Fallback xmlns="">
            <p:sp>
              <p:nvSpPr>
                <p:cNvPr id="13" name="テキスト ボックス 12">
                  <a:extLst>
                    <a:ext uri="{FF2B5EF4-FFF2-40B4-BE49-F238E27FC236}">
                      <a16:creationId xmlns:a16="http://schemas.microsoft.com/office/drawing/2014/main" id="{F9F1279F-13C5-E344-95C2-1AE2AFFFE449}"/>
                    </a:ext>
                  </a:extLst>
                </p:cNvPr>
                <p:cNvSpPr txBox="1">
                  <a:spLocks noRot="1" noChangeAspect="1" noMove="1" noResize="1" noEditPoints="1" noAdjustHandles="1" noChangeArrowheads="1" noChangeShapeType="1" noTextEdit="1"/>
                </p:cNvSpPr>
                <p:nvPr/>
              </p:nvSpPr>
              <p:spPr>
                <a:xfrm>
                  <a:off x="7313412" y="2408609"/>
                  <a:ext cx="445378" cy="461665"/>
                </a:xfrm>
                <a:prstGeom prst="rect">
                  <a:avLst/>
                </a:prstGeom>
                <a:blipFill>
                  <a:blip r:embed="rId3"/>
                  <a:stretch>
                    <a:fillRect/>
                  </a:stretch>
                </a:blipFill>
                <a:ln>
                  <a:noFill/>
                </a:ln>
              </p:spPr>
              <p:txBody>
                <a:bodyPr/>
                <a:lstStyle/>
                <a:p>
                  <a:r>
                    <a:rPr lang="en-US">
                      <a:noFill/>
                    </a:rPr>
                    <a:t> </a:t>
                  </a:r>
                </a:p>
              </p:txBody>
            </p:sp>
          </mc:Fallback>
        </mc:AlternateContent>
      </p:grpSp>
    </p:spTree>
    <p:extLst>
      <p:ext uri="{BB962C8B-B14F-4D97-AF65-F5344CB8AC3E}">
        <p14:creationId xmlns:p14="http://schemas.microsoft.com/office/powerpoint/2010/main" val="4091035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7D8AA-E56A-473B-8BA5-56999893AF1D}"/>
              </a:ext>
            </a:extLst>
          </p:cNvPr>
          <p:cNvSpPr>
            <a:spLocks noGrp="1"/>
          </p:cNvSpPr>
          <p:nvPr>
            <p:ph type="title"/>
          </p:nvPr>
        </p:nvSpPr>
        <p:spPr/>
        <p:txBody>
          <a:bodyPr>
            <a:normAutofit fontScale="90000"/>
          </a:bodyPr>
          <a:lstStyle/>
          <a:p>
            <a:r>
              <a:rPr lang="en-US"/>
              <a:t>Review: Matrix Formulation of GCN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23D431A-76D5-40C3-BDFC-F64CE260DC10}"/>
                  </a:ext>
                </a:extLst>
              </p:cNvPr>
              <p:cNvSpPr>
                <a:spLocks noGrp="1"/>
              </p:cNvSpPr>
              <p:nvPr>
                <p:ph idx="1"/>
              </p:nvPr>
            </p:nvSpPr>
            <p:spPr/>
            <p:txBody>
              <a:bodyPr/>
              <a:lstStyle/>
              <a:p>
                <a:r>
                  <a:rPr lang="en-US" b="1">
                    <a:solidFill>
                      <a:srgbClr val="C00000"/>
                    </a:solidFill>
                  </a:rPr>
                  <a:t>GCN aggregations can be formulated as matrix vector product.</a:t>
                </a:r>
              </a:p>
              <a:p>
                <a:r>
                  <a:rPr lang="en-US" sz="2400"/>
                  <a:t>Let </a:t>
                </a:r>
                <a14:m>
                  <m:oMath xmlns:m="http://schemas.openxmlformats.org/officeDocument/2006/math">
                    <m:sSup>
                      <m:sSupPr>
                        <m:ctrlPr>
                          <a:rPr lang="en-US" altLang="ja-JP" sz="2400" i="1">
                            <a:latin typeface="Cambria Math" panose="02040503050406030204" pitchFamily="18" charset="0"/>
                          </a:rPr>
                        </m:ctrlPr>
                      </m:sSupPr>
                      <m:e>
                        <m:r>
                          <a:rPr lang="en-US" altLang="ja-JP" sz="2400" b="1" i="1">
                            <a:latin typeface="Cambria Math" panose="02040503050406030204" pitchFamily="18" charset="0"/>
                          </a:rPr>
                          <m:t>𝑯</m:t>
                        </m:r>
                      </m:e>
                      <m:sup>
                        <m:r>
                          <a:rPr lang="en-US" altLang="ja-JP" sz="2400" i="1">
                            <a:latin typeface="Cambria Math" panose="02040503050406030204" pitchFamily="18" charset="0"/>
                          </a:rPr>
                          <m:t>(</m:t>
                        </m:r>
                        <m:r>
                          <a:rPr lang="en-US" altLang="ja-JP" sz="2400" b="0" i="1" smtClean="0">
                            <a:latin typeface="Cambria Math" panose="02040503050406030204" pitchFamily="18" charset="0"/>
                          </a:rPr>
                          <m:t>𝑘</m:t>
                        </m:r>
                        <m:r>
                          <a:rPr lang="en-US" altLang="ja-JP" sz="2400" i="1">
                            <a:latin typeface="Cambria Math" panose="02040503050406030204" pitchFamily="18" charset="0"/>
                          </a:rPr>
                          <m:t>)</m:t>
                        </m:r>
                      </m:sup>
                    </m:sSup>
                    <m:r>
                      <a:rPr lang="en-US" altLang="ja-JP" sz="2400" i="1">
                        <a:latin typeface="Cambria Math" panose="02040503050406030204" pitchFamily="18" charset="0"/>
                      </a:rPr>
                      <m:t>=[</m:t>
                    </m:r>
                    <m:sSubSup>
                      <m:sSubSupPr>
                        <m:ctrlPr>
                          <a:rPr lang="en-US" altLang="ja-JP" sz="2400" i="1">
                            <a:latin typeface="Cambria Math" panose="02040503050406030204" pitchFamily="18" charset="0"/>
                          </a:rPr>
                        </m:ctrlPr>
                      </m:sSubSupPr>
                      <m:e>
                        <m:r>
                          <a:rPr lang="en-US" altLang="ja-JP" sz="2400" i="1">
                            <a:latin typeface="Cambria Math" panose="02040503050406030204" pitchFamily="18" charset="0"/>
                          </a:rPr>
                          <m:t>h</m:t>
                        </m:r>
                      </m:e>
                      <m:sub>
                        <m:r>
                          <a:rPr lang="en-US" altLang="ja-JP" sz="2400" i="1">
                            <a:latin typeface="Cambria Math" panose="02040503050406030204" pitchFamily="18" charset="0"/>
                          </a:rPr>
                          <m:t>1</m:t>
                        </m:r>
                      </m:sub>
                      <m:sup>
                        <m:r>
                          <a:rPr lang="en-US" altLang="ja-JP" sz="2400" i="1">
                            <a:latin typeface="Cambria Math" panose="02040503050406030204" pitchFamily="18" charset="0"/>
                          </a:rPr>
                          <m:t>(</m:t>
                        </m:r>
                        <m:r>
                          <a:rPr lang="en-US" altLang="ja-JP" sz="2400" b="0" i="1" smtClean="0">
                            <a:latin typeface="Cambria Math" panose="02040503050406030204" pitchFamily="18" charset="0"/>
                          </a:rPr>
                          <m:t>1</m:t>
                        </m:r>
                        <m:r>
                          <a:rPr lang="en-US" altLang="ja-JP" sz="2400" i="1">
                            <a:latin typeface="Cambria Math" panose="02040503050406030204" pitchFamily="18" charset="0"/>
                          </a:rPr>
                          <m:t>)</m:t>
                        </m:r>
                      </m:sup>
                    </m:sSubSup>
                    <m:r>
                      <a:rPr lang="en-US" altLang="ja-JP" sz="2400" i="1">
                        <a:latin typeface="Cambria Math" panose="02040503050406030204" pitchFamily="18" charset="0"/>
                      </a:rPr>
                      <m:t>…</m:t>
                    </m:r>
                    <m:sSubSup>
                      <m:sSubSupPr>
                        <m:ctrlPr>
                          <a:rPr lang="en-US" altLang="ja-JP" sz="2400" i="1">
                            <a:latin typeface="Cambria Math" panose="02040503050406030204" pitchFamily="18" charset="0"/>
                          </a:rPr>
                        </m:ctrlPr>
                      </m:sSubSupPr>
                      <m:e>
                        <m:r>
                          <a:rPr lang="en-US" altLang="ja-JP" sz="2400" i="1">
                            <a:latin typeface="Cambria Math" panose="02040503050406030204" pitchFamily="18" charset="0"/>
                          </a:rPr>
                          <m:t>h</m:t>
                        </m:r>
                      </m:e>
                      <m:sub>
                        <m:r>
                          <a:rPr lang="en-US" altLang="ja-JP" sz="2400" i="1">
                            <a:latin typeface="Cambria Math" panose="02040503050406030204" pitchFamily="18" charset="0"/>
                          </a:rPr>
                          <m:t>|</m:t>
                        </m:r>
                        <m:r>
                          <a:rPr lang="en-US" altLang="ja-JP" sz="2400" i="1">
                            <a:latin typeface="Cambria Math" panose="02040503050406030204" pitchFamily="18" charset="0"/>
                          </a:rPr>
                          <m:t>𝑉</m:t>
                        </m:r>
                        <m:r>
                          <a:rPr lang="en-US" altLang="ja-JP" sz="2400" i="1">
                            <a:latin typeface="Cambria Math" panose="02040503050406030204" pitchFamily="18" charset="0"/>
                          </a:rPr>
                          <m:t>|</m:t>
                        </m:r>
                      </m:sub>
                      <m:sup>
                        <m:r>
                          <a:rPr lang="en-US" altLang="ja-JP" sz="2400" i="1">
                            <a:latin typeface="Cambria Math" panose="02040503050406030204" pitchFamily="18" charset="0"/>
                          </a:rPr>
                          <m:t>(</m:t>
                        </m:r>
                        <m:r>
                          <a:rPr lang="en-US" altLang="ja-JP" sz="2400" b="0" i="1" smtClean="0">
                            <a:latin typeface="Cambria Math" panose="02040503050406030204" pitchFamily="18" charset="0"/>
                          </a:rPr>
                          <m:t>𝑘</m:t>
                        </m:r>
                        <m:r>
                          <a:rPr lang="en-US" altLang="ja-JP" sz="2400" i="1">
                            <a:latin typeface="Cambria Math" panose="02040503050406030204" pitchFamily="18" charset="0"/>
                          </a:rPr>
                          <m:t>)</m:t>
                        </m:r>
                      </m:sup>
                    </m:sSubSup>
                    <m:sSup>
                      <m:sSupPr>
                        <m:ctrlPr>
                          <a:rPr lang="en-US" altLang="ja-JP" sz="2400" i="1">
                            <a:latin typeface="Cambria Math" panose="02040503050406030204" pitchFamily="18" charset="0"/>
                          </a:rPr>
                        </m:ctrlPr>
                      </m:sSupPr>
                      <m:e>
                        <m:r>
                          <a:rPr lang="en-US" altLang="ja-JP" sz="2400">
                            <a:latin typeface="Cambria Math" panose="02040503050406030204" pitchFamily="18" charset="0"/>
                          </a:rPr>
                          <m:t>]</m:t>
                        </m:r>
                      </m:e>
                      <m:sup>
                        <m:r>
                          <m:rPr>
                            <m:sty m:val="p"/>
                          </m:rPr>
                          <a:rPr lang="en-US" altLang="ja-JP" sz="2400">
                            <a:latin typeface="Cambria Math" panose="02040503050406030204" pitchFamily="18" charset="0"/>
                          </a:rPr>
                          <m:t>T</m:t>
                        </m:r>
                      </m:sup>
                    </m:sSup>
                  </m:oMath>
                </a14:m>
                <a:endParaRPr lang="en-US" altLang="ja-JP" sz="2400">
                  <a:latin typeface="Cambria Math" panose="02040503050406030204" pitchFamily="18" charset="0"/>
                </a:endParaRPr>
              </a:p>
              <a:p>
                <a:r>
                  <a:rPr lang="en-US" sz="2400"/>
                  <a:t>Let </a:t>
                </a:r>
                <a14:m>
                  <m:oMath xmlns:m="http://schemas.openxmlformats.org/officeDocument/2006/math">
                    <m:r>
                      <a:rPr lang="en-US" sz="2400" b="1" i="1" dirty="0" smtClean="0">
                        <a:latin typeface="Cambria Math" panose="02040503050406030204" pitchFamily="18" charset="0"/>
                      </a:rPr>
                      <m:t>𝑨</m:t>
                    </m:r>
                  </m:oMath>
                </a14:m>
                <a:r>
                  <a:rPr lang="en-US" sz="2400"/>
                  <a:t> be the adjacency matrix (w/ self-loop)</a:t>
                </a:r>
              </a:p>
              <a:p>
                <a:r>
                  <a:rPr lang="en-US" sz="2400">
                    <a:cs typeface="+mn-cs"/>
                  </a:rPr>
                  <a:t>Then: </a:t>
                </a:r>
                <a14:m>
                  <m:oMath xmlns:m="http://schemas.openxmlformats.org/officeDocument/2006/math">
                    <m:nary>
                      <m:naryPr>
                        <m:chr m:val="∑"/>
                        <m:supHide m:val="on"/>
                        <m:ctrlPr>
                          <a:rPr lang="en-US" sz="2400" i="1" smtClean="0">
                            <a:solidFill>
                              <a:srgbClr val="D60093"/>
                            </a:solidFill>
                            <a:latin typeface="Cambria Math" panose="02040503050406030204" pitchFamily="18" charset="0"/>
                            <a:cs typeface="+mn-cs"/>
                          </a:rPr>
                        </m:ctrlPr>
                      </m:naryPr>
                      <m:sub>
                        <m:r>
                          <m:rPr>
                            <m:brk m:alnAt="7"/>
                          </m:rPr>
                          <a:rPr lang="en-US" sz="2400" i="1">
                            <a:solidFill>
                              <a:srgbClr val="D60093"/>
                            </a:solidFill>
                            <a:latin typeface="Cambria Math" panose="02040503050406030204" pitchFamily="18" charset="0"/>
                            <a:cs typeface="+mn-cs"/>
                          </a:rPr>
                          <m:t>𝑢</m:t>
                        </m:r>
                        <m:r>
                          <a:rPr lang="en-US" sz="2400" i="1">
                            <a:solidFill>
                              <a:srgbClr val="D60093"/>
                            </a:solidFill>
                            <a:latin typeface="Cambria Math" panose="02040503050406030204" pitchFamily="18" charset="0"/>
                            <a:cs typeface="+mn-cs"/>
                          </a:rPr>
                          <m:t>∈</m:t>
                        </m:r>
                        <m:r>
                          <a:rPr lang="en-US" sz="2400" b="0" i="1" smtClean="0">
                            <a:solidFill>
                              <a:srgbClr val="D60093"/>
                            </a:solidFill>
                            <a:latin typeface="Cambria Math" panose="02040503050406030204" pitchFamily="18" charset="0"/>
                            <a:cs typeface="+mn-cs"/>
                          </a:rPr>
                          <m:t>𝑁</m:t>
                        </m:r>
                        <m:r>
                          <a:rPr lang="en-US" sz="2400" b="0" i="1" smtClean="0">
                            <a:solidFill>
                              <a:srgbClr val="D60093"/>
                            </a:solidFill>
                            <a:latin typeface="Cambria Math" panose="02040503050406030204" pitchFamily="18" charset="0"/>
                            <a:cs typeface="+mn-cs"/>
                          </a:rPr>
                          <m:t>(</m:t>
                        </m:r>
                        <m:r>
                          <a:rPr lang="en-US" sz="2400" b="0" i="1" smtClean="0">
                            <a:solidFill>
                              <a:srgbClr val="D60093"/>
                            </a:solidFill>
                            <a:latin typeface="Cambria Math" panose="02040503050406030204" pitchFamily="18" charset="0"/>
                            <a:cs typeface="+mn-cs"/>
                          </a:rPr>
                          <m:t>𝑣</m:t>
                        </m:r>
                        <m:r>
                          <a:rPr lang="en-US" sz="2400" b="0" i="1" smtClean="0">
                            <a:solidFill>
                              <a:srgbClr val="D60093"/>
                            </a:solidFill>
                            <a:latin typeface="Cambria Math" panose="02040503050406030204" pitchFamily="18" charset="0"/>
                            <a:cs typeface="+mn-cs"/>
                          </a:rPr>
                          <m:t>)</m:t>
                        </m:r>
                      </m:sub>
                      <m:sup/>
                      <m:e>
                        <m:sSubSup>
                          <m:sSubSupPr>
                            <m:ctrlPr>
                              <a:rPr lang="en-US" sz="2400" i="1">
                                <a:solidFill>
                                  <a:srgbClr val="D60093"/>
                                </a:solidFill>
                                <a:latin typeface="Cambria Math" panose="02040503050406030204" pitchFamily="18" charset="0"/>
                                <a:cs typeface="+mn-cs"/>
                              </a:rPr>
                            </m:ctrlPr>
                          </m:sSubSupPr>
                          <m:e>
                            <m:r>
                              <a:rPr lang="en-US" sz="2400" b="0" i="1">
                                <a:solidFill>
                                  <a:srgbClr val="D60093"/>
                                </a:solidFill>
                                <a:latin typeface="Cambria Math" panose="02040503050406030204" pitchFamily="18" charset="0"/>
                                <a:cs typeface="+mn-cs"/>
                              </a:rPr>
                              <m:t>h</m:t>
                            </m:r>
                          </m:e>
                          <m:sub>
                            <m:r>
                              <a:rPr lang="en-US" sz="2400" i="1">
                                <a:solidFill>
                                  <a:srgbClr val="D60093"/>
                                </a:solidFill>
                                <a:latin typeface="Cambria Math" panose="02040503050406030204" pitchFamily="18" charset="0"/>
                                <a:cs typeface="+mn-cs"/>
                              </a:rPr>
                              <m:t>𝑢</m:t>
                            </m:r>
                          </m:sub>
                          <m:sup>
                            <m:r>
                              <a:rPr lang="en-US" sz="2400" b="0" i="1" smtClean="0">
                                <a:solidFill>
                                  <a:srgbClr val="D60093"/>
                                </a:solidFill>
                                <a:latin typeface="Cambria Math" panose="02040503050406030204" pitchFamily="18" charset="0"/>
                                <a:cs typeface="+mn-cs"/>
                              </a:rPr>
                              <m:t>(</m:t>
                            </m:r>
                            <m:r>
                              <a:rPr lang="en-US" sz="2400" b="0" i="1" smtClean="0">
                                <a:solidFill>
                                  <a:srgbClr val="D60093"/>
                                </a:solidFill>
                                <a:latin typeface="Cambria Math" panose="02040503050406030204" pitchFamily="18" charset="0"/>
                                <a:cs typeface="+mn-cs"/>
                              </a:rPr>
                              <m:t>𝑘</m:t>
                            </m:r>
                            <m:r>
                              <a:rPr lang="en-US" sz="2400" b="0" i="1" smtClean="0">
                                <a:solidFill>
                                  <a:srgbClr val="D60093"/>
                                </a:solidFill>
                                <a:latin typeface="Cambria Math" panose="02040503050406030204" pitchFamily="18" charset="0"/>
                                <a:cs typeface="+mn-cs"/>
                              </a:rPr>
                              <m:t>)</m:t>
                            </m:r>
                          </m:sup>
                        </m:sSubSup>
                      </m:e>
                    </m:nary>
                    <m:r>
                      <a:rPr lang="en-US" sz="2400" i="1" smtClean="0">
                        <a:solidFill>
                          <a:srgbClr val="D60093"/>
                        </a:solidFill>
                        <a:latin typeface="Cambria Math" panose="02040503050406030204" pitchFamily="18" charset="0"/>
                        <a:cs typeface="+mn-cs"/>
                      </a:rPr>
                      <m:t>=</m:t>
                    </m:r>
                    <m:sSub>
                      <m:sSubPr>
                        <m:ctrlPr>
                          <a:rPr lang="en-US" sz="2400" i="1" smtClean="0">
                            <a:solidFill>
                              <a:srgbClr val="D60093"/>
                            </a:solidFill>
                            <a:latin typeface="Cambria Math" panose="02040503050406030204" pitchFamily="18" charset="0"/>
                            <a:cs typeface="+mn-cs"/>
                          </a:rPr>
                        </m:ctrlPr>
                      </m:sSubPr>
                      <m:e>
                        <m:r>
                          <a:rPr lang="en-US" sz="2400" i="1">
                            <a:solidFill>
                              <a:srgbClr val="D60093"/>
                            </a:solidFill>
                            <a:latin typeface="Cambria Math" panose="02040503050406030204" pitchFamily="18" charset="0"/>
                            <a:cs typeface="+mn-cs"/>
                          </a:rPr>
                          <m:t>𝐴</m:t>
                        </m:r>
                      </m:e>
                      <m:sub>
                        <m:r>
                          <a:rPr lang="en-US" sz="2400" b="0" i="1" smtClean="0">
                            <a:solidFill>
                              <a:srgbClr val="D60093"/>
                            </a:solidFill>
                            <a:latin typeface="Cambria Math" panose="02040503050406030204" pitchFamily="18" charset="0"/>
                            <a:cs typeface="+mn-cs"/>
                          </a:rPr>
                          <m:t>𝑣</m:t>
                        </m:r>
                        <m:r>
                          <a:rPr lang="en-US" sz="2400" b="0" i="1" smtClean="0">
                            <a:solidFill>
                              <a:srgbClr val="D60093"/>
                            </a:solidFill>
                            <a:latin typeface="Cambria Math" panose="02040503050406030204" pitchFamily="18" charset="0"/>
                            <a:cs typeface="+mn-cs"/>
                          </a:rPr>
                          <m:t>,:</m:t>
                        </m:r>
                      </m:sub>
                    </m:sSub>
                    <m:sSup>
                      <m:sSupPr>
                        <m:ctrlPr>
                          <a:rPr lang="en-US" sz="2400" i="1" smtClean="0">
                            <a:solidFill>
                              <a:srgbClr val="D60093"/>
                            </a:solidFill>
                            <a:latin typeface="Cambria Math" panose="02040503050406030204" pitchFamily="18" charset="0"/>
                            <a:cs typeface="+mn-cs"/>
                          </a:rPr>
                        </m:ctrlPr>
                      </m:sSupPr>
                      <m:e>
                        <m:r>
                          <a:rPr lang="en-US" sz="2400" b="1" i="1">
                            <a:solidFill>
                              <a:srgbClr val="D60093"/>
                            </a:solidFill>
                            <a:latin typeface="Cambria Math" panose="02040503050406030204" pitchFamily="18" charset="0"/>
                            <a:cs typeface="+mn-cs"/>
                          </a:rPr>
                          <m:t>𝑯</m:t>
                        </m:r>
                      </m:e>
                      <m:sup>
                        <m:r>
                          <a:rPr lang="en-US" sz="2400" b="0" i="1" smtClean="0">
                            <a:solidFill>
                              <a:srgbClr val="D60093"/>
                            </a:solidFill>
                            <a:latin typeface="Cambria Math" panose="02040503050406030204" pitchFamily="18" charset="0"/>
                            <a:cs typeface="+mn-cs"/>
                          </a:rPr>
                          <m:t>(</m:t>
                        </m:r>
                        <m:r>
                          <a:rPr lang="en-US" sz="2400" b="0" i="1" smtClean="0">
                            <a:solidFill>
                              <a:srgbClr val="D60093"/>
                            </a:solidFill>
                            <a:latin typeface="Cambria Math" panose="02040503050406030204" pitchFamily="18" charset="0"/>
                            <a:cs typeface="+mn-cs"/>
                          </a:rPr>
                          <m:t>𝑘</m:t>
                        </m:r>
                        <m:r>
                          <a:rPr lang="en-US" sz="2400" b="0" i="1" smtClean="0">
                            <a:solidFill>
                              <a:srgbClr val="D60093"/>
                            </a:solidFill>
                            <a:latin typeface="Cambria Math" panose="02040503050406030204" pitchFamily="18" charset="0"/>
                            <a:cs typeface="+mn-cs"/>
                          </a:rPr>
                          <m:t>)</m:t>
                        </m:r>
                      </m:sup>
                    </m:sSup>
                  </m:oMath>
                </a14:m>
                <a:endParaRPr lang="en-US" sz="2400" i="1">
                  <a:latin typeface="Cambria Math" panose="02040503050406030204" pitchFamily="18" charset="0"/>
                  <a:cs typeface="+mn-cs"/>
                </a:endParaRPr>
              </a:p>
              <a:p>
                <a:r>
                  <a:rPr lang="en-US" sz="2400"/>
                  <a:t>Let </a:t>
                </a:r>
                <a14:m>
                  <m:oMath xmlns:m="http://schemas.openxmlformats.org/officeDocument/2006/math">
                    <m:r>
                      <a:rPr lang="en-US" sz="2400" b="1" i="1" dirty="0" smtClean="0">
                        <a:latin typeface="Cambria Math" panose="02040503050406030204" pitchFamily="18" charset="0"/>
                      </a:rPr>
                      <m:t>𝑫</m:t>
                    </m:r>
                  </m:oMath>
                </a14:m>
                <a:r>
                  <a:rPr lang="en-US" sz="2400"/>
                  <a:t> be diagonal matrix where</a:t>
                </a:r>
                <a:br>
                  <a:rPr lang="en-US" sz="2400"/>
                </a:br>
                <a:r>
                  <a:rPr lang="en-US" sz="2400"/>
                  <a:t> </a:t>
                </a:r>
                <a14:m>
                  <m:oMath xmlns:m="http://schemas.openxmlformats.org/officeDocument/2006/math">
                    <m:sSub>
                      <m:sSubPr>
                        <m:ctrlPr>
                          <a:rPr lang="en-US" sz="2400" b="0" i="1" smtClean="0">
                            <a:latin typeface="Cambria Math" panose="02040503050406030204" pitchFamily="18" charset="0"/>
                            <a:cs typeface="Arial" panose="020B0604020202020204" pitchFamily="34" charset="0"/>
                          </a:rPr>
                        </m:ctrlPr>
                      </m:sSubPr>
                      <m:e>
                        <m:r>
                          <a:rPr lang="en-US" sz="2400" b="0" i="1" smtClean="0">
                            <a:latin typeface="Cambria Math" panose="02040503050406030204" pitchFamily="18" charset="0"/>
                            <a:cs typeface="Arial" panose="020B0604020202020204" pitchFamily="34" charset="0"/>
                          </a:rPr>
                          <m:t>𝐷</m:t>
                        </m:r>
                      </m:e>
                      <m:sub>
                        <m:r>
                          <a:rPr lang="en-US" sz="2400" b="0" i="1" smtClean="0">
                            <a:latin typeface="Cambria Math" panose="02040503050406030204" pitchFamily="18" charset="0"/>
                            <a:cs typeface="Arial" panose="020B0604020202020204" pitchFamily="34" charset="0"/>
                          </a:rPr>
                          <m:t>𝑣</m:t>
                        </m:r>
                        <m:r>
                          <a:rPr lang="en-US" sz="2400" b="0" i="1" smtClean="0">
                            <a:latin typeface="Cambria Math" panose="02040503050406030204" pitchFamily="18" charset="0"/>
                            <a:cs typeface="Arial" panose="020B0604020202020204" pitchFamily="34" charset="0"/>
                          </a:rPr>
                          <m:t>,</m:t>
                        </m:r>
                        <m:r>
                          <a:rPr lang="en-US" sz="2400" b="0" i="1" smtClean="0">
                            <a:latin typeface="Cambria Math" panose="02040503050406030204" pitchFamily="18" charset="0"/>
                            <a:cs typeface="Arial" panose="020B0604020202020204" pitchFamily="34" charset="0"/>
                          </a:rPr>
                          <m:t>𝑣</m:t>
                        </m:r>
                      </m:sub>
                    </m:sSub>
                    <m:r>
                      <a:rPr lang="en-US" sz="2400" b="0" i="1" smtClean="0">
                        <a:latin typeface="Cambria Math" panose="02040503050406030204" pitchFamily="18" charset="0"/>
                        <a:cs typeface="Arial" panose="020B0604020202020204" pitchFamily="34" charset="0"/>
                      </a:rPr>
                      <m:t>=</m:t>
                    </m:r>
                    <m:r>
                      <m:rPr>
                        <m:sty m:val="p"/>
                      </m:rPr>
                      <a:rPr lang="en-US" sz="2400" b="0" i="0" smtClean="0">
                        <a:latin typeface="Cambria Math" panose="02040503050406030204" pitchFamily="18" charset="0"/>
                        <a:cs typeface="Arial" panose="020B0604020202020204" pitchFamily="34" charset="0"/>
                      </a:rPr>
                      <m:t>Deg</m:t>
                    </m:r>
                    <m:d>
                      <m:dPr>
                        <m:ctrlPr>
                          <a:rPr lang="en-US" sz="2400" b="0" i="1" smtClean="0">
                            <a:latin typeface="Cambria Math" panose="02040503050406030204" pitchFamily="18" charset="0"/>
                            <a:cs typeface="Arial" panose="020B0604020202020204" pitchFamily="34" charset="0"/>
                          </a:rPr>
                        </m:ctrlPr>
                      </m:dPr>
                      <m:e>
                        <m:r>
                          <a:rPr lang="en-US" sz="2400" b="0" i="1" smtClean="0">
                            <a:latin typeface="Cambria Math" panose="02040503050406030204" pitchFamily="18" charset="0"/>
                            <a:cs typeface="Arial" panose="020B0604020202020204" pitchFamily="34" charset="0"/>
                          </a:rPr>
                          <m:t>𝑣</m:t>
                        </m:r>
                      </m:e>
                    </m:d>
                    <m:r>
                      <a:rPr lang="en-US" sz="2400" b="0" i="1" smtClean="0">
                        <a:latin typeface="Cambria Math" panose="02040503050406030204" pitchFamily="18" charset="0"/>
                        <a:cs typeface="Arial" panose="020B0604020202020204" pitchFamily="34" charset="0"/>
                      </a:rPr>
                      <m:t>=|</m:t>
                    </m:r>
                    <m:r>
                      <a:rPr lang="en-US" sz="2400" b="0" i="1" smtClean="0">
                        <a:latin typeface="Cambria Math" panose="02040503050406030204" pitchFamily="18" charset="0"/>
                        <a:cs typeface="Arial" panose="020B0604020202020204" pitchFamily="34" charset="0"/>
                      </a:rPr>
                      <m:t>𝑁</m:t>
                    </m:r>
                    <m:d>
                      <m:dPr>
                        <m:ctrlPr>
                          <a:rPr lang="en-US" sz="2400" b="0" i="1" smtClean="0">
                            <a:latin typeface="Cambria Math" panose="02040503050406030204" pitchFamily="18" charset="0"/>
                            <a:cs typeface="Arial" panose="020B0604020202020204" pitchFamily="34" charset="0"/>
                          </a:rPr>
                        </m:ctrlPr>
                      </m:dPr>
                      <m:e>
                        <m:r>
                          <a:rPr lang="en-US" sz="2400" b="0" i="1" smtClean="0">
                            <a:latin typeface="Cambria Math" panose="02040503050406030204" pitchFamily="18" charset="0"/>
                            <a:cs typeface="Arial" panose="020B0604020202020204" pitchFamily="34" charset="0"/>
                          </a:rPr>
                          <m:t>𝑣</m:t>
                        </m:r>
                      </m:e>
                    </m:d>
                    <m:r>
                      <a:rPr lang="en-US" sz="2400" b="0" i="1" smtClean="0">
                        <a:latin typeface="Cambria Math" panose="02040503050406030204" pitchFamily="18" charset="0"/>
                        <a:cs typeface="Arial" panose="020B0604020202020204" pitchFamily="34" charset="0"/>
                      </a:rPr>
                      <m:t>|</m:t>
                    </m:r>
                  </m:oMath>
                </a14:m>
                <a:endParaRPr lang="en-US" sz="2400" b="0">
                  <a:cs typeface="Arial" panose="020B0604020202020204" pitchFamily="34" charset="0"/>
                </a:endParaRPr>
              </a:p>
              <a:p>
                <a:pPr lvl="1"/>
                <a:r>
                  <a:rPr lang="en-US" sz="2000"/>
                  <a:t>The inverse of </a:t>
                </a:r>
                <a14:m>
                  <m:oMath xmlns:m="http://schemas.openxmlformats.org/officeDocument/2006/math">
                    <m:r>
                      <a:rPr lang="en-US" sz="2000" b="0" i="1" smtClean="0">
                        <a:latin typeface="Cambria Math" panose="02040503050406030204" pitchFamily="18" charset="0"/>
                        <a:cs typeface="Arial" panose="020B0604020202020204" pitchFamily="34" charset="0"/>
                      </a:rPr>
                      <m:t>𝐷</m:t>
                    </m:r>
                  </m:oMath>
                </a14:m>
                <a:r>
                  <a:rPr lang="en-US" sz="2000"/>
                  <a:t>: </a:t>
                </a:r>
                <a14:m>
                  <m:oMath xmlns:m="http://schemas.openxmlformats.org/officeDocument/2006/math">
                    <m:sSup>
                      <m:sSupPr>
                        <m:ctrlPr>
                          <a:rPr lang="en-US" sz="2000" b="0" i="1" smtClean="0">
                            <a:latin typeface="Cambria Math" panose="02040503050406030204" pitchFamily="18" charset="0"/>
                            <a:cs typeface="Arial" panose="020B0604020202020204" pitchFamily="34" charset="0"/>
                          </a:rPr>
                        </m:ctrlPr>
                      </m:sSupPr>
                      <m:e>
                        <m:r>
                          <a:rPr lang="en-US" sz="2000" i="1">
                            <a:latin typeface="Cambria Math" panose="02040503050406030204" pitchFamily="18" charset="0"/>
                            <a:cs typeface="Arial" panose="020B0604020202020204" pitchFamily="34" charset="0"/>
                          </a:rPr>
                          <m:t>𝐷</m:t>
                        </m:r>
                      </m:e>
                      <m:sup>
                        <m:r>
                          <a:rPr lang="en-US" sz="2000" b="0" i="1" smtClean="0">
                            <a:latin typeface="Cambria Math" panose="02040503050406030204" pitchFamily="18" charset="0"/>
                            <a:cs typeface="Arial" panose="020B0604020202020204" pitchFamily="34" charset="0"/>
                          </a:rPr>
                          <m:t>−1</m:t>
                        </m:r>
                      </m:sup>
                    </m:sSup>
                  </m:oMath>
                </a14:m>
                <a:r>
                  <a:rPr lang="en-US" sz="2000"/>
                  <a:t> is also diagonal:</a:t>
                </a:r>
                <a:br>
                  <a:rPr lang="en-US" sz="2000"/>
                </a:br>
                <a:r>
                  <a:rPr lang="en-US" sz="2000"/>
                  <a:t> </a:t>
                </a:r>
                <a14:m>
                  <m:oMath xmlns:m="http://schemas.openxmlformats.org/officeDocument/2006/math">
                    <m:sSubSup>
                      <m:sSubSupPr>
                        <m:ctrlPr>
                          <a:rPr lang="en-US" sz="2000" b="0" i="1" smtClean="0">
                            <a:latin typeface="Cambria Math" panose="02040503050406030204" pitchFamily="18" charset="0"/>
                            <a:cs typeface="Arial" panose="020B0604020202020204" pitchFamily="34" charset="0"/>
                          </a:rPr>
                        </m:ctrlPr>
                      </m:sSubSupPr>
                      <m:e>
                        <m:r>
                          <a:rPr lang="en-US" sz="2000" i="1">
                            <a:latin typeface="Cambria Math" panose="02040503050406030204" pitchFamily="18" charset="0"/>
                            <a:cs typeface="Arial" panose="020B0604020202020204" pitchFamily="34" charset="0"/>
                          </a:rPr>
                          <m:t>𝐷</m:t>
                        </m:r>
                      </m:e>
                      <m:sub>
                        <m:r>
                          <a:rPr lang="en-US" sz="2000" i="1">
                            <a:latin typeface="Cambria Math" panose="02040503050406030204" pitchFamily="18" charset="0"/>
                            <a:cs typeface="Arial" panose="020B0604020202020204" pitchFamily="34" charset="0"/>
                          </a:rPr>
                          <m:t>𝑣</m:t>
                        </m:r>
                        <m:r>
                          <a:rPr lang="en-US" sz="2000" i="1">
                            <a:latin typeface="Cambria Math" panose="02040503050406030204" pitchFamily="18" charset="0"/>
                            <a:cs typeface="Arial" panose="020B0604020202020204" pitchFamily="34" charset="0"/>
                          </a:rPr>
                          <m:t>,</m:t>
                        </m:r>
                        <m:r>
                          <a:rPr lang="en-US" sz="2000" i="1">
                            <a:latin typeface="Cambria Math" panose="02040503050406030204" pitchFamily="18" charset="0"/>
                            <a:cs typeface="Arial" panose="020B0604020202020204" pitchFamily="34" charset="0"/>
                          </a:rPr>
                          <m:t>𝑣</m:t>
                        </m:r>
                      </m:sub>
                      <m:sup>
                        <m:r>
                          <a:rPr lang="en-US" sz="2000" b="0" i="1" smtClean="0">
                            <a:latin typeface="Cambria Math" panose="02040503050406030204" pitchFamily="18" charset="0"/>
                            <a:cs typeface="Arial" panose="020B0604020202020204" pitchFamily="34" charset="0"/>
                          </a:rPr>
                          <m:t>−1</m:t>
                        </m:r>
                      </m:sup>
                    </m:sSubSup>
                    <m:r>
                      <a:rPr lang="en-US" sz="2000" i="1">
                        <a:latin typeface="Cambria Math" panose="02040503050406030204" pitchFamily="18" charset="0"/>
                        <a:cs typeface="Arial" panose="020B0604020202020204" pitchFamily="34" charset="0"/>
                      </a:rPr>
                      <m:t>=</m:t>
                    </m:r>
                    <m:r>
                      <a:rPr lang="en-US" sz="2000" b="0" i="0" smtClean="0">
                        <a:latin typeface="Cambria Math" panose="02040503050406030204" pitchFamily="18" charset="0"/>
                        <a:cs typeface="Arial" panose="020B0604020202020204" pitchFamily="34" charset="0"/>
                      </a:rPr>
                      <m:t>1/</m:t>
                    </m:r>
                    <m:r>
                      <a:rPr lang="en-US" sz="2000" i="1">
                        <a:latin typeface="Cambria Math" panose="02040503050406030204" pitchFamily="18" charset="0"/>
                        <a:cs typeface="Arial" panose="020B0604020202020204" pitchFamily="34" charset="0"/>
                      </a:rPr>
                      <m:t>|</m:t>
                    </m:r>
                    <m:r>
                      <a:rPr lang="en-US" sz="2000" i="1">
                        <a:latin typeface="Cambria Math" panose="02040503050406030204" pitchFamily="18" charset="0"/>
                        <a:cs typeface="Arial" panose="020B0604020202020204" pitchFamily="34" charset="0"/>
                      </a:rPr>
                      <m:t>𝑁</m:t>
                    </m:r>
                    <m:d>
                      <m:dPr>
                        <m:ctrlPr>
                          <a:rPr lang="en-US" sz="2000" i="1">
                            <a:latin typeface="Cambria Math" panose="02040503050406030204" pitchFamily="18" charset="0"/>
                            <a:cs typeface="Arial" panose="020B0604020202020204" pitchFamily="34" charset="0"/>
                          </a:rPr>
                        </m:ctrlPr>
                      </m:dPr>
                      <m:e>
                        <m:r>
                          <a:rPr lang="en-US" sz="2000" i="1">
                            <a:latin typeface="Cambria Math" panose="02040503050406030204" pitchFamily="18" charset="0"/>
                            <a:cs typeface="Arial" panose="020B0604020202020204" pitchFamily="34" charset="0"/>
                          </a:rPr>
                          <m:t>𝑣</m:t>
                        </m:r>
                      </m:e>
                    </m:d>
                    <m:r>
                      <a:rPr lang="en-US" sz="2000" i="1">
                        <a:latin typeface="Cambria Math" panose="02040503050406030204" pitchFamily="18" charset="0"/>
                        <a:cs typeface="Arial" panose="020B0604020202020204" pitchFamily="34" charset="0"/>
                      </a:rPr>
                      <m:t>|</m:t>
                    </m:r>
                  </m:oMath>
                </a14:m>
                <a:endParaRPr lang="en-US" sz="2000"/>
              </a:p>
              <a:p>
                <a:r>
                  <a:rPr lang="en-US" sz="2400" b="1"/>
                  <a:t>Therefore,</a:t>
                </a:r>
              </a:p>
              <a:p>
                <a:endParaRPr lang="en-US"/>
              </a:p>
              <a:p>
                <a:pPr marL="118872" indent="0">
                  <a:buNone/>
                </a:pPr>
                <a:endParaRPr lang="en-US"/>
              </a:p>
            </p:txBody>
          </p:sp>
        </mc:Choice>
        <mc:Fallback xmlns="">
          <p:sp>
            <p:nvSpPr>
              <p:cNvPr id="3" name="Content Placeholder 2">
                <a:extLst>
                  <a:ext uri="{FF2B5EF4-FFF2-40B4-BE49-F238E27FC236}">
                    <a16:creationId xmlns:a16="http://schemas.microsoft.com/office/drawing/2014/main" id="{923D431A-76D5-40C3-BDFC-F64CE260DC10}"/>
                  </a:ext>
                </a:extLst>
              </p:cNvPr>
              <p:cNvSpPr>
                <a:spLocks noGrp="1" noRot="1" noChangeAspect="1" noMove="1" noResize="1" noEditPoints="1" noAdjustHandles="1" noChangeArrowheads="1" noChangeShapeType="1" noTextEdit="1"/>
              </p:cNvSpPr>
              <p:nvPr>
                <p:ph idx="1"/>
              </p:nvPr>
            </p:nvSpPr>
            <p:spPr>
              <a:blipFill>
                <a:blip r:embed="rId3"/>
                <a:stretch>
                  <a:fillRect l="-296"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28D11852-96B4-4103-816D-DB72D88FBE7D}"/>
              </a:ext>
            </a:extLst>
          </p:cNvPr>
          <p:cNvSpPr>
            <a:spLocks noGrp="1"/>
          </p:cNvSpPr>
          <p:nvPr>
            <p:ph type="dt" sz="half" idx="10"/>
          </p:nvPr>
        </p:nvSpPr>
        <p:spPr/>
        <p:txBody>
          <a:bodyPr/>
          <a:lstStyle/>
          <a:p>
            <a:r>
              <a:rPr lang="en-US"/>
              <a:t>12/6/18</a:t>
            </a:r>
          </a:p>
        </p:txBody>
      </p:sp>
      <p:sp>
        <p:nvSpPr>
          <p:cNvPr id="5" name="Footer Placeholder 4">
            <a:extLst>
              <a:ext uri="{FF2B5EF4-FFF2-40B4-BE49-F238E27FC236}">
                <a16:creationId xmlns:a16="http://schemas.microsoft.com/office/drawing/2014/main" id="{253B63BF-6930-48A6-8D7C-3F341982C7B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6AF7D93C-76EB-43C5-8946-50C5A44B3302}"/>
              </a:ext>
            </a:extLst>
          </p:cNvPr>
          <p:cNvSpPr>
            <a:spLocks noGrp="1"/>
          </p:cNvSpPr>
          <p:nvPr>
            <p:ph type="sldNum" sz="quarter" idx="12"/>
          </p:nvPr>
        </p:nvSpPr>
        <p:spPr/>
        <p:txBody>
          <a:bodyPr/>
          <a:lstStyle/>
          <a:p>
            <a:fld id="{19B12225-5612-419B-A8D5-4B8EEE4C217E}" type="slidenum">
              <a:rPr lang="en-US" smtClean="0"/>
              <a:pPr/>
              <a:t>67</a:t>
            </a:fld>
            <a:endParaRPr lang="en-US"/>
          </a:p>
        </p:txBody>
      </p:sp>
      <p:sp>
        <p:nvSpPr>
          <p:cNvPr id="9" name="Arrow: Right 8">
            <a:extLst>
              <a:ext uri="{FF2B5EF4-FFF2-40B4-BE49-F238E27FC236}">
                <a16:creationId xmlns:a16="http://schemas.microsoft.com/office/drawing/2014/main" id="{6539F243-5A25-4182-8F21-449FBBA6B165}"/>
              </a:ext>
            </a:extLst>
          </p:cNvPr>
          <p:cNvSpPr/>
          <p:nvPr/>
        </p:nvSpPr>
        <p:spPr>
          <a:xfrm>
            <a:off x="3625886" y="5937862"/>
            <a:ext cx="7620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7F4D408-8CE3-47B9-AD98-AE1E169FE303}"/>
              </a:ext>
            </a:extLst>
          </p:cNvPr>
          <p:cNvSpPr/>
          <p:nvPr/>
        </p:nvSpPr>
        <p:spPr>
          <a:xfrm rot="5400000">
            <a:off x="6408687" y="3069357"/>
            <a:ext cx="2057400"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F12491E-AF17-4EBC-AD72-37654E7251F2}"/>
              </a:ext>
            </a:extLst>
          </p:cNvPr>
          <p:cNvSpPr/>
          <p:nvPr/>
        </p:nvSpPr>
        <p:spPr>
          <a:xfrm rot="5400000">
            <a:off x="7320796" y="3099836"/>
            <a:ext cx="233182" cy="1447800"/>
          </a:xfrm>
          <a:prstGeom prst="rect">
            <a:avLst/>
          </a:prstGeom>
          <a:ln>
            <a:prstDash val="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04FE8C00-56BF-4F08-8B04-5D4FE7D7D789}"/>
                  </a:ext>
                </a:extLst>
              </p:cNvPr>
              <p:cNvSpPr txBox="1"/>
              <p:nvPr/>
            </p:nvSpPr>
            <p:spPr>
              <a:xfrm>
                <a:off x="6527071" y="2006340"/>
                <a:ext cx="2411189" cy="720710"/>
              </a:xfrm>
              <a:prstGeom prst="rect">
                <a:avLst/>
              </a:prstGeom>
              <a:noFill/>
            </p:spPr>
            <p:txBody>
              <a:bodyPr wrap="square" rtlCol="0">
                <a:spAutoFit/>
              </a:bodyPr>
              <a:lstStyle/>
              <a:p>
                <a:r>
                  <a:rPr lang="en-US" sz="2000">
                    <a:solidFill>
                      <a:srgbClr val="D60093"/>
                    </a:solidFill>
                    <a:latin typeface="Arial" panose="020B0604020202020204" pitchFamily="34" charset="0"/>
                    <a:cs typeface="Arial" panose="020B0604020202020204" pitchFamily="34" charset="0"/>
                  </a:rPr>
                  <a:t>Matrix of hidden embeddings </a:t>
                </a:r>
                <a14:m>
                  <m:oMath xmlns:m="http://schemas.openxmlformats.org/officeDocument/2006/math">
                    <m:sSup>
                      <m:sSupPr>
                        <m:ctrlPr>
                          <a:rPr lang="en-US" sz="2000" b="0" i="1" smtClean="0">
                            <a:solidFill>
                              <a:srgbClr val="D60093"/>
                            </a:solidFill>
                            <a:latin typeface="Cambria Math" panose="02040503050406030204" pitchFamily="18" charset="0"/>
                          </a:rPr>
                        </m:ctrlPr>
                      </m:sSupPr>
                      <m:e>
                        <m:r>
                          <a:rPr lang="en-US" sz="2000" b="1" i="1" smtClean="0">
                            <a:solidFill>
                              <a:srgbClr val="D60093"/>
                            </a:solidFill>
                            <a:latin typeface="Cambria Math" panose="02040503050406030204" pitchFamily="18" charset="0"/>
                          </a:rPr>
                          <m:t>𝑯</m:t>
                        </m:r>
                      </m:e>
                      <m:sup>
                        <m:r>
                          <a:rPr lang="en-US" sz="2000" b="0" i="1" smtClean="0">
                            <a:solidFill>
                              <a:srgbClr val="D60093"/>
                            </a:solidFill>
                            <a:latin typeface="Cambria Math" panose="02040503050406030204" pitchFamily="18" charset="0"/>
                          </a:rPr>
                          <m:t>(</m:t>
                        </m:r>
                        <m:r>
                          <a:rPr lang="en-US" sz="2000" b="0" i="1" smtClean="0">
                            <a:solidFill>
                              <a:srgbClr val="D60093"/>
                            </a:solidFill>
                            <a:latin typeface="Cambria Math" panose="02040503050406030204" pitchFamily="18" charset="0"/>
                          </a:rPr>
                          <m:t>𝑘</m:t>
                        </m:r>
                        <m:r>
                          <a:rPr lang="en-US" sz="2000" b="0" i="1" smtClean="0">
                            <a:solidFill>
                              <a:srgbClr val="D60093"/>
                            </a:solidFill>
                            <a:latin typeface="Cambria Math" panose="02040503050406030204" pitchFamily="18" charset="0"/>
                          </a:rPr>
                          <m:t>)</m:t>
                        </m:r>
                      </m:sup>
                    </m:sSup>
                  </m:oMath>
                </a14:m>
                <a:endParaRPr lang="en-US" sz="2000">
                  <a:solidFill>
                    <a:srgbClr val="D60093"/>
                  </a:solidFill>
                </a:endParaRPr>
              </a:p>
            </p:txBody>
          </p:sp>
        </mc:Choice>
        <mc:Fallback xmlns="">
          <p:sp>
            <p:nvSpPr>
              <p:cNvPr id="15" name="TextBox 14">
                <a:extLst>
                  <a:ext uri="{FF2B5EF4-FFF2-40B4-BE49-F238E27FC236}">
                    <a16:creationId xmlns:a16="http://schemas.microsoft.com/office/drawing/2014/main" id="{04FE8C00-56BF-4F08-8B04-5D4FE7D7D789}"/>
                  </a:ext>
                </a:extLst>
              </p:cNvPr>
              <p:cNvSpPr txBox="1">
                <a:spLocks noRot="1" noChangeAspect="1" noMove="1" noResize="1" noEditPoints="1" noAdjustHandles="1" noChangeArrowheads="1" noChangeShapeType="1" noTextEdit="1"/>
              </p:cNvSpPr>
              <p:nvPr/>
            </p:nvSpPr>
            <p:spPr>
              <a:xfrm>
                <a:off x="6527071" y="2006340"/>
                <a:ext cx="2411189" cy="720710"/>
              </a:xfrm>
              <a:prstGeom prst="rect">
                <a:avLst/>
              </a:prstGeom>
              <a:blipFill>
                <a:blip r:embed="rId4"/>
                <a:stretch>
                  <a:fillRect l="-2785" t="-3390" b="-135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9B06963-FC65-4D53-B436-0FA0B5781057}"/>
                  </a:ext>
                </a:extLst>
              </p:cNvPr>
              <p:cNvSpPr txBox="1"/>
              <p:nvPr/>
            </p:nvSpPr>
            <p:spPr>
              <a:xfrm>
                <a:off x="8432626" y="4347950"/>
                <a:ext cx="635174" cy="44493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h</m:t>
                          </m:r>
                        </m:e>
                        <m:sub>
                          <m:r>
                            <a:rPr lang="en-US" b="0" i="1" smtClean="0">
                              <a:latin typeface="Cambria Math" panose="02040503050406030204" pitchFamily="18" charset="0"/>
                            </a:rPr>
                            <m:t>𝑖</m:t>
                          </m:r>
                        </m:sub>
                        <m:sup>
                          <m:r>
                            <a:rPr lang="en-US" b="0" i="1"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m:t>
                          </m:r>
                        </m:sup>
                      </m:sSubSup>
                    </m:oMath>
                  </m:oMathPara>
                </a14:m>
                <a:endParaRPr lang="en-US"/>
              </a:p>
            </p:txBody>
          </p:sp>
        </mc:Choice>
        <mc:Fallback xmlns="">
          <p:sp>
            <p:nvSpPr>
              <p:cNvPr id="16" name="TextBox 15">
                <a:extLst>
                  <a:ext uri="{FF2B5EF4-FFF2-40B4-BE49-F238E27FC236}">
                    <a16:creationId xmlns:a16="http://schemas.microsoft.com/office/drawing/2014/main" id="{B9B06963-FC65-4D53-B436-0FA0B5781057}"/>
                  </a:ext>
                </a:extLst>
              </p:cNvPr>
              <p:cNvSpPr txBox="1">
                <a:spLocks noRot="1" noChangeAspect="1" noMove="1" noResize="1" noEditPoints="1" noAdjustHandles="1" noChangeArrowheads="1" noChangeShapeType="1" noTextEdit="1"/>
              </p:cNvSpPr>
              <p:nvPr/>
            </p:nvSpPr>
            <p:spPr>
              <a:xfrm>
                <a:off x="8432626" y="4347950"/>
                <a:ext cx="635174" cy="444930"/>
              </a:xfrm>
              <a:prstGeom prst="rect">
                <a:avLst/>
              </a:prstGeom>
              <a:blipFill>
                <a:blip r:embed="rId5"/>
                <a:stretch>
                  <a:fillRect b="-4110"/>
                </a:stretch>
              </a:blipFill>
            </p:spPr>
            <p:txBody>
              <a:bodyPr/>
              <a:lstStyle/>
              <a:p>
                <a:r>
                  <a:rPr lang="en-US">
                    <a:noFill/>
                  </a:rPr>
                  <a:t> </a:t>
                </a:r>
              </a:p>
            </p:txBody>
          </p:sp>
        </mc:Fallback>
      </mc:AlternateContent>
      <p:cxnSp>
        <p:nvCxnSpPr>
          <p:cNvPr id="18" name="Straight Arrow Connector 17">
            <a:extLst>
              <a:ext uri="{FF2B5EF4-FFF2-40B4-BE49-F238E27FC236}">
                <a16:creationId xmlns:a16="http://schemas.microsoft.com/office/drawing/2014/main" id="{A2E0E489-84DC-4F00-AAC0-F5A7DAA6685F}"/>
              </a:ext>
            </a:extLst>
          </p:cNvPr>
          <p:cNvCxnSpPr>
            <a:cxnSpLocks/>
          </p:cNvCxnSpPr>
          <p:nvPr/>
        </p:nvCxnSpPr>
        <p:spPr>
          <a:xfrm flipH="1" flipV="1">
            <a:off x="7437387" y="3998450"/>
            <a:ext cx="1069594" cy="382691"/>
          </a:xfrm>
          <a:prstGeom prst="straightConnector1">
            <a:avLst/>
          </a:prstGeom>
          <a:ln w="50800">
            <a:solidFill>
              <a:srgbClr val="D60093"/>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57A056E-824B-AE4B-901F-9C728168B583}"/>
                  </a:ext>
                </a:extLst>
              </p:cNvPr>
              <p:cNvSpPr txBox="1"/>
              <p:nvPr/>
            </p:nvSpPr>
            <p:spPr>
              <a:xfrm>
                <a:off x="4486206" y="5788315"/>
                <a:ext cx="2981394" cy="448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2800" i="1" smtClean="0">
                              <a:latin typeface="Cambria Math" panose="02040503050406030204" pitchFamily="18" charset="0"/>
                            </a:rPr>
                          </m:ctrlPr>
                        </m:sSupPr>
                        <m:e>
                          <m:r>
                            <a:rPr lang="en-US" sz="2800" b="1" i="1" smtClean="0">
                              <a:latin typeface="Cambria Math" panose="02040503050406030204" pitchFamily="18" charset="0"/>
                            </a:rPr>
                            <m:t>𝑯</m:t>
                          </m:r>
                        </m:e>
                        <m:sup>
                          <m:r>
                            <a:rPr lang="en-US" sz="2800" b="0" i="1" smtClean="0">
                              <a:latin typeface="Cambria Math" panose="02040503050406030204" pitchFamily="18" charset="0"/>
                            </a:rPr>
                            <m:t>(</m:t>
                          </m:r>
                          <m:r>
                            <a:rPr lang="en-US" sz="2800" b="0" i="1" smtClean="0">
                              <a:latin typeface="Cambria Math" panose="02040503050406030204" pitchFamily="18" charset="0"/>
                            </a:rPr>
                            <m:t>𝑙</m:t>
                          </m:r>
                          <m:r>
                            <a:rPr lang="en-US" sz="2800" b="0" i="1" smtClean="0">
                              <a:latin typeface="Cambria Math" panose="02040503050406030204" pitchFamily="18" charset="0"/>
                            </a:rPr>
                            <m:t>+1)</m:t>
                          </m:r>
                        </m:sup>
                      </m:sSup>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r>
                            <a:rPr lang="en-US" sz="2800" b="1" i="1" smtClean="0">
                              <a:latin typeface="Cambria Math" panose="02040503050406030204" pitchFamily="18" charset="0"/>
                            </a:rPr>
                            <m:t>𝑫</m:t>
                          </m:r>
                        </m:e>
                        <m:sup>
                          <m:r>
                            <a:rPr lang="en-US" sz="2800" b="0" i="1" smtClean="0">
                              <a:latin typeface="Cambria Math" panose="02040503050406030204" pitchFamily="18" charset="0"/>
                            </a:rPr>
                            <m:t>−1</m:t>
                          </m:r>
                        </m:sup>
                      </m:sSup>
                      <m:r>
                        <a:rPr lang="en-US" sz="2800" b="1" i="1" smtClean="0">
                          <a:latin typeface="Cambria Math" panose="02040503050406030204" pitchFamily="18" charset="0"/>
                        </a:rPr>
                        <m:t>𝑨</m:t>
                      </m:r>
                      <m:sSup>
                        <m:sSupPr>
                          <m:ctrlPr>
                            <a:rPr lang="en-US" sz="2800" b="1" i="1" smtClean="0">
                              <a:latin typeface="Cambria Math" panose="02040503050406030204" pitchFamily="18" charset="0"/>
                            </a:rPr>
                          </m:ctrlPr>
                        </m:sSupPr>
                        <m:e>
                          <m:r>
                            <a:rPr lang="en-US" sz="2800" b="1" i="1" smtClean="0">
                              <a:latin typeface="Cambria Math" panose="02040503050406030204" pitchFamily="18" charset="0"/>
                            </a:rPr>
                            <m:t>𝑯</m:t>
                          </m:r>
                        </m:e>
                        <m:sup>
                          <m:r>
                            <a:rPr lang="en-US" sz="2800" b="0" i="1" smtClean="0">
                              <a:latin typeface="Cambria Math" panose="02040503050406030204" pitchFamily="18" charset="0"/>
                            </a:rPr>
                            <m:t>(</m:t>
                          </m:r>
                          <m:r>
                            <a:rPr lang="en-US" sz="2800" b="0" i="1" smtClean="0">
                              <a:latin typeface="Cambria Math" panose="02040503050406030204" pitchFamily="18" charset="0"/>
                            </a:rPr>
                            <m:t>𝑙</m:t>
                          </m:r>
                          <m:r>
                            <a:rPr lang="en-US" sz="2800" b="0" i="1" smtClean="0">
                              <a:latin typeface="Cambria Math" panose="02040503050406030204" pitchFamily="18" charset="0"/>
                            </a:rPr>
                            <m:t>)</m:t>
                          </m:r>
                        </m:sup>
                      </m:sSup>
                    </m:oMath>
                  </m:oMathPara>
                </a14:m>
                <a:endParaRPr lang="en-US" sz="2800" b="1"/>
              </a:p>
            </p:txBody>
          </p:sp>
        </mc:Choice>
        <mc:Fallback xmlns="">
          <p:sp>
            <p:nvSpPr>
              <p:cNvPr id="13" name="TextBox 12">
                <a:extLst>
                  <a:ext uri="{FF2B5EF4-FFF2-40B4-BE49-F238E27FC236}">
                    <a16:creationId xmlns:a16="http://schemas.microsoft.com/office/drawing/2014/main" id="{357A056E-824B-AE4B-901F-9C728168B583}"/>
                  </a:ext>
                </a:extLst>
              </p:cNvPr>
              <p:cNvSpPr txBox="1">
                <a:spLocks noRot="1" noChangeAspect="1" noMove="1" noResize="1" noEditPoints="1" noAdjustHandles="1" noChangeArrowheads="1" noChangeShapeType="1" noTextEdit="1"/>
              </p:cNvSpPr>
              <p:nvPr/>
            </p:nvSpPr>
            <p:spPr>
              <a:xfrm>
                <a:off x="4486206" y="5788315"/>
                <a:ext cx="2981394" cy="448777"/>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5B219C74-B994-6249-967C-7884EDB7941A}"/>
                  </a:ext>
                </a:extLst>
              </p:cNvPr>
              <p:cNvSpPr txBox="1"/>
              <p:nvPr/>
            </p:nvSpPr>
            <p:spPr>
              <a:xfrm>
                <a:off x="1148915" y="5550017"/>
                <a:ext cx="2325317" cy="111081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ja-JP" sz="2400" i="1">
                              <a:latin typeface="Cambria Math" panose="02040503050406030204" pitchFamily="18" charset="0"/>
                            </a:rPr>
                          </m:ctrlPr>
                        </m:fPr>
                        <m:num>
                          <m:r>
                            <a:rPr lang="en-US" altLang="ja-JP" sz="2400" i="1">
                              <a:latin typeface="Cambria Math" panose="02040503050406030204" pitchFamily="18" charset="0"/>
                            </a:rPr>
                            <m:t>1</m:t>
                          </m:r>
                        </m:num>
                        <m:den>
                          <m:r>
                            <a:rPr lang="en-US" altLang="ja-JP" sz="2400" i="1">
                              <a:latin typeface="Cambria Math" panose="02040503050406030204" pitchFamily="18" charset="0"/>
                            </a:rPr>
                            <m:t>|</m:t>
                          </m:r>
                          <m:r>
                            <a:rPr lang="en-US" altLang="ja-JP" sz="2400" i="1">
                              <a:latin typeface="Cambria Math" panose="02040503050406030204" pitchFamily="18" charset="0"/>
                            </a:rPr>
                            <m:t>𝑁</m:t>
                          </m:r>
                          <m:d>
                            <m:dPr>
                              <m:ctrlPr>
                                <a:rPr lang="en-US" altLang="ja-JP" sz="2400" i="1">
                                  <a:latin typeface="Cambria Math" panose="02040503050406030204" pitchFamily="18" charset="0"/>
                                </a:rPr>
                              </m:ctrlPr>
                            </m:dPr>
                            <m:e>
                              <m:r>
                                <a:rPr lang="en-US" altLang="ja-JP" sz="2400" i="1">
                                  <a:latin typeface="Cambria Math" panose="02040503050406030204" pitchFamily="18" charset="0"/>
                                </a:rPr>
                                <m:t>𝑣</m:t>
                              </m:r>
                            </m:e>
                          </m:d>
                          <m:r>
                            <a:rPr lang="en-US" altLang="ja-JP" sz="2400" i="1">
                              <a:latin typeface="Cambria Math" panose="02040503050406030204" pitchFamily="18" charset="0"/>
                            </a:rPr>
                            <m:t>|</m:t>
                          </m:r>
                        </m:den>
                      </m:f>
                      <m:nary>
                        <m:naryPr>
                          <m:chr m:val="∑"/>
                          <m:ctrlPr>
                            <a:rPr lang="en-US" altLang="ja-JP" sz="2400" i="1">
                              <a:latin typeface="Cambria Math" panose="02040503050406030204" pitchFamily="18" charset="0"/>
                            </a:rPr>
                          </m:ctrlPr>
                        </m:naryPr>
                        <m:sub>
                          <m:r>
                            <m:rPr>
                              <m:brk m:alnAt="23"/>
                            </m:rPr>
                            <a:rPr lang="en-US" altLang="ja-JP" sz="2400" i="1">
                              <a:latin typeface="Cambria Math" panose="02040503050406030204" pitchFamily="18" charset="0"/>
                            </a:rPr>
                            <m:t>𝑢</m:t>
                          </m:r>
                          <m:r>
                            <a:rPr lang="en-US" altLang="ja-JP" sz="2400" i="1">
                              <a:latin typeface="Cambria Math" panose="02040503050406030204" pitchFamily="18" charset="0"/>
                            </a:rPr>
                            <m:t>∈</m:t>
                          </m:r>
                          <m:r>
                            <a:rPr lang="en-US" altLang="ja-JP" sz="2400" i="1">
                              <a:latin typeface="Cambria Math" panose="02040503050406030204" pitchFamily="18" charset="0"/>
                            </a:rPr>
                            <m:t>𝑁</m:t>
                          </m:r>
                          <m:d>
                            <m:dPr>
                              <m:ctrlPr>
                                <a:rPr lang="en-US" altLang="ja-JP" sz="2400" i="1">
                                  <a:latin typeface="Cambria Math" panose="02040503050406030204" pitchFamily="18" charset="0"/>
                                </a:rPr>
                              </m:ctrlPr>
                            </m:dPr>
                            <m:e>
                              <m:r>
                                <a:rPr lang="en-US" altLang="ja-JP" sz="2400" i="1">
                                  <a:latin typeface="Cambria Math" panose="02040503050406030204" pitchFamily="18" charset="0"/>
                                </a:rPr>
                                <m:t>𝑣</m:t>
                              </m:r>
                            </m:e>
                          </m:d>
                        </m:sub>
                        <m:sup/>
                        <m:e>
                          <m:sSubSup>
                            <m:sSubSupPr>
                              <m:ctrlPr>
                                <a:rPr lang="en-US" altLang="ja-JP" sz="2400" i="1">
                                  <a:latin typeface="Cambria Math" panose="02040503050406030204" pitchFamily="18" charset="0"/>
                                </a:rPr>
                              </m:ctrlPr>
                            </m:sSubSupPr>
                            <m:e>
                              <m:r>
                                <a:rPr lang="en-US" altLang="ja-JP" sz="2400" i="1">
                                  <a:latin typeface="Cambria Math" panose="02040503050406030204" pitchFamily="18" charset="0"/>
                                </a:rPr>
                                <m:t>h</m:t>
                              </m:r>
                            </m:e>
                            <m:sub>
                              <m:r>
                                <a:rPr lang="en-US" altLang="ja-JP" sz="2400" i="1">
                                  <a:latin typeface="Cambria Math" panose="02040503050406030204" pitchFamily="18" charset="0"/>
                                </a:rPr>
                                <m:t>𝑢</m:t>
                              </m:r>
                            </m:sub>
                            <m:sup>
                              <m:r>
                                <a:rPr lang="en-US" altLang="ja-JP" sz="2400" i="1">
                                  <a:latin typeface="Cambria Math" panose="02040503050406030204" pitchFamily="18" charset="0"/>
                                </a:rPr>
                                <m:t>(</m:t>
                              </m:r>
                              <m:r>
                                <a:rPr lang="en-US" altLang="ja-JP" sz="2400" i="1">
                                  <a:latin typeface="Cambria Math" panose="02040503050406030204" pitchFamily="18" charset="0"/>
                                </a:rPr>
                                <m:t>𝑘</m:t>
                              </m:r>
                              <m:r>
                                <a:rPr lang="en-US" altLang="ja-JP" sz="2400" i="1">
                                  <a:latin typeface="Cambria Math" panose="02040503050406030204" pitchFamily="18" charset="0"/>
                                </a:rPr>
                                <m:t>)</m:t>
                              </m:r>
                            </m:sup>
                          </m:sSubSup>
                        </m:e>
                      </m:nary>
                    </m:oMath>
                  </m:oMathPara>
                </a14:m>
                <a:endParaRPr lang="en-US" sz="2200"/>
              </a:p>
            </p:txBody>
          </p:sp>
        </mc:Choice>
        <mc:Fallback xmlns="">
          <p:sp>
            <p:nvSpPr>
              <p:cNvPr id="17" name="TextBox 16">
                <a:extLst>
                  <a:ext uri="{FF2B5EF4-FFF2-40B4-BE49-F238E27FC236}">
                    <a16:creationId xmlns:a16="http://schemas.microsoft.com/office/drawing/2014/main" id="{5B219C74-B994-6249-967C-7884EDB7941A}"/>
                  </a:ext>
                </a:extLst>
              </p:cNvPr>
              <p:cNvSpPr txBox="1">
                <a:spLocks noRot="1" noChangeAspect="1" noMove="1" noResize="1" noEditPoints="1" noAdjustHandles="1" noChangeArrowheads="1" noChangeShapeType="1" noTextEdit="1"/>
              </p:cNvSpPr>
              <p:nvPr/>
            </p:nvSpPr>
            <p:spPr>
              <a:xfrm>
                <a:off x="1148915" y="5550017"/>
                <a:ext cx="2325317" cy="1110817"/>
              </a:xfrm>
              <a:prstGeom prst="rect">
                <a:avLst/>
              </a:prstGeom>
              <a:blipFill>
                <a:blip r:embed="rId7"/>
                <a:stretch>
                  <a:fillRect/>
                </a:stretch>
              </a:blipFill>
            </p:spPr>
            <p:txBody>
              <a:bodyPr/>
              <a:lstStyle/>
              <a:p>
                <a:r>
                  <a:rPr lang="en-US">
                    <a:noFill/>
                  </a:rPr>
                  <a:t> </a:t>
                </a:r>
              </a:p>
            </p:txBody>
          </p:sp>
        </mc:Fallback>
      </mc:AlternateContent>
      <p:sp>
        <p:nvSpPr>
          <p:cNvPr id="19" name="Rectangle 6">
            <a:extLst>
              <a:ext uri="{FF2B5EF4-FFF2-40B4-BE49-F238E27FC236}">
                <a16:creationId xmlns:a16="http://schemas.microsoft.com/office/drawing/2014/main" id="{F217849B-F31B-9741-B3EC-69342AA2A71B}"/>
              </a:ext>
            </a:extLst>
          </p:cNvPr>
          <p:cNvSpPr/>
          <p:nvPr/>
        </p:nvSpPr>
        <p:spPr>
          <a:xfrm>
            <a:off x="1148915" y="5562599"/>
            <a:ext cx="2325317" cy="1128713"/>
          </a:xfrm>
          <a:prstGeom prst="rect">
            <a:avLst/>
          </a:prstGeom>
          <a:solidFill>
            <a:srgbClr val="0000FF">
              <a:alpha val="27000"/>
            </a:srgbClr>
          </a:solidFill>
          <a:ln w="2222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D60093"/>
              </a:solidFill>
            </a:endParaRPr>
          </a:p>
        </p:txBody>
      </p:sp>
    </p:spTree>
    <p:extLst>
      <p:ext uri="{BB962C8B-B14F-4D97-AF65-F5344CB8AC3E}">
        <p14:creationId xmlns:p14="http://schemas.microsoft.com/office/powerpoint/2010/main" val="13162929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3BDC6D-67B6-9444-B4F1-23A1049D69B6}"/>
              </a:ext>
            </a:extLst>
          </p:cNvPr>
          <p:cNvSpPr>
            <a:spLocks noGrp="1"/>
          </p:cNvSpPr>
          <p:nvPr>
            <p:ph type="title"/>
          </p:nvPr>
        </p:nvSpPr>
        <p:spPr/>
        <p:txBody>
          <a:bodyPr>
            <a:normAutofit fontScale="90000"/>
          </a:bodyPr>
          <a:lstStyle/>
          <a:p>
            <a:r>
              <a:rPr lang="en-US" altLang="ja-JP"/>
              <a:t>Review: Matrix Formulation of GCN</a:t>
            </a:r>
            <a:endParaRPr kumimoji="1" lang="ja-JP" altLang="en-US"/>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2FC9D5CD-CC23-3A4F-B05D-2BEB217A27B1}"/>
                  </a:ext>
                </a:extLst>
              </p:cNvPr>
              <p:cNvSpPr>
                <a:spLocks noGrp="1"/>
              </p:cNvSpPr>
              <p:nvPr>
                <p:ph idx="1"/>
              </p:nvPr>
            </p:nvSpPr>
            <p:spPr/>
            <p:txBody>
              <a:bodyPr/>
              <a:lstStyle/>
              <a:p>
                <a:r>
                  <a:rPr lang="en-US" altLang="ja-JP"/>
                  <a:t>GCN’s neighbor aggregation</a:t>
                </a:r>
              </a:p>
              <a:p>
                <a:pPr marL="118872" indent="0">
                  <a:buNone/>
                </a:pPr>
                <a:r>
                  <a:rPr lang="en-US" altLang="ja-JP"/>
                  <a:t>	</a:t>
                </a:r>
                <a14:m>
                  <m:oMath xmlns:m="http://schemas.openxmlformats.org/officeDocument/2006/math">
                    <m:sSubSup>
                      <m:sSubSupPr>
                        <m:ctrlPr>
                          <a:rPr lang="en-US" altLang="ja-JP" i="1" smtClean="0">
                            <a:latin typeface="Cambria Math" panose="02040503050406030204" pitchFamily="18" charset="0"/>
                          </a:rPr>
                        </m:ctrlPr>
                      </m:sSubSupPr>
                      <m:e>
                        <m:r>
                          <a:rPr lang="en-US" altLang="ja-JP" i="1">
                            <a:latin typeface="Cambria Math" panose="02040503050406030204" pitchFamily="18" charset="0"/>
                          </a:rPr>
                          <m:t>h</m:t>
                        </m:r>
                      </m:e>
                      <m:sub>
                        <m:r>
                          <a:rPr lang="en-US" altLang="ja-JP" i="1">
                            <a:latin typeface="Cambria Math" panose="02040503050406030204" pitchFamily="18" charset="0"/>
                          </a:rPr>
                          <m:t>𝑣</m:t>
                        </m:r>
                      </m:sub>
                      <m:sup>
                        <m:r>
                          <a:rPr lang="en-US" altLang="ja-JP" i="1">
                            <a:latin typeface="Cambria Math" panose="02040503050406030204" pitchFamily="18" charset="0"/>
                          </a:rPr>
                          <m:t>(</m:t>
                        </m:r>
                        <m:r>
                          <a:rPr lang="en-US" altLang="ja-JP" i="1">
                            <a:latin typeface="Cambria Math" panose="02040503050406030204" pitchFamily="18" charset="0"/>
                          </a:rPr>
                          <m:t>𝑘</m:t>
                        </m:r>
                        <m:r>
                          <a:rPr lang="en-US" altLang="ja-JP" i="1">
                            <a:latin typeface="Cambria Math" panose="02040503050406030204" pitchFamily="18" charset="0"/>
                          </a:rPr>
                          <m:t>+1)</m:t>
                        </m:r>
                      </m:sup>
                    </m:sSubSup>
                    <m:r>
                      <a:rPr lang="en-US" altLang="ja-JP" i="1">
                        <a:latin typeface="Cambria Math" panose="02040503050406030204" pitchFamily="18" charset="0"/>
                      </a:rPr>
                      <m:t>=</m:t>
                    </m:r>
                    <m:r>
                      <m:rPr>
                        <m:sty m:val="p"/>
                      </m:rPr>
                      <a:rPr lang="en-US" altLang="ja-JP">
                        <a:latin typeface="Cambria Math" panose="02040503050406030204" pitchFamily="18" charset="0"/>
                      </a:rPr>
                      <m:t>ReLU</m:t>
                    </m:r>
                    <m:d>
                      <m:dPr>
                        <m:ctrlPr>
                          <a:rPr lang="en-US" altLang="ja-JP" i="1">
                            <a:latin typeface="Cambria Math" panose="02040503050406030204" pitchFamily="18" charset="0"/>
                          </a:rPr>
                        </m:ctrlPr>
                      </m:dPr>
                      <m:e>
                        <m:sSub>
                          <m:sSubPr>
                            <m:ctrlPr>
                              <a:rPr lang="en-US" altLang="ja-JP" b="1" i="1" smtClean="0">
                                <a:latin typeface="Cambria Math" panose="02040503050406030204" pitchFamily="18" charset="0"/>
                              </a:rPr>
                            </m:ctrlPr>
                          </m:sSubPr>
                          <m:e>
                            <m:r>
                              <a:rPr lang="en-US" altLang="ja-JP" b="1" i="1" smtClean="0">
                                <a:latin typeface="Cambria Math" panose="02040503050406030204" pitchFamily="18" charset="0"/>
                              </a:rPr>
                              <m:t>𝑾</m:t>
                            </m:r>
                          </m:e>
                          <m:sub>
                            <m:r>
                              <a:rPr lang="en-US" altLang="ja-JP" b="1" i="1" smtClean="0">
                                <a:latin typeface="Cambria Math" panose="02040503050406030204" pitchFamily="18" charset="0"/>
                              </a:rPr>
                              <m:t>𝒌</m:t>
                            </m:r>
                          </m:sub>
                        </m:sSub>
                        <m:f>
                          <m:fPr>
                            <m:ctrlPr>
                              <a:rPr lang="en-US" altLang="ja-JP" i="1">
                                <a:latin typeface="Cambria Math" panose="02040503050406030204" pitchFamily="18" charset="0"/>
                              </a:rPr>
                            </m:ctrlPr>
                          </m:fPr>
                          <m:num>
                            <m:r>
                              <a:rPr lang="en-US" altLang="ja-JP" i="1">
                                <a:latin typeface="Cambria Math" panose="02040503050406030204" pitchFamily="18" charset="0"/>
                              </a:rPr>
                              <m:t>1</m:t>
                            </m:r>
                          </m:num>
                          <m:den>
                            <m:r>
                              <a:rPr lang="en-US" altLang="ja-JP" i="1">
                                <a:latin typeface="Cambria Math" panose="02040503050406030204" pitchFamily="18" charset="0"/>
                              </a:rPr>
                              <m:t>|</m:t>
                            </m:r>
                            <m:r>
                              <a:rPr lang="en-US" altLang="ja-JP" i="1">
                                <a:latin typeface="Cambria Math" panose="02040503050406030204" pitchFamily="18" charset="0"/>
                              </a:rPr>
                              <m:t>𝑁</m:t>
                            </m:r>
                            <m:d>
                              <m:dPr>
                                <m:ctrlPr>
                                  <a:rPr lang="en-US" altLang="ja-JP" i="1">
                                    <a:latin typeface="Cambria Math" panose="02040503050406030204" pitchFamily="18" charset="0"/>
                                  </a:rPr>
                                </m:ctrlPr>
                              </m:dPr>
                              <m:e>
                                <m:r>
                                  <a:rPr lang="en-US" altLang="ja-JP" i="1">
                                    <a:latin typeface="Cambria Math" panose="02040503050406030204" pitchFamily="18" charset="0"/>
                                  </a:rPr>
                                  <m:t>𝑣</m:t>
                                </m:r>
                              </m:e>
                            </m:d>
                            <m:r>
                              <a:rPr lang="en-US" altLang="ja-JP" i="1">
                                <a:latin typeface="Cambria Math" panose="02040503050406030204" pitchFamily="18" charset="0"/>
                              </a:rPr>
                              <m:t>|</m:t>
                            </m:r>
                          </m:den>
                        </m:f>
                        <m:nary>
                          <m:naryPr>
                            <m:chr m:val="∑"/>
                            <m:ctrlPr>
                              <a:rPr lang="en-US" altLang="ja-JP" i="1">
                                <a:latin typeface="Cambria Math" panose="02040503050406030204" pitchFamily="18" charset="0"/>
                              </a:rPr>
                            </m:ctrlPr>
                          </m:naryPr>
                          <m:sub>
                            <m:r>
                              <m:rPr>
                                <m:brk m:alnAt="23"/>
                              </m:rPr>
                              <a:rPr lang="en-US" altLang="ja-JP" i="1">
                                <a:latin typeface="Cambria Math" panose="02040503050406030204" pitchFamily="18" charset="0"/>
                              </a:rPr>
                              <m:t>𝑢</m:t>
                            </m:r>
                            <m:r>
                              <a:rPr lang="en-US" altLang="ja-JP" i="1">
                                <a:latin typeface="Cambria Math" panose="02040503050406030204" pitchFamily="18" charset="0"/>
                              </a:rPr>
                              <m:t>∈</m:t>
                            </m:r>
                            <m:r>
                              <a:rPr lang="en-US" altLang="ja-JP" i="1">
                                <a:latin typeface="Cambria Math" panose="02040503050406030204" pitchFamily="18" charset="0"/>
                              </a:rPr>
                              <m:t>𝑁</m:t>
                            </m:r>
                            <m:d>
                              <m:dPr>
                                <m:ctrlPr>
                                  <a:rPr lang="en-US" altLang="ja-JP" i="1">
                                    <a:latin typeface="Cambria Math" panose="02040503050406030204" pitchFamily="18" charset="0"/>
                                  </a:rPr>
                                </m:ctrlPr>
                              </m:dPr>
                              <m:e>
                                <m:r>
                                  <a:rPr lang="en-US" altLang="ja-JP" i="1">
                                    <a:latin typeface="Cambria Math" panose="02040503050406030204" pitchFamily="18" charset="0"/>
                                  </a:rPr>
                                  <m:t>𝑣</m:t>
                                </m:r>
                              </m:e>
                            </m:d>
                          </m:sub>
                          <m:sup/>
                          <m:e>
                            <m:sSubSup>
                              <m:sSubSupPr>
                                <m:ctrlPr>
                                  <a:rPr lang="en-US" altLang="ja-JP" i="1">
                                    <a:latin typeface="Cambria Math" panose="02040503050406030204" pitchFamily="18" charset="0"/>
                                  </a:rPr>
                                </m:ctrlPr>
                              </m:sSubSupPr>
                              <m:e>
                                <m:r>
                                  <a:rPr lang="en-US" altLang="ja-JP" i="1">
                                    <a:latin typeface="Cambria Math" panose="02040503050406030204" pitchFamily="18" charset="0"/>
                                  </a:rPr>
                                  <m:t>h</m:t>
                                </m:r>
                              </m:e>
                              <m:sub>
                                <m:r>
                                  <a:rPr lang="en-US" altLang="ja-JP" i="1">
                                    <a:latin typeface="Cambria Math" panose="02040503050406030204" pitchFamily="18" charset="0"/>
                                  </a:rPr>
                                  <m:t>𝑢</m:t>
                                </m:r>
                              </m:sub>
                              <m:sup>
                                <m:r>
                                  <a:rPr lang="en-US" altLang="ja-JP" i="1">
                                    <a:latin typeface="Cambria Math" panose="02040503050406030204" pitchFamily="18" charset="0"/>
                                  </a:rPr>
                                  <m:t>(</m:t>
                                </m:r>
                                <m:r>
                                  <a:rPr lang="en-US" altLang="ja-JP" i="1">
                                    <a:latin typeface="Cambria Math" panose="02040503050406030204" pitchFamily="18" charset="0"/>
                                  </a:rPr>
                                  <m:t>𝑘</m:t>
                                </m:r>
                                <m:r>
                                  <a:rPr lang="en-US" altLang="ja-JP" i="1">
                                    <a:latin typeface="Cambria Math" panose="02040503050406030204" pitchFamily="18" charset="0"/>
                                  </a:rPr>
                                  <m:t>)</m:t>
                                </m:r>
                              </m:sup>
                            </m:sSubSup>
                          </m:e>
                        </m:nary>
                      </m:e>
                    </m:d>
                  </m:oMath>
                </a14:m>
                <a:endParaRPr lang="en-US" altLang="ja-JP" i="1">
                  <a:latin typeface="Cambria Math" panose="02040503050406030204" pitchFamily="18" charset="0"/>
                </a:endParaRPr>
              </a:p>
              <a:p>
                <a:r>
                  <a:rPr lang="en-US" altLang="ja-JP" b="1">
                    <a:solidFill>
                      <a:srgbClr val="D60093"/>
                    </a:solidFill>
                  </a:rPr>
                  <a:t>In matrix form</a:t>
                </a:r>
                <a:r>
                  <a:rPr lang="en-US" altLang="ja-JP"/>
                  <a:t>:</a:t>
                </a:r>
              </a:p>
              <a:p>
                <a:pPr marL="457200" lvl="1" indent="0">
                  <a:buNone/>
                </a:pPr>
                <a14:m>
                  <m:oMathPara xmlns:m="http://schemas.openxmlformats.org/officeDocument/2006/math">
                    <m:oMathParaPr>
                      <m:jc m:val="centerGroup"/>
                    </m:oMathParaPr>
                    <m:oMath xmlns:m="http://schemas.openxmlformats.org/officeDocument/2006/math">
                      <m:sSup>
                        <m:sSupPr>
                          <m:ctrlPr>
                            <a:rPr lang="en-US" altLang="ja-JP" i="1" smtClean="0">
                              <a:latin typeface="Cambria Math" panose="02040503050406030204" pitchFamily="18" charset="0"/>
                            </a:rPr>
                          </m:ctrlPr>
                        </m:sSupPr>
                        <m:e>
                          <m:r>
                            <a:rPr lang="en-US" altLang="ja-JP" b="1" i="1">
                              <a:latin typeface="Cambria Math" panose="02040503050406030204" pitchFamily="18" charset="0"/>
                            </a:rPr>
                            <m:t>𝑯</m:t>
                          </m:r>
                        </m:e>
                        <m:sup>
                          <m:r>
                            <a:rPr lang="en-US" altLang="ja-JP" i="1">
                              <a:latin typeface="Cambria Math" panose="02040503050406030204" pitchFamily="18" charset="0"/>
                            </a:rPr>
                            <m:t>(</m:t>
                          </m:r>
                          <m:r>
                            <a:rPr lang="en-US" altLang="ja-JP" b="0" i="1" smtClean="0">
                              <a:latin typeface="Cambria Math" panose="02040503050406030204" pitchFamily="18" charset="0"/>
                            </a:rPr>
                            <m:t>𝑘</m:t>
                          </m:r>
                          <m:r>
                            <a:rPr lang="en-US" altLang="ja-JP" i="1">
                              <a:latin typeface="Cambria Math" panose="02040503050406030204" pitchFamily="18" charset="0"/>
                            </a:rPr>
                            <m:t>+1)</m:t>
                          </m:r>
                        </m:sup>
                      </m:sSup>
                      <m:r>
                        <a:rPr lang="en-US" altLang="ja-JP" b="0" i="1" smtClean="0">
                          <a:latin typeface="Cambria Math" panose="02040503050406030204" pitchFamily="18" charset="0"/>
                        </a:rPr>
                        <m:t>=</m:t>
                      </m:r>
                      <m:r>
                        <m:rPr>
                          <m:sty m:val="p"/>
                        </m:rPr>
                        <a:rPr lang="en-US" altLang="ja-JP" b="0" i="0" smtClean="0">
                          <a:latin typeface="Cambria Math" panose="02040503050406030204" pitchFamily="18" charset="0"/>
                        </a:rPr>
                        <m:t>ReLU</m:t>
                      </m:r>
                      <m:d>
                        <m:dPr>
                          <m:ctrlPr>
                            <a:rPr lang="en-US" altLang="ja-JP" b="0" i="1" smtClean="0">
                              <a:latin typeface="Cambria Math" panose="02040503050406030204" pitchFamily="18" charset="0"/>
                            </a:rPr>
                          </m:ctrlPr>
                        </m:dPr>
                        <m:e>
                          <m:acc>
                            <m:accPr>
                              <m:chr m:val="̃"/>
                              <m:ctrlPr>
                                <a:rPr lang="en-US" altLang="ja-JP" b="1" i="1">
                                  <a:latin typeface="Cambria Math" panose="02040503050406030204" pitchFamily="18" charset="0"/>
                                </a:rPr>
                              </m:ctrlPr>
                            </m:accPr>
                            <m:e>
                              <m:r>
                                <a:rPr lang="en-US" altLang="ja-JP" b="1" i="1">
                                  <a:latin typeface="Cambria Math" panose="02040503050406030204" pitchFamily="18" charset="0"/>
                                </a:rPr>
                                <m:t>𝑨</m:t>
                              </m:r>
                            </m:e>
                          </m:acc>
                          <m:sSup>
                            <m:sSupPr>
                              <m:ctrlPr>
                                <a:rPr lang="en-US" altLang="ja-JP" b="1" i="1">
                                  <a:latin typeface="Cambria Math" panose="02040503050406030204" pitchFamily="18" charset="0"/>
                                </a:rPr>
                              </m:ctrlPr>
                            </m:sSupPr>
                            <m:e>
                              <m:r>
                                <a:rPr lang="en-US" altLang="ja-JP" b="1" i="1">
                                  <a:latin typeface="Cambria Math" panose="02040503050406030204" pitchFamily="18" charset="0"/>
                                </a:rPr>
                                <m:t>𝑯</m:t>
                              </m:r>
                            </m:e>
                            <m:sup>
                              <m:r>
                                <a:rPr lang="en-US" altLang="ja-JP" i="1">
                                  <a:latin typeface="Cambria Math" panose="02040503050406030204" pitchFamily="18" charset="0"/>
                                </a:rPr>
                                <m:t>(</m:t>
                              </m:r>
                              <m:r>
                                <a:rPr lang="en-US" altLang="ja-JP" b="0" i="1" smtClean="0">
                                  <a:latin typeface="Cambria Math" panose="02040503050406030204" pitchFamily="18" charset="0"/>
                                </a:rPr>
                                <m:t>𝑘</m:t>
                              </m:r>
                              <m:r>
                                <a:rPr lang="en-US" altLang="ja-JP" i="1">
                                  <a:latin typeface="Cambria Math" panose="02040503050406030204" pitchFamily="18" charset="0"/>
                                </a:rPr>
                                <m:t>)</m:t>
                              </m:r>
                            </m:sup>
                          </m:sSup>
                          <m:sSubSup>
                            <m:sSubSupPr>
                              <m:ctrlPr>
                                <a:rPr lang="en-US" altLang="ja-JP" b="1" i="1" smtClean="0">
                                  <a:latin typeface="Cambria Math" panose="02040503050406030204" pitchFamily="18" charset="0"/>
                                </a:rPr>
                              </m:ctrlPr>
                            </m:sSubSupPr>
                            <m:e>
                              <m:r>
                                <a:rPr lang="en-US" altLang="ja-JP" b="1" i="1" smtClean="0">
                                  <a:latin typeface="Cambria Math" panose="02040503050406030204" pitchFamily="18" charset="0"/>
                                </a:rPr>
                                <m:t>𝑾</m:t>
                              </m:r>
                            </m:e>
                            <m:sub>
                              <m:r>
                                <a:rPr lang="en-US" altLang="ja-JP" b="1" i="1" smtClean="0">
                                  <a:latin typeface="Cambria Math" panose="02040503050406030204" pitchFamily="18" charset="0"/>
                                </a:rPr>
                                <m:t>𝒌</m:t>
                              </m:r>
                            </m:sub>
                            <m:sup>
                              <m:r>
                                <m:rPr>
                                  <m:sty m:val="p"/>
                                </m:rPr>
                                <a:rPr lang="en-US" altLang="ja-JP" b="0" i="0" smtClean="0">
                                  <a:latin typeface="Cambria Math" panose="02040503050406030204" pitchFamily="18" charset="0"/>
                                </a:rPr>
                                <m:t>T</m:t>
                              </m:r>
                            </m:sup>
                          </m:sSubSup>
                        </m:e>
                      </m:d>
                    </m:oMath>
                  </m:oMathPara>
                </a14:m>
                <a:endParaRPr lang="en-US" altLang="ja-JP"/>
              </a:p>
              <a:p>
                <a:r>
                  <a:rPr lang="en-US" altLang="ja-JP"/>
                  <a:t>where</a:t>
                </a:r>
                <a14:m>
                  <m:oMath xmlns:m="http://schemas.openxmlformats.org/officeDocument/2006/math">
                    <m:r>
                      <a:rPr lang="en-US" altLang="ja-JP" b="0" i="0" smtClean="0">
                        <a:latin typeface="Cambria Math" panose="02040503050406030204" pitchFamily="18" charset="0"/>
                      </a:rPr>
                      <m:t> </m:t>
                    </m:r>
                    <m:acc>
                      <m:accPr>
                        <m:chr m:val="̃"/>
                        <m:ctrlPr>
                          <a:rPr lang="en-US" altLang="ja-JP" b="1" i="1">
                            <a:latin typeface="Cambria Math" panose="02040503050406030204" pitchFamily="18" charset="0"/>
                          </a:rPr>
                        </m:ctrlPr>
                      </m:accPr>
                      <m:e>
                        <m:r>
                          <a:rPr lang="en-US" altLang="ja-JP" b="1" i="1">
                            <a:latin typeface="Cambria Math" panose="02040503050406030204" pitchFamily="18" charset="0"/>
                          </a:rPr>
                          <m:t>𝑨</m:t>
                        </m:r>
                      </m:e>
                    </m:acc>
                    <m:r>
                      <a:rPr lang="en-US" altLang="ja-JP" i="1">
                        <a:latin typeface="Cambria Math" panose="02040503050406030204" pitchFamily="18" charset="0"/>
                      </a:rPr>
                      <m:t>=</m:t>
                    </m:r>
                    <m:sSup>
                      <m:sSupPr>
                        <m:ctrlPr>
                          <a:rPr lang="en-US" altLang="ja-JP" i="1">
                            <a:latin typeface="Cambria Math" panose="02040503050406030204" pitchFamily="18" charset="0"/>
                          </a:rPr>
                        </m:ctrlPr>
                      </m:sSupPr>
                      <m:e>
                        <m:r>
                          <a:rPr lang="en-US" altLang="ja-JP" b="1" i="1">
                            <a:latin typeface="Cambria Math" panose="02040503050406030204" pitchFamily="18" charset="0"/>
                          </a:rPr>
                          <m:t>𝑫</m:t>
                        </m:r>
                      </m:e>
                      <m:sup>
                        <m:r>
                          <a:rPr lang="en-US" altLang="ja-JP" i="1">
                            <a:latin typeface="Cambria Math" panose="02040503050406030204" pitchFamily="18" charset="0"/>
                          </a:rPr>
                          <m:t>−1</m:t>
                        </m:r>
                      </m:sup>
                    </m:sSup>
                    <m:r>
                      <a:rPr lang="en-US" altLang="ja-JP" b="1" i="1">
                        <a:latin typeface="Cambria Math" panose="02040503050406030204" pitchFamily="18" charset="0"/>
                      </a:rPr>
                      <m:t>𝑨</m:t>
                    </m:r>
                  </m:oMath>
                </a14:m>
                <a:r>
                  <a:rPr lang="en-US" altLang="ja-JP"/>
                  <a:t>.</a:t>
                </a:r>
              </a:p>
              <a:p>
                <a:r>
                  <a:rPr kumimoji="1" lang="en-US" altLang="ja-JP" b="1">
                    <a:solidFill>
                      <a:srgbClr val="C00000"/>
                    </a:solidFill>
                  </a:rPr>
                  <a:t>Note: </a:t>
                </a:r>
                <a:r>
                  <a:rPr kumimoji="1" lang="en-US" altLang="ja-JP"/>
                  <a:t>The original GCN uses re-normalized version: </a:t>
                </a:r>
                <a14:m>
                  <m:oMath xmlns:m="http://schemas.openxmlformats.org/officeDocument/2006/math">
                    <m:acc>
                      <m:accPr>
                        <m:chr m:val="̃"/>
                        <m:ctrlPr>
                          <a:rPr lang="en-US" altLang="ja-JP" b="1" i="1">
                            <a:latin typeface="Cambria Math" panose="02040503050406030204" pitchFamily="18" charset="0"/>
                          </a:rPr>
                        </m:ctrlPr>
                      </m:accPr>
                      <m:e>
                        <m:r>
                          <a:rPr lang="en-US" altLang="ja-JP" b="1" i="1">
                            <a:latin typeface="Cambria Math" panose="02040503050406030204" pitchFamily="18" charset="0"/>
                          </a:rPr>
                          <m:t>𝑨</m:t>
                        </m:r>
                      </m:e>
                    </m:acc>
                    <m:r>
                      <a:rPr lang="en-US" altLang="ja-JP">
                        <a:latin typeface="Cambria Math" panose="02040503050406030204" pitchFamily="18" charset="0"/>
                      </a:rPr>
                      <m:t>=</m:t>
                    </m:r>
                    <m:sSup>
                      <m:sSupPr>
                        <m:ctrlPr>
                          <a:rPr lang="en-US" altLang="ja-JP" i="1">
                            <a:latin typeface="Cambria Math" panose="02040503050406030204" pitchFamily="18" charset="0"/>
                          </a:rPr>
                        </m:ctrlPr>
                      </m:sSupPr>
                      <m:e>
                        <m:r>
                          <a:rPr lang="en-US" altLang="ja-JP" b="1" i="1">
                            <a:latin typeface="Cambria Math" panose="02040503050406030204" pitchFamily="18" charset="0"/>
                          </a:rPr>
                          <m:t>𝑫</m:t>
                        </m:r>
                      </m:e>
                      <m:sup>
                        <m:r>
                          <a:rPr lang="en-US" altLang="ja-JP" i="1">
                            <a:latin typeface="Cambria Math" panose="02040503050406030204" pitchFamily="18" charset="0"/>
                          </a:rPr>
                          <m:t>−1/2</m:t>
                        </m:r>
                      </m:sup>
                    </m:sSup>
                    <m:r>
                      <a:rPr lang="en-US" altLang="ja-JP" b="1" i="1">
                        <a:latin typeface="Cambria Math" panose="02040503050406030204" pitchFamily="18" charset="0"/>
                      </a:rPr>
                      <m:t>𝑨</m:t>
                    </m:r>
                    <m:sSup>
                      <m:sSupPr>
                        <m:ctrlPr>
                          <a:rPr lang="en-US" altLang="ja-JP" i="1">
                            <a:latin typeface="Cambria Math" panose="02040503050406030204" pitchFamily="18" charset="0"/>
                          </a:rPr>
                        </m:ctrlPr>
                      </m:sSupPr>
                      <m:e>
                        <m:r>
                          <a:rPr lang="en-US" altLang="ja-JP" b="1" i="1">
                            <a:latin typeface="Cambria Math" panose="02040503050406030204" pitchFamily="18" charset="0"/>
                          </a:rPr>
                          <m:t>𝑫</m:t>
                        </m:r>
                      </m:e>
                      <m:sup>
                        <m:r>
                          <a:rPr lang="en-US" altLang="ja-JP" i="1">
                            <a:latin typeface="Cambria Math" panose="02040503050406030204" pitchFamily="18" charset="0"/>
                          </a:rPr>
                          <m:t>−1/2</m:t>
                        </m:r>
                      </m:sup>
                    </m:sSup>
                    <m:r>
                      <a:rPr lang="en-US" altLang="ja-JP">
                        <a:latin typeface="Cambria Math" panose="02040503050406030204" pitchFamily="18" charset="0"/>
                      </a:rPr>
                      <m:t>.</m:t>
                    </m:r>
                  </m:oMath>
                </a14:m>
                <a:endParaRPr kumimoji="1" lang="en-US" altLang="ja-JP"/>
              </a:p>
              <a:p>
                <a:pPr lvl="1"/>
                <a:r>
                  <a:rPr kumimoji="1" lang="en-US" altLang="ja-JP"/>
                  <a:t>Empirically, this version of </a:t>
                </a:r>
                <a14:m>
                  <m:oMath xmlns:m="http://schemas.openxmlformats.org/officeDocument/2006/math">
                    <m:acc>
                      <m:accPr>
                        <m:chr m:val="̃"/>
                        <m:ctrlPr>
                          <a:rPr lang="en-US" altLang="ja-JP" b="1" i="1">
                            <a:latin typeface="Cambria Math" panose="02040503050406030204" pitchFamily="18" charset="0"/>
                          </a:rPr>
                        </m:ctrlPr>
                      </m:accPr>
                      <m:e>
                        <m:r>
                          <a:rPr lang="en-US" altLang="ja-JP" b="1" i="1">
                            <a:latin typeface="Cambria Math" panose="02040503050406030204" pitchFamily="18" charset="0"/>
                          </a:rPr>
                          <m:t>𝑨</m:t>
                        </m:r>
                      </m:e>
                    </m:acc>
                  </m:oMath>
                </a14:m>
                <a:r>
                  <a:rPr kumimoji="1" lang="en-US" altLang="ja-JP"/>
                  <a:t> often gives better performance than </a:t>
                </a:r>
                <a14:m>
                  <m:oMath xmlns:m="http://schemas.openxmlformats.org/officeDocument/2006/math">
                    <m:sSup>
                      <m:sSupPr>
                        <m:ctrlPr>
                          <a:rPr lang="en-US" altLang="ja-JP" i="1">
                            <a:latin typeface="Cambria Math" panose="02040503050406030204" pitchFamily="18" charset="0"/>
                          </a:rPr>
                        </m:ctrlPr>
                      </m:sSupPr>
                      <m:e>
                        <m:r>
                          <a:rPr lang="en-US" altLang="ja-JP" b="1" i="1">
                            <a:latin typeface="Cambria Math" panose="02040503050406030204" pitchFamily="18" charset="0"/>
                          </a:rPr>
                          <m:t>𝑫</m:t>
                        </m:r>
                      </m:e>
                      <m:sup>
                        <m:r>
                          <a:rPr lang="en-US" altLang="ja-JP" i="1">
                            <a:latin typeface="Cambria Math" panose="02040503050406030204" pitchFamily="18" charset="0"/>
                          </a:rPr>
                          <m:t>−1</m:t>
                        </m:r>
                      </m:sup>
                    </m:sSup>
                    <m:r>
                      <a:rPr lang="en-US" altLang="ja-JP" b="1" i="1">
                        <a:latin typeface="Cambria Math" panose="02040503050406030204" pitchFamily="18" charset="0"/>
                      </a:rPr>
                      <m:t>𝑨</m:t>
                    </m:r>
                  </m:oMath>
                </a14:m>
                <a:r>
                  <a:rPr kumimoji="1" lang="en-US" altLang="ja-JP"/>
                  <a:t>.</a:t>
                </a:r>
              </a:p>
            </p:txBody>
          </p:sp>
        </mc:Choice>
        <mc:Fallback xmlns="">
          <p:sp>
            <p:nvSpPr>
              <p:cNvPr id="3" name="コンテンツ プレースホルダー 2">
                <a:extLst>
                  <a:ext uri="{FF2B5EF4-FFF2-40B4-BE49-F238E27FC236}">
                    <a16:creationId xmlns:a16="http://schemas.microsoft.com/office/drawing/2014/main" id="{2FC9D5CD-CC23-3A4F-B05D-2BEB217A27B1}"/>
                  </a:ext>
                </a:extLst>
              </p:cNvPr>
              <p:cNvSpPr>
                <a:spLocks noGrp="1" noRot="1" noChangeAspect="1" noMove="1" noResize="1" noEditPoints="1" noAdjustHandles="1" noChangeArrowheads="1" noChangeShapeType="1" noTextEdit="1"/>
              </p:cNvSpPr>
              <p:nvPr>
                <p:ph idx="1"/>
              </p:nvPr>
            </p:nvSpPr>
            <p:spPr>
              <a:blipFill>
                <a:blip r:embed="rId2"/>
                <a:stretch>
                  <a:fillRect l="-296" t="-696"/>
                </a:stretch>
              </a:blipFill>
            </p:spPr>
            <p:txBody>
              <a:bodyPr/>
              <a:lstStyle/>
              <a:p>
                <a:r>
                  <a:rPr lang="en-US">
                    <a:noFill/>
                  </a:rPr>
                  <a:t> </a:t>
                </a:r>
              </a:p>
            </p:txBody>
          </p:sp>
        </mc:Fallback>
      </mc:AlternateContent>
      <p:sp>
        <p:nvSpPr>
          <p:cNvPr id="4" name="日付プレースホルダー 3">
            <a:extLst>
              <a:ext uri="{FF2B5EF4-FFF2-40B4-BE49-F238E27FC236}">
                <a16:creationId xmlns:a16="http://schemas.microsoft.com/office/drawing/2014/main" id="{70882AC1-F85E-9B4A-8102-FE72D5116107}"/>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フッター プレースホルダー 4">
            <a:extLst>
              <a:ext uri="{FF2B5EF4-FFF2-40B4-BE49-F238E27FC236}">
                <a16:creationId xmlns:a16="http://schemas.microsoft.com/office/drawing/2014/main" id="{F40CDA24-0267-9D42-9025-B71B564ED7F3}"/>
              </a:ext>
            </a:extLst>
          </p:cNvPr>
          <p:cNvSpPr>
            <a:spLocks noGrp="1"/>
          </p:cNvSpPr>
          <p:nvPr>
            <p:ph type="ftr" sz="quarter" idx="11"/>
          </p:nvPr>
        </p:nvSpPr>
        <p:spPr/>
        <p:txBody>
          <a:bodyPr/>
          <a:lstStyle/>
          <a:p>
            <a:r>
              <a:rPr lang="en-US"/>
              <a:t>Jure Leskovec, Stanford CS224W: Machine Learning with Graphs</a:t>
            </a:r>
          </a:p>
        </p:txBody>
      </p:sp>
      <p:sp>
        <p:nvSpPr>
          <p:cNvPr id="6" name="スライド番号プレースホルダー 5">
            <a:extLst>
              <a:ext uri="{FF2B5EF4-FFF2-40B4-BE49-F238E27FC236}">
                <a16:creationId xmlns:a16="http://schemas.microsoft.com/office/drawing/2014/main" id="{E9734908-E664-B44B-B621-B82A3BC6FF84}"/>
              </a:ext>
            </a:extLst>
          </p:cNvPr>
          <p:cNvSpPr>
            <a:spLocks noGrp="1"/>
          </p:cNvSpPr>
          <p:nvPr>
            <p:ph type="sldNum" sz="quarter" idx="12"/>
          </p:nvPr>
        </p:nvSpPr>
        <p:spPr/>
        <p:txBody>
          <a:bodyPr/>
          <a:lstStyle/>
          <a:p>
            <a:fld id="{19B12225-5612-419B-A8D5-4B8EEE4C217E}" type="slidenum">
              <a:rPr lang="en-US" smtClean="0"/>
              <a:pPr/>
              <a:t>68</a:t>
            </a:fld>
            <a:endParaRPr lang="en-US"/>
          </a:p>
        </p:txBody>
      </p:sp>
    </p:spTree>
    <p:extLst>
      <p:ext uri="{BB962C8B-B14F-4D97-AF65-F5344CB8AC3E}">
        <p14:creationId xmlns:p14="http://schemas.microsoft.com/office/powerpoint/2010/main" val="29700168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99E5C5E-C310-AE46-86AD-E6626C01D9C2}"/>
              </a:ext>
            </a:extLst>
          </p:cNvPr>
          <p:cNvSpPr>
            <a:spLocks noGrp="1"/>
          </p:cNvSpPr>
          <p:nvPr>
            <p:ph type="title"/>
          </p:nvPr>
        </p:nvSpPr>
        <p:spPr>
          <a:xfrm>
            <a:off x="333630" y="76200"/>
            <a:ext cx="8686800" cy="987552"/>
          </a:xfrm>
        </p:spPr>
        <p:txBody>
          <a:bodyPr>
            <a:normAutofit fontScale="90000"/>
          </a:bodyPr>
          <a:lstStyle/>
          <a:p>
            <a:r>
              <a:rPr kumimoji="1" lang="en-US" altLang="ja-JP"/>
              <a:t>Review: GCN for Node Classification</a:t>
            </a:r>
            <a:endParaRPr kumimoji="1" lang="ja-JP" altLang="en-US"/>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52AEC097-9C6C-9747-857C-D2F229E4FAE1}"/>
                  </a:ext>
                </a:extLst>
              </p:cNvPr>
              <p:cNvSpPr>
                <a:spLocks noGrp="1"/>
              </p:cNvSpPr>
              <p:nvPr>
                <p:ph idx="1"/>
              </p:nvPr>
            </p:nvSpPr>
            <p:spPr/>
            <p:txBody>
              <a:bodyPr/>
              <a:lstStyle/>
              <a:p>
                <a:r>
                  <a:rPr kumimoji="1" lang="en-US" altLang="ja-JP"/>
                  <a:t>2-layer GCN for </a:t>
                </a:r>
                <a14:m>
                  <m:oMath xmlns:m="http://schemas.openxmlformats.org/officeDocument/2006/math">
                    <m:r>
                      <a:rPr kumimoji="1" lang="en-US" altLang="ja-JP" i="1" dirty="0" smtClean="0">
                        <a:latin typeface="Cambria Math" panose="02040503050406030204" pitchFamily="18" charset="0"/>
                      </a:rPr>
                      <m:t>𝐶</m:t>
                    </m:r>
                  </m:oMath>
                </a14:m>
                <a:r>
                  <a:rPr kumimoji="1" lang="en-US" altLang="ja-JP"/>
                  <a:t>-class node classification :</a:t>
                </a:r>
              </a:p>
              <a:p>
                <a:pPr marL="118872" indent="0" algn="ctr">
                  <a:buNone/>
                </a:pPr>
                <a14:m>
                  <m:oMath xmlns:m="http://schemas.openxmlformats.org/officeDocument/2006/math">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𝑓</m:t>
                        </m:r>
                      </m:e>
                      <m:sub>
                        <m:r>
                          <a:rPr lang="en-US" altLang="ja-JP" b="1" i="1" smtClean="0">
                            <a:solidFill>
                              <a:srgbClr val="D60093"/>
                            </a:solidFill>
                            <a:latin typeface="Cambria Math" panose="02040503050406030204" pitchFamily="18" charset="0"/>
                          </a:rPr>
                          <m:t>𝜽</m:t>
                        </m:r>
                      </m:sub>
                    </m:sSub>
                    <m:r>
                      <a:rPr lang="en-US" altLang="ja-JP" b="0" i="0" smtClean="0">
                        <a:latin typeface="Cambria Math" panose="02040503050406030204" pitchFamily="18" charset="0"/>
                      </a:rPr>
                      <m:t>(</m:t>
                    </m:r>
                    <m:r>
                      <a:rPr lang="en-US" altLang="ja-JP" b="1" i="1" smtClean="0">
                        <a:latin typeface="Cambria Math" panose="02040503050406030204" pitchFamily="18" charset="0"/>
                      </a:rPr>
                      <m:t>𝑨</m:t>
                    </m:r>
                    <m:r>
                      <a:rPr lang="en-US" altLang="ja-JP" b="1" i="1" smtClean="0">
                        <a:latin typeface="Cambria Math" panose="02040503050406030204" pitchFamily="18" charset="0"/>
                      </a:rPr>
                      <m:t>, </m:t>
                    </m:r>
                    <m:r>
                      <a:rPr lang="en-US" altLang="ja-JP" b="1" i="1" smtClean="0">
                        <a:latin typeface="Cambria Math" panose="02040503050406030204" pitchFamily="18" charset="0"/>
                      </a:rPr>
                      <m:t>𝑿</m:t>
                    </m:r>
                    <m:r>
                      <a:rPr lang="en-US" altLang="ja-JP" b="0" i="0" smtClean="0">
                        <a:latin typeface="Cambria Math" panose="02040503050406030204" pitchFamily="18" charset="0"/>
                      </a:rPr>
                      <m:t>)=</m:t>
                    </m:r>
                    <m:r>
                      <m:rPr>
                        <m:sty m:val="p"/>
                      </m:rPr>
                      <a:rPr lang="en-GB" altLang="ja-JP" i="0">
                        <a:latin typeface="Cambria Math" panose="02040503050406030204" pitchFamily="18" charset="0"/>
                      </a:rPr>
                      <m:t>softmax</m:t>
                    </m:r>
                    <m:d>
                      <m:dPr>
                        <m:ctrlPr>
                          <a:rPr lang="en-GB" altLang="ja-JP" i="1">
                            <a:latin typeface="Cambria Math" panose="02040503050406030204" pitchFamily="18" charset="0"/>
                          </a:rPr>
                        </m:ctrlPr>
                      </m:dPr>
                      <m:e>
                        <m:acc>
                          <m:accPr>
                            <m:chr m:val="̃"/>
                            <m:ctrlPr>
                              <a:rPr lang="en-US" altLang="ja-JP" b="1" i="1">
                                <a:latin typeface="Cambria Math" panose="02040503050406030204" pitchFamily="18" charset="0"/>
                              </a:rPr>
                            </m:ctrlPr>
                          </m:accPr>
                          <m:e>
                            <m:r>
                              <a:rPr lang="en-US" altLang="ja-JP" b="1" i="1">
                                <a:latin typeface="Cambria Math" panose="02040503050406030204" pitchFamily="18" charset="0"/>
                              </a:rPr>
                              <m:t>𝑨</m:t>
                            </m:r>
                          </m:e>
                        </m:acc>
                        <m:r>
                          <a:rPr lang="en-US" altLang="ja-JP" b="0" i="0" smtClean="0">
                            <a:latin typeface="Cambria Math" panose="02040503050406030204" pitchFamily="18" charset="0"/>
                          </a:rPr>
                          <m:t> </m:t>
                        </m:r>
                        <m:r>
                          <m:rPr>
                            <m:sty m:val="p"/>
                          </m:rPr>
                          <a:rPr lang="de-DE" altLang="ja-JP" i="0">
                            <a:latin typeface="Cambria Math" panose="02040503050406030204" pitchFamily="18" charset="0"/>
                          </a:rPr>
                          <m:t>ReLU</m:t>
                        </m:r>
                        <m:d>
                          <m:dPr>
                            <m:ctrlPr>
                              <a:rPr lang="en-GB" altLang="ja-JP" i="1">
                                <a:latin typeface="Cambria Math" panose="02040503050406030204" pitchFamily="18" charset="0"/>
                              </a:rPr>
                            </m:ctrlPr>
                          </m:dPr>
                          <m:e>
                            <m:acc>
                              <m:accPr>
                                <m:chr m:val="̃"/>
                                <m:ctrlPr>
                                  <a:rPr lang="en-US" altLang="ja-JP" b="1" i="1">
                                    <a:latin typeface="Cambria Math" panose="02040503050406030204" pitchFamily="18" charset="0"/>
                                  </a:rPr>
                                </m:ctrlPr>
                              </m:accPr>
                              <m:e>
                                <m:r>
                                  <a:rPr lang="en-US" altLang="ja-JP" b="1" i="1">
                                    <a:latin typeface="Cambria Math" panose="02040503050406030204" pitchFamily="18" charset="0"/>
                                  </a:rPr>
                                  <m:t>𝑨</m:t>
                                </m:r>
                              </m:e>
                            </m:acc>
                            <m:r>
                              <a:rPr lang="en-GB" altLang="ja-JP" b="1" i="1">
                                <a:latin typeface="Cambria Math" panose="02040503050406030204" pitchFamily="18" charset="0"/>
                              </a:rPr>
                              <m:t>𝑿</m:t>
                            </m:r>
                            <m:sSub>
                              <m:sSubPr>
                                <m:ctrlPr>
                                  <a:rPr lang="en-US" altLang="ja-JP" b="1" i="1" smtClean="0">
                                    <a:solidFill>
                                      <a:srgbClr val="D60093"/>
                                    </a:solidFill>
                                    <a:latin typeface="Cambria Math" panose="02040503050406030204" pitchFamily="18" charset="0"/>
                                  </a:rPr>
                                </m:ctrlPr>
                              </m:sSubPr>
                              <m:e>
                                <m:r>
                                  <a:rPr lang="en-US" altLang="ja-JP" b="1" i="1" smtClean="0">
                                    <a:solidFill>
                                      <a:srgbClr val="D60093"/>
                                    </a:solidFill>
                                    <a:latin typeface="Cambria Math" panose="02040503050406030204" pitchFamily="18" charset="0"/>
                                  </a:rPr>
                                  <m:t>𝑾</m:t>
                                </m:r>
                              </m:e>
                              <m:sub>
                                <m:r>
                                  <a:rPr lang="en-US" altLang="ja-JP" b="1" i="1" smtClean="0">
                                    <a:solidFill>
                                      <a:srgbClr val="D60093"/>
                                    </a:solidFill>
                                    <a:latin typeface="Cambria Math" panose="02040503050406030204" pitchFamily="18" charset="0"/>
                                  </a:rPr>
                                  <m:t>𝟏</m:t>
                                </m:r>
                              </m:sub>
                            </m:sSub>
                          </m:e>
                        </m:d>
                        <m:sSub>
                          <m:sSubPr>
                            <m:ctrlPr>
                              <a:rPr lang="en-US" altLang="ja-JP" b="1" i="1" smtClean="0">
                                <a:solidFill>
                                  <a:srgbClr val="D60093"/>
                                </a:solidFill>
                                <a:latin typeface="Cambria Math" panose="02040503050406030204" pitchFamily="18" charset="0"/>
                              </a:rPr>
                            </m:ctrlPr>
                          </m:sSubPr>
                          <m:e>
                            <m:r>
                              <a:rPr lang="en-US" altLang="ja-JP" b="1" i="1" smtClean="0">
                                <a:solidFill>
                                  <a:srgbClr val="D60093"/>
                                </a:solidFill>
                                <a:latin typeface="Cambria Math" panose="02040503050406030204" pitchFamily="18" charset="0"/>
                              </a:rPr>
                              <m:t>𝑾</m:t>
                            </m:r>
                          </m:e>
                          <m:sub>
                            <m:r>
                              <a:rPr lang="en-US" altLang="ja-JP" b="1" i="1" smtClean="0">
                                <a:solidFill>
                                  <a:srgbClr val="D60093"/>
                                </a:solidFill>
                                <a:latin typeface="Cambria Math" panose="02040503050406030204" pitchFamily="18" charset="0"/>
                              </a:rPr>
                              <m:t>𝟐</m:t>
                            </m:r>
                          </m:sub>
                        </m:sSub>
                      </m:e>
                    </m:d>
                  </m:oMath>
                </a14:m>
                <a:r>
                  <a:rPr lang="en-US" altLang="ja-JP" i="1"/>
                  <a:t>,</a:t>
                </a:r>
                <a:endParaRPr lang="ja-JP" altLang="en-US" i="1"/>
              </a:p>
              <a:p>
                <a:r>
                  <a:rPr kumimoji="1" lang="en-US" altLang="ja-JP"/>
                  <a:t>where </a:t>
                </a:r>
              </a:p>
              <a:p>
                <a:pPr lvl="1"/>
                <a14:m>
                  <m:oMath xmlns:m="http://schemas.openxmlformats.org/officeDocument/2006/math">
                    <m:r>
                      <a:rPr kumimoji="1" lang="en-US" altLang="ja-JP" b="1" i="1" smtClean="0">
                        <a:solidFill>
                          <a:srgbClr val="D60093"/>
                        </a:solidFill>
                        <a:latin typeface="Cambria Math" panose="02040503050406030204" pitchFamily="18" charset="0"/>
                      </a:rPr>
                      <m:t>𝜽</m:t>
                    </m:r>
                    <m:r>
                      <a:rPr kumimoji="1" lang="en-US" altLang="ja-JP" b="0" i="1" smtClean="0">
                        <a:latin typeface="Cambria Math" panose="02040503050406030204" pitchFamily="18" charset="0"/>
                      </a:rPr>
                      <m:t>={</m:t>
                    </m:r>
                    <m:sSub>
                      <m:sSubPr>
                        <m:ctrlPr>
                          <a:rPr kumimoji="1" lang="en-US" altLang="ja-JP" b="1" i="1" smtClean="0">
                            <a:solidFill>
                              <a:srgbClr val="D60093"/>
                            </a:solidFill>
                            <a:latin typeface="Cambria Math" panose="02040503050406030204" pitchFamily="18" charset="0"/>
                          </a:rPr>
                        </m:ctrlPr>
                      </m:sSubPr>
                      <m:e>
                        <m:r>
                          <a:rPr kumimoji="1" lang="en-US" altLang="ja-JP" b="1" i="1" smtClean="0">
                            <a:solidFill>
                              <a:srgbClr val="D60093"/>
                            </a:solidFill>
                            <a:latin typeface="Cambria Math" panose="02040503050406030204" pitchFamily="18" charset="0"/>
                          </a:rPr>
                          <m:t>𝑾</m:t>
                        </m:r>
                      </m:e>
                      <m:sub>
                        <m:r>
                          <a:rPr kumimoji="1" lang="en-US" altLang="ja-JP" b="1" i="1" smtClean="0">
                            <a:solidFill>
                              <a:srgbClr val="D60093"/>
                            </a:solidFill>
                            <a:latin typeface="Cambria Math" panose="02040503050406030204" pitchFamily="18" charset="0"/>
                          </a:rPr>
                          <m:t>𝟏</m:t>
                        </m:r>
                      </m:sub>
                    </m:sSub>
                    <m:r>
                      <a:rPr kumimoji="1" lang="en-US" altLang="ja-JP" b="1" i="1" smtClean="0">
                        <a:solidFill>
                          <a:srgbClr val="D60093"/>
                        </a:solidFill>
                        <a:latin typeface="Cambria Math" panose="02040503050406030204" pitchFamily="18" charset="0"/>
                      </a:rPr>
                      <m:t>,</m:t>
                    </m:r>
                    <m:sSub>
                      <m:sSubPr>
                        <m:ctrlPr>
                          <a:rPr kumimoji="1" lang="en-US" altLang="ja-JP" b="1" i="1" smtClean="0">
                            <a:solidFill>
                              <a:srgbClr val="D60093"/>
                            </a:solidFill>
                            <a:latin typeface="Cambria Math" panose="02040503050406030204" pitchFamily="18" charset="0"/>
                          </a:rPr>
                        </m:ctrlPr>
                      </m:sSubPr>
                      <m:e>
                        <m:r>
                          <a:rPr kumimoji="1" lang="en-US" altLang="ja-JP" b="1" i="1" smtClean="0">
                            <a:solidFill>
                              <a:srgbClr val="D60093"/>
                            </a:solidFill>
                            <a:latin typeface="Cambria Math" panose="02040503050406030204" pitchFamily="18" charset="0"/>
                          </a:rPr>
                          <m:t>𝑾</m:t>
                        </m:r>
                      </m:e>
                      <m:sub>
                        <m:r>
                          <a:rPr kumimoji="1" lang="en-US" altLang="ja-JP" b="1" i="1" smtClean="0">
                            <a:solidFill>
                              <a:srgbClr val="D60093"/>
                            </a:solidFill>
                            <a:latin typeface="Cambria Math" panose="02040503050406030204" pitchFamily="18" charset="0"/>
                          </a:rPr>
                          <m:t>𝟐</m:t>
                        </m:r>
                      </m:sub>
                    </m:sSub>
                    <m:r>
                      <a:rPr kumimoji="1" lang="en-US" altLang="ja-JP" b="0" i="1" smtClean="0">
                        <a:latin typeface="Cambria Math" panose="02040503050406030204" pitchFamily="18" charset="0"/>
                      </a:rPr>
                      <m:t>}</m:t>
                    </m:r>
                  </m:oMath>
                </a14:m>
                <a:r>
                  <a:rPr kumimoji="1" lang="en-US" altLang="ja-JP"/>
                  <a:t> is all learnable parameters</a:t>
                </a:r>
              </a:p>
              <a:p>
                <a:pPr lvl="1"/>
                <a:r>
                  <a:rPr kumimoji="1" lang="en-US" altLang="ja-JP"/>
                  <a:t>The </a:t>
                </a:r>
                <a:r>
                  <a:rPr kumimoji="1" lang="en-US" altLang="ja-JP" err="1"/>
                  <a:t>softmax</a:t>
                </a:r>
                <a:r>
                  <a:rPr kumimoji="1" lang="en-US" altLang="ja-JP"/>
                  <a:t> outputs the class probability distribution for every node:</a:t>
                </a:r>
              </a:p>
              <a:p>
                <a:pPr lvl="2"/>
                <a14:m>
                  <m:oMath xmlns:m="http://schemas.openxmlformats.org/officeDocument/2006/math">
                    <m:sSub>
                      <m:sSubPr>
                        <m:ctrlPr>
                          <a:rPr lang="en-US" altLang="ja-JP" i="1" smtClean="0">
                            <a:solidFill>
                              <a:schemeClr val="tx1"/>
                            </a:solidFill>
                            <a:latin typeface="Cambria Math" panose="02040503050406030204" pitchFamily="18" charset="0"/>
                          </a:rPr>
                        </m:ctrlPr>
                      </m:sSubPr>
                      <m:e>
                        <m:r>
                          <a:rPr lang="en-US" altLang="ja-JP" i="1">
                            <a:solidFill>
                              <a:schemeClr val="tx1"/>
                            </a:solidFill>
                            <a:latin typeface="Cambria Math" panose="02040503050406030204" pitchFamily="18" charset="0"/>
                          </a:rPr>
                          <m:t>𝑓</m:t>
                        </m:r>
                      </m:e>
                      <m:sub>
                        <m:r>
                          <a:rPr lang="en-US" altLang="ja-JP" b="1" i="1">
                            <a:solidFill>
                              <a:schemeClr val="tx1"/>
                            </a:solidFill>
                            <a:latin typeface="Cambria Math" panose="02040503050406030204" pitchFamily="18" charset="0"/>
                          </a:rPr>
                          <m:t>𝜽</m:t>
                        </m:r>
                      </m:sub>
                    </m:sSub>
                    <m:d>
                      <m:dPr>
                        <m:ctrlPr>
                          <a:rPr lang="en-US" altLang="ja-JP" i="1">
                            <a:solidFill>
                              <a:schemeClr val="tx1"/>
                            </a:solidFill>
                            <a:latin typeface="Cambria Math" panose="02040503050406030204" pitchFamily="18" charset="0"/>
                          </a:rPr>
                        </m:ctrlPr>
                      </m:dPr>
                      <m:e>
                        <m:r>
                          <a:rPr lang="en-US" altLang="ja-JP" b="1" i="1">
                            <a:solidFill>
                              <a:schemeClr val="tx1"/>
                            </a:solidFill>
                            <a:latin typeface="Cambria Math" panose="02040503050406030204" pitchFamily="18" charset="0"/>
                          </a:rPr>
                          <m:t>𝑨</m:t>
                        </m:r>
                        <m:r>
                          <a:rPr lang="en-US" altLang="ja-JP" b="1" i="1">
                            <a:solidFill>
                              <a:schemeClr val="tx1"/>
                            </a:solidFill>
                            <a:latin typeface="Cambria Math" panose="02040503050406030204" pitchFamily="18" charset="0"/>
                          </a:rPr>
                          <m:t>, </m:t>
                        </m:r>
                        <m:r>
                          <a:rPr lang="en-US" altLang="ja-JP" b="1" i="1">
                            <a:solidFill>
                              <a:schemeClr val="tx1"/>
                            </a:solidFill>
                            <a:latin typeface="Cambria Math" panose="02040503050406030204" pitchFamily="18" charset="0"/>
                          </a:rPr>
                          <m:t>𝑿</m:t>
                        </m:r>
                      </m:e>
                    </m:d>
                    <m:r>
                      <a:rPr lang="en-US" altLang="ja-JP" b="0" i="1" smtClean="0">
                        <a:solidFill>
                          <a:schemeClr val="tx1"/>
                        </a:solidFill>
                        <a:latin typeface="Cambria Math" panose="02040503050406030204" pitchFamily="18" charset="0"/>
                      </a:rPr>
                      <m:t>∈</m:t>
                    </m:r>
                  </m:oMath>
                </a14:m>
                <a:r>
                  <a:rPr lang="en-US" altLang="ja-JP" b="1">
                    <a:ea typeface="Cambria Math" panose="02040503050406030204" pitchFamily="18" charset="0"/>
                  </a:rPr>
                  <a:t> </a:t>
                </a:r>
                <a14:m>
                  <m:oMath xmlns:m="http://schemas.openxmlformats.org/officeDocument/2006/math">
                    <m:sSup>
                      <m:sSupPr>
                        <m:ctrlPr>
                          <a:rPr lang="en-US" altLang="ja-JP" b="1" i="1">
                            <a:latin typeface="Cambria Math" panose="02040503050406030204" pitchFamily="18" charset="0"/>
                            <a:ea typeface="Cambria Math" panose="02040503050406030204" pitchFamily="18" charset="0"/>
                          </a:rPr>
                        </m:ctrlPr>
                      </m:sSupPr>
                      <m:e>
                        <m:r>
                          <a:rPr lang="en-US" altLang="ja-JP" b="1" i="1">
                            <a:latin typeface="Cambria Math" panose="02040503050406030204" pitchFamily="18" charset="0"/>
                            <a:ea typeface="Cambria Math" panose="02040503050406030204" pitchFamily="18" charset="0"/>
                          </a:rPr>
                          <m:t>ℝ</m:t>
                        </m:r>
                      </m:e>
                      <m:sup>
                        <m:r>
                          <a:rPr lang="en-US" altLang="ja-JP" i="1">
                            <a:latin typeface="Cambria Math" panose="02040503050406030204" pitchFamily="18" charset="0"/>
                            <a:ea typeface="Cambria Math" panose="02040503050406030204" pitchFamily="18" charset="0"/>
                          </a:rPr>
                          <m:t>|</m:t>
                        </m:r>
                        <m:r>
                          <a:rPr lang="en-US" altLang="ja-JP" i="1">
                            <a:latin typeface="Cambria Math" panose="02040503050406030204" pitchFamily="18" charset="0"/>
                            <a:ea typeface="Cambria Math" panose="02040503050406030204" pitchFamily="18" charset="0"/>
                          </a:rPr>
                          <m:t>𝑉</m:t>
                        </m:r>
                        <m:r>
                          <a:rPr lang="en-US" altLang="ja-JP" i="1">
                            <a:latin typeface="Cambria Math" panose="02040503050406030204" pitchFamily="18" charset="0"/>
                            <a:ea typeface="Cambria Math" panose="02040503050406030204" pitchFamily="18" charset="0"/>
                          </a:rPr>
                          <m:t>|×</m:t>
                        </m:r>
                        <m:r>
                          <a:rPr lang="en-US" altLang="ja-JP" b="0" i="1" smtClean="0">
                            <a:latin typeface="Cambria Math" panose="02040503050406030204" pitchFamily="18" charset="0"/>
                            <a:ea typeface="Cambria Math" panose="02040503050406030204" pitchFamily="18" charset="0"/>
                          </a:rPr>
                          <m:t>𝐶</m:t>
                        </m:r>
                      </m:sup>
                    </m:sSup>
                  </m:oMath>
                </a14:m>
                <a:r>
                  <a:rPr kumimoji="1" lang="en-US" altLang="ja-JP">
                    <a:solidFill>
                      <a:schemeClr val="tx1"/>
                    </a:solidFill>
                  </a:rPr>
                  <a:t>: class probability matrix of nodes in </a:t>
                </a:r>
                <a14:m>
                  <m:oMath xmlns:m="http://schemas.openxmlformats.org/officeDocument/2006/math">
                    <m:r>
                      <a:rPr kumimoji="1" lang="en-US" altLang="ja-JP" i="1" dirty="0" smtClean="0">
                        <a:solidFill>
                          <a:schemeClr val="tx1"/>
                        </a:solidFill>
                        <a:latin typeface="Cambria Math" panose="02040503050406030204" pitchFamily="18" charset="0"/>
                      </a:rPr>
                      <m:t>𝑉</m:t>
                    </m:r>
                  </m:oMath>
                </a14:m>
                <a:r>
                  <a:rPr kumimoji="1" lang="en-US" altLang="ja-JP">
                    <a:solidFill>
                      <a:schemeClr val="tx1"/>
                    </a:solidFill>
                  </a:rPr>
                  <a:t>.</a:t>
                </a:r>
              </a:p>
              <a:p>
                <a:pPr lvl="2"/>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𝑓</m:t>
                        </m:r>
                      </m:e>
                      <m:sub>
                        <m:r>
                          <a:rPr lang="en-US" altLang="ja-JP" b="1" i="1">
                            <a:latin typeface="Cambria Math" panose="02040503050406030204" pitchFamily="18" charset="0"/>
                          </a:rPr>
                          <m:t>𝜽</m:t>
                        </m:r>
                      </m:sub>
                    </m:sSub>
                    <m:sSub>
                      <m:sSubPr>
                        <m:ctrlPr>
                          <a:rPr lang="en-US" altLang="ja-JP" b="1" i="1" smtClean="0">
                            <a:latin typeface="Cambria Math" panose="02040503050406030204" pitchFamily="18" charset="0"/>
                          </a:rPr>
                        </m:ctrlPr>
                      </m:sSubPr>
                      <m:e>
                        <m:d>
                          <m:dPr>
                            <m:ctrlPr>
                              <a:rPr lang="en-US" altLang="ja-JP" i="1">
                                <a:latin typeface="Cambria Math" panose="02040503050406030204" pitchFamily="18" charset="0"/>
                              </a:rPr>
                            </m:ctrlPr>
                          </m:dPr>
                          <m:e>
                            <m:r>
                              <a:rPr lang="en-US" altLang="ja-JP" b="1" i="1">
                                <a:latin typeface="Cambria Math" panose="02040503050406030204" pitchFamily="18" charset="0"/>
                              </a:rPr>
                              <m:t>𝑨</m:t>
                            </m:r>
                            <m:r>
                              <a:rPr lang="en-US" altLang="ja-JP" b="1" i="1">
                                <a:latin typeface="Cambria Math" panose="02040503050406030204" pitchFamily="18" charset="0"/>
                              </a:rPr>
                              <m:t>, </m:t>
                            </m:r>
                            <m:r>
                              <a:rPr lang="en-US" altLang="ja-JP" b="1" i="1">
                                <a:latin typeface="Cambria Math" panose="02040503050406030204" pitchFamily="18" charset="0"/>
                              </a:rPr>
                              <m:t>𝑿</m:t>
                            </m:r>
                          </m:e>
                        </m:d>
                      </m:e>
                      <m:sub>
                        <m:r>
                          <a:rPr lang="en-US" altLang="ja-JP" b="0" i="1" smtClean="0">
                            <a:latin typeface="Cambria Math" panose="02040503050406030204" pitchFamily="18" charset="0"/>
                          </a:rPr>
                          <m:t>𝑣</m:t>
                        </m:r>
                      </m:sub>
                    </m:sSub>
                    <m:r>
                      <a:rPr lang="en-US" altLang="ja-JP" b="1" i="1" smtClean="0">
                        <a:latin typeface="Cambria Math" panose="02040503050406030204" pitchFamily="18" charset="0"/>
                      </a:rPr>
                      <m:t>∈</m:t>
                    </m:r>
                    <m:sSup>
                      <m:sSupPr>
                        <m:ctrlPr>
                          <a:rPr lang="en-US" altLang="ja-JP" b="1" i="1">
                            <a:latin typeface="Cambria Math" panose="02040503050406030204" pitchFamily="18" charset="0"/>
                            <a:ea typeface="Cambria Math" panose="02040503050406030204" pitchFamily="18" charset="0"/>
                          </a:rPr>
                        </m:ctrlPr>
                      </m:sSupPr>
                      <m:e>
                        <m:r>
                          <a:rPr lang="en-US" altLang="ja-JP" b="1" i="1">
                            <a:latin typeface="Cambria Math" panose="02040503050406030204" pitchFamily="18" charset="0"/>
                            <a:ea typeface="Cambria Math" panose="02040503050406030204" pitchFamily="18" charset="0"/>
                          </a:rPr>
                          <m:t>ℝ</m:t>
                        </m:r>
                      </m:e>
                      <m:sup>
                        <m:r>
                          <a:rPr lang="en-US" altLang="ja-JP" i="1">
                            <a:latin typeface="Cambria Math" panose="02040503050406030204" pitchFamily="18" charset="0"/>
                            <a:ea typeface="Cambria Math" panose="02040503050406030204" pitchFamily="18" charset="0"/>
                          </a:rPr>
                          <m:t>𝐶</m:t>
                        </m:r>
                      </m:sup>
                    </m:sSup>
                  </m:oMath>
                </a14:m>
                <a:r>
                  <a:rPr kumimoji="1" lang="en-US" altLang="ja-JP">
                    <a:solidFill>
                      <a:schemeClr val="tx1"/>
                    </a:solidFill>
                  </a:rPr>
                  <a:t> is the class probability for node </a:t>
                </a:r>
                <a14:m>
                  <m:oMath xmlns:m="http://schemas.openxmlformats.org/officeDocument/2006/math">
                    <m:r>
                      <a:rPr kumimoji="1" lang="en-US" altLang="ja-JP" i="1" dirty="0" smtClean="0">
                        <a:solidFill>
                          <a:schemeClr val="tx1"/>
                        </a:solidFill>
                        <a:latin typeface="Cambria Math" panose="02040503050406030204" pitchFamily="18" charset="0"/>
                      </a:rPr>
                      <m:t>𝑣</m:t>
                    </m:r>
                  </m:oMath>
                </a14:m>
                <a:endParaRPr kumimoji="1" lang="en-US" altLang="ja-JP">
                  <a:solidFill>
                    <a:schemeClr val="tx1"/>
                  </a:solidFill>
                </a:endParaRPr>
              </a:p>
              <a:p>
                <a:pPr lvl="2"/>
                <a14:m>
                  <m:oMath xmlns:m="http://schemas.openxmlformats.org/officeDocument/2006/math">
                    <m:sSub>
                      <m:sSubPr>
                        <m:ctrlPr>
                          <a:rPr lang="en-US" altLang="ja-JP" b="1" i="1">
                            <a:latin typeface="Cambria Math" panose="02040503050406030204" pitchFamily="18" charset="0"/>
                          </a:rPr>
                        </m:ctrlPr>
                      </m:sSubPr>
                      <m:e>
                        <m:r>
                          <a:rPr lang="en-GB" altLang="ja-JP" b="1" i="1">
                            <a:latin typeface="Cambria Math" panose="02040503050406030204" pitchFamily="18" charset="0"/>
                          </a:rPr>
                          <m:t>𝑿</m:t>
                        </m:r>
                        <m:r>
                          <a:rPr lang="en-US" altLang="ja-JP" b="1" i="1" smtClean="0">
                            <a:latin typeface="Cambria Math" panose="02040503050406030204" pitchFamily="18" charset="0"/>
                          </a:rPr>
                          <m:t>∈</m:t>
                        </m:r>
                        <m:sSup>
                          <m:sSupPr>
                            <m:ctrlPr>
                              <a:rPr lang="en-US" altLang="ja-JP" b="1" i="1">
                                <a:latin typeface="Cambria Math" panose="02040503050406030204" pitchFamily="18" charset="0"/>
                                <a:ea typeface="Cambria Math" panose="02040503050406030204" pitchFamily="18" charset="0"/>
                              </a:rPr>
                            </m:ctrlPr>
                          </m:sSupPr>
                          <m:e>
                            <m:r>
                              <a:rPr lang="en-US" altLang="ja-JP" b="1" i="1">
                                <a:latin typeface="Cambria Math" panose="02040503050406030204" pitchFamily="18" charset="0"/>
                                <a:ea typeface="Cambria Math" panose="02040503050406030204" pitchFamily="18" charset="0"/>
                              </a:rPr>
                              <m:t>ℝ</m:t>
                            </m:r>
                          </m:e>
                          <m:sup>
                            <m:r>
                              <a:rPr lang="en-US" altLang="ja-JP" b="0" i="1" smtClean="0">
                                <a:latin typeface="Cambria Math" panose="02040503050406030204" pitchFamily="18" charset="0"/>
                                <a:ea typeface="Cambria Math" panose="02040503050406030204" pitchFamily="18" charset="0"/>
                              </a:rPr>
                              <m:t>|</m:t>
                            </m:r>
                            <m:r>
                              <a:rPr lang="en-US" altLang="ja-JP" b="0" i="1" smtClean="0">
                                <a:latin typeface="Cambria Math" panose="02040503050406030204" pitchFamily="18" charset="0"/>
                                <a:ea typeface="Cambria Math" panose="02040503050406030204" pitchFamily="18" charset="0"/>
                              </a:rPr>
                              <m:t>𝑉</m:t>
                            </m:r>
                            <m:r>
                              <a:rPr lang="en-US" altLang="ja-JP" b="0" i="1" smtClean="0">
                                <a:latin typeface="Cambria Math" panose="02040503050406030204" pitchFamily="18" charset="0"/>
                                <a:ea typeface="Cambria Math" panose="02040503050406030204" pitchFamily="18" charset="0"/>
                              </a:rPr>
                              <m:t>|×</m:t>
                            </m:r>
                            <m:sSub>
                              <m:sSubPr>
                                <m:ctrlPr>
                                  <a:rPr lang="en-US" altLang="ja-JP" i="1" smtClean="0">
                                    <a:latin typeface="Cambria Math" panose="02040503050406030204" pitchFamily="18" charset="0"/>
                                    <a:ea typeface="Cambria Math" panose="02040503050406030204" pitchFamily="18" charset="0"/>
                                  </a:rPr>
                                </m:ctrlPr>
                              </m:sSubPr>
                              <m:e>
                                <m:r>
                                  <a:rPr lang="en-US" altLang="ja-JP" b="0" i="1" smtClean="0">
                                    <a:latin typeface="Cambria Math" panose="02040503050406030204" pitchFamily="18" charset="0"/>
                                    <a:ea typeface="Cambria Math" panose="02040503050406030204" pitchFamily="18" charset="0"/>
                                  </a:rPr>
                                  <m:t>𝐷</m:t>
                                </m:r>
                              </m:e>
                              <m:sub>
                                <m:r>
                                  <a:rPr lang="en-US" altLang="ja-JP" b="0" i="1" smtClean="0">
                                    <a:latin typeface="Cambria Math" panose="02040503050406030204" pitchFamily="18" charset="0"/>
                                    <a:ea typeface="Cambria Math" panose="02040503050406030204" pitchFamily="18" charset="0"/>
                                  </a:rPr>
                                  <m:t>0</m:t>
                                </m:r>
                              </m:sub>
                            </m:sSub>
                          </m:sup>
                        </m:sSup>
                        <m:r>
                          <a:rPr lang="en-US" altLang="ja-JP" b="1" i="1" smtClean="0">
                            <a:latin typeface="Cambria Math" panose="02040503050406030204" pitchFamily="18" charset="0"/>
                            <a:ea typeface="Cambria Math" panose="02040503050406030204" pitchFamily="18" charset="0"/>
                          </a:rPr>
                          <m:t>, </m:t>
                        </m:r>
                        <m:r>
                          <a:rPr lang="en-US" altLang="ja-JP" b="1" i="1">
                            <a:latin typeface="Cambria Math" panose="02040503050406030204" pitchFamily="18" charset="0"/>
                          </a:rPr>
                          <m:t>𝑾</m:t>
                        </m:r>
                      </m:e>
                      <m:sub>
                        <m:r>
                          <a:rPr lang="en-US" altLang="ja-JP" b="1" i="1" smtClean="0">
                            <a:latin typeface="Cambria Math" panose="02040503050406030204" pitchFamily="18" charset="0"/>
                          </a:rPr>
                          <m:t>𝟏</m:t>
                        </m:r>
                      </m:sub>
                    </m:sSub>
                    <m:r>
                      <a:rPr lang="en-US" altLang="ja-JP" b="1" i="1" smtClean="0">
                        <a:latin typeface="Cambria Math" panose="02040503050406030204" pitchFamily="18" charset="0"/>
                      </a:rPr>
                      <m:t>∈</m:t>
                    </m:r>
                    <m:sSup>
                      <m:sSupPr>
                        <m:ctrlPr>
                          <a:rPr lang="en-US" altLang="ja-JP" b="1" i="1" smtClean="0">
                            <a:latin typeface="Cambria Math" panose="02040503050406030204" pitchFamily="18" charset="0"/>
                            <a:ea typeface="Cambria Math" panose="02040503050406030204" pitchFamily="18" charset="0"/>
                          </a:rPr>
                        </m:ctrlPr>
                      </m:sSupPr>
                      <m:e>
                        <m:r>
                          <a:rPr lang="en-US" altLang="ja-JP" b="1" i="1" smtClean="0">
                            <a:latin typeface="Cambria Math" panose="02040503050406030204" pitchFamily="18" charset="0"/>
                            <a:ea typeface="Cambria Math" panose="02040503050406030204" pitchFamily="18" charset="0"/>
                          </a:rPr>
                          <m:t>ℝ</m:t>
                        </m:r>
                      </m:e>
                      <m:sup>
                        <m:sSub>
                          <m:sSubPr>
                            <m:ctrlPr>
                              <a:rPr lang="en-US" altLang="ja-JP" i="1" smtClean="0">
                                <a:latin typeface="Cambria Math" panose="02040503050406030204" pitchFamily="18" charset="0"/>
                                <a:ea typeface="Cambria Math" panose="02040503050406030204" pitchFamily="18" charset="0"/>
                              </a:rPr>
                            </m:ctrlPr>
                          </m:sSubPr>
                          <m:e>
                            <m:r>
                              <a:rPr lang="en-US" altLang="ja-JP" b="0" i="1" smtClean="0">
                                <a:latin typeface="Cambria Math" panose="02040503050406030204" pitchFamily="18" charset="0"/>
                                <a:ea typeface="Cambria Math" panose="02040503050406030204" pitchFamily="18" charset="0"/>
                              </a:rPr>
                              <m:t>𝐷</m:t>
                            </m:r>
                          </m:e>
                          <m:sub>
                            <m:r>
                              <a:rPr lang="en-US" altLang="ja-JP" b="0" i="1" smtClean="0">
                                <a:latin typeface="Cambria Math" panose="02040503050406030204" pitchFamily="18" charset="0"/>
                                <a:ea typeface="Cambria Math" panose="02040503050406030204" pitchFamily="18" charset="0"/>
                              </a:rPr>
                              <m:t>1</m:t>
                            </m:r>
                          </m:sub>
                        </m:sSub>
                        <m:r>
                          <a:rPr lang="en-US" altLang="ja-JP" b="0" i="1" smtClean="0">
                            <a:latin typeface="Cambria Math" panose="02040503050406030204" pitchFamily="18" charset="0"/>
                            <a:ea typeface="Cambria Math" panose="02040503050406030204" pitchFamily="18" charset="0"/>
                          </a:rPr>
                          <m:t>×</m:t>
                        </m:r>
                        <m:sSub>
                          <m:sSubPr>
                            <m:ctrlPr>
                              <a:rPr lang="en-US" altLang="ja-JP" i="1" smtClean="0">
                                <a:latin typeface="Cambria Math" panose="02040503050406030204" pitchFamily="18" charset="0"/>
                                <a:ea typeface="Cambria Math" panose="02040503050406030204" pitchFamily="18" charset="0"/>
                              </a:rPr>
                            </m:ctrlPr>
                          </m:sSubPr>
                          <m:e>
                            <m:r>
                              <a:rPr lang="en-US" altLang="ja-JP" b="0" i="1" smtClean="0">
                                <a:latin typeface="Cambria Math" panose="02040503050406030204" pitchFamily="18" charset="0"/>
                                <a:ea typeface="Cambria Math" panose="02040503050406030204" pitchFamily="18" charset="0"/>
                              </a:rPr>
                              <m:t>𝐷</m:t>
                            </m:r>
                          </m:e>
                          <m:sub>
                            <m:r>
                              <a:rPr lang="en-US" altLang="ja-JP" b="0" i="1" smtClean="0">
                                <a:latin typeface="Cambria Math" panose="02040503050406030204" pitchFamily="18" charset="0"/>
                                <a:ea typeface="Cambria Math" panose="02040503050406030204" pitchFamily="18" charset="0"/>
                              </a:rPr>
                              <m:t>0</m:t>
                            </m:r>
                          </m:sub>
                        </m:sSub>
                      </m:sup>
                    </m:sSup>
                    <m:r>
                      <a:rPr lang="en-US" altLang="ja-JP" b="1" i="1" smtClean="0">
                        <a:latin typeface="Cambria Math" panose="02040503050406030204" pitchFamily="18" charset="0"/>
                        <a:ea typeface="Cambria Math" panose="02040503050406030204" pitchFamily="18" charset="0"/>
                      </a:rPr>
                      <m:t>, </m:t>
                    </m:r>
                    <m:sSub>
                      <m:sSubPr>
                        <m:ctrlPr>
                          <a:rPr lang="en-US" altLang="ja-JP" b="1" i="1" smtClean="0">
                            <a:latin typeface="Cambria Math" panose="02040503050406030204" pitchFamily="18" charset="0"/>
                            <a:ea typeface="Cambria Math" panose="02040503050406030204" pitchFamily="18" charset="0"/>
                          </a:rPr>
                        </m:ctrlPr>
                      </m:sSubPr>
                      <m:e>
                        <m:r>
                          <a:rPr lang="en-US" altLang="ja-JP" b="1" i="1" smtClean="0">
                            <a:latin typeface="Cambria Math" panose="02040503050406030204" pitchFamily="18" charset="0"/>
                            <a:ea typeface="Cambria Math" panose="02040503050406030204" pitchFamily="18" charset="0"/>
                          </a:rPr>
                          <m:t>𝑾</m:t>
                        </m:r>
                      </m:e>
                      <m:sub>
                        <m:r>
                          <a:rPr lang="en-US" altLang="ja-JP" b="1" i="1" smtClean="0">
                            <a:latin typeface="Cambria Math" panose="02040503050406030204" pitchFamily="18" charset="0"/>
                            <a:ea typeface="Cambria Math" panose="02040503050406030204" pitchFamily="18" charset="0"/>
                          </a:rPr>
                          <m:t>𝟐</m:t>
                        </m:r>
                      </m:sub>
                    </m:sSub>
                    <m:r>
                      <a:rPr lang="en-US" altLang="ja-JP" b="1" i="1" smtClean="0">
                        <a:latin typeface="Cambria Math" panose="02040503050406030204" pitchFamily="18" charset="0"/>
                        <a:ea typeface="Cambria Math" panose="02040503050406030204" pitchFamily="18" charset="0"/>
                      </a:rPr>
                      <m:t>∈</m:t>
                    </m:r>
                    <m:sSup>
                      <m:sSupPr>
                        <m:ctrlPr>
                          <a:rPr lang="en-US" altLang="ja-JP" b="1" i="1">
                            <a:latin typeface="Cambria Math" panose="02040503050406030204" pitchFamily="18" charset="0"/>
                            <a:ea typeface="Cambria Math" panose="02040503050406030204" pitchFamily="18" charset="0"/>
                          </a:rPr>
                        </m:ctrlPr>
                      </m:sSupPr>
                      <m:e>
                        <m:r>
                          <a:rPr lang="en-US" altLang="ja-JP" b="1" i="1">
                            <a:latin typeface="Cambria Math" panose="02040503050406030204" pitchFamily="18" charset="0"/>
                            <a:ea typeface="Cambria Math" panose="02040503050406030204" pitchFamily="18" charset="0"/>
                          </a:rPr>
                          <m:t>ℝ</m:t>
                        </m:r>
                      </m:e>
                      <m:sup>
                        <m:r>
                          <a:rPr lang="en-US" altLang="ja-JP" b="0" i="1" smtClean="0">
                            <a:latin typeface="Cambria Math" panose="02040503050406030204" pitchFamily="18" charset="0"/>
                            <a:ea typeface="Cambria Math" panose="02040503050406030204" pitchFamily="18" charset="0"/>
                          </a:rPr>
                          <m:t>𝐶</m:t>
                        </m:r>
                        <m:r>
                          <a:rPr lang="en-US" altLang="ja-JP" b="0" i="1">
                            <a:latin typeface="Cambria Math" panose="02040503050406030204" pitchFamily="18" charset="0"/>
                            <a:ea typeface="Cambria Math" panose="02040503050406030204" pitchFamily="18" charset="0"/>
                          </a:rPr>
                          <m:t>×</m:t>
                        </m:r>
                        <m:sSub>
                          <m:sSubPr>
                            <m:ctrlPr>
                              <a:rPr lang="en-US" altLang="ja-JP" i="1" smtClean="0">
                                <a:latin typeface="Cambria Math" panose="02040503050406030204" pitchFamily="18" charset="0"/>
                                <a:ea typeface="Cambria Math" panose="02040503050406030204" pitchFamily="18" charset="0"/>
                              </a:rPr>
                            </m:ctrlPr>
                          </m:sSubPr>
                          <m:e>
                            <m:r>
                              <a:rPr lang="en-US" altLang="ja-JP" b="0" i="1" smtClean="0">
                                <a:latin typeface="Cambria Math" panose="02040503050406030204" pitchFamily="18" charset="0"/>
                                <a:ea typeface="Cambria Math" panose="02040503050406030204" pitchFamily="18" charset="0"/>
                              </a:rPr>
                              <m:t>𝐷</m:t>
                            </m:r>
                          </m:e>
                          <m:sub>
                            <m:r>
                              <a:rPr lang="en-US" altLang="ja-JP" b="0" i="1" smtClean="0">
                                <a:latin typeface="Cambria Math" panose="02040503050406030204" pitchFamily="18" charset="0"/>
                                <a:ea typeface="Cambria Math" panose="02040503050406030204" pitchFamily="18" charset="0"/>
                              </a:rPr>
                              <m:t>1</m:t>
                            </m:r>
                          </m:sub>
                        </m:sSub>
                      </m:sup>
                    </m:sSup>
                  </m:oMath>
                </a14:m>
                <a:endParaRPr kumimoji="1" lang="en-US" altLang="ja-JP"/>
              </a:p>
            </p:txBody>
          </p:sp>
        </mc:Choice>
        <mc:Fallback xmlns="">
          <p:sp>
            <p:nvSpPr>
              <p:cNvPr id="3" name="コンテンツ プレースホルダー 2">
                <a:extLst>
                  <a:ext uri="{FF2B5EF4-FFF2-40B4-BE49-F238E27FC236}">
                    <a16:creationId xmlns:a16="http://schemas.microsoft.com/office/drawing/2014/main" id="{52AEC097-9C6C-9747-857C-D2F229E4FAE1}"/>
                  </a:ext>
                </a:extLst>
              </p:cNvPr>
              <p:cNvSpPr>
                <a:spLocks noGrp="1" noRot="1" noChangeAspect="1" noMove="1" noResize="1" noEditPoints="1" noAdjustHandles="1" noChangeArrowheads="1" noChangeShapeType="1" noTextEdit="1"/>
              </p:cNvSpPr>
              <p:nvPr>
                <p:ph idx="1"/>
              </p:nvPr>
            </p:nvSpPr>
            <p:spPr>
              <a:blipFill>
                <a:blip r:embed="rId2"/>
                <a:stretch>
                  <a:fillRect l="-296" t="-580" r="-296"/>
                </a:stretch>
              </a:blipFill>
            </p:spPr>
            <p:txBody>
              <a:bodyPr/>
              <a:lstStyle/>
              <a:p>
                <a:r>
                  <a:rPr lang="en-US">
                    <a:noFill/>
                  </a:rPr>
                  <a:t> </a:t>
                </a:r>
              </a:p>
            </p:txBody>
          </p:sp>
        </mc:Fallback>
      </mc:AlternateContent>
      <p:sp>
        <p:nvSpPr>
          <p:cNvPr id="4" name="日付プレースホルダー 3">
            <a:extLst>
              <a:ext uri="{FF2B5EF4-FFF2-40B4-BE49-F238E27FC236}">
                <a16:creationId xmlns:a16="http://schemas.microsoft.com/office/drawing/2014/main" id="{E4C1C3FD-09A4-BA46-9C96-470D32D653B1}"/>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フッター プレースホルダー 4">
            <a:extLst>
              <a:ext uri="{FF2B5EF4-FFF2-40B4-BE49-F238E27FC236}">
                <a16:creationId xmlns:a16="http://schemas.microsoft.com/office/drawing/2014/main" id="{4936B526-A463-064C-B573-142589B4BF36}"/>
              </a:ext>
            </a:extLst>
          </p:cNvPr>
          <p:cNvSpPr>
            <a:spLocks noGrp="1"/>
          </p:cNvSpPr>
          <p:nvPr>
            <p:ph type="ftr" sz="quarter" idx="11"/>
          </p:nvPr>
        </p:nvSpPr>
        <p:spPr/>
        <p:txBody>
          <a:bodyPr/>
          <a:lstStyle/>
          <a:p>
            <a:r>
              <a:rPr lang="en-US"/>
              <a:t>Jure Leskovec, Stanford CS224W: Machine Learning with Graphs</a:t>
            </a:r>
          </a:p>
        </p:txBody>
      </p:sp>
      <p:sp>
        <p:nvSpPr>
          <p:cNvPr id="6" name="スライド番号プレースホルダー 5">
            <a:extLst>
              <a:ext uri="{FF2B5EF4-FFF2-40B4-BE49-F238E27FC236}">
                <a16:creationId xmlns:a16="http://schemas.microsoft.com/office/drawing/2014/main" id="{2E2D498C-3C02-804E-AC77-CD9AB8884258}"/>
              </a:ext>
            </a:extLst>
          </p:cNvPr>
          <p:cNvSpPr>
            <a:spLocks noGrp="1"/>
          </p:cNvSpPr>
          <p:nvPr>
            <p:ph type="sldNum" sz="quarter" idx="12"/>
          </p:nvPr>
        </p:nvSpPr>
        <p:spPr/>
        <p:txBody>
          <a:bodyPr/>
          <a:lstStyle/>
          <a:p>
            <a:fld id="{19B12225-5612-419B-A8D5-4B8EEE4C217E}" type="slidenum">
              <a:rPr lang="en-US" smtClean="0"/>
              <a:pPr/>
              <a:t>69</a:t>
            </a:fld>
            <a:endParaRPr lang="en-US"/>
          </a:p>
        </p:txBody>
      </p:sp>
      <p:sp>
        <p:nvSpPr>
          <p:cNvPr id="8" name="正方形/長方形 7">
            <a:extLst>
              <a:ext uri="{FF2B5EF4-FFF2-40B4-BE49-F238E27FC236}">
                <a16:creationId xmlns:a16="http://schemas.microsoft.com/office/drawing/2014/main" id="{DC1FCE1E-F572-784E-80E1-6D1056E8849F}"/>
              </a:ext>
            </a:extLst>
          </p:cNvPr>
          <p:cNvSpPr/>
          <p:nvPr/>
        </p:nvSpPr>
        <p:spPr>
          <a:xfrm>
            <a:off x="4963886" y="5279571"/>
            <a:ext cx="1687285" cy="478972"/>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4DE353EB-F80F-414A-82D4-9A4158923C71}"/>
              </a:ext>
            </a:extLst>
          </p:cNvPr>
          <p:cNvSpPr txBox="1"/>
          <p:nvPr/>
        </p:nvSpPr>
        <p:spPr>
          <a:xfrm>
            <a:off x="5595257" y="5794639"/>
            <a:ext cx="2608406" cy="369332"/>
          </a:xfrm>
          <a:prstGeom prst="rect">
            <a:avLst/>
          </a:prstGeom>
          <a:noFill/>
        </p:spPr>
        <p:txBody>
          <a:bodyPr wrap="none" rtlCol="0">
            <a:spAutoFit/>
          </a:bodyPr>
          <a:lstStyle/>
          <a:p>
            <a:r>
              <a:rPr kumimoji="1" lang="en-US" altLang="ja-JP" b="1">
                <a:solidFill>
                  <a:srgbClr val="008000"/>
                </a:solidFill>
                <a:latin typeface="Arial" pitchFamily="34" charset="0"/>
                <a:cs typeface="Arial" pitchFamily="34" charset="0"/>
              </a:rPr>
              <a:t>Prediction linear-layer</a:t>
            </a:r>
            <a:endParaRPr kumimoji="1" lang="ja-JP" altLang="en-US" b="1">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29448535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941EEA-606A-A84A-816A-BE97F22BD518}"/>
              </a:ext>
            </a:extLst>
          </p:cNvPr>
          <p:cNvSpPr>
            <a:spLocks noGrp="1"/>
          </p:cNvSpPr>
          <p:nvPr>
            <p:ph type="title"/>
          </p:nvPr>
        </p:nvSpPr>
        <p:spPr>
          <a:xfrm>
            <a:off x="457200" y="76200"/>
            <a:ext cx="8481060" cy="987552"/>
          </a:xfrm>
        </p:spPr>
        <p:txBody>
          <a:bodyPr>
            <a:normAutofit fontScale="90000"/>
          </a:bodyPr>
          <a:lstStyle/>
          <a:p>
            <a:r>
              <a:rPr kumimoji="1" lang="en-US" altLang="ja-JP"/>
              <a:t>Review: GCN Training and Inference</a:t>
            </a:r>
            <a:endParaRPr kumimoji="1" lang="ja-JP" altLang="en-US"/>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DB4A5D73-C5E5-4D4B-8001-95083243BC0F}"/>
                  </a:ext>
                </a:extLst>
              </p:cNvPr>
              <p:cNvSpPr>
                <a:spLocks noGrp="1"/>
              </p:cNvSpPr>
              <p:nvPr>
                <p:ph idx="1"/>
              </p:nvPr>
            </p:nvSpPr>
            <p:spPr>
              <a:xfrm>
                <a:off x="457200" y="1295400"/>
                <a:ext cx="8229600" cy="5288280"/>
              </a:xfrm>
            </p:spPr>
            <p:txBody>
              <a:bodyPr/>
              <a:lstStyle/>
              <a:p>
                <a:r>
                  <a:rPr kumimoji="1" lang="en-US" altLang="ja-JP" b="1">
                    <a:solidFill>
                      <a:srgbClr val="D60093"/>
                    </a:solidFill>
                  </a:rPr>
                  <a:t>During training</a:t>
                </a:r>
                <a:r>
                  <a:rPr kumimoji="1" lang="en-US" altLang="ja-JP"/>
                  <a:t>, minimize the cross-entropy loss over the training nodes </a:t>
                </a:r>
                <a14:m>
                  <m:oMath xmlns:m="http://schemas.openxmlformats.org/officeDocument/2006/math">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𝑡𝑟𝑎𝑖𝑛</m:t>
                        </m:r>
                      </m:sub>
                    </m:sSub>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𝑉</m:t>
                    </m:r>
                  </m:oMath>
                </a14:m>
                <a:r>
                  <a:rPr kumimoji="1" lang="en-US" altLang="ja-JP"/>
                  <a:t>:</a:t>
                </a:r>
              </a:p>
              <a:p>
                <a:pPr lvl="1"/>
                <a14:m>
                  <m:oMath xmlns:m="http://schemas.openxmlformats.org/officeDocument/2006/math">
                    <m:sSub>
                      <m:sSubPr>
                        <m:ctrlPr>
                          <a:rPr kumimoji="1" lang="en-US" altLang="ja-JP" b="0" i="1" smtClean="0">
                            <a:latin typeface="Cambria Math" panose="02040503050406030204" pitchFamily="18" charset="0"/>
                            <a:ea typeface="Cambria Math" panose="02040503050406030204" pitchFamily="18" charset="0"/>
                          </a:rPr>
                        </m:ctrlPr>
                      </m:sSubPr>
                      <m:e>
                        <m:r>
                          <a:rPr kumimoji="1" lang="en-US" altLang="ja-JP" i="1" smtClean="0">
                            <a:latin typeface="Cambria Math" panose="02040503050406030204" pitchFamily="18" charset="0"/>
                            <a:ea typeface="Cambria Math" panose="02040503050406030204" pitchFamily="18" charset="0"/>
                          </a:rPr>
                          <m:t>ℒ</m:t>
                        </m:r>
                      </m:e>
                      <m:sub>
                        <m:r>
                          <a:rPr kumimoji="1" lang="en-US" altLang="ja-JP" b="0" i="1" smtClean="0">
                            <a:latin typeface="Cambria Math" panose="02040503050406030204" pitchFamily="18" charset="0"/>
                            <a:ea typeface="Cambria Math" panose="02040503050406030204" pitchFamily="18" charset="0"/>
                          </a:rPr>
                          <m:t>𝑡𝑟𝑎𝑖𝑛</m:t>
                        </m:r>
                      </m:sub>
                    </m:sSub>
                    <m:d>
                      <m:dPr>
                        <m:ctrlPr>
                          <a:rPr kumimoji="1" lang="en-US" altLang="ja-JP" b="0" i="1" smtClean="0">
                            <a:latin typeface="Cambria Math" panose="02040503050406030204" pitchFamily="18" charset="0"/>
                            <a:ea typeface="Cambria Math" panose="02040503050406030204" pitchFamily="18" charset="0"/>
                          </a:rPr>
                        </m:ctrlPr>
                      </m:dPr>
                      <m:e>
                        <m:r>
                          <a:rPr kumimoji="1" lang="en-US" altLang="ja-JP" b="1" i="1" smtClean="0">
                            <a:latin typeface="Cambria Math" panose="02040503050406030204" pitchFamily="18" charset="0"/>
                            <a:ea typeface="Cambria Math" panose="02040503050406030204" pitchFamily="18" charset="0"/>
                          </a:rPr>
                          <m:t>𝜽</m:t>
                        </m:r>
                        <m:r>
                          <a:rPr kumimoji="1" lang="en-US" altLang="ja-JP" b="1" i="1" smtClean="0">
                            <a:latin typeface="Cambria Math" panose="02040503050406030204" pitchFamily="18" charset="0"/>
                            <a:ea typeface="Cambria Math" panose="02040503050406030204" pitchFamily="18" charset="0"/>
                          </a:rPr>
                          <m:t>;</m:t>
                        </m:r>
                        <m:r>
                          <a:rPr kumimoji="1" lang="en-US" altLang="ja-JP" b="1" i="1" smtClean="0">
                            <a:latin typeface="Cambria Math" panose="02040503050406030204" pitchFamily="18" charset="0"/>
                            <a:ea typeface="Cambria Math" panose="02040503050406030204" pitchFamily="18" charset="0"/>
                          </a:rPr>
                          <m:t>𝑨</m:t>
                        </m:r>
                        <m:r>
                          <a:rPr kumimoji="1" lang="en-US" altLang="ja-JP" b="1" i="1" smtClean="0">
                            <a:latin typeface="Cambria Math" panose="02040503050406030204" pitchFamily="18" charset="0"/>
                            <a:ea typeface="Cambria Math" panose="02040503050406030204" pitchFamily="18" charset="0"/>
                          </a:rPr>
                          <m:t>, </m:t>
                        </m:r>
                        <m:r>
                          <a:rPr kumimoji="1" lang="en-US" altLang="ja-JP" b="1" i="1" smtClean="0">
                            <a:latin typeface="Cambria Math" panose="02040503050406030204" pitchFamily="18" charset="0"/>
                            <a:ea typeface="Cambria Math" panose="02040503050406030204" pitchFamily="18" charset="0"/>
                          </a:rPr>
                          <m:t>𝑿</m:t>
                        </m:r>
                      </m:e>
                    </m:d>
                    <m:r>
                      <a:rPr kumimoji="1" lang="en-US" altLang="ja-JP" b="0" i="1" smtClean="0">
                        <a:latin typeface="Cambria Math" panose="02040503050406030204" pitchFamily="18" charset="0"/>
                        <a:ea typeface="Cambria Math" panose="02040503050406030204" pitchFamily="18" charset="0"/>
                      </a:rPr>
                      <m:t>=</m:t>
                    </m:r>
                    <m:nary>
                      <m:naryPr>
                        <m:chr m:val="∑"/>
                        <m:ctrlPr>
                          <a:rPr kumimoji="1" lang="en-US" altLang="ja-JP" b="0" i="1" smtClean="0">
                            <a:latin typeface="Cambria Math" panose="02040503050406030204" pitchFamily="18" charset="0"/>
                            <a:ea typeface="Cambria Math" panose="02040503050406030204" pitchFamily="18" charset="0"/>
                          </a:rPr>
                        </m:ctrlPr>
                      </m:naryPr>
                      <m:sub>
                        <m:r>
                          <m:rPr>
                            <m:brk m:alnAt="23"/>
                          </m:rPr>
                          <a:rPr kumimoji="1" lang="en-US" altLang="ja-JP" b="0" i="1" smtClean="0">
                            <a:latin typeface="Cambria Math" panose="02040503050406030204" pitchFamily="18" charset="0"/>
                            <a:ea typeface="Cambria Math" panose="02040503050406030204" pitchFamily="18" charset="0"/>
                          </a:rPr>
                          <m:t>𝑣</m:t>
                        </m:r>
                        <m:r>
                          <a:rPr kumimoji="1" lang="en-US" altLang="ja-JP" b="0" i="1" smtClean="0">
                            <a:latin typeface="Cambria Math" panose="02040503050406030204" pitchFamily="18" charset="0"/>
                            <a:ea typeface="Cambria Math" panose="02040503050406030204" pitchFamily="18" charset="0"/>
                          </a:rPr>
                          <m:t>∈</m:t>
                        </m:r>
                        <m:sSub>
                          <m:sSubPr>
                            <m:ctrlPr>
                              <a:rPr kumimoji="1" lang="en-US" altLang="ja-JP" b="0" i="1" smtClean="0">
                                <a:latin typeface="Cambria Math" panose="02040503050406030204" pitchFamily="18" charset="0"/>
                                <a:ea typeface="Cambria Math" panose="02040503050406030204" pitchFamily="18" charset="0"/>
                              </a:rPr>
                            </m:ctrlPr>
                          </m:sSubPr>
                          <m:e>
                            <m:r>
                              <a:rPr kumimoji="1" lang="en-US" altLang="ja-JP" b="0" i="1" smtClean="0">
                                <a:latin typeface="Cambria Math" panose="02040503050406030204" pitchFamily="18" charset="0"/>
                                <a:ea typeface="Cambria Math" panose="02040503050406030204" pitchFamily="18" charset="0"/>
                              </a:rPr>
                              <m:t>𝑉</m:t>
                            </m:r>
                          </m:e>
                          <m:sub>
                            <m:r>
                              <a:rPr kumimoji="1" lang="en-US" altLang="ja-JP" b="0" i="1" smtClean="0">
                                <a:latin typeface="Cambria Math" panose="02040503050406030204" pitchFamily="18" charset="0"/>
                                <a:ea typeface="Cambria Math" panose="02040503050406030204" pitchFamily="18" charset="0"/>
                              </a:rPr>
                              <m:t>𝑡𝑟𝑎𝑖𝑛</m:t>
                            </m:r>
                          </m:sub>
                        </m:sSub>
                      </m:sub>
                      <m:sup/>
                      <m:e>
                        <m:r>
                          <a:rPr kumimoji="1" lang="en-US" altLang="ja-JP" b="0" i="1" smtClean="0">
                            <a:latin typeface="Cambria Math" panose="02040503050406030204" pitchFamily="18" charset="0"/>
                            <a:ea typeface="Cambria Math" panose="02040503050406030204" pitchFamily="18" charset="0"/>
                          </a:rPr>
                          <m:t>−</m:t>
                        </m:r>
                        <m:func>
                          <m:funcPr>
                            <m:ctrlPr>
                              <a:rPr kumimoji="1" lang="en-US" altLang="ja-JP" b="0" i="1" smtClean="0">
                                <a:latin typeface="Cambria Math" panose="02040503050406030204" pitchFamily="18" charset="0"/>
                                <a:ea typeface="Cambria Math" panose="02040503050406030204" pitchFamily="18" charset="0"/>
                              </a:rPr>
                            </m:ctrlPr>
                          </m:funcPr>
                          <m:fName>
                            <m:r>
                              <m:rPr>
                                <m:sty m:val="p"/>
                              </m:rPr>
                              <a:rPr kumimoji="1" lang="en-US" altLang="ja-JP" b="0" i="0" smtClean="0">
                                <a:latin typeface="Cambria Math" panose="02040503050406030204" pitchFamily="18" charset="0"/>
                                <a:ea typeface="Cambria Math" panose="02040503050406030204" pitchFamily="18" charset="0"/>
                              </a:rPr>
                              <m:t>log</m:t>
                            </m:r>
                          </m:fName>
                          <m:e>
                            <m:sSub>
                              <m:sSubPr>
                                <m:ctrlPr>
                                  <a:rPr kumimoji="1" lang="en-US" altLang="ja-JP" b="0" i="1" smtClean="0">
                                    <a:latin typeface="Cambria Math" panose="02040503050406030204" pitchFamily="18" charset="0"/>
                                    <a:ea typeface="Cambria Math" panose="02040503050406030204" pitchFamily="18" charset="0"/>
                                  </a:rPr>
                                </m:ctrlPr>
                              </m:sSubPr>
                              <m:e>
                                <m:r>
                                  <a:rPr kumimoji="1" lang="en-US" altLang="ja-JP" b="0" i="1" smtClean="0">
                                    <a:latin typeface="Cambria Math" panose="02040503050406030204" pitchFamily="18" charset="0"/>
                                    <a:ea typeface="Cambria Math" panose="02040503050406030204" pitchFamily="18" charset="0"/>
                                  </a:rPr>
                                  <m:t>𝑓</m:t>
                                </m:r>
                              </m:e>
                              <m:sub>
                                <m:r>
                                  <a:rPr kumimoji="1" lang="en-US" altLang="ja-JP" b="1" i="1" smtClean="0">
                                    <a:latin typeface="Cambria Math" panose="02040503050406030204" pitchFamily="18" charset="0"/>
                                    <a:ea typeface="Cambria Math" panose="02040503050406030204" pitchFamily="18" charset="0"/>
                                  </a:rPr>
                                  <m:t>𝜽</m:t>
                                </m:r>
                              </m:sub>
                            </m:sSub>
                            <m:sSub>
                              <m:sSubPr>
                                <m:ctrlPr>
                                  <a:rPr kumimoji="1" lang="en-US" altLang="ja-JP" b="0" i="1" smtClean="0">
                                    <a:latin typeface="Cambria Math" panose="02040503050406030204" pitchFamily="18" charset="0"/>
                                    <a:ea typeface="Cambria Math" panose="02040503050406030204" pitchFamily="18" charset="0"/>
                                  </a:rPr>
                                </m:ctrlPr>
                              </m:sSubPr>
                              <m:e>
                                <m:d>
                                  <m:dPr>
                                    <m:ctrlPr>
                                      <a:rPr kumimoji="1" lang="en-US" altLang="ja-JP" b="0" i="1" smtClean="0">
                                        <a:latin typeface="Cambria Math" panose="02040503050406030204" pitchFamily="18" charset="0"/>
                                        <a:ea typeface="Cambria Math" panose="02040503050406030204" pitchFamily="18" charset="0"/>
                                      </a:rPr>
                                    </m:ctrlPr>
                                  </m:dPr>
                                  <m:e>
                                    <m:r>
                                      <a:rPr lang="en-US" altLang="ja-JP" b="1" i="1">
                                        <a:latin typeface="Cambria Math" panose="02040503050406030204" pitchFamily="18" charset="0"/>
                                      </a:rPr>
                                      <m:t>𝑨</m:t>
                                    </m:r>
                                    <m:r>
                                      <a:rPr lang="en-US" altLang="ja-JP" b="1" i="1">
                                        <a:latin typeface="Cambria Math" panose="02040503050406030204" pitchFamily="18" charset="0"/>
                                      </a:rPr>
                                      <m:t>, </m:t>
                                    </m:r>
                                    <m:r>
                                      <a:rPr lang="en-US" altLang="ja-JP" b="1" i="1">
                                        <a:latin typeface="Cambria Math" panose="02040503050406030204" pitchFamily="18" charset="0"/>
                                      </a:rPr>
                                      <m:t>𝑿</m:t>
                                    </m:r>
                                  </m:e>
                                </m:d>
                              </m:e>
                              <m:sub>
                                <m:r>
                                  <a:rPr kumimoji="1" lang="en-US" altLang="ja-JP" b="0" i="1" smtClean="0">
                                    <a:latin typeface="Cambria Math" panose="02040503050406030204" pitchFamily="18" charset="0"/>
                                    <a:ea typeface="Cambria Math" panose="02040503050406030204" pitchFamily="18" charset="0"/>
                                  </a:rPr>
                                  <m:t>𝑣</m:t>
                                </m:r>
                                <m:r>
                                  <a:rPr kumimoji="1" lang="en-US" altLang="ja-JP" b="0" i="1" smtClean="0">
                                    <a:latin typeface="Cambria Math" panose="02040503050406030204" pitchFamily="18" charset="0"/>
                                    <a:ea typeface="Cambria Math" panose="02040503050406030204" pitchFamily="18" charset="0"/>
                                  </a:rPr>
                                  <m:t>,</m:t>
                                </m:r>
                                <m:sSub>
                                  <m:sSubPr>
                                    <m:ctrlPr>
                                      <a:rPr kumimoji="1" lang="en-US" altLang="ja-JP" b="0" i="1" smtClean="0">
                                        <a:latin typeface="Cambria Math" panose="02040503050406030204" pitchFamily="18" charset="0"/>
                                        <a:ea typeface="Cambria Math" panose="02040503050406030204" pitchFamily="18" charset="0"/>
                                      </a:rPr>
                                    </m:ctrlPr>
                                  </m:sSubPr>
                                  <m:e>
                                    <m:r>
                                      <a:rPr kumimoji="1" lang="en-US" altLang="ja-JP" b="0" i="1" smtClean="0">
                                        <a:latin typeface="Cambria Math" panose="02040503050406030204" pitchFamily="18" charset="0"/>
                                        <a:ea typeface="Cambria Math" panose="02040503050406030204" pitchFamily="18" charset="0"/>
                                      </a:rPr>
                                      <m:t>𝑐</m:t>
                                    </m:r>
                                  </m:e>
                                  <m:sub>
                                    <m:r>
                                      <a:rPr kumimoji="1" lang="en-US" altLang="ja-JP" b="0" i="1" smtClean="0">
                                        <a:latin typeface="Cambria Math" panose="02040503050406030204" pitchFamily="18" charset="0"/>
                                        <a:ea typeface="Cambria Math" panose="02040503050406030204" pitchFamily="18" charset="0"/>
                                      </a:rPr>
                                      <m:t>𝑣</m:t>
                                    </m:r>
                                  </m:sub>
                                </m:sSub>
                              </m:sub>
                            </m:sSub>
                            <m:r>
                              <a:rPr kumimoji="1" lang="en-US" altLang="ja-JP" b="0" i="1" smtClean="0">
                                <a:latin typeface="Cambria Math" panose="02040503050406030204" pitchFamily="18" charset="0"/>
                                <a:ea typeface="Cambria Math" panose="02040503050406030204" pitchFamily="18" charset="0"/>
                              </a:rPr>
                              <m:t> </m:t>
                            </m:r>
                          </m:e>
                        </m:func>
                      </m:e>
                    </m:nary>
                  </m:oMath>
                </a14:m>
                <a:endParaRPr kumimoji="1" lang="en-US" altLang="ja-JP" b="0">
                  <a:ea typeface="Cambria Math" panose="02040503050406030204" pitchFamily="18" charset="0"/>
                </a:endParaRPr>
              </a:p>
              <a:p>
                <a:pPr lvl="1"/>
                <a:r>
                  <a:rPr kumimoji="1" lang="en-US" altLang="ja-JP"/>
                  <a:t>where </a:t>
                </a:r>
                <a14:m>
                  <m:oMath xmlns:m="http://schemas.openxmlformats.org/officeDocument/2006/math">
                    <m:sSub>
                      <m:sSubPr>
                        <m:ctrlPr>
                          <a:rPr kumimoji="1" lang="en-US" altLang="ja-JP" i="1">
                            <a:latin typeface="Cambria Math" panose="02040503050406030204" pitchFamily="18" charset="0"/>
                            <a:ea typeface="Cambria Math" panose="02040503050406030204" pitchFamily="18" charset="0"/>
                          </a:rPr>
                        </m:ctrlPr>
                      </m:sSubPr>
                      <m:e>
                        <m:r>
                          <a:rPr kumimoji="1" lang="en-US" altLang="ja-JP" i="1">
                            <a:latin typeface="Cambria Math" panose="02040503050406030204" pitchFamily="18" charset="0"/>
                            <a:ea typeface="Cambria Math" panose="02040503050406030204" pitchFamily="18" charset="0"/>
                          </a:rPr>
                          <m:t>𝑐</m:t>
                        </m:r>
                      </m:e>
                      <m:sub>
                        <m:r>
                          <a:rPr kumimoji="1" lang="en-US" altLang="ja-JP" i="1">
                            <a:latin typeface="Cambria Math" panose="02040503050406030204" pitchFamily="18" charset="0"/>
                            <a:ea typeface="Cambria Math" panose="02040503050406030204" pitchFamily="18" charset="0"/>
                          </a:rPr>
                          <m:t>𝑣</m:t>
                        </m:r>
                      </m:sub>
                    </m:sSub>
                    <m:r>
                      <a:rPr kumimoji="1" lang="en-US" altLang="ja-JP" b="0" i="1" smtClean="0">
                        <a:latin typeface="Cambria Math" panose="02040503050406030204" pitchFamily="18" charset="0"/>
                        <a:ea typeface="Cambria Math" panose="02040503050406030204" pitchFamily="18" charset="0"/>
                      </a:rPr>
                      <m:t>∈{1, …, </m:t>
                    </m:r>
                    <m:r>
                      <a:rPr kumimoji="1" lang="en-US" altLang="ja-JP" b="0" i="1" smtClean="0">
                        <a:latin typeface="Cambria Math" panose="02040503050406030204" pitchFamily="18" charset="0"/>
                        <a:ea typeface="Cambria Math" panose="02040503050406030204" pitchFamily="18" charset="0"/>
                      </a:rPr>
                      <m:t>𝐶</m:t>
                    </m:r>
                    <m:r>
                      <a:rPr kumimoji="1" lang="en-US" altLang="ja-JP" b="0" i="1" smtClean="0">
                        <a:latin typeface="Cambria Math" panose="02040503050406030204" pitchFamily="18" charset="0"/>
                        <a:ea typeface="Cambria Math" panose="02040503050406030204" pitchFamily="18" charset="0"/>
                      </a:rPr>
                      <m:t>}</m:t>
                    </m:r>
                  </m:oMath>
                </a14:m>
                <a:r>
                  <a:rPr kumimoji="1" lang="en-US" altLang="ja-JP"/>
                  <a:t> is the ground-truth class of node </a:t>
                </a:r>
                <a14:m>
                  <m:oMath xmlns:m="http://schemas.openxmlformats.org/officeDocument/2006/math">
                    <m:r>
                      <a:rPr kumimoji="1" lang="en-US" altLang="ja-JP" i="1">
                        <a:latin typeface="Cambria Math" panose="02040503050406030204" pitchFamily="18" charset="0"/>
                        <a:ea typeface="Cambria Math" panose="02040503050406030204" pitchFamily="18" charset="0"/>
                      </a:rPr>
                      <m:t>𝑣</m:t>
                    </m:r>
                  </m:oMath>
                </a14:m>
                <a:r>
                  <a:rPr kumimoji="1" lang="en-US" altLang="ja-JP"/>
                  <a:t>.</a:t>
                </a:r>
              </a:p>
              <a:p>
                <a:r>
                  <a:rPr kumimoji="1" lang="en-US" altLang="ja-JP"/>
                  <a:t>Let </a:t>
                </a:r>
                <a14:m>
                  <m:oMath xmlns:m="http://schemas.openxmlformats.org/officeDocument/2006/math">
                    <m:sSup>
                      <m:sSupPr>
                        <m:ctrlPr>
                          <a:rPr kumimoji="1" lang="en-US" altLang="ja-JP" b="1" i="1" smtClean="0">
                            <a:solidFill>
                              <a:srgbClr val="C00000"/>
                            </a:solidFill>
                            <a:latin typeface="Cambria Math" panose="02040503050406030204" pitchFamily="18" charset="0"/>
                          </a:rPr>
                        </m:ctrlPr>
                      </m:sSupPr>
                      <m:e>
                        <m:r>
                          <a:rPr kumimoji="1" lang="en-US" altLang="ja-JP" b="1" i="1" smtClean="0">
                            <a:solidFill>
                              <a:srgbClr val="C00000"/>
                            </a:solidFill>
                            <a:latin typeface="Cambria Math" panose="02040503050406030204" pitchFamily="18" charset="0"/>
                          </a:rPr>
                          <m:t>𝜽</m:t>
                        </m:r>
                      </m:e>
                      <m:sup>
                        <m:r>
                          <a:rPr kumimoji="1" lang="en-US" altLang="ja-JP" b="1" i="1" smtClean="0">
                            <a:solidFill>
                              <a:srgbClr val="C00000"/>
                            </a:solidFill>
                            <a:latin typeface="Cambria Math" panose="02040503050406030204" pitchFamily="18" charset="0"/>
                          </a:rPr>
                          <m:t>∗</m:t>
                        </m:r>
                      </m:sup>
                    </m:sSup>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m:rPr>
                            <m:sty m:val="p"/>
                          </m:rPr>
                          <a:rPr kumimoji="1" lang="en-US" altLang="ja-JP" b="0" i="0" smtClean="0">
                            <a:latin typeface="Cambria Math" panose="02040503050406030204" pitchFamily="18" charset="0"/>
                          </a:rPr>
                          <m:t>argmin</m:t>
                        </m:r>
                      </m:e>
                      <m:sub>
                        <m:r>
                          <a:rPr kumimoji="1" lang="en-US" altLang="ja-JP" b="1" i="1" smtClean="0">
                            <a:latin typeface="Cambria Math" panose="02040503050406030204" pitchFamily="18" charset="0"/>
                          </a:rPr>
                          <m:t>𝜽</m:t>
                        </m:r>
                      </m:sub>
                    </m:sSub>
                    <m:sSub>
                      <m:sSubPr>
                        <m:ctrlPr>
                          <a:rPr kumimoji="1" lang="en-US" altLang="ja-JP" i="1">
                            <a:latin typeface="Cambria Math" panose="02040503050406030204" pitchFamily="18" charset="0"/>
                            <a:ea typeface="Cambria Math" panose="02040503050406030204" pitchFamily="18" charset="0"/>
                          </a:rPr>
                        </m:ctrlPr>
                      </m:sSubPr>
                      <m:e>
                        <m:r>
                          <a:rPr kumimoji="1" lang="en-US" altLang="ja-JP" i="1">
                            <a:latin typeface="Cambria Math" panose="02040503050406030204" pitchFamily="18" charset="0"/>
                            <a:ea typeface="Cambria Math" panose="02040503050406030204" pitchFamily="18" charset="0"/>
                          </a:rPr>
                          <m:t>ℒ</m:t>
                        </m:r>
                      </m:e>
                      <m:sub>
                        <m:r>
                          <a:rPr kumimoji="1" lang="en-US" altLang="ja-JP" i="1">
                            <a:latin typeface="Cambria Math" panose="02040503050406030204" pitchFamily="18" charset="0"/>
                            <a:ea typeface="Cambria Math" panose="02040503050406030204" pitchFamily="18" charset="0"/>
                          </a:rPr>
                          <m:t>𝑡𝑟𝑎𝑖𝑛</m:t>
                        </m:r>
                      </m:sub>
                    </m:sSub>
                    <m:d>
                      <m:dPr>
                        <m:ctrlPr>
                          <a:rPr kumimoji="1" lang="en-US" altLang="ja-JP" i="1">
                            <a:latin typeface="Cambria Math" panose="02040503050406030204" pitchFamily="18" charset="0"/>
                            <a:ea typeface="Cambria Math" panose="02040503050406030204" pitchFamily="18" charset="0"/>
                          </a:rPr>
                        </m:ctrlPr>
                      </m:dPr>
                      <m:e>
                        <m:r>
                          <a:rPr kumimoji="1" lang="en-US" altLang="ja-JP" b="1" i="1">
                            <a:latin typeface="Cambria Math" panose="02040503050406030204" pitchFamily="18" charset="0"/>
                            <a:ea typeface="Cambria Math" panose="02040503050406030204" pitchFamily="18" charset="0"/>
                          </a:rPr>
                          <m:t>𝜽</m:t>
                        </m:r>
                        <m:r>
                          <a:rPr kumimoji="1" lang="en-US" altLang="ja-JP" b="1" i="1" smtClean="0">
                            <a:latin typeface="Cambria Math" panose="02040503050406030204" pitchFamily="18" charset="0"/>
                            <a:ea typeface="Cambria Math" panose="02040503050406030204" pitchFamily="18" charset="0"/>
                          </a:rPr>
                          <m:t>;</m:t>
                        </m:r>
                        <m:r>
                          <a:rPr kumimoji="1" lang="en-US" altLang="ja-JP" b="1" i="1" smtClean="0">
                            <a:latin typeface="Cambria Math" panose="02040503050406030204" pitchFamily="18" charset="0"/>
                            <a:ea typeface="Cambria Math" panose="02040503050406030204" pitchFamily="18" charset="0"/>
                          </a:rPr>
                          <m:t>𝑨</m:t>
                        </m:r>
                        <m:r>
                          <a:rPr kumimoji="1" lang="en-US" altLang="ja-JP" b="1" i="1" smtClean="0">
                            <a:latin typeface="Cambria Math" panose="02040503050406030204" pitchFamily="18" charset="0"/>
                            <a:ea typeface="Cambria Math" panose="02040503050406030204" pitchFamily="18" charset="0"/>
                          </a:rPr>
                          <m:t>, </m:t>
                        </m:r>
                        <m:r>
                          <a:rPr kumimoji="1" lang="en-US" altLang="ja-JP" b="1" i="1" smtClean="0">
                            <a:latin typeface="Cambria Math" panose="02040503050406030204" pitchFamily="18" charset="0"/>
                            <a:ea typeface="Cambria Math" panose="02040503050406030204" pitchFamily="18" charset="0"/>
                          </a:rPr>
                          <m:t>𝑿</m:t>
                        </m:r>
                      </m:e>
                    </m:d>
                  </m:oMath>
                </a14:m>
                <a:r>
                  <a:rPr kumimoji="1" lang="en-US" altLang="ja-JP"/>
                  <a:t> be the </a:t>
                </a:r>
                <a:r>
                  <a:rPr kumimoji="1" lang="en-US" altLang="ja-JP" b="1">
                    <a:solidFill>
                      <a:srgbClr val="C00000"/>
                    </a:solidFill>
                  </a:rPr>
                  <a:t>learned GCN parameter</a:t>
                </a:r>
                <a:r>
                  <a:rPr kumimoji="1" lang="en-US" altLang="ja-JP"/>
                  <a:t>.</a:t>
                </a:r>
              </a:p>
              <a:p>
                <a:r>
                  <a:rPr kumimoji="1" lang="en-US" altLang="ja-JP" b="1">
                    <a:solidFill>
                      <a:srgbClr val="008000"/>
                    </a:solidFill>
                  </a:rPr>
                  <a:t>At inference time</a:t>
                </a:r>
                <a:r>
                  <a:rPr kumimoji="1" lang="en-US" altLang="ja-JP"/>
                  <a:t>, for node </a:t>
                </a:r>
                <a14:m>
                  <m:oMath xmlns:m="http://schemas.openxmlformats.org/officeDocument/2006/math">
                    <m:r>
                      <a:rPr kumimoji="1" lang="en-US" altLang="ja-JP" i="1" dirty="0" smtClean="0">
                        <a:latin typeface="Cambria Math" panose="02040503050406030204" pitchFamily="18" charset="0"/>
                      </a:rPr>
                      <m:t>𝑣</m:t>
                    </m:r>
                  </m:oMath>
                </a14:m>
                <a:r>
                  <a:rPr kumimoji="1" lang="en-US" altLang="ja-JP"/>
                  <a:t>:</a:t>
                </a:r>
              </a:p>
              <a:p>
                <a:pPr lvl="1"/>
                <a:r>
                  <a:rPr kumimoji="1" lang="en-US" altLang="ja-JP"/>
                  <a:t>Apply the </a:t>
                </a:r>
                <a:r>
                  <a:rPr kumimoji="1" lang="en-US" altLang="ja-JP" b="1">
                    <a:solidFill>
                      <a:srgbClr val="C00000"/>
                    </a:solidFill>
                  </a:rPr>
                  <a:t>learned GCN</a:t>
                </a:r>
              </a:p>
              <a:p>
                <a:pPr lvl="1"/>
                <a:r>
                  <a:rPr kumimoji="1" lang="en-US" altLang="ja-JP"/>
                  <a:t>Predict the class </a:t>
                </a:r>
                <a14:m>
                  <m:oMath xmlns:m="http://schemas.openxmlformats.org/officeDocument/2006/math">
                    <m:sSubSup>
                      <m:sSubSupPr>
                        <m:ctrlPr>
                          <a:rPr kumimoji="1" lang="en-US" altLang="ja-JP" i="1" smtClean="0">
                            <a:latin typeface="Cambria Math" panose="02040503050406030204" pitchFamily="18" charset="0"/>
                          </a:rPr>
                        </m:ctrlPr>
                      </m:sSubSupPr>
                      <m:e>
                        <m:r>
                          <a:rPr kumimoji="1" lang="en-US" altLang="ja-JP" b="0" i="1" smtClean="0">
                            <a:latin typeface="Cambria Math" panose="02040503050406030204" pitchFamily="18" charset="0"/>
                          </a:rPr>
                          <m:t>𝑐</m:t>
                        </m:r>
                      </m:e>
                      <m:sub>
                        <m:r>
                          <a:rPr kumimoji="1" lang="en-US" altLang="ja-JP" b="0" i="1" smtClean="0">
                            <a:latin typeface="Cambria Math" panose="02040503050406030204" pitchFamily="18" charset="0"/>
                          </a:rPr>
                          <m:t>𝑣</m:t>
                        </m:r>
                      </m:sub>
                      <m:sup>
                        <m:r>
                          <a:rPr kumimoji="1" lang="en-US" altLang="ja-JP" b="0" i="1" smtClean="0">
                            <a:latin typeface="Cambria Math" panose="02040503050406030204" pitchFamily="18" charset="0"/>
                          </a:rPr>
                          <m:t>∗</m:t>
                        </m:r>
                      </m:sup>
                    </m:sSubSup>
                    <m:r>
                      <a:rPr kumimoji="1" lang="en-US" altLang="ja-JP" b="0" i="0"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m:rPr>
                            <m:sty m:val="p"/>
                          </m:rPr>
                          <a:rPr kumimoji="1" lang="en-US" altLang="ja-JP">
                            <a:latin typeface="Cambria Math" panose="02040503050406030204" pitchFamily="18" charset="0"/>
                          </a:rPr>
                          <m:t>argm</m:t>
                        </m:r>
                        <m:r>
                          <m:rPr>
                            <m:sty m:val="p"/>
                          </m:rPr>
                          <a:rPr kumimoji="1" lang="en-US" altLang="ja-JP" b="0" i="0" smtClean="0">
                            <a:latin typeface="Cambria Math" panose="02040503050406030204" pitchFamily="18" charset="0"/>
                          </a:rPr>
                          <m:t>ax</m:t>
                        </m:r>
                      </m:e>
                      <m:sub>
                        <m:r>
                          <a:rPr kumimoji="1" lang="en-US" altLang="ja-JP" b="0" i="1" smtClean="0">
                            <a:latin typeface="Cambria Math" panose="02040503050406030204" pitchFamily="18" charset="0"/>
                          </a:rPr>
                          <m:t>𝑐</m:t>
                        </m:r>
                      </m:sub>
                    </m:sSub>
                    <m:sSub>
                      <m:sSubPr>
                        <m:ctrlPr>
                          <a:rPr kumimoji="1" lang="en-US" altLang="ja-JP" i="1">
                            <a:latin typeface="Cambria Math" panose="02040503050406030204" pitchFamily="18" charset="0"/>
                            <a:ea typeface="Cambria Math" panose="02040503050406030204" pitchFamily="18" charset="0"/>
                          </a:rPr>
                        </m:ctrlPr>
                      </m:sSubPr>
                      <m:e>
                        <m:r>
                          <a:rPr kumimoji="1" lang="en-US" altLang="ja-JP" i="1">
                            <a:latin typeface="Cambria Math" panose="02040503050406030204" pitchFamily="18" charset="0"/>
                            <a:ea typeface="Cambria Math" panose="02040503050406030204" pitchFamily="18" charset="0"/>
                          </a:rPr>
                          <m:t>𝑓</m:t>
                        </m:r>
                      </m:e>
                      <m:sub>
                        <m:sSup>
                          <m:sSupPr>
                            <m:ctrlPr>
                              <a:rPr kumimoji="1" lang="en-US" altLang="ja-JP" b="1" i="1" smtClean="0">
                                <a:solidFill>
                                  <a:srgbClr val="C00000"/>
                                </a:solidFill>
                                <a:latin typeface="Cambria Math" panose="02040503050406030204" pitchFamily="18" charset="0"/>
                                <a:ea typeface="Cambria Math" panose="02040503050406030204" pitchFamily="18" charset="0"/>
                              </a:rPr>
                            </m:ctrlPr>
                          </m:sSupPr>
                          <m:e>
                            <m:r>
                              <a:rPr kumimoji="1" lang="en-US" altLang="ja-JP" b="1" i="1">
                                <a:solidFill>
                                  <a:srgbClr val="C00000"/>
                                </a:solidFill>
                                <a:latin typeface="Cambria Math" panose="02040503050406030204" pitchFamily="18" charset="0"/>
                                <a:ea typeface="Cambria Math" panose="02040503050406030204" pitchFamily="18" charset="0"/>
                              </a:rPr>
                              <m:t>𝜽</m:t>
                            </m:r>
                          </m:e>
                          <m:sup>
                            <m:r>
                              <a:rPr kumimoji="1" lang="en-US" altLang="ja-JP" b="1" i="1" smtClean="0">
                                <a:solidFill>
                                  <a:srgbClr val="C00000"/>
                                </a:solidFill>
                                <a:latin typeface="Cambria Math" panose="02040503050406030204" pitchFamily="18" charset="0"/>
                                <a:ea typeface="Cambria Math" panose="02040503050406030204" pitchFamily="18" charset="0"/>
                              </a:rPr>
                              <m:t>∗</m:t>
                            </m:r>
                          </m:sup>
                        </m:sSup>
                      </m:sub>
                    </m:sSub>
                    <m:sSub>
                      <m:sSubPr>
                        <m:ctrlPr>
                          <a:rPr kumimoji="1" lang="en-US" altLang="ja-JP" i="1">
                            <a:latin typeface="Cambria Math" panose="02040503050406030204" pitchFamily="18" charset="0"/>
                            <a:ea typeface="Cambria Math" panose="02040503050406030204" pitchFamily="18" charset="0"/>
                          </a:rPr>
                        </m:ctrlPr>
                      </m:sSubPr>
                      <m:e>
                        <m:d>
                          <m:dPr>
                            <m:ctrlPr>
                              <a:rPr kumimoji="1" lang="en-US" altLang="ja-JP" i="1">
                                <a:latin typeface="Cambria Math" panose="02040503050406030204" pitchFamily="18" charset="0"/>
                                <a:ea typeface="Cambria Math" panose="02040503050406030204" pitchFamily="18" charset="0"/>
                              </a:rPr>
                            </m:ctrlPr>
                          </m:dPr>
                          <m:e>
                            <m:r>
                              <a:rPr lang="en-US" altLang="ja-JP" b="1" i="1">
                                <a:latin typeface="Cambria Math" panose="02040503050406030204" pitchFamily="18" charset="0"/>
                              </a:rPr>
                              <m:t>𝑨</m:t>
                            </m:r>
                            <m:r>
                              <a:rPr lang="en-US" altLang="ja-JP" b="1" i="1">
                                <a:latin typeface="Cambria Math" panose="02040503050406030204" pitchFamily="18" charset="0"/>
                              </a:rPr>
                              <m:t>, </m:t>
                            </m:r>
                            <m:r>
                              <a:rPr lang="en-US" altLang="ja-JP" b="1" i="1">
                                <a:latin typeface="Cambria Math" panose="02040503050406030204" pitchFamily="18" charset="0"/>
                              </a:rPr>
                              <m:t>𝑿</m:t>
                            </m:r>
                          </m:e>
                        </m:d>
                      </m:e>
                      <m:sub>
                        <m:r>
                          <a:rPr kumimoji="1" lang="en-US" altLang="ja-JP" i="1">
                            <a:latin typeface="Cambria Math" panose="02040503050406030204" pitchFamily="18" charset="0"/>
                            <a:ea typeface="Cambria Math" panose="02040503050406030204" pitchFamily="18" charset="0"/>
                          </a:rPr>
                          <m:t>𝑣</m:t>
                        </m:r>
                        <m:r>
                          <a:rPr kumimoji="1" lang="en-US" altLang="ja-JP" i="1">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𝑐</m:t>
                        </m:r>
                        <m:r>
                          <a:rPr kumimoji="1" lang="en-US" altLang="ja-JP" i="1" smtClean="0">
                            <a:latin typeface="Cambria Math" panose="02040503050406030204" pitchFamily="18" charset="0"/>
                            <a:ea typeface="Cambria Math" panose="02040503050406030204" pitchFamily="18" charset="0"/>
                          </a:rPr>
                          <m:t> </m:t>
                        </m:r>
                      </m:sub>
                    </m:sSub>
                  </m:oMath>
                </a14:m>
                <a:endParaRPr kumimoji="1" lang="ja-JP" altLang="en-US"/>
              </a:p>
            </p:txBody>
          </p:sp>
        </mc:Choice>
        <mc:Fallback xmlns="">
          <p:sp>
            <p:nvSpPr>
              <p:cNvPr id="3" name="コンテンツ プレースホルダー 2">
                <a:extLst>
                  <a:ext uri="{FF2B5EF4-FFF2-40B4-BE49-F238E27FC236}">
                    <a16:creationId xmlns:a16="http://schemas.microsoft.com/office/drawing/2014/main" id="{DB4A5D73-C5E5-4D4B-8001-95083243BC0F}"/>
                  </a:ext>
                </a:extLst>
              </p:cNvPr>
              <p:cNvSpPr>
                <a:spLocks noGrp="1" noRot="1" noChangeAspect="1" noMove="1" noResize="1" noEditPoints="1" noAdjustHandles="1" noChangeArrowheads="1" noChangeShapeType="1" noTextEdit="1"/>
              </p:cNvSpPr>
              <p:nvPr>
                <p:ph idx="1"/>
              </p:nvPr>
            </p:nvSpPr>
            <p:spPr>
              <a:xfrm>
                <a:off x="457200" y="1295400"/>
                <a:ext cx="8229600" cy="5288280"/>
              </a:xfrm>
              <a:blipFill>
                <a:blip r:embed="rId2"/>
                <a:stretch>
                  <a:fillRect l="-296" t="-692" b="-1269"/>
                </a:stretch>
              </a:blipFill>
            </p:spPr>
            <p:txBody>
              <a:bodyPr/>
              <a:lstStyle/>
              <a:p>
                <a:r>
                  <a:rPr lang="en-US">
                    <a:noFill/>
                  </a:rPr>
                  <a:t> </a:t>
                </a:r>
              </a:p>
            </p:txBody>
          </p:sp>
        </mc:Fallback>
      </mc:AlternateContent>
      <p:sp>
        <p:nvSpPr>
          <p:cNvPr id="4" name="日付プレースホルダー 3">
            <a:extLst>
              <a:ext uri="{FF2B5EF4-FFF2-40B4-BE49-F238E27FC236}">
                <a16:creationId xmlns:a16="http://schemas.microsoft.com/office/drawing/2014/main" id="{32B8DBC5-863C-EF47-A23A-8C3536A35925}"/>
              </a:ext>
            </a:extLst>
          </p:cNvPr>
          <p:cNvSpPr>
            <a:spLocks noGrp="1"/>
          </p:cNvSpPr>
          <p:nvPr>
            <p:ph type="dt" sz="half" idx="10"/>
          </p:nvPr>
        </p:nvSpPr>
        <p:spPr/>
        <p:txBody>
          <a:bodyPr/>
          <a:lstStyle/>
          <a:p>
            <a:fld id="{A6A4989B-F777-354F-BFDD-970748FA9876}" type="datetime1">
              <a:rPr lang="en-US" smtClean="0"/>
              <a:t>10/15/24</a:t>
            </a:fld>
            <a:endParaRPr lang="en-US"/>
          </a:p>
        </p:txBody>
      </p:sp>
      <p:sp>
        <p:nvSpPr>
          <p:cNvPr id="5" name="フッター プレースホルダー 4">
            <a:extLst>
              <a:ext uri="{FF2B5EF4-FFF2-40B4-BE49-F238E27FC236}">
                <a16:creationId xmlns:a16="http://schemas.microsoft.com/office/drawing/2014/main" id="{457F58E4-4B47-4348-878E-ABEE24B47604}"/>
              </a:ext>
            </a:extLst>
          </p:cNvPr>
          <p:cNvSpPr>
            <a:spLocks noGrp="1"/>
          </p:cNvSpPr>
          <p:nvPr>
            <p:ph type="ftr" sz="quarter" idx="11"/>
          </p:nvPr>
        </p:nvSpPr>
        <p:spPr/>
        <p:txBody>
          <a:bodyPr/>
          <a:lstStyle/>
          <a:p>
            <a:r>
              <a:rPr lang="en-US"/>
              <a:t>Jure Leskovec, Stanford CS224W: Machine Learning with Graphs</a:t>
            </a:r>
          </a:p>
        </p:txBody>
      </p:sp>
      <p:sp>
        <p:nvSpPr>
          <p:cNvPr id="6" name="スライド番号プレースホルダー 5">
            <a:extLst>
              <a:ext uri="{FF2B5EF4-FFF2-40B4-BE49-F238E27FC236}">
                <a16:creationId xmlns:a16="http://schemas.microsoft.com/office/drawing/2014/main" id="{BC7D37F6-96EA-5C47-A2E3-D4DB1E8F1EEA}"/>
              </a:ext>
            </a:extLst>
          </p:cNvPr>
          <p:cNvSpPr>
            <a:spLocks noGrp="1"/>
          </p:cNvSpPr>
          <p:nvPr>
            <p:ph type="sldNum" sz="quarter" idx="12"/>
          </p:nvPr>
        </p:nvSpPr>
        <p:spPr/>
        <p:txBody>
          <a:bodyPr/>
          <a:lstStyle/>
          <a:p>
            <a:fld id="{19B12225-5612-419B-A8D5-4B8EEE4C217E}" type="slidenum">
              <a:rPr lang="en-US" smtClean="0"/>
              <a:pPr/>
              <a:t>70</a:t>
            </a:fld>
            <a:endParaRPr lang="en-US"/>
          </a:p>
        </p:txBody>
      </p:sp>
    </p:spTree>
    <p:extLst>
      <p:ext uri="{BB962C8B-B14F-4D97-AF65-F5344CB8AC3E}">
        <p14:creationId xmlns:p14="http://schemas.microsoft.com/office/powerpoint/2010/main" val="1345065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0</TotalTime>
  <Words>6154</Words>
  <Application>Microsoft Macintosh PowerPoint</Application>
  <PresentationFormat>On-screen Show (4:3)</PresentationFormat>
  <Paragraphs>1079</Paragraphs>
  <Slides>70</Slides>
  <Notes>25</Notes>
  <HiddenSlides>13</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70</vt:i4>
      </vt:variant>
    </vt:vector>
  </HeadingPairs>
  <TitlesOfParts>
    <vt:vector size="81" baseType="lpstr">
      <vt:lpstr>华文楷体</vt:lpstr>
      <vt:lpstr>Arial</vt:lpstr>
      <vt:lpstr>Calibri</vt:lpstr>
      <vt:lpstr>Cambria Math</vt:lpstr>
      <vt:lpstr>Corbel</vt:lpstr>
      <vt:lpstr>HELVETICA NEUE LIGHT</vt:lpstr>
      <vt:lpstr>HELVETICA NEUE LIGHT</vt:lpstr>
      <vt:lpstr>HGｺﾞｼｯｸM</vt:lpstr>
      <vt:lpstr>Wingdings</vt:lpstr>
      <vt:lpstr>Wingdings 2</vt:lpstr>
      <vt:lpstr>Module</vt:lpstr>
      <vt:lpstr>Stanford CS224W: GNN Theory 2, Breaking the Limits of the WL kernel</vt:lpstr>
      <vt:lpstr>Announcements</vt:lpstr>
      <vt:lpstr>Response to high-resolution feedbacks</vt:lpstr>
      <vt:lpstr>Recap: A General GNN Framework</vt:lpstr>
      <vt:lpstr>Recap: GNN Training Pipeline</vt:lpstr>
      <vt:lpstr>Stanford CS224W: Limitations of Graph Neural Networks</vt:lpstr>
      <vt:lpstr>A “Perfect” GNN Model</vt:lpstr>
      <vt:lpstr>A “Perfect” GNN Model</vt:lpstr>
      <vt:lpstr>Imperfections of Existing GNNs</vt:lpstr>
      <vt:lpstr>Imperfections of Existing GNNs</vt:lpstr>
      <vt:lpstr>Plan for the Lecture</vt:lpstr>
      <vt:lpstr>Stanford CS224W: A Spectral Perspective of message-passing GNNs</vt:lpstr>
      <vt:lpstr>More Failure Cases for GNNs</vt:lpstr>
      <vt:lpstr>GNN Failure 1: Node-level Tasks</vt:lpstr>
      <vt:lpstr>GNN Failure 2: Edge-level Tasks</vt:lpstr>
      <vt:lpstr>GNN Failure 3: Graph-level Tasks</vt:lpstr>
      <vt:lpstr>Limitation of the WL kernel</vt:lpstr>
      <vt:lpstr>Matrix representation of GIN</vt:lpstr>
      <vt:lpstr>Matrix representation of GIN</vt:lpstr>
      <vt:lpstr>Matrix representation of GIN</vt:lpstr>
      <vt:lpstr>Spectral Graph Representation</vt:lpstr>
      <vt:lpstr>GNN as functions of eigenvectors</vt:lpstr>
      <vt:lpstr>GNN with uniform initial colors</vt:lpstr>
      <vt:lpstr>Spectral limitation of the WL kernel</vt:lpstr>
      <vt:lpstr>Spectral limitation of the WL kernel</vt:lpstr>
      <vt:lpstr>Spectral limitation of the WL kernel</vt:lpstr>
      <vt:lpstr>Limitations of the WL kernel</vt:lpstr>
      <vt:lpstr>Stanford CS224W: Feature Augmentation: Structurally-Aware GNNs</vt:lpstr>
      <vt:lpstr>Our Approach</vt:lpstr>
      <vt:lpstr>Feature Augmentation on Graphs</vt:lpstr>
      <vt:lpstr>Naïve Solution is not Desirable</vt:lpstr>
      <vt:lpstr>Naïve Solution is not Desirable</vt:lpstr>
      <vt:lpstr>Feature Augmentation on Graphs</vt:lpstr>
      <vt:lpstr>Feature Augmentation on Graphs</vt:lpstr>
      <vt:lpstr>Feature Augmentation on Graphs</vt:lpstr>
      <vt:lpstr>Feature Augmentation on Graphs</vt:lpstr>
      <vt:lpstr>ID-GNN-Fast</vt:lpstr>
      <vt:lpstr>Closed loops as node features</vt:lpstr>
      <vt:lpstr>Expressive Power</vt:lpstr>
      <vt:lpstr>Feature Augmentation on Graphs</vt:lpstr>
      <vt:lpstr>Feature Augmentation on Graphs</vt:lpstr>
      <vt:lpstr>Stanford CS224W: Counting Graph Substructures with GNNs</vt:lpstr>
      <vt:lpstr>Random samples as node ID's</vt:lpstr>
      <vt:lpstr>Designing a simple GNN</vt:lpstr>
      <vt:lpstr>Independent Processing of samples</vt:lpstr>
      <vt:lpstr>Independent Processing of samples</vt:lpstr>
      <vt:lpstr>Independent Processing of samples</vt:lpstr>
      <vt:lpstr>Counting Cycles with GNNs</vt:lpstr>
      <vt:lpstr>Stanford CS224W: Position-aware Graph Neural Networks</vt:lpstr>
      <vt:lpstr>Two Types of Tasks on Graphs</vt:lpstr>
      <vt:lpstr>Structure-aware Tasks</vt:lpstr>
      <vt:lpstr>Position-aware Tasks</vt:lpstr>
      <vt:lpstr>Power of “Anchor”</vt:lpstr>
      <vt:lpstr>Power of “Anchors”</vt:lpstr>
      <vt:lpstr>Power of “Anchor-sets”</vt:lpstr>
      <vt:lpstr>Anchor Set: Theory</vt:lpstr>
      <vt:lpstr>Anchor Set: Theory</vt:lpstr>
      <vt:lpstr>Anchor Set: Theory</vt:lpstr>
      <vt:lpstr>Position Information: Summary</vt:lpstr>
      <vt:lpstr>How to Use Position Information</vt:lpstr>
      <vt:lpstr>How to Use Position Information</vt:lpstr>
      <vt:lpstr>ID-GNN Experiments</vt:lpstr>
      <vt:lpstr>ID-GNN Experiments</vt:lpstr>
      <vt:lpstr>ID-GNNs are Superior to GNNs</vt:lpstr>
      <vt:lpstr>ID-GNNs are Superior to GNNs</vt:lpstr>
      <vt:lpstr>Review: GCN (mean-pool)</vt:lpstr>
      <vt:lpstr>Review: Matrix Formulation of GCN</vt:lpstr>
      <vt:lpstr>Review: Matrix Formulation of GCN</vt:lpstr>
      <vt:lpstr>Review: GCN for Node Classification</vt:lpstr>
      <vt:lpstr>Review: GCN Training and Inference</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Jure Leskovec</cp:lastModifiedBy>
  <cp:revision>1</cp:revision>
  <cp:lastPrinted>2017-11-14T02:34:39Z</cp:lastPrinted>
  <dcterms:created xsi:type="dcterms:W3CDTF">2009-06-12T17:14:38Z</dcterms:created>
  <dcterms:modified xsi:type="dcterms:W3CDTF">2024-10-15T21:29:08Z</dcterms:modified>
</cp:coreProperties>
</file>