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94"/>
  </p:notesMasterIdLst>
  <p:handoutMasterIdLst>
    <p:handoutMasterId r:id="rId95"/>
  </p:handoutMasterIdLst>
  <p:sldIdLst>
    <p:sldId id="256" r:id="rId2"/>
    <p:sldId id="2061" r:id="rId3"/>
    <p:sldId id="2062" r:id="rId4"/>
    <p:sldId id="1881" r:id="rId5"/>
    <p:sldId id="973" r:id="rId6"/>
    <p:sldId id="2052" r:id="rId7"/>
    <p:sldId id="886" r:id="rId8"/>
    <p:sldId id="1885" r:id="rId9"/>
    <p:sldId id="919" r:id="rId10"/>
    <p:sldId id="928" r:id="rId11"/>
    <p:sldId id="2020" r:id="rId12"/>
    <p:sldId id="922" r:id="rId13"/>
    <p:sldId id="2021" r:id="rId14"/>
    <p:sldId id="2022" r:id="rId15"/>
    <p:sldId id="2053" r:id="rId16"/>
    <p:sldId id="2023" r:id="rId17"/>
    <p:sldId id="938" r:id="rId18"/>
    <p:sldId id="2054" r:id="rId19"/>
    <p:sldId id="2060" r:id="rId20"/>
    <p:sldId id="406" r:id="rId21"/>
    <p:sldId id="1834" r:id="rId22"/>
    <p:sldId id="923" r:id="rId23"/>
    <p:sldId id="1887" r:id="rId24"/>
    <p:sldId id="949" r:id="rId25"/>
    <p:sldId id="2024" r:id="rId26"/>
    <p:sldId id="2025" r:id="rId27"/>
    <p:sldId id="1930" r:id="rId28"/>
    <p:sldId id="946" r:id="rId29"/>
    <p:sldId id="2028" r:id="rId30"/>
    <p:sldId id="2031" r:id="rId31"/>
    <p:sldId id="2033" r:id="rId32"/>
    <p:sldId id="2034" r:id="rId33"/>
    <p:sldId id="2032" r:id="rId34"/>
    <p:sldId id="2035" r:id="rId35"/>
    <p:sldId id="2036" r:id="rId36"/>
    <p:sldId id="2027" r:id="rId37"/>
    <p:sldId id="1926" r:id="rId38"/>
    <p:sldId id="2055" r:id="rId39"/>
    <p:sldId id="891" r:id="rId40"/>
    <p:sldId id="966" r:id="rId41"/>
    <p:sldId id="968" r:id="rId42"/>
    <p:sldId id="1918" r:id="rId43"/>
    <p:sldId id="1669" r:id="rId44"/>
    <p:sldId id="2039" r:id="rId45"/>
    <p:sldId id="2041" r:id="rId46"/>
    <p:sldId id="2043" r:id="rId47"/>
    <p:sldId id="2040" r:id="rId48"/>
    <p:sldId id="1674" r:id="rId49"/>
    <p:sldId id="1931" r:id="rId50"/>
    <p:sldId id="2037" r:id="rId51"/>
    <p:sldId id="2044" r:id="rId52"/>
    <p:sldId id="1681" r:id="rId53"/>
    <p:sldId id="1683" r:id="rId54"/>
    <p:sldId id="1684" r:id="rId55"/>
    <p:sldId id="1686" r:id="rId56"/>
    <p:sldId id="1755" r:id="rId57"/>
    <p:sldId id="1756" r:id="rId58"/>
    <p:sldId id="1759" r:id="rId59"/>
    <p:sldId id="1757" r:id="rId60"/>
    <p:sldId id="1758" r:id="rId61"/>
    <p:sldId id="1760" r:id="rId62"/>
    <p:sldId id="1761" r:id="rId63"/>
    <p:sldId id="1762" r:id="rId64"/>
    <p:sldId id="1693" r:id="rId65"/>
    <p:sldId id="1694" r:id="rId66"/>
    <p:sldId id="1695" r:id="rId67"/>
    <p:sldId id="1696" r:id="rId68"/>
    <p:sldId id="1919" r:id="rId69"/>
    <p:sldId id="2056" r:id="rId70"/>
    <p:sldId id="962" r:id="rId71"/>
    <p:sldId id="2058" r:id="rId72"/>
    <p:sldId id="1897" r:id="rId73"/>
    <p:sldId id="1910" r:id="rId74"/>
    <p:sldId id="1896" r:id="rId75"/>
    <p:sldId id="1898" r:id="rId76"/>
    <p:sldId id="2045" r:id="rId77"/>
    <p:sldId id="2046" r:id="rId78"/>
    <p:sldId id="2047" r:id="rId79"/>
    <p:sldId id="2049" r:id="rId80"/>
    <p:sldId id="2050" r:id="rId81"/>
    <p:sldId id="2051" r:id="rId82"/>
    <p:sldId id="1909" r:id="rId83"/>
    <p:sldId id="2057" r:id="rId84"/>
    <p:sldId id="1732" r:id="rId85"/>
    <p:sldId id="1729" r:id="rId86"/>
    <p:sldId id="1730" r:id="rId87"/>
    <p:sldId id="1721" r:id="rId88"/>
    <p:sldId id="1722" r:id="rId89"/>
    <p:sldId id="1731" r:id="rId90"/>
    <p:sldId id="1724" r:id="rId91"/>
    <p:sldId id="1726" r:id="rId92"/>
    <p:sldId id="1920" r:id="rId93"/>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432FF"/>
    <a:srgbClr val="D00E89"/>
    <a:srgbClr val="FF0066"/>
    <a:srgbClr val="C55A11"/>
    <a:srgbClr val="60B5CC"/>
    <a:srgbClr val="FF0000"/>
    <a:srgbClr val="0000FF"/>
    <a:srgbClr val="E88651"/>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5AE3B1-B4C3-EB5E-D2CD-9B44BBC48BB0}" v="162" dt="2024-10-28T22:53:37.512"/>
    <p1510:client id="{AE2B5646-0CD9-B9CA-6FCE-990504E3788A}" v="127" dt="2024-10-28T19:05:58.728"/>
    <p1510:client id="{B059D024-68B3-56BF-7BE1-4F9EA07BF84A}" v="8" dt="2024-10-28T22:03:16.030"/>
    <p1510:client id="{B1A2E05B-437F-E17F-AE6C-3FCB41D4F17A}" v="50" dt="2024-10-28T22:54:14.602"/>
    <p1510:client id="{E45C4773-303A-B54A-8D67-8683F1C767A6}" v="4" dt="2024-10-29T03:52:31.444"/>
  </p1510:revLst>
</p1510:revInfo>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472"/>
    <p:restoredTop sz="94647"/>
  </p:normalViewPr>
  <p:slideViewPr>
    <p:cSldViewPr snapToGrid="0">
      <p:cViewPr>
        <p:scale>
          <a:sx n="220" d="100"/>
          <a:sy n="220" d="100"/>
        </p:scale>
        <p:origin x="1552" y="568"/>
      </p:cViewPr>
      <p:guideLst>
        <p:guide orient="horz" pos="2160"/>
        <p:guide pos="2880"/>
      </p:guideLst>
    </p:cSldViewPr>
  </p:slideViewPr>
  <p:notesTextViewPr>
    <p:cViewPr>
      <p:scale>
        <a:sx n="1" d="1"/>
        <a:sy n="1" d="1"/>
      </p:scale>
      <p:origin x="0" y="0"/>
    </p:cViewPr>
  </p:notesTextViewPr>
  <p:sorterViewPr>
    <p:cViewPr>
      <p:scale>
        <a:sx n="1" d="1"/>
        <a:sy n="1" d="1"/>
      </p:scale>
      <p:origin x="0" y="0"/>
    </p:cViewPr>
  </p:sorterViewPr>
  <p:notesViewPr>
    <p:cSldViewPr snapToGrid="0">
      <p:cViewPr>
        <p:scale>
          <a:sx n="1" d="2"/>
          <a:sy n="1" d="2"/>
        </p:scale>
        <p:origin x="0" y="0"/>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handoutMaster" Target="handoutMasters/handout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tableStyles" Target="tableStyles.xml"/><Relationship Id="rId10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xin Huang" userId="S::kexinh@stanford.edu::914d3b32-ee16-4dee-97ee-abcbb59b35f7" providerId="AD" clId="Web-{B1A2E05B-437F-E17F-AE6C-3FCB41D4F17A}"/>
    <pc:docChg chg="modSld sldOrd">
      <pc:chgData name="Kexin Huang" userId="S::kexinh@stanford.edu::914d3b32-ee16-4dee-97ee-abcbb59b35f7" providerId="AD" clId="Web-{B1A2E05B-437F-E17F-AE6C-3FCB41D4F17A}" dt="2024-10-28T22:54:14.602" v="48"/>
      <pc:docMkLst>
        <pc:docMk/>
      </pc:docMkLst>
      <pc:sldChg chg="modSp">
        <pc:chgData name="Kexin Huang" userId="S::kexinh@stanford.edu::914d3b32-ee16-4dee-97ee-abcbb59b35f7" providerId="AD" clId="Web-{B1A2E05B-437F-E17F-AE6C-3FCB41D4F17A}" dt="2024-10-28T22:54:03.179" v="47" actId="20577"/>
        <pc:sldMkLst>
          <pc:docMk/>
          <pc:sldMk cId="4184610358" sldId="2061"/>
        </pc:sldMkLst>
        <pc:spChg chg="mod">
          <ac:chgData name="Kexin Huang" userId="S::kexinh@stanford.edu::914d3b32-ee16-4dee-97ee-abcbb59b35f7" providerId="AD" clId="Web-{B1A2E05B-437F-E17F-AE6C-3FCB41D4F17A}" dt="2024-10-28T22:54:03.179" v="47" actId="20577"/>
          <ac:spMkLst>
            <pc:docMk/>
            <pc:sldMk cId="4184610358" sldId="2061"/>
            <ac:spMk id="3" creationId="{CE510082-F9AA-1150-0BA9-50AE448250B1}"/>
          </ac:spMkLst>
        </pc:spChg>
      </pc:sldChg>
      <pc:sldChg chg="ord">
        <pc:chgData name="Kexin Huang" userId="S::kexinh@stanford.edu::914d3b32-ee16-4dee-97ee-abcbb59b35f7" providerId="AD" clId="Web-{B1A2E05B-437F-E17F-AE6C-3FCB41D4F17A}" dt="2024-10-28T22:54:14.602" v="48"/>
        <pc:sldMkLst>
          <pc:docMk/>
          <pc:sldMk cId="3437997226" sldId="2062"/>
        </pc:sldMkLst>
      </pc:sldChg>
    </pc:docChg>
  </pc:docChgLst>
  <pc:docChgLst>
    <pc:chgData name="Yige Liu" userId="S::yigel@stanford.edu::a0d603f6-02a7-49de-a06b-89be29eee786" providerId="AD" clId="Web-{33262021-2F1B-6B69-F162-277FD262C54C}"/>
    <pc:docChg chg="modSld">
      <pc:chgData name="Yige Liu" userId="S::yigel@stanford.edu::a0d603f6-02a7-49de-a06b-89be29eee786" providerId="AD" clId="Web-{33262021-2F1B-6B69-F162-277FD262C54C}" dt="2021-10-25T23:17:21.674" v="15" actId="20577"/>
      <pc:docMkLst>
        <pc:docMk/>
      </pc:docMkLst>
      <pc:sldChg chg="modSp">
        <pc:chgData name="Yige Liu" userId="S::yigel@stanford.edu::a0d603f6-02a7-49de-a06b-89be29eee786" providerId="AD" clId="Web-{33262021-2F1B-6B69-F162-277FD262C54C}" dt="2021-10-25T16:32:48.848" v="1" actId="20577"/>
        <pc:sldMkLst>
          <pc:docMk/>
          <pc:sldMk cId="2474402027" sldId="1881"/>
        </pc:sldMkLst>
      </pc:sldChg>
      <pc:sldChg chg="modSp">
        <pc:chgData name="Yige Liu" userId="S::yigel@stanford.edu::a0d603f6-02a7-49de-a06b-89be29eee786" providerId="AD" clId="Web-{33262021-2F1B-6B69-F162-277FD262C54C}" dt="2021-10-25T22:45:58.531" v="6" actId="14100"/>
        <pc:sldMkLst>
          <pc:docMk/>
          <pc:sldMk cId="3165330276" sldId="2037"/>
        </pc:sldMkLst>
      </pc:sldChg>
      <pc:sldChg chg="modSp">
        <pc:chgData name="Yige Liu" userId="S::yigel@stanford.edu::a0d603f6-02a7-49de-a06b-89be29eee786" providerId="AD" clId="Web-{33262021-2F1B-6B69-F162-277FD262C54C}" dt="2021-10-25T23:14:40.024" v="12" actId="688"/>
        <pc:sldMkLst>
          <pc:docMk/>
          <pc:sldMk cId="2173238013" sldId="2047"/>
        </pc:sldMkLst>
      </pc:sldChg>
      <pc:sldChg chg="modSp">
        <pc:chgData name="Yige Liu" userId="S::yigel@stanford.edu::a0d603f6-02a7-49de-a06b-89be29eee786" providerId="AD" clId="Web-{33262021-2F1B-6B69-F162-277FD262C54C}" dt="2021-10-25T23:17:21.674" v="15" actId="20577"/>
        <pc:sldMkLst>
          <pc:docMk/>
          <pc:sldMk cId="1607959144" sldId="2049"/>
        </pc:sldMkLst>
      </pc:sldChg>
      <pc:sldChg chg="modSp">
        <pc:chgData name="Yige Liu" userId="S::yigel@stanford.edu::a0d603f6-02a7-49de-a06b-89be29eee786" providerId="AD" clId="Web-{33262021-2F1B-6B69-F162-277FD262C54C}" dt="2021-10-25T20:52:54.836" v="3" actId="20577"/>
        <pc:sldMkLst>
          <pc:docMk/>
          <pc:sldMk cId="2482149594" sldId="2053"/>
        </pc:sldMkLst>
      </pc:sldChg>
      <pc:sldChg chg="modSp">
        <pc:chgData name="Yige Liu" userId="S::yigel@stanford.edu::a0d603f6-02a7-49de-a06b-89be29eee786" providerId="AD" clId="Web-{33262021-2F1B-6B69-F162-277FD262C54C}" dt="2021-10-25T22:32:59.515" v="4" actId="20577"/>
        <pc:sldMkLst>
          <pc:docMk/>
          <pc:sldMk cId="2572686860" sldId="2055"/>
        </pc:sldMkLst>
      </pc:sldChg>
    </pc:docChg>
  </pc:docChgLst>
  <pc:docChgLst>
    <pc:chgData name="Jingjing Tian" userId="277248db-5c24-4bd0-9467-ffd54246f7eb" providerId="ADAL" clId="{69112434-0E75-344B-90E9-3FABD6C4D25B}"/>
    <pc:docChg chg="undo custSel modSld">
      <pc:chgData name="Jingjing Tian" userId="277248db-5c24-4bd0-9467-ffd54246f7eb" providerId="ADAL" clId="{69112434-0E75-344B-90E9-3FABD6C4D25B}" dt="2021-01-16T03:47:55.059" v="1490" actId="20577"/>
      <pc:docMkLst>
        <pc:docMk/>
      </pc:docMkLst>
      <pc:sldChg chg="modSp mod">
        <pc:chgData name="Jingjing Tian" userId="277248db-5c24-4bd0-9467-ffd54246f7eb" providerId="ADAL" clId="{69112434-0E75-344B-90E9-3FABD6C4D25B}" dt="2021-01-14T04:20:14.414" v="1298" actId="20577"/>
        <pc:sldMkLst>
          <pc:docMk/>
          <pc:sldMk cId="214171071" sldId="258"/>
        </pc:sldMkLst>
      </pc:sldChg>
      <pc:sldChg chg="modSp mod">
        <pc:chgData name="Jingjing Tian" userId="277248db-5c24-4bd0-9467-ffd54246f7eb" providerId="ADAL" clId="{69112434-0E75-344B-90E9-3FABD6C4D25B}" dt="2021-01-16T03:47:16.693" v="1488" actId="20577"/>
        <pc:sldMkLst>
          <pc:docMk/>
          <pc:sldMk cId="2069300243" sldId="259"/>
        </pc:sldMkLst>
      </pc:sldChg>
      <pc:sldChg chg="modSp mod">
        <pc:chgData name="Jingjing Tian" userId="277248db-5c24-4bd0-9467-ffd54246f7eb" providerId="ADAL" clId="{69112434-0E75-344B-90E9-3FABD6C4D25B}" dt="2021-01-15T03:56:11.909" v="1377" actId="20577"/>
        <pc:sldMkLst>
          <pc:docMk/>
          <pc:sldMk cId="1231995832" sldId="263"/>
        </pc:sldMkLst>
      </pc:sldChg>
      <pc:sldChg chg="modSp">
        <pc:chgData name="Jingjing Tian" userId="277248db-5c24-4bd0-9467-ffd54246f7eb" providerId="ADAL" clId="{69112434-0E75-344B-90E9-3FABD6C4D25B}" dt="2021-01-15T03:56:53.111" v="1378" actId="20577"/>
        <pc:sldMkLst>
          <pc:docMk/>
          <pc:sldMk cId="1663106656" sldId="304"/>
        </pc:sldMkLst>
      </pc:sldChg>
      <pc:sldChg chg="modSp">
        <pc:chgData name="Jingjing Tian" userId="277248db-5c24-4bd0-9467-ffd54246f7eb" providerId="ADAL" clId="{69112434-0E75-344B-90E9-3FABD6C4D25B}" dt="2021-01-14T04:11:26.724" v="1209" actId="113"/>
        <pc:sldMkLst>
          <pc:docMk/>
          <pc:sldMk cId="2905127169" sldId="305"/>
        </pc:sldMkLst>
      </pc:sldChg>
      <pc:sldChg chg="addSp delSp modSp mod">
        <pc:chgData name="Jingjing Tian" userId="277248db-5c24-4bd0-9467-ffd54246f7eb" providerId="ADAL" clId="{69112434-0E75-344B-90E9-3FABD6C4D25B}" dt="2021-01-14T04:08:16.348" v="1156" actId="113"/>
        <pc:sldMkLst>
          <pc:docMk/>
          <pc:sldMk cId="2948670974" sldId="842"/>
        </pc:sldMkLst>
      </pc:sldChg>
      <pc:sldChg chg="delSp modSp mod">
        <pc:chgData name="Jingjing Tian" userId="277248db-5c24-4bd0-9467-ffd54246f7eb" providerId="ADAL" clId="{69112434-0E75-344B-90E9-3FABD6C4D25B}" dt="2021-01-16T03:40:38.246" v="1466" actId="478"/>
        <pc:sldMkLst>
          <pc:docMk/>
          <pc:sldMk cId="2153148757" sldId="850"/>
        </pc:sldMkLst>
      </pc:sldChg>
      <pc:sldChg chg="addSp modSp mod">
        <pc:chgData name="Jingjing Tian" userId="277248db-5c24-4bd0-9467-ffd54246f7eb" providerId="ADAL" clId="{69112434-0E75-344B-90E9-3FABD6C4D25B}" dt="2021-01-16T03:47:55.059" v="1490" actId="20577"/>
        <pc:sldMkLst>
          <pc:docMk/>
          <pc:sldMk cId="3416579267" sldId="861"/>
        </pc:sldMkLst>
      </pc:sldChg>
      <pc:sldChg chg="modSp">
        <pc:chgData name="Jingjing Tian" userId="277248db-5c24-4bd0-9467-ffd54246f7eb" providerId="ADAL" clId="{69112434-0E75-344B-90E9-3FABD6C4D25B}" dt="2021-01-16T03:44:47.612" v="1468"/>
        <pc:sldMkLst>
          <pc:docMk/>
          <pc:sldMk cId="1471544377" sldId="870"/>
        </pc:sldMkLst>
      </pc:sldChg>
      <pc:sldChg chg="addSp delSp modSp mod">
        <pc:chgData name="Jingjing Tian" userId="277248db-5c24-4bd0-9467-ffd54246f7eb" providerId="ADAL" clId="{69112434-0E75-344B-90E9-3FABD6C4D25B}" dt="2021-01-14T04:14:40.680" v="1252" actId="114"/>
        <pc:sldMkLst>
          <pc:docMk/>
          <pc:sldMk cId="2409348651" sldId="871"/>
        </pc:sldMkLst>
      </pc:sldChg>
      <pc:sldChg chg="addSp delSp modSp mod">
        <pc:chgData name="Jingjing Tian" userId="277248db-5c24-4bd0-9467-ffd54246f7eb" providerId="ADAL" clId="{69112434-0E75-344B-90E9-3FABD6C4D25B}" dt="2021-01-16T03:45:27.307" v="1480" actId="114"/>
        <pc:sldMkLst>
          <pc:docMk/>
          <pc:sldMk cId="2461457327" sldId="872"/>
        </pc:sldMkLst>
      </pc:sldChg>
      <pc:sldChg chg="addSp delSp modSp mod">
        <pc:chgData name="Jingjing Tian" userId="277248db-5c24-4bd0-9467-ffd54246f7eb" providerId="ADAL" clId="{69112434-0E75-344B-90E9-3FABD6C4D25B}" dt="2021-01-14T04:14:52.887" v="1254" actId="114"/>
        <pc:sldMkLst>
          <pc:docMk/>
          <pc:sldMk cId="542685210" sldId="873"/>
        </pc:sldMkLst>
      </pc:sldChg>
      <pc:sldChg chg="addSp delSp modSp mod">
        <pc:chgData name="Jingjing Tian" userId="277248db-5c24-4bd0-9467-ffd54246f7eb" providerId="ADAL" clId="{69112434-0E75-344B-90E9-3FABD6C4D25B}" dt="2021-01-14T04:15:09.337" v="1262" actId="114"/>
        <pc:sldMkLst>
          <pc:docMk/>
          <pc:sldMk cId="2047126846" sldId="874"/>
        </pc:sldMkLst>
      </pc:sldChg>
      <pc:sldChg chg="addSp delSp modSp mod">
        <pc:chgData name="Jingjing Tian" userId="277248db-5c24-4bd0-9467-ffd54246f7eb" providerId="ADAL" clId="{69112434-0E75-344B-90E9-3FABD6C4D25B}" dt="2021-01-14T04:16:28.158" v="1294" actId="14100"/>
        <pc:sldMkLst>
          <pc:docMk/>
          <pc:sldMk cId="3641731278" sldId="875"/>
        </pc:sldMkLst>
      </pc:sldChg>
      <pc:sldChg chg="addSp delSp modSp mod">
        <pc:chgData name="Jingjing Tian" userId="277248db-5c24-4bd0-9467-ffd54246f7eb" providerId="ADAL" clId="{69112434-0E75-344B-90E9-3FABD6C4D25B}" dt="2021-01-15T04:29:28.955" v="1448" actId="20577"/>
        <pc:sldMkLst>
          <pc:docMk/>
          <pc:sldMk cId="1406158640" sldId="877"/>
        </pc:sldMkLst>
      </pc:sldChg>
      <pc:sldChg chg="modSp mod">
        <pc:chgData name="Jingjing Tian" userId="277248db-5c24-4bd0-9467-ffd54246f7eb" providerId="ADAL" clId="{69112434-0E75-344B-90E9-3FABD6C4D25B}" dt="2021-01-15T04:29:42.004" v="1449" actId="20577"/>
        <pc:sldMkLst>
          <pc:docMk/>
          <pc:sldMk cId="3916996209" sldId="878"/>
        </pc:sldMkLst>
      </pc:sldChg>
      <pc:sldChg chg="modSp mod">
        <pc:chgData name="Jingjing Tian" userId="277248db-5c24-4bd0-9467-ffd54246f7eb" providerId="ADAL" clId="{69112434-0E75-344B-90E9-3FABD6C4D25B}" dt="2021-01-15T04:09:09.721" v="1391" actId="20577"/>
        <pc:sldMkLst>
          <pc:docMk/>
          <pc:sldMk cId="1145971131" sldId="881"/>
        </pc:sldMkLst>
      </pc:sldChg>
      <pc:sldChg chg="addSp delSp modSp mod">
        <pc:chgData name="Jingjing Tian" userId="277248db-5c24-4bd0-9467-ffd54246f7eb" providerId="ADAL" clId="{69112434-0E75-344B-90E9-3FABD6C4D25B}" dt="2021-01-14T06:10:23.081" v="1326" actId="207"/>
        <pc:sldMkLst>
          <pc:docMk/>
          <pc:sldMk cId="523318594" sldId="884"/>
        </pc:sldMkLst>
      </pc:sldChg>
      <pc:sldChg chg="addSp delSp modSp mod">
        <pc:chgData name="Jingjing Tian" userId="277248db-5c24-4bd0-9467-ffd54246f7eb" providerId="ADAL" clId="{69112434-0E75-344B-90E9-3FABD6C4D25B}" dt="2021-01-14T04:09:34.702" v="1175" actId="114"/>
        <pc:sldMkLst>
          <pc:docMk/>
          <pc:sldMk cId="2007153772" sldId="893"/>
        </pc:sldMkLst>
      </pc:sldChg>
      <pc:sldChg chg="addSp delSp modSp mod">
        <pc:chgData name="Jingjing Tian" userId="277248db-5c24-4bd0-9467-ffd54246f7eb" providerId="ADAL" clId="{69112434-0E75-344B-90E9-3FABD6C4D25B}" dt="2021-01-14T04:06:11.366" v="1135" actId="113"/>
        <pc:sldMkLst>
          <pc:docMk/>
          <pc:sldMk cId="3640417913" sldId="897"/>
        </pc:sldMkLst>
      </pc:sldChg>
      <pc:sldChg chg="addSp delSp modSp mod modAnim">
        <pc:chgData name="Jingjing Tian" userId="277248db-5c24-4bd0-9467-ffd54246f7eb" providerId="ADAL" clId="{69112434-0E75-344B-90E9-3FABD6C4D25B}" dt="2021-01-15T04:27:14.883" v="1447" actId="14100"/>
        <pc:sldMkLst>
          <pc:docMk/>
          <pc:sldMk cId="454248179" sldId="898"/>
        </pc:sldMkLst>
      </pc:sldChg>
      <pc:sldChg chg="addSp delSp modSp mod">
        <pc:chgData name="Jingjing Tian" userId="277248db-5c24-4bd0-9467-ffd54246f7eb" providerId="ADAL" clId="{69112434-0E75-344B-90E9-3FABD6C4D25B}" dt="2021-01-14T04:08:59.874" v="1170" actId="1076"/>
        <pc:sldMkLst>
          <pc:docMk/>
          <pc:sldMk cId="2596859022" sldId="908"/>
        </pc:sldMkLst>
      </pc:sldChg>
      <pc:sldChg chg="addSp delSp modSp mod">
        <pc:chgData name="Jingjing Tian" userId="277248db-5c24-4bd0-9467-ffd54246f7eb" providerId="ADAL" clId="{69112434-0E75-344B-90E9-3FABD6C4D25B}" dt="2021-01-15T04:05:23.529" v="1390" actId="108"/>
        <pc:sldMkLst>
          <pc:docMk/>
          <pc:sldMk cId="1398170861" sldId="909"/>
        </pc:sldMkLst>
      </pc:sldChg>
      <pc:sldChg chg="modSp mod">
        <pc:chgData name="Jingjing Tian" userId="277248db-5c24-4bd0-9467-ffd54246f7eb" providerId="ADAL" clId="{69112434-0E75-344B-90E9-3FABD6C4D25B}" dt="2021-01-15T04:10:53.053" v="1392" actId="20577"/>
        <pc:sldMkLst>
          <pc:docMk/>
          <pc:sldMk cId="463259699" sldId="1437"/>
        </pc:sldMkLst>
      </pc:sldChg>
      <pc:sldChg chg="addSp delSp modSp mod">
        <pc:chgData name="Jingjing Tian" userId="277248db-5c24-4bd0-9467-ffd54246f7eb" providerId="ADAL" clId="{69112434-0E75-344B-90E9-3FABD6C4D25B}" dt="2021-01-14T04:01:55.917" v="1125" actId="478"/>
        <pc:sldMkLst>
          <pc:docMk/>
          <pc:sldMk cId="783649486" sldId="1442"/>
        </pc:sldMkLst>
      </pc:sldChg>
      <pc:sldChg chg="modSp mod modAnim">
        <pc:chgData name="Jingjing Tian" userId="277248db-5c24-4bd0-9467-ffd54246f7eb" providerId="ADAL" clId="{69112434-0E75-344B-90E9-3FABD6C4D25B}" dt="2021-01-15T04:21:41.975" v="1395"/>
        <pc:sldMkLst>
          <pc:docMk/>
          <pc:sldMk cId="2300899300" sldId="1459"/>
        </pc:sldMkLst>
      </pc:sldChg>
      <pc:sldChg chg="modSp mod">
        <pc:chgData name="Jingjing Tian" userId="277248db-5c24-4bd0-9467-ffd54246f7eb" providerId="ADAL" clId="{69112434-0E75-344B-90E9-3FABD6C4D25B}" dt="2021-01-15T03:48:31.442" v="1329" actId="20577"/>
        <pc:sldMkLst>
          <pc:docMk/>
          <pc:sldMk cId="565536977" sldId="1461"/>
        </pc:sldMkLst>
      </pc:sldChg>
      <pc:sldChg chg="modSp mod">
        <pc:chgData name="Jingjing Tian" userId="277248db-5c24-4bd0-9467-ffd54246f7eb" providerId="ADAL" clId="{69112434-0E75-344B-90E9-3FABD6C4D25B}" dt="2021-01-15T04:18:33.303" v="1394" actId="20577"/>
        <pc:sldMkLst>
          <pc:docMk/>
          <pc:sldMk cId="3355283474" sldId="1464"/>
        </pc:sldMkLst>
      </pc:sldChg>
    </pc:docChg>
  </pc:docChgLst>
  <pc:docChgLst>
    <pc:chgData name="Xuan Su" userId="S::suxuan@stanford.edu::420a959e-87e8-4602-a3b7-e4ef49ed078a" providerId="AD" clId="Web-{8B3AFA94-7CA7-9B29-30B3-B9C656A24072}"/>
    <pc:docChg chg="addSld modSld sldOrd">
      <pc:chgData name="Xuan Su" userId="S::suxuan@stanford.edu::420a959e-87e8-4602-a3b7-e4ef49ed078a" providerId="AD" clId="Web-{8B3AFA94-7CA7-9B29-30B3-B9C656A24072}" dt="2023-02-14T21:45:05.645" v="173" actId="20577"/>
      <pc:docMkLst>
        <pc:docMk/>
      </pc:docMkLst>
      <pc:sldChg chg="modSp add ord">
        <pc:chgData name="Xuan Su" userId="S::suxuan@stanford.edu::420a959e-87e8-4602-a3b7-e4ef49ed078a" providerId="AD" clId="Web-{8B3AFA94-7CA7-9B29-30B3-B9C656A24072}" dt="2023-02-14T21:45:05.645" v="173" actId="20577"/>
        <pc:sldMkLst>
          <pc:docMk/>
          <pc:sldMk cId="1346204974" sldId="2059"/>
        </pc:sldMkLst>
      </pc:sldChg>
    </pc:docChg>
  </pc:docChgLst>
  <pc:docChgLst>
    <pc:chgData name="Jure Leskovec" userId="c3375773-ce7f-444d-a7c6-e358fb579a72" providerId="ADAL" clId="{E45C4773-303A-B54A-8D67-8683F1C767A6}"/>
    <pc:docChg chg="undo custSel delSld modSld">
      <pc:chgData name="Jure Leskovec" userId="c3375773-ce7f-444d-a7c6-e358fb579a72" providerId="ADAL" clId="{E45C4773-303A-B54A-8D67-8683F1C767A6}" dt="2024-10-29T03:57:16.984" v="370" actId="1036"/>
      <pc:docMkLst>
        <pc:docMk/>
      </pc:docMkLst>
      <pc:sldChg chg="modSp mod">
        <pc:chgData name="Jure Leskovec" userId="c3375773-ce7f-444d-a7c6-e358fb579a72" providerId="ADAL" clId="{E45C4773-303A-B54A-8D67-8683F1C767A6}" dt="2024-10-29T03:48:49.340" v="136" actId="1035"/>
        <pc:sldMkLst>
          <pc:docMk/>
          <pc:sldMk cId="101977847" sldId="886"/>
        </pc:sldMkLst>
        <pc:spChg chg="mod">
          <ac:chgData name="Jure Leskovec" userId="c3375773-ce7f-444d-a7c6-e358fb579a72" providerId="ADAL" clId="{E45C4773-303A-B54A-8D67-8683F1C767A6}" dt="2024-10-29T03:48:49.340" v="136" actId="1035"/>
          <ac:spMkLst>
            <pc:docMk/>
            <pc:sldMk cId="101977847" sldId="886"/>
            <ac:spMk id="8" creationId="{FB7A7474-5996-40C1-8C03-590F6535CDE3}"/>
          </ac:spMkLst>
        </pc:spChg>
        <pc:spChg chg="mod">
          <ac:chgData name="Jure Leskovec" userId="c3375773-ce7f-444d-a7c6-e358fb579a72" providerId="ADAL" clId="{E45C4773-303A-B54A-8D67-8683F1C767A6}" dt="2024-10-29T03:48:49.340" v="136" actId="1035"/>
          <ac:spMkLst>
            <pc:docMk/>
            <pc:sldMk cId="101977847" sldId="886"/>
            <ac:spMk id="65" creationId="{FE3DF76F-AA78-4DBD-96E5-2A0B986AEEA9}"/>
          </ac:spMkLst>
        </pc:spChg>
        <pc:spChg chg="mod">
          <ac:chgData name="Jure Leskovec" userId="c3375773-ce7f-444d-a7c6-e358fb579a72" providerId="ADAL" clId="{E45C4773-303A-B54A-8D67-8683F1C767A6}" dt="2024-10-29T03:48:49.340" v="136" actId="1035"/>
          <ac:spMkLst>
            <pc:docMk/>
            <pc:sldMk cId="101977847" sldId="886"/>
            <ac:spMk id="66" creationId="{A5F3F78E-82B6-4082-9419-B76B7BBB4BC5}"/>
          </ac:spMkLst>
        </pc:spChg>
        <pc:spChg chg="mod">
          <ac:chgData name="Jure Leskovec" userId="c3375773-ce7f-444d-a7c6-e358fb579a72" providerId="ADAL" clId="{E45C4773-303A-B54A-8D67-8683F1C767A6}" dt="2024-10-29T03:48:49.340" v="136" actId="1035"/>
          <ac:spMkLst>
            <pc:docMk/>
            <pc:sldMk cId="101977847" sldId="886"/>
            <ac:spMk id="67" creationId="{692E4F4C-8E17-4740-8FF2-539533C136E2}"/>
          </ac:spMkLst>
        </pc:spChg>
        <pc:grpChg chg="mod">
          <ac:chgData name="Jure Leskovec" userId="c3375773-ce7f-444d-a7c6-e358fb579a72" providerId="ADAL" clId="{E45C4773-303A-B54A-8D67-8683F1C767A6}" dt="2024-10-29T03:48:49.340" v="136" actId="1035"/>
          <ac:grpSpMkLst>
            <pc:docMk/>
            <pc:sldMk cId="101977847" sldId="886"/>
            <ac:grpSpMk id="60" creationId="{7F7AF7FC-43DA-4734-8B22-6D9B7C0F0ED9}"/>
          </ac:grpSpMkLst>
        </pc:grpChg>
        <pc:grpChg chg="mod">
          <ac:chgData name="Jure Leskovec" userId="c3375773-ce7f-444d-a7c6-e358fb579a72" providerId="ADAL" clId="{E45C4773-303A-B54A-8D67-8683F1C767A6}" dt="2024-10-29T03:48:49.340" v="136" actId="1035"/>
          <ac:grpSpMkLst>
            <pc:docMk/>
            <pc:sldMk cId="101977847" sldId="886"/>
            <ac:grpSpMk id="61" creationId="{A6296A4F-11EF-491C-912B-3EA71284CCD3}"/>
          </ac:grpSpMkLst>
        </pc:grpChg>
        <pc:grpChg chg="mod">
          <ac:chgData name="Jure Leskovec" userId="c3375773-ce7f-444d-a7c6-e358fb579a72" providerId="ADAL" clId="{E45C4773-303A-B54A-8D67-8683F1C767A6}" dt="2024-10-29T03:48:49.340" v="136" actId="1035"/>
          <ac:grpSpMkLst>
            <pc:docMk/>
            <pc:sldMk cId="101977847" sldId="886"/>
            <ac:grpSpMk id="64" creationId="{99C87B7C-9196-45CB-8EEA-0E9569BFD1E6}"/>
          </ac:grpSpMkLst>
        </pc:grpChg>
      </pc:sldChg>
      <pc:sldChg chg="modSp mod">
        <pc:chgData name="Jure Leskovec" userId="c3375773-ce7f-444d-a7c6-e358fb579a72" providerId="ADAL" clId="{E45C4773-303A-B54A-8D67-8683F1C767A6}" dt="2024-10-29T03:49:49.259" v="150" actId="27636"/>
        <pc:sldMkLst>
          <pc:docMk/>
          <pc:sldMk cId="1470538015" sldId="923"/>
        </pc:sldMkLst>
        <pc:spChg chg="mod">
          <ac:chgData name="Jure Leskovec" userId="c3375773-ce7f-444d-a7c6-e358fb579a72" providerId="ADAL" clId="{E45C4773-303A-B54A-8D67-8683F1C767A6}" dt="2024-10-29T03:49:49.259" v="150" actId="27636"/>
          <ac:spMkLst>
            <pc:docMk/>
            <pc:sldMk cId="1470538015" sldId="923"/>
            <ac:spMk id="3" creationId="{C0DE7CC3-38D2-4783-937A-86E600F341E6}"/>
          </ac:spMkLst>
        </pc:spChg>
      </pc:sldChg>
      <pc:sldChg chg="modSp mod">
        <pc:chgData name="Jure Leskovec" userId="c3375773-ce7f-444d-a7c6-e358fb579a72" providerId="ADAL" clId="{E45C4773-303A-B54A-8D67-8683F1C767A6}" dt="2024-10-29T03:49:01.023" v="137" actId="404"/>
        <pc:sldMkLst>
          <pc:docMk/>
          <pc:sldMk cId="2552026038" sldId="928"/>
        </pc:sldMkLst>
        <pc:spChg chg="mod">
          <ac:chgData name="Jure Leskovec" userId="c3375773-ce7f-444d-a7c6-e358fb579a72" providerId="ADAL" clId="{E45C4773-303A-B54A-8D67-8683F1C767A6}" dt="2024-10-29T03:49:01.023" v="137" actId="404"/>
          <ac:spMkLst>
            <pc:docMk/>
            <pc:sldMk cId="2552026038" sldId="928"/>
            <ac:spMk id="3" creationId="{1F1DC2FB-6A28-4401-A1C1-3165A4A1C1FA}"/>
          </ac:spMkLst>
        </pc:spChg>
      </pc:sldChg>
      <pc:sldChg chg="modSp mod">
        <pc:chgData name="Jure Leskovec" userId="c3375773-ce7f-444d-a7c6-e358fb579a72" providerId="ADAL" clId="{E45C4773-303A-B54A-8D67-8683F1C767A6}" dt="2024-10-29T03:50:23.343" v="160" actId="404"/>
        <pc:sldMkLst>
          <pc:docMk/>
          <pc:sldMk cId="1641986691" sldId="946"/>
        </pc:sldMkLst>
        <pc:spChg chg="mod">
          <ac:chgData name="Jure Leskovec" userId="c3375773-ce7f-444d-a7c6-e358fb579a72" providerId="ADAL" clId="{E45C4773-303A-B54A-8D67-8683F1C767A6}" dt="2024-10-29T03:50:23.343" v="160" actId="404"/>
          <ac:spMkLst>
            <pc:docMk/>
            <pc:sldMk cId="1641986691" sldId="946"/>
            <ac:spMk id="3" creationId="{1F1DC2FB-6A28-4401-A1C1-3165A4A1C1FA}"/>
          </ac:spMkLst>
        </pc:spChg>
      </pc:sldChg>
      <pc:sldChg chg="modSp mod">
        <pc:chgData name="Jure Leskovec" userId="c3375773-ce7f-444d-a7c6-e358fb579a72" providerId="ADAL" clId="{E45C4773-303A-B54A-8D67-8683F1C767A6}" dt="2024-10-29T03:50:02.931" v="155" actId="27636"/>
        <pc:sldMkLst>
          <pc:docMk/>
          <pc:sldMk cId="1030329516" sldId="949"/>
        </pc:sldMkLst>
        <pc:spChg chg="mod">
          <ac:chgData name="Jure Leskovec" userId="c3375773-ce7f-444d-a7c6-e358fb579a72" providerId="ADAL" clId="{E45C4773-303A-B54A-8D67-8683F1C767A6}" dt="2024-10-29T03:50:02.931" v="155" actId="27636"/>
          <ac:spMkLst>
            <pc:docMk/>
            <pc:sldMk cId="1030329516" sldId="949"/>
            <ac:spMk id="3" creationId="{632552FF-84AB-4EC3-8877-947567600AB3}"/>
          </ac:spMkLst>
        </pc:spChg>
      </pc:sldChg>
      <pc:sldChg chg="modSp mod">
        <pc:chgData name="Jure Leskovec" userId="c3375773-ce7f-444d-a7c6-e358fb579a72" providerId="ADAL" clId="{E45C4773-303A-B54A-8D67-8683F1C767A6}" dt="2024-10-29T03:53:51.693" v="228" actId="27636"/>
        <pc:sldMkLst>
          <pc:docMk/>
          <pc:sldMk cId="4257510558" sldId="962"/>
        </pc:sldMkLst>
        <pc:spChg chg="mod">
          <ac:chgData name="Jure Leskovec" userId="c3375773-ce7f-444d-a7c6-e358fb579a72" providerId="ADAL" clId="{E45C4773-303A-B54A-8D67-8683F1C767A6}" dt="2024-10-29T03:53:51.693" v="228" actId="27636"/>
          <ac:spMkLst>
            <pc:docMk/>
            <pc:sldMk cId="4257510558" sldId="962"/>
            <ac:spMk id="3" creationId="{7FFE0440-1C4A-467C-B5E3-FE4C3E720452}"/>
          </ac:spMkLst>
        </pc:spChg>
      </pc:sldChg>
      <pc:sldChg chg="modSp">
        <pc:chgData name="Jure Leskovec" userId="c3375773-ce7f-444d-a7c6-e358fb579a72" providerId="ADAL" clId="{E45C4773-303A-B54A-8D67-8683F1C767A6}" dt="2024-10-29T03:52:31.444" v="221" actId="20577"/>
        <pc:sldMkLst>
          <pc:docMk/>
          <pc:sldMk cId="3361599910" sldId="1681"/>
        </pc:sldMkLst>
        <pc:spChg chg="mod">
          <ac:chgData name="Jure Leskovec" userId="c3375773-ce7f-444d-a7c6-e358fb579a72" providerId="ADAL" clId="{E45C4773-303A-B54A-8D67-8683F1C767A6}" dt="2024-10-29T03:52:31.444" v="221" actId="20577"/>
          <ac:spMkLst>
            <pc:docMk/>
            <pc:sldMk cId="3361599910" sldId="1681"/>
            <ac:spMk id="3" creationId="{6E58A9BD-D371-4011-B981-AB7F1791080E}"/>
          </ac:spMkLst>
        </pc:spChg>
      </pc:sldChg>
      <pc:sldChg chg="modSp mod">
        <pc:chgData name="Jure Leskovec" userId="c3375773-ce7f-444d-a7c6-e358fb579a72" providerId="ADAL" clId="{E45C4773-303A-B54A-8D67-8683F1C767A6}" dt="2024-10-29T03:53:36.649" v="226" actId="207"/>
        <pc:sldMkLst>
          <pc:docMk/>
          <pc:sldMk cId="2339810719" sldId="1694"/>
        </pc:sldMkLst>
        <pc:spChg chg="mod">
          <ac:chgData name="Jure Leskovec" userId="c3375773-ce7f-444d-a7c6-e358fb579a72" providerId="ADAL" clId="{E45C4773-303A-B54A-8D67-8683F1C767A6}" dt="2024-10-29T03:53:28.271" v="222" actId="404"/>
          <ac:spMkLst>
            <pc:docMk/>
            <pc:sldMk cId="2339810719" sldId="1694"/>
            <ac:spMk id="3" creationId="{5A59B49C-DB7C-4340-BCA4-E18C0219BD98}"/>
          </ac:spMkLst>
        </pc:spChg>
        <pc:spChg chg="mod">
          <ac:chgData name="Jure Leskovec" userId="c3375773-ce7f-444d-a7c6-e358fb579a72" providerId="ADAL" clId="{E45C4773-303A-B54A-8D67-8683F1C767A6}" dt="2024-10-29T03:53:36.649" v="226" actId="207"/>
          <ac:spMkLst>
            <pc:docMk/>
            <pc:sldMk cId="2339810719" sldId="1694"/>
            <ac:spMk id="79" creationId="{99B260CD-6D89-41FF-B49E-95C5CF1CF771}"/>
          </ac:spMkLst>
        </pc:spChg>
        <pc:cxnChg chg="mod">
          <ac:chgData name="Jure Leskovec" userId="c3375773-ce7f-444d-a7c6-e358fb579a72" providerId="ADAL" clId="{E45C4773-303A-B54A-8D67-8683F1C767A6}" dt="2024-10-29T03:53:34.174" v="225" actId="404"/>
          <ac:cxnSpMkLst>
            <pc:docMk/>
            <pc:sldMk cId="2339810719" sldId="1694"/>
            <ac:cxnSpMk id="81" creationId="{6ECF550A-D577-4EF1-9CF8-E52D5084671E}"/>
          </ac:cxnSpMkLst>
        </pc:cxnChg>
        <pc:cxnChg chg="mod">
          <ac:chgData name="Jure Leskovec" userId="c3375773-ce7f-444d-a7c6-e358fb579a72" providerId="ADAL" clId="{E45C4773-303A-B54A-8D67-8683F1C767A6}" dt="2024-10-29T03:53:34.174" v="225" actId="404"/>
          <ac:cxnSpMkLst>
            <pc:docMk/>
            <pc:sldMk cId="2339810719" sldId="1694"/>
            <ac:cxnSpMk id="84" creationId="{8B129F85-CC1A-473E-A585-2C43C2062F5B}"/>
          </ac:cxnSpMkLst>
        </pc:cxnChg>
      </pc:sldChg>
      <pc:sldChg chg="modSp mod">
        <pc:chgData name="Jure Leskovec" userId="c3375773-ce7f-444d-a7c6-e358fb579a72" providerId="ADAL" clId="{E45C4773-303A-B54A-8D67-8683F1C767A6}" dt="2024-10-29T03:49:43.279" v="148" actId="27636"/>
        <pc:sldMkLst>
          <pc:docMk/>
          <pc:sldMk cId="480666933" sldId="1834"/>
        </pc:sldMkLst>
        <pc:spChg chg="mod">
          <ac:chgData name="Jure Leskovec" userId="c3375773-ce7f-444d-a7c6-e358fb579a72" providerId="ADAL" clId="{E45C4773-303A-B54A-8D67-8683F1C767A6}" dt="2024-10-29T03:49:43.279" v="148" actId="27636"/>
          <ac:spMkLst>
            <pc:docMk/>
            <pc:sldMk cId="480666933" sldId="1834"/>
            <ac:spMk id="3" creationId="{F6C93B60-40B7-4EC8-BD7E-52AA7BB82AD6}"/>
          </ac:spMkLst>
        </pc:spChg>
      </pc:sldChg>
      <pc:sldChg chg="modSp mod">
        <pc:chgData name="Jure Leskovec" userId="c3375773-ce7f-444d-a7c6-e358fb579a72" providerId="ADAL" clId="{E45C4773-303A-B54A-8D67-8683F1C767A6}" dt="2024-10-29T03:49:57.550" v="153" actId="20577"/>
        <pc:sldMkLst>
          <pc:docMk/>
          <pc:sldMk cId="4177370695" sldId="1887"/>
        </pc:sldMkLst>
        <pc:spChg chg="mod">
          <ac:chgData name="Jure Leskovec" userId="c3375773-ce7f-444d-a7c6-e358fb579a72" providerId="ADAL" clId="{E45C4773-303A-B54A-8D67-8683F1C767A6}" dt="2024-10-29T03:49:57.550" v="153" actId="20577"/>
          <ac:spMkLst>
            <pc:docMk/>
            <pc:sldMk cId="4177370695" sldId="1887"/>
            <ac:spMk id="3" creationId="{C0DE7CC3-38D2-4783-937A-86E600F341E6}"/>
          </ac:spMkLst>
        </pc:spChg>
      </pc:sldChg>
      <pc:sldChg chg="del">
        <pc:chgData name="Jure Leskovec" userId="c3375773-ce7f-444d-a7c6-e358fb579a72" providerId="ADAL" clId="{E45C4773-303A-B54A-8D67-8683F1C767A6}" dt="2024-10-28T21:56:30.186" v="43" actId="2696"/>
        <pc:sldMkLst>
          <pc:docMk/>
          <pc:sldMk cId="3586157751" sldId="1895"/>
        </pc:sldMkLst>
      </pc:sldChg>
      <pc:sldChg chg="modSp mod">
        <pc:chgData name="Jure Leskovec" userId="c3375773-ce7f-444d-a7c6-e358fb579a72" providerId="ADAL" clId="{E45C4773-303A-B54A-8D67-8683F1C767A6}" dt="2024-10-29T03:47:54.534" v="104" actId="27636"/>
        <pc:sldMkLst>
          <pc:docMk/>
          <pc:sldMk cId="1587190433" sldId="1896"/>
        </pc:sldMkLst>
        <pc:spChg chg="mod">
          <ac:chgData name="Jure Leskovec" userId="c3375773-ce7f-444d-a7c6-e358fb579a72" providerId="ADAL" clId="{E45C4773-303A-B54A-8D67-8683F1C767A6}" dt="2024-10-29T03:47:54.534" v="104" actId="27636"/>
          <ac:spMkLst>
            <pc:docMk/>
            <pc:sldMk cId="1587190433" sldId="1896"/>
            <ac:spMk id="3" creationId="{77E5A85E-0401-49F1-AB38-4215BA395084}"/>
          </ac:spMkLst>
        </pc:spChg>
      </pc:sldChg>
      <pc:sldChg chg="modSp mod">
        <pc:chgData name="Jure Leskovec" userId="c3375773-ce7f-444d-a7c6-e358fb579a72" providerId="ADAL" clId="{E45C4773-303A-B54A-8D67-8683F1C767A6}" dt="2024-10-29T03:54:16.160" v="250" actId="404"/>
        <pc:sldMkLst>
          <pc:docMk/>
          <pc:sldMk cId="2194331954" sldId="1898"/>
        </pc:sldMkLst>
        <pc:spChg chg="mod">
          <ac:chgData name="Jure Leskovec" userId="c3375773-ce7f-444d-a7c6-e358fb579a72" providerId="ADAL" clId="{E45C4773-303A-B54A-8D67-8683F1C767A6}" dt="2024-10-29T03:54:16.160" v="250" actId="404"/>
          <ac:spMkLst>
            <pc:docMk/>
            <pc:sldMk cId="2194331954" sldId="1898"/>
            <ac:spMk id="90" creationId="{8EC71F69-418C-4201-B54A-19C66D97FADB}"/>
          </ac:spMkLst>
        </pc:spChg>
      </pc:sldChg>
      <pc:sldChg chg="modSp mod">
        <pc:chgData name="Jure Leskovec" userId="c3375773-ce7f-444d-a7c6-e358fb579a72" providerId="ADAL" clId="{E45C4773-303A-B54A-8D67-8683F1C767A6}" dt="2024-10-29T03:48:25.122" v="116" actId="1036"/>
        <pc:sldMkLst>
          <pc:docMk/>
          <pc:sldMk cId="946030434" sldId="1909"/>
        </pc:sldMkLst>
        <pc:spChg chg="mod">
          <ac:chgData name="Jure Leskovec" userId="c3375773-ce7f-444d-a7c6-e358fb579a72" providerId="ADAL" clId="{E45C4773-303A-B54A-8D67-8683F1C767A6}" dt="2024-10-29T03:48:25.122" v="116" actId="1036"/>
          <ac:spMkLst>
            <pc:docMk/>
            <pc:sldMk cId="946030434" sldId="1909"/>
            <ac:spMk id="94" creationId="{93948D77-C068-433A-B5F5-79F957FAFA7C}"/>
          </ac:spMkLst>
        </pc:spChg>
      </pc:sldChg>
      <pc:sldChg chg="del">
        <pc:chgData name="Jure Leskovec" userId="c3375773-ce7f-444d-a7c6-e358fb579a72" providerId="ADAL" clId="{E45C4773-303A-B54A-8D67-8683F1C767A6}" dt="2024-10-28T21:56:30.845" v="44" actId="2696"/>
        <pc:sldMkLst>
          <pc:docMk/>
          <pc:sldMk cId="3626137778" sldId="1911"/>
        </pc:sldMkLst>
      </pc:sldChg>
      <pc:sldChg chg="modSp mod">
        <pc:chgData name="Jure Leskovec" userId="c3375773-ce7f-444d-a7c6-e358fb579a72" providerId="ADAL" clId="{E45C4773-303A-B54A-8D67-8683F1C767A6}" dt="2024-10-29T03:51:06.485" v="171" actId="27636"/>
        <pc:sldMkLst>
          <pc:docMk/>
          <pc:sldMk cId="4241998592" sldId="1918"/>
        </pc:sldMkLst>
        <pc:spChg chg="mod">
          <ac:chgData name="Jure Leskovec" userId="c3375773-ce7f-444d-a7c6-e358fb579a72" providerId="ADAL" clId="{E45C4773-303A-B54A-8D67-8683F1C767A6}" dt="2024-10-29T03:51:06.485" v="171" actId="27636"/>
          <ac:spMkLst>
            <pc:docMk/>
            <pc:sldMk cId="4241998592" sldId="1918"/>
            <ac:spMk id="3" creationId="{50546F9D-D531-48B2-98CB-25ADA6B20546}"/>
          </ac:spMkLst>
        </pc:spChg>
      </pc:sldChg>
      <pc:sldChg chg="del">
        <pc:chgData name="Jure Leskovec" userId="c3375773-ce7f-444d-a7c6-e358fb579a72" providerId="ADAL" clId="{E45C4773-303A-B54A-8D67-8683F1C767A6}" dt="2024-10-28T21:56:31.435" v="45" actId="2696"/>
        <pc:sldMkLst>
          <pc:docMk/>
          <pc:sldMk cId="3937151507" sldId="1925"/>
        </pc:sldMkLst>
      </pc:sldChg>
      <pc:sldChg chg="modSp mod">
        <pc:chgData name="Jure Leskovec" userId="c3375773-ce7f-444d-a7c6-e358fb579a72" providerId="ADAL" clId="{E45C4773-303A-B54A-8D67-8683F1C767A6}" dt="2024-10-28T21:51:28.902" v="42" actId="20577"/>
        <pc:sldMkLst>
          <pc:docMk/>
          <pc:sldMk cId="220542531" sldId="1930"/>
        </pc:sldMkLst>
        <pc:spChg chg="mod">
          <ac:chgData name="Jure Leskovec" userId="c3375773-ce7f-444d-a7c6-e358fb579a72" providerId="ADAL" clId="{E45C4773-303A-B54A-8D67-8683F1C767A6}" dt="2024-10-28T21:51:28.902" v="42" actId="20577"/>
          <ac:spMkLst>
            <pc:docMk/>
            <pc:sldMk cId="220542531" sldId="1930"/>
            <ac:spMk id="3" creationId="{CE69EE11-D9CC-5E43-B063-5C29EFF205F2}"/>
          </ac:spMkLst>
        </pc:spChg>
      </pc:sldChg>
      <pc:sldChg chg="modSp mod">
        <pc:chgData name="Jure Leskovec" userId="c3375773-ce7f-444d-a7c6-e358fb579a72" providerId="ADAL" clId="{E45C4773-303A-B54A-8D67-8683F1C767A6}" dt="2024-10-29T03:51:55.824" v="180" actId="207"/>
        <pc:sldMkLst>
          <pc:docMk/>
          <pc:sldMk cId="500514155" sldId="1931"/>
        </pc:sldMkLst>
        <pc:spChg chg="mod">
          <ac:chgData name="Jure Leskovec" userId="c3375773-ce7f-444d-a7c6-e358fb579a72" providerId="ADAL" clId="{E45C4773-303A-B54A-8D67-8683F1C767A6}" dt="2024-10-29T03:51:55.824" v="180" actId="207"/>
          <ac:spMkLst>
            <pc:docMk/>
            <pc:sldMk cId="500514155" sldId="1931"/>
            <ac:spMk id="15" creationId="{0FEA5800-6FBB-4282-B0DF-DD224E0F01A2}"/>
          </ac:spMkLst>
        </pc:spChg>
      </pc:sldChg>
      <pc:sldChg chg="modSp mod">
        <pc:chgData name="Jure Leskovec" userId="c3375773-ce7f-444d-a7c6-e358fb579a72" providerId="ADAL" clId="{E45C4773-303A-B54A-8D67-8683F1C767A6}" dt="2024-10-29T03:49:04.058" v="138" actId="404"/>
        <pc:sldMkLst>
          <pc:docMk/>
          <pc:sldMk cId="396813520" sldId="2020"/>
        </pc:sldMkLst>
        <pc:spChg chg="mod">
          <ac:chgData name="Jure Leskovec" userId="c3375773-ce7f-444d-a7c6-e358fb579a72" providerId="ADAL" clId="{E45C4773-303A-B54A-8D67-8683F1C767A6}" dt="2024-10-29T03:49:04.058" v="138" actId="404"/>
          <ac:spMkLst>
            <pc:docMk/>
            <pc:sldMk cId="396813520" sldId="2020"/>
            <ac:spMk id="3" creationId="{1F1DC2FB-6A28-4401-A1C1-3165A4A1C1FA}"/>
          </ac:spMkLst>
        </pc:spChg>
      </pc:sldChg>
      <pc:sldChg chg="modSp mod">
        <pc:chgData name="Jure Leskovec" userId="c3375773-ce7f-444d-a7c6-e358fb579a72" providerId="ADAL" clId="{E45C4773-303A-B54A-8D67-8683F1C767A6}" dt="2024-10-29T03:49:22.926" v="140" actId="404"/>
        <pc:sldMkLst>
          <pc:docMk/>
          <pc:sldMk cId="3292695441" sldId="2022"/>
        </pc:sldMkLst>
        <pc:spChg chg="mod">
          <ac:chgData name="Jure Leskovec" userId="c3375773-ce7f-444d-a7c6-e358fb579a72" providerId="ADAL" clId="{E45C4773-303A-B54A-8D67-8683F1C767A6}" dt="2024-10-29T03:49:22.926" v="140" actId="404"/>
          <ac:spMkLst>
            <pc:docMk/>
            <pc:sldMk cId="3292695441" sldId="2022"/>
            <ac:spMk id="3" creationId="{FA343F6A-1C3F-4A8E-BBF3-FCD122952D84}"/>
          </ac:spMkLst>
        </pc:spChg>
      </pc:sldChg>
      <pc:sldChg chg="modSp mod">
        <pc:chgData name="Jure Leskovec" userId="c3375773-ce7f-444d-a7c6-e358fb579a72" providerId="ADAL" clId="{E45C4773-303A-B54A-8D67-8683F1C767A6}" dt="2024-10-29T03:49:17.172" v="139" actId="404"/>
        <pc:sldMkLst>
          <pc:docMk/>
          <pc:sldMk cId="3153163399" sldId="2023"/>
        </pc:sldMkLst>
        <pc:spChg chg="mod">
          <ac:chgData name="Jure Leskovec" userId="c3375773-ce7f-444d-a7c6-e358fb579a72" providerId="ADAL" clId="{E45C4773-303A-B54A-8D67-8683F1C767A6}" dt="2024-10-29T03:49:17.172" v="139" actId="404"/>
          <ac:spMkLst>
            <pc:docMk/>
            <pc:sldMk cId="3153163399" sldId="2023"/>
            <ac:spMk id="3" creationId="{FA343F6A-1C3F-4A8E-BBF3-FCD122952D84}"/>
          </ac:spMkLst>
        </pc:spChg>
      </pc:sldChg>
      <pc:sldChg chg="modSp mod">
        <pc:chgData name="Jure Leskovec" userId="c3375773-ce7f-444d-a7c6-e358fb579a72" providerId="ADAL" clId="{E45C4773-303A-B54A-8D67-8683F1C767A6}" dt="2024-10-29T03:50:07.362" v="157" actId="27636"/>
        <pc:sldMkLst>
          <pc:docMk/>
          <pc:sldMk cId="4287663798" sldId="2024"/>
        </pc:sldMkLst>
        <pc:spChg chg="mod">
          <ac:chgData name="Jure Leskovec" userId="c3375773-ce7f-444d-a7c6-e358fb579a72" providerId="ADAL" clId="{E45C4773-303A-B54A-8D67-8683F1C767A6}" dt="2024-10-29T03:50:07.362" v="157" actId="27636"/>
          <ac:spMkLst>
            <pc:docMk/>
            <pc:sldMk cId="4287663798" sldId="2024"/>
            <ac:spMk id="49" creationId="{E59D174A-EC2E-4A86-800E-451ECF684E77}"/>
          </ac:spMkLst>
        </pc:spChg>
      </pc:sldChg>
      <pc:sldChg chg="modSp mod">
        <pc:chgData name="Jure Leskovec" userId="c3375773-ce7f-444d-a7c6-e358fb579a72" providerId="ADAL" clId="{E45C4773-303A-B54A-8D67-8683F1C767A6}" dt="2024-10-29T03:50:10.534" v="159" actId="27636"/>
        <pc:sldMkLst>
          <pc:docMk/>
          <pc:sldMk cId="1593467775" sldId="2025"/>
        </pc:sldMkLst>
        <pc:spChg chg="mod">
          <ac:chgData name="Jure Leskovec" userId="c3375773-ce7f-444d-a7c6-e358fb579a72" providerId="ADAL" clId="{E45C4773-303A-B54A-8D67-8683F1C767A6}" dt="2024-10-29T03:50:10.534" v="159" actId="27636"/>
          <ac:spMkLst>
            <pc:docMk/>
            <pc:sldMk cId="1593467775" sldId="2025"/>
            <ac:spMk id="49" creationId="{78693F59-9EEB-4C74-9191-FDBB98AA8CB2}"/>
          </ac:spMkLst>
        </pc:spChg>
      </pc:sldChg>
      <pc:sldChg chg="modSp mod">
        <pc:chgData name="Jure Leskovec" userId="c3375773-ce7f-444d-a7c6-e358fb579a72" providerId="ADAL" clId="{E45C4773-303A-B54A-8D67-8683F1C767A6}" dt="2024-10-29T03:50:53.798" v="169" actId="404"/>
        <pc:sldMkLst>
          <pc:docMk/>
          <pc:sldMk cId="3506083844" sldId="2027"/>
        </pc:sldMkLst>
        <pc:spChg chg="mod">
          <ac:chgData name="Jure Leskovec" userId="c3375773-ce7f-444d-a7c6-e358fb579a72" providerId="ADAL" clId="{E45C4773-303A-B54A-8D67-8683F1C767A6}" dt="2024-10-29T03:50:53.798" v="169" actId="404"/>
          <ac:spMkLst>
            <pc:docMk/>
            <pc:sldMk cId="3506083844" sldId="2027"/>
            <ac:spMk id="3" creationId="{1F1DC2FB-6A28-4401-A1C1-3165A4A1C1FA}"/>
          </ac:spMkLst>
        </pc:spChg>
      </pc:sldChg>
      <pc:sldChg chg="modSp mod">
        <pc:chgData name="Jure Leskovec" userId="c3375773-ce7f-444d-a7c6-e358fb579a72" providerId="ADAL" clId="{E45C4773-303A-B54A-8D67-8683F1C767A6}" dt="2024-10-29T03:50:26.144" v="161" actId="404"/>
        <pc:sldMkLst>
          <pc:docMk/>
          <pc:sldMk cId="1312297531" sldId="2028"/>
        </pc:sldMkLst>
        <pc:spChg chg="mod">
          <ac:chgData name="Jure Leskovec" userId="c3375773-ce7f-444d-a7c6-e358fb579a72" providerId="ADAL" clId="{E45C4773-303A-B54A-8D67-8683F1C767A6}" dt="2024-10-29T03:50:26.144" v="161" actId="404"/>
          <ac:spMkLst>
            <pc:docMk/>
            <pc:sldMk cId="1312297531" sldId="2028"/>
            <ac:spMk id="3" creationId="{1F1DC2FB-6A28-4401-A1C1-3165A4A1C1FA}"/>
          </ac:spMkLst>
        </pc:spChg>
      </pc:sldChg>
      <pc:sldChg chg="modSp mod">
        <pc:chgData name="Jure Leskovec" userId="c3375773-ce7f-444d-a7c6-e358fb579a72" providerId="ADAL" clId="{E45C4773-303A-B54A-8D67-8683F1C767A6}" dt="2024-10-29T03:50:30.035" v="162" actId="404"/>
        <pc:sldMkLst>
          <pc:docMk/>
          <pc:sldMk cId="3094571271" sldId="2031"/>
        </pc:sldMkLst>
        <pc:spChg chg="mod">
          <ac:chgData name="Jure Leskovec" userId="c3375773-ce7f-444d-a7c6-e358fb579a72" providerId="ADAL" clId="{E45C4773-303A-B54A-8D67-8683F1C767A6}" dt="2024-10-29T03:50:30.035" v="162" actId="404"/>
          <ac:spMkLst>
            <pc:docMk/>
            <pc:sldMk cId="3094571271" sldId="2031"/>
            <ac:spMk id="3" creationId="{770FDD59-3761-4B6F-AD67-38D46D9FE7E7}"/>
          </ac:spMkLst>
        </pc:spChg>
      </pc:sldChg>
      <pc:sldChg chg="modSp mod">
        <pc:chgData name="Jure Leskovec" userId="c3375773-ce7f-444d-a7c6-e358fb579a72" providerId="ADAL" clId="{E45C4773-303A-B54A-8D67-8683F1C767A6}" dt="2024-10-29T03:50:40.646" v="165" actId="404"/>
        <pc:sldMkLst>
          <pc:docMk/>
          <pc:sldMk cId="1226338043" sldId="2032"/>
        </pc:sldMkLst>
        <pc:spChg chg="mod">
          <ac:chgData name="Jure Leskovec" userId="c3375773-ce7f-444d-a7c6-e358fb579a72" providerId="ADAL" clId="{E45C4773-303A-B54A-8D67-8683F1C767A6}" dt="2024-10-29T03:50:40.646" v="165" actId="404"/>
          <ac:spMkLst>
            <pc:docMk/>
            <pc:sldMk cId="1226338043" sldId="2032"/>
            <ac:spMk id="3" creationId="{770FDD59-3761-4B6F-AD67-38D46D9FE7E7}"/>
          </ac:spMkLst>
        </pc:spChg>
      </pc:sldChg>
      <pc:sldChg chg="modSp mod">
        <pc:chgData name="Jure Leskovec" userId="c3375773-ce7f-444d-a7c6-e358fb579a72" providerId="ADAL" clId="{E45C4773-303A-B54A-8D67-8683F1C767A6}" dt="2024-10-29T03:50:34.670" v="163" actId="404"/>
        <pc:sldMkLst>
          <pc:docMk/>
          <pc:sldMk cId="2277424710" sldId="2033"/>
        </pc:sldMkLst>
        <pc:spChg chg="mod">
          <ac:chgData name="Jure Leskovec" userId="c3375773-ce7f-444d-a7c6-e358fb579a72" providerId="ADAL" clId="{E45C4773-303A-B54A-8D67-8683F1C767A6}" dt="2024-10-29T03:50:34.670" v="163" actId="404"/>
          <ac:spMkLst>
            <pc:docMk/>
            <pc:sldMk cId="2277424710" sldId="2033"/>
            <ac:spMk id="3" creationId="{770FDD59-3761-4B6F-AD67-38D46D9FE7E7}"/>
          </ac:spMkLst>
        </pc:spChg>
      </pc:sldChg>
      <pc:sldChg chg="modSp mod">
        <pc:chgData name="Jure Leskovec" userId="c3375773-ce7f-444d-a7c6-e358fb579a72" providerId="ADAL" clId="{E45C4773-303A-B54A-8D67-8683F1C767A6}" dt="2024-10-29T03:50:37.704" v="164" actId="404"/>
        <pc:sldMkLst>
          <pc:docMk/>
          <pc:sldMk cId="486147604" sldId="2034"/>
        </pc:sldMkLst>
        <pc:spChg chg="mod">
          <ac:chgData name="Jure Leskovec" userId="c3375773-ce7f-444d-a7c6-e358fb579a72" providerId="ADAL" clId="{E45C4773-303A-B54A-8D67-8683F1C767A6}" dt="2024-10-29T03:50:37.704" v="164" actId="404"/>
          <ac:spMkLst>
            <pc:docMk/>
            <pc:sldMk cId="486147604" sldId="2034"/>
            <ac:spMk id="3" creationId="{770FDD59-3761-4B6F-AD67-38D46D9FE7E7}"/>
          </ac:spMkLst>
        </pc:spChg>
      </pc:sldChg>
      <pc:sldChg chg="modSp mod">
        <pc:chgData name="Jure Leskovec" userId="c3375773-ce7f-444d-a7c6-e358fb579a72" providerId="ADAL" clId="{E45C4773-303A-B54A-8D67-8683F1C767A6}" dt="2024-10-29T03:50:43.618" v="166" actId="404"/>
        <pc:sldMkLst>
          <pc:docMk/>
          <pc:sldMk cId="3920775710" sldId="2035"/>
        </pc:sldMkLst>
        <pc:spChg chg="mod">
          <ac:chgData name="Jure Leskovec" userId="c3375773-ce7f-444d-a7c6-e358fb579a72" providerId="ADAL" clId="{E45C4773-303A-B54A-8D67-8683F1C767A6}" dt="2024-10-29T03:50:43.618" v="166" actId="404"/>
          <ac:spMkLst>
            <pc:docMk/>
            <pc:sldMk cId="3920775710" sldId="2035"/>
            <ac:spMk id="3" creationId="{770FDD59-3761-4B6F-AD67-38D46D9FE7E7}"/>
          </ac:spMkLst>
        </pc:spChg>
      </pc:sldChg>
      <pc:sldChg chg="modSp mod">
        <pc:chgData name="Jure Leskovec" userId="c3375773-ce7f-444d-a7c6-e358fb579a72" providerId="ADAL" clId="{E45C4773-303A-B54A-8D67-8683F1C767A6}" dt="2024-10-29T03:50:48.007" v="168" actId="27636"/>
        <pc:sldMkLst>
          <pc:docMk/>
          <pc:sldMk cId="2774846773" sldId="2036"/>
        </pc:sldMkLst>
        <pc:spChg chg="mod">
          <ac:chgData name="Jure Leskovec" userId="c3375773-ce7f-444d-a7c6-e358fb579a72" providerId="ADAL" clId="{E45C4773-303A-B54A-8D67-8683F1C767A6}" dt="2024-10-29T03:50:48.007" v="168" actId="27636"/>
          <ac:spMkLst>
            <pc:docMk/>
            <pc:sldMk cId="2774846773" sldId="2036"/>
            <ac:spMk id="3" creationId="{01D1CF5C-C113-2145-9027-B3660400290F}"/>
          </ac:spMkLst>
        </pc:spChg>
      </pc:sldChg>
      <pc:sldChg chg="modSp mod">
        <pc:chgData name="Jure Leskovec" userId="c3375773-ce7f-444d-a7c6-e358fb579a72" providerId="ADAL" clId="{E45C4773-303A-B54A-8D67-8683F1C767A6}" dt="2024-10-29T03:52:21.928" v="220" actId="14100"/>
        <pc:sldMkLst>
          <pc:docMk/>
          <pc:sldMk cId="3165330276" sldId="2037"/>
        </pc:sldMkLst>
        <pc:spChg chg="mod">
          <ac:chgData name="Jure Leskovec" userId="c3375773-ce7f-444d-a7c6-e358fb579a72" providerId="ADAL" clId="{E45C4773-303A-B54A-8D67-8683F1C767A6}" dt="2024-10-29T03:52:10.442" v="214" actId="1036"/>
          <ac:spMkLst>
            <pc:docMk/>
            <pc:sldMk cId="3165330276" sldId="2037"/>
            <ac:spMk id="9" creationId="{04FEDA78-9DB6-4D8D-877C-7AFC4F818885}"/>
          </ac:spMkLst>
        </pc:spChg>
        <pc:spChg chg="mod">
          <ac:chgData name="Jure Leskovec" userId="c3375773-ce7f-444d-a7c6-e358fb579a72" providerId="ADAL" clId="{E45C4773-303A-B54A-8D67-8683F1C767A6}" dt="2024-10-29T03:52:21.928" v="220" actId="14100"/>
          <ac:spMkLst>
            <pc:docMk/>
            <pc:sldMk cId="3165330276" sldId="2037"/>
            <ac:spMk id="13" creationId="{F4C3D00E-CB1B-4AB7-A31B-6FB33B7BDD0B}"/>
          </ac:spMkLst>
        </pc:spChg>
        <pc:spChg chg="mod">
          <ac:chgData name="Jure Leskovec" userId="c3375773-ce7f-444d-a7c6-e358fb579a72" providerId="ADAL" clId="{E45C4773-303A-B54A-8D67-8683F1C767A6}" dt="2024-10-29T03:51:44.601" v="176" actId="207"/>
          <ac:spMkLst>
            <pc:docMk/>
            <pc:sldMk cId="3165330276" sldId="2037"/>
            <ac:spMk id="20" creationId="{BB74C75B-AA97-4B2A-8AFF-32933E9F6D0E}"/>
          </ac:spMkLst>
        </pc:spChg>
        <pc:spChg chg="mod">
          <ac:chgData name="Jure Leskovec" userId="c3375773-ce7f-444d-a7c6-e358fb579a72" providerId="ADAL" clId="{E45C4773-303A-B54A-8D67-8683F1C767A6}" dt="2024-10-29T03:51:44.601" v="176" actId="207"/>
          <ac:spMkLst>
            <pc:docMk/>
            <pc:sldMk cId="3165330276" sldId="2037"/>
            <ac:spMk id="23" creationId="{39D1FC98-32DF-4F1D-A387-C3694CB97159}"/>
          </ac:spMkLst>
        </pc:spChg>
        <pc:cxnChg chg="mod">
          <ac:chgData name="Jure Leskovec" userId="c3375773-ce7f-444d-a7c6-e358fb579a72" providerId="ADAL" clId="{E45C4773-303A-B54A-8D67-8683F1C767A6}" dt="2024-10-29T03:52:21.928" v="220" actId="14100"/>
          <ac:cxnSpMkLst>
            <pc:docMk/>
            <pc:sldMk cId="3165330276" sldId="2037"/>
            <ac:cxnSpMk id="14" creationId="{175CE552-5EE9-42B0-9C01-135635D1DB13}"/>
          </ac:cxnSpMkLst>
        </pc:cxnChg>
        <pc:cxnChg chg="mod">
          <ac:chgData name="Jure Leskovec" userId="c3375773-ce7f-444d-a7c6-e358fb579a72" providerId="ADAL" clId="{E45C4773-303A-B54A-8D67-8683F1C767A6}" dt="2024-10-29T03:51:37.521" v="175" actId="404"/>
          <ac:cxnSpMkLst>
            <pc:docMk/>
            <pc:sldMk cId="3165330276" sldId="2037"/>
            <ac:cxnSpMk id="21" creationId="{778D90E5-D138-4E86-B673-987DFF86AE02}"/>
          </ac:cxnSpMkLst>
        </pc:cxnChg>
      </pc:sldChg>
      <pc:sldChg chg="modSp mod">
        <pc:chgData name="Jure Leskovec" userId="c3375773-ce7f-444d-a7c6-e358fb579a72" providerId="ADAL" clId="{E45C4773-303A-B54A-8D67-8683F1C767A6}" dt="2024-10-29T03:51:16.834" v="173" actId="27636"/>
        <pc:sldMkLst>
          <pc:docMk/>
          <pc:sldMk cId="2502429128" sldId="2039"/>
        </pc:sldMkLst>
        <pc:spChg chg="mod">
          <ac:chgData name="Jure Leskovec" userId="c3375773-ce7f-444d-a7c6-e358fb579a72" providerId="ADAL" clId="{E45C4773-303A-B54A-8D67-8683F1C767A6}" dt="2024-10-29T03:51:16.834" v="173" actId="27636"/>
          <ac:spMkLst>
            <pc:docMk/>
            <pc:sldMk cId="2502429128" sldId="2039"/>
            <ac:spMk id="3" creationId="{50546F9D-D531-48B2-98CB-25ADA6B20546}"/>
          </ac:spMkLst>
        </pc:spChg>
      </pc:sldChg>
      <pc:sldChg chg="modSp mod">
        <pc:chgData name="Jure Leskovec" userId="c3375773-ce7f-444d-a7c6-e358fb579a72" providerId="ADAL" clId="{E45C4773-303A-B54A-8D67-8683F1C767A6}" dt="2024-10-29T03:54:45.362" v="257" actId="208"/>
        <pc:sldMkLst>
          <pc:docMk/>
          <pc:sldMk cId="1400628722" sldId="2045"/>
        </pc:sldMkLst>
        <pc:spChg chg="mod">
          <ac:chgData name="Jure Leskovec" userId="c3375773-ce7f-444d-a7c6-e358fb579a72" providerId="ADAL" clId="{E45C4773-303A-B54A-8D67-8683F1C767A6}" dt="2024-10-29T03:54:19.509" v="251" actId="404"/>
          <ac:spMkLst>
            <pc:docMk/>
            <pc:sldMk cId="1400628722" sldId="2045"/>
            <ac:spMk id="57" creationId="{2A6EE7CF-7F25-4818-B970-7EE8AB6E3135}"/>
          </ac:spMkLst>
        </pc:spChg>
        <pc:spChg chg="mod">
          <ac:chgData name="Jure Leskovec" userId="c3375773-ce7f-444d-a7c6-e358fb579a72" providerId="ADAL" clId="{E45C4773-303A-B54A-8D67-8683F1C767A6}" dt="2024-10-29T03:54:45.362" v="257" actId="208"/>
          <ac:spMkLst>
            <pc:docMk/>
            <pc:sldMk cId="1400628722" sldId="2045"/>
            <ac:spMk id="58" creationId="{D34DE8FF-9435-4846-83B2-6A50B8A38381}"/>
          </ac:spMkLst>
        </pc:spChg>
        <pc:spChg chg="mod">
          <ac:chgData name="Jure Leskovec" userId="c3375773-ce7f-444d-a7c6-e358fb579a72" providerId="ADAL" clId="{E45C4773-303A-B54A-8D67-8683F1C767A6}" dt="2024-10-29T03:54:45.362" v="257" actId="208"/>
          <ac:spMkLst>
            <pc:docMk/>
            <pc:sldMk cId="1400628722" sldId="2045"/>
            <ac:spMk id="59" creationId="{49ED15C5-B02B-4278-83A4-89EB1C1A6407}"/>
          </ac:spMkLst>
        </pc:spChg>
      </pc:sldChg>
      <pc:sldChg chg="delSp modSp mod">
        <pc:chgData name="Jure Leskovec" userId="c3375773-ce7f-444d-a7c6-e358fb579a72" providerId="ADAL" clId="{E45C4773-303A-B54A-8D67-8683F1C767A6}" dt="2024-10-29T03:55:25.420" v="283" actId="478"/>
        <pc:sldMkLst>
          <pc:docMk/>
          <pc:sldMk cId="4030162240" sldId="2046"/>
        </pc:sldMkLst>
        <pc:spChg chg="mod">
          <ac:chgData name="Jure Leskovec" userId="c3375773-ce7f-444d-a7c6-e358fb579a72" providerId="ADAL" clId="{E45C4773-303A-B54A-8D67-8683F1C767A6}" dt="2024-10-29T03:55:22.692" v="282" actId="207"/>
          <ac:spMkLst>
            <pc:docMk/>
            <pc:sldMk cId="4030162240" sldId="2046"/>
            <ac:spMk id="62" creationId="{7CC7095C-9A57-4A07-9E9D-BC48B83A6E7E}"/>
          </ac:spMkLst>
        </pc:spChg>
        <pc:spChg chg="mod">
          <ac:chgData name="Jure Leskovec" userId="c3375773-ce7f-444d-a7c6-e358fb579a72" providerId="ADAL" clId="{E45C4773-303A-B54A-8D67-8683F1C767A6}" dt="2024-10-29T03:55:04.977" v="280" actId="1036"/>
          <ac:spMkLst>
            <pc:docMk/>
            <pc:sldMk cId="4030162240" sldId="2046"/>
            <ac:spMk id="63" creationId="{332854E0-BBB8-4755-BE82-5610C03B1A5B}"/>
          </ac:spMkLst>
        </pc:spChg>
        <pc:spChg chg="mod">
          <ac:chgData name="Jure Leskovec" userId="c3375773-ce7f-444d-a7c6-e358fb579a72" providerId="ADAL" clId="{E45C4773-303A-B54A-8D67-8683F1C767A6}" dt="2024-10-29T03:55:22.692" v="282" actId="207"/>
          <ac:spMkLst>
            <pc:docMk/>
            <pc:sldMk cId="4030162240" sldId="2046"/>
            <ac:spMk id="65" creationId="{AD15620F-38BE-499C-A8F0-A2B950A5746F}"/>
          </ac:spMkLst>
        </pc:spChg>
        <pc:spChg chg="mod">
          <ac:chgData name="Jure Leskovec" userId="c3375773-ce7f-444d-a7c6-e358fb579a72" providerId="ADAL" clId="{E45C4773-303A-B54A-8D67-8683F1C767A6}" dt="2024-10-29T03:55:22.692" v="282" actId="207"/>
          <ac:spMkLst>
            <pc:docMk/>
            <pc:sldMk cId="4030162240" sldId="2046"/>
            <ac:spMk id="66" creationId="{B3E4B3DD-B1A1-46BC-949A-4199F6BA1AEE}"/>
          </ac:spMkLst>
        </pc:spChg>
        <pc:spChg chg="del">
          <ac:chgData name="Jure Leskovec" userId="c3375773-ce7f-444d-a7c6-e358fb579a72" providerId="ADAL" clId="{E45C4773-303A-B54A-8D67-8683F1C767A6}" dt="2024-10-29T03:55:25.420" v="283" actId="478"/>
          <ac:spMkLst>
            <pc:docMk/>
            <pc:sldMk cId="4030162240" sldId="2046"/>
            <ac:spMk id="90" creationId="{30B17071-1EBC-4175-A486-1EEC7F537BEA}"/>
          </ac:spMkLst>
        </pc:spChg>
      </pc:sldChg>
      <pc:sldChg chg="modSp mod">
        <pc:chgData name="Jure Leskovec" userId="c3375773-ce7f-444d-a7c6-e358fb579a72" providerId="ADAL" clId="{E45C4773-303A-B54A-8D67-8683F1C767A6}" dt="2024-10-29T03:56:04.696" v="296" actId="14100"/>
        <pc:sldMkLst>
          <pc:docMk/>
          <pc:sldMk cId="2173238013" sldId="2047"/>
        </pc:sldMkLst>
        <pc:spChg chg="mod">
          <ac:chgData name="Jure Leskovec" userId="c3375773-ce7f-444d-a7c6-e358fb579a72" providerId="ADAL" clId="{E45C4773-303A-B54A-8D67-8683F1C767A6}" dt="2024-10-29T03:56:04.696" v="296" actId="14100"/>
          <ac:spMkLst>
            <pc:docMk/>
            <pc:sldMk cId="2173238013" sldId="2047"/>
            <ac:spMk id="59" creationId="{21232A53-D593-489A-9851-3909B271E779}"/>
          </ac:spMkLst>
        </pc:spChg>
        <pc:spChg chg="mod">
          <ac:chgData name="Jure Leskovec" userId="c3375773-ce7f-444d-a7c6-e358fb579a72" providerId="ADAL" clId="{E45C4773-303A-B54A-8D67-8683F1C767A6}" dt="2024-10-29T03:55:44.713" v="290" actId="1582"/>
          <ac:spMkLst>
            <pc:docMk/>
            <pc:sldMk cId="2173238013" sldId="2047"/>
            <ac:spMk id="60" creationId="{0701AA85-0317-4D6F-868E-C45670678BB0}"/>
          </ac:spMkLst>
        </pc:spChg>
        <pc:spChg chg="mod">
          <ac:chgData name="Jure Leskovec" userId="c3375773-ce7f-444d-a7c6-e358fb579a72" providerId="ADAL" clId="{E45C4773-303A-B54A-8D67-8683F1C767A6}" dt="2024-10-29T03:55:54.068" v="292" actId="207"/>
          <ac:spMkLst>
            <pc:docMk/>
            <pc:sldMk cId="2173238013" sldId="2047"/>
            <ac:spMk id="61" creationId="{691E3C36-EA15-4CD3-BBE7-845E12131053}"/>
          </ac:spMkLst>
        </pc:spChg>
        <pc:spChg chg="mod">
          <ac:chgData name="Jure Leskovec" userId="c3375773-ce7f-444d-a7c6-e358fb579a72" providerId="ADAL" clId="{E45C4773-303A-B54A-8D67-8683F1C767A6}" dt="2024-10-29T03:55:34.065" v="287" actId="404"/>
          <ac:spMkLst>
            <pc:docMk/>
            <pc:sldMk cId="2173238013" sldId="2047"/>
            <ac:spMk id="62" creationId="{7CC7095C-9A57-4A07-9E9D-BC48B83A6E7E}"/>
          </ac:spMkLst>
        </pc:spChg>
        <pc:spChg chg="mod">
          <ac:chgData name="Jure Leskovec" userId="c3375773-ce7f-444d-a7c6-e358fb579a72" providerId="ADAL" clId="{E45C4773-303A-B54A-8D67-8683F1C767A6}" dt="2024-10-29T03:55:34.065" v="287" actId="404"/>
          <ac:spMkLst>
            <pc:docMk/>
            <pc:sldMk cId="2173238013" sldId="2047"/>
            <ac:spMk id="65" creationId="{AD15620F-38BE-499C-A8F0-A2B950A5746F}"/>
          </ac:spMkLst>
        </pc:spChg>
        <pc:spChg chg="mod">
          <ac:chgData name="Jure Leskovec" userId="c3375773-ce7f-444d-a7c6-e358fb579a72" providerId="ADAL" clId="{E45C4773-303A-B54A-8D67-8683F1C767A6}" dt="2024-10-29T03:55:34.065" v="287" actId="404"/>
          <ac:spMkLst>
            <pc:docMk/>
            <pc:sldMk cId="2173238013" sldId="2047"/>
            <ac:spMk id="66" creationId="{B3E4B3DD-B1A1-46BC-949A-4199F6BA1AEE}"/>
          </ac:spMkLst>
        </pc:spChg>
      </pc:sldChg>
      <pc:sldChg chg="modSp mod">
        <pc:chgData name="Jure Leskovec" userId="c3375773-ce7f-444d-a7c6-e358fb579a72" providerId="ADAL" clId="{E45C4773-303A-B54A-8D67-8683F1C767A6}" dt="2024-10-29T03:56:25.123" v="322" actId="404"/>
        <pc:sldMkLst>
          <pc:docMk/>
          <pc:sldMk cId="1607959144" sldId="2049"/>
        </pc:sldMkLst>
        <pc:spChg chg="mod">
          <ac:chgData name="Jure Leskovec" userId="c3375773-ce7f-444d-a7c6-e358fb579a72" providerId="ADAL" clId="{E45C4773-303A-B54A-8D67-8683F1C767A6}" dt="2024-10-29T03:56:19.758" v="320" actId="1582"/>
          <ac:spMkLst>
            <pc:docMk/>
            <pc:sldMk cId="1607959144" sldId="2049"/>
            <ac:spMk id="60" creationId="{0701AA85-0317-4D6F-868E-C45670678BB0}"/>
          </ac:spMkLst>
        </pc:spChg>
        <pc:spChg chg="mod">
          <ac:chgData name="Jure Leskovec" userId="c3375773-ce7f-444d-a7c6-e358fb579a72" providerId="ADAL" clId="{E45C4773-303A-B54A-8D67-8683F1C767A6}" dt="2024-10-29T03:56:14.208" v="319" actId="208"/>
          <ac:spMkLst>
            <pc:docMk/>
            <pc:sldMk cId="1607959144" sldId="2049"/>
            <ac:spMk id="61" creationId="{691E3C36-EA15-4CD3-BBE7-845E12131053}"/>
          </ac:spMkLst>
        </pc:spChg>
        <pc:spChg chg="mod">
          <ac:chgData name="Jure Leskovec" userId="c3375773-ce7f-444d-a7c6-e358fb579a72" providerId="ADAL" clId="{E45C4773-303A-B54A-8D67-8683F1C767A6}" dt="2024-10-29T03:56:25.123" v="322" actId="404"/>
          <ac:spMkLst>
            <pc:docMk/>
            <pc:sldMk cId="1607959144" sldId="2049"/>
            <ac:spMk id="62" creationId="{7CC7095C-9A57-4A07-9E9D-BC48B83A6E7E}"/>
          </ac:spMkLst>
        </pc:spChg>
        <pc:spChg chg="mod">
          <ac:chgData name="Jure Leskovec" userId="c3375773-ce7f-444d-a7c6-e358fb579a72" providerId="ADAL" clId="{E45C4773-303A-B54A-8D67-8683F1C767A6}" dt="2024-10-29T03:56:09.552" v="317" actId="1035"/>
          <ac:spMkLst>
            <pc:docMk/>
            <pc:sldMk cId="1607959144" sldId="2049"/>
            <ac:spMk id="63" creationId="{1FC132ED-179A-4032-8A3C-EBD698A9C4CD}"/>
          </ac:spMkLst>
        </pc:spChg>
        <pc:spChg chg="mod">
          <ac:chgData name="Jure Leskovec" userId="c3375773-ce7f-444d-a7c6-e358fb579a72" providerId="ADAL" clId="{E45C4773-303A-B54A-8D67-8683F1C767A6}" dt="2024-10-29T03:56:25.123" v="322" actId="404"/>
          <ac:spMkLst>
            <pc:docMk/>
            <pc:sldMk cId="1607959144" sldId="2049"/>
            <ac:spMk id="64" creationId="{7D1EFD5F-672D-438F-B5C7-43CC6024C81A}"/>
          </ac:spMkLst>
        </pc:spChg>
        <pc:spChg chg="mod">
          <ac:chgData name="Jure Leskovec" userId="c3375773-ce7f-444d-a7c6-e358fb579a72" providerId="ADAL" clId="{E45C4773-303A-B54A-8D67-8683F1C767A6}" dt="2024-10-29T03:56:25.123" v="322" actId="404"/>
          <ac:spMkLst>
            <pc:docMk/>
            <pc:sldMk cId="1607959144" sldId="2049"/>
            <ac:spMk id="65" creationId="{AD15620F-38BE-499C-A8F0-A2B950A5746F}"/>
          </ac:spMkLst>
        </pc:spChg>
        <pc:spChg chg="mod">
          <ac:chgData name="Jure Leskovec" userId="c3375773-ce7f-444d-a7c6-e358fb579a72" providerId="ADAL" clId="{E45C4773-303A-B54A-8D67-8683F1C767A6}" dt="2024-10-29T03:56:25.123" v="322" actId="404"/>
          <ac:spMkLst>
            <pc:docMk/>
            <pc:sldMk cId="1607959144" sldId="2049"/>
            <ac:spMk id="66" creationId="{B3E4B3DD-B1A1-46BC-949A-4199F6BA1AEE}"/>
          </ac:spMkLst>
        </pc:spChg>
      </pc:sldChg>
      <pc:sldChg chg="modSp mod">
        <pc:chgData name="Jure Leskovec" userId="c3375773-ce7f-444d-a7c6-e358fb579a72" providerId="ADAL" clId="{E45C4773-303A-B54A-8D67-8683F1C767A6}" dt="2024-10-29T03:57:11.744" v="347" actId="1036"/>
        <pc:sldMkLst>
          <pc:docMk/>
          <pc:sldMk cId="1335968091" sldId="2050"/>
        </pc:sldMkLst>
        <pc:spChg chg="mod">
          <ac:chgData name="Jure Leskovec" userId="c3375773-ce7f-444d-a7c6-e358fb579a72" providerId="ADAL" clId="{E45C4773-303A-B54A-8D67-8683F1C767A6}" dt="2024-10-29T03:56:45.175" v="326" actId="404"/>
          <ac:spMkLst>
            <pc:docMk/>
            <pc:sldMk cId="1335968091" sldId="2050"/>
            <ac:spMk id="60" creationId="{0701AA85-0317-4D6F-868E-C45670678BB0}"/>
          </ac:spMkLst>
        </pc:spChg>
        <pc:spChg chg="mod">
          <ac:chgData name="Jure Leskovec" userId="c3375773-ce7f-444d-a7c6-e358fb579a72" providerId="ADAL" clId="{E45C4773-303A-B54A-8D67-8683F1C767A6}" dt="2024-10-29T03:56:45.175" v="326" actId="404"/>
          <ac:spMkLst>
            <pc:docMk/>
            <pc:sldMk cId="1335968091" sldId="2050"/>
            <ac:spMk id="61" creationId="{691E3C36-EA15-4CD3-BBE7-845E12131053}"/>
          </ac:spMkLst>
        </pc:spChg>
        <pc:spChg chg="mod">
          <ac:chgData name="Jure Leskovec" userId="c3375773-ce7f-444d-a7c6-e358fb579a72" providerId="ADAL" clId="{E45C4773-303A-B54A-8D67-8683F1C767A6}" dt="2024-10-29T03:56:50.986" v="328" actId="207"/>
          <ac:spMkLst>
            <pc:docMk/>
            <pc:sldMk cId="1335968091" sldId="2050"/>
            <ac:spMk id="62" creationId="{7CC7095C-9A57-4A07-9E9D-BC48B83A6E7E}"/>
          </ac:spMkLst>
        </pc:spChg>
        <pc:spChg chg="mod">
          <ac:chgData name="Jure Leskovec" userId="c3375773-ce7f-444d-a7c6-e358fb579a72" providerId="ADAL" clId="{E45C4773-303A-B54A-8D67-8683F1C767A6}" dt="2024-10-29T03:56:50.986" v="328" actId="207"/>
          <ac:spMkLst>
            <pc:docMk/>
            <pc:sldMk cId="1335968091" sldId="2050"/>
            <ac:spMk id="64" creationId="{7D1EFD5F-672D-438F-B5C7-43CC6024C81A}"/>
          </ac:spMkLst>
        </pc:spChg>
        <pc:spChg chg="mod">
          <ac:chgData name="Jure Leskovec" userId="c3375773-ce7f-444d-a7c6-e358fb579a72" providerId="ADAL" clId="{E45C4773-303A-B54A-8D67-8683F1C767A6}" dt="2024-10-29T03:56:50.986" v="328" actId="207"/>
          <ac:spMkLst>
            <pc:docMk/>
            <pc:sldMk cId="1335968091" sldId="2050"/>
            <ac:spMk id="65" creationId="{AD15620F-38BE-499C-A8F0-A2B950A5746F}"/>
          </ac:spMkLst>
        </pc:spChg>
        <pc:spChg chg="mod">
          <ac:chgData name="Jure Leskovec" userId="c3375773-ce7f-444d-a7c6-e358fb579a72" providerId="ADAL" clId="{E45C4773-303A-B54A-8D67-8683F1C767A6}" dt="2024-10-29T03:56:50.986" v="328" actId="207"/>
          <ac:spMkLst>
            <pc:docMk/>
            <pc:sldMk cId="1335968091" sldId="2050"/>
            <ac:spMk id="66" creationId="{B3E4B3DD-B1A1-46BC-949A-4199F6BA1AEE}"/>
          </ac:spMkLst>
        </pc:spChg>
        <pc:spChg chg="mod">
          <ac:chgData name="Jure Leskovec" userId="c3375773-ce7f-444d-a7c6-e358fb579a72" providerId="ADAL" clId="{E45C4773-303A-B54A-8D67-8683F1C767A6}" dt="2024-10-29T03:56:50.986" v="328" actId="207"/>
          <ac:spMkLst>
            <pc:docMk/>
            <pc:sldMk cId="1335968091" sldId="2050"/>
            <ac:spMk id="90" creationId="{FF626862-EB0E-4504-9510-2CA1F494CF1A}"/>
          </ac:spMkLst>
        </pc:spChg>
        <pc:spChg chg="mod">
          <ac:chgData name="Jure Leskovec" userId="c3375773-ce7f-444d-a7c6-e358fb579a72" providerId="ADAL" clId="{E45C4773-303A-B54A-8D67-8683F1C767A6}" dt="2024-10-29T03:57:11.744" v="347" actId="1036"/>
          <ac:spMkLst>
            <pc:docMk/>
            <pc:sldMk cId="1335968091" sldId="2050"/>
            <ac:spMk id="91" creationId="{9D513ACE-841F-48B3-8E45-C44456386439}"/>
          </ac:spMkLst>
        </pc:spChg>
      </pc:sldChg>
      <pc:sldChg chg="modSp mod">
        <pc:chgData name="Jure Leskovec" userId="c3375773-ce7f-444d-a7c6-e358fb579a72" providerId="ADAL" clId="{E45C4773-303A-B54A-8D67-8683F1C767A6}" dt="2024-10-29T03:57:16.984" v="370" actId="1036"/>
        <pc:sldMkLst>
          <pc:docMk/>
          <pc:sldMk cId="127635291" sldId="2051"/>
        </pc:sldMkLst>
        <pc:spChg chg="mod">
          <ac:chgData name="Jure Leskovec" userId="c3375773-ce7f-444d-a7c6-e358fb579a72" providerId="ADAL" clId="{E45C4773-303A-B54A-8D67-8683F1C767A6}" dt="2024-10-29T03:57:04.637" v="330" actId="207"/>
          <ac:spMkLst>
            <pc:docMk/>
            <pc:sldMk cId="127635291" sldId="2051"/>
            <ac:spMk id="62" creationId="{7CC7095C-9A57-4A07-9E9D-BC48B83A6E7E}"/>
          </ac:spMkLst>
        </pc:spChg>
        <pc:spChg chg="mod">
          <ac:chgData name="Jure Leskovec" userId="c3375773-ce7f-444d-a7c6-e358fb579a72" providerId="ADAL" clId="{E45C4773-303A-B54A-8D67-8683F1C767A6}" dt="2024-10-29T03:57:16.984" v="370" actId="1036"/>
          <ac:spMkLst>
            <pc:docMk/>
            <pc:sldMk cId="127635291" sldId="2051"/>
            <ac:spMk id="63" creationId="{1F61DA9D-05B4-474D-9A95-EA71F77C2344}"/>
          </ac:spMkLst>
        </pc:spChg>
        <pc:spChg chg="mod">
          <ac:chgData name="Jure Leskovec" userId="c3375773-ce7f-444d-a7c6-e358fb579a72" providerId="ADAL" clId="{E45C4773-303A-B54A-8D67-8683F1C767A6}" dt="2024-10-29T03:57:04.637" v="330" actId="207"/>
          <ac:spMkLst>
            <pc:docMk/>
            <pc:sldMk cId="127635291" sldId="2051"/>
            <ac:spMk id="64" creationId="{7D1EFD5F-672D-438F-B5C7-43CC6024C81A}"/>
          </ac:spMkLst>
        </pc:spChg>
        <pc:spChg chg="mod">
          <ac:chgData name="Jure Leskovec" userId="c3375773-ce7f-444d-a7c6-e358fb579a72" providerId="ADAL" clId="{E45C4773-303A-B54A-8D67-8683F1C767A6}" dt="2024-10-29T03:57:04.637" v="330" actId="207"/>
          <ac:spMkLst>
            <pc:docMk/>
            <pc:sldMk cId="127635291" sldId="2051"/>
            <ac:spMk id="65" creationId="{AD15620F-38BE-499C-A8F0-A2B950A5746F}"/>
          </ac:spMkLst>
        </pc:spChg>
        <pc:spChg chg="mod">
          <ac:chgData name="Jure Leskovec" userId="c3375773-ce7f-444d-a7c6-e358fb579a72" providerId="ADAL" clId="{E45C4773-303A-B54A-8D67-8683F1C767A6}" dt="2024-10-29T03:57:04.637" v="330" actId="207"/>
          <ac:spMkLst>
            <pc:docMk/>
            <pc:sldMk cId="127635291" sldId="2051"/>
            <ac:spMk id="66" creationId="{B3E4B3DD-B1A1-46BC-949A-4199F6BA1AEE}"/>
          </ac:spMkLst>
        </pc:spChg>
        <pc:spChg chg="mod">
          <ac:chgData name="Jure Leskovec" userId="c3375773-ce7f-444d-a7c6-e358fb579a72" providerId="ADAL" clId="{E45C4773-303A-B54A-8D67-8683F1C767A6}" dt="2024-10-29T03:57:04.637" v="330" actId="207"/>
          <ac:spMkLst>
            <pc:docMk/>
            <pc:sldMk cId="127635291" sldId="2051"/>
            <ac:spMk id="90" creationId="{FF626862-EB0E-4504-9510-2CA1F494CF1A}"/>
          </ac:spMkLst>
        </pc:spChg>
        <pc:spChg chg="mod">
          <ac:chgData name="Jure Leskovec" userId="c3375773-ce7f-444d-a7c6-e358fb579a72" providerId="ADAL" clId="{E45C4773-303A-B54A-8D67-8683F1C767A6}" dt="2024-10-29T03:57:04.637" v="330" actId="207"/>
          <ac:spMkLst>
            <pc:docMk/>
            <pc:sldMk cId="127635291" sldId="2051"/>
            <ac:spMk id="92" creationId="{96D4863B-A70B-4913-82CE-DA5BA02D7140}"/>
          </ac:spMkLst>
        </pc:spChg>
      </pc:sldChg>
      <pc:sldChg chg="modSp mod">
        <pc:chgData name="Jure Leskovec" userId="c3375773-ce7f-444d-a7c6-e358fb579a72" providerId="ADAL" clId="{E45C4773-303A-B54A-8D67-8683F1C767A6}" dt="2024-10-29T03:49:32.095" v="144" actId="27636"/>
        <pc:sldMkLst>
          <pc:docMk/>
          <pc:sldMk cId="3286754662" sldId="2054"/>
        </pc:sldMkLst>
        <pc:spChg chg="mod">
          <ac:chgData name="Jure Leskovec" userId="c3375773-ce7f-444d-a7c6-e358fb579a72" providerId="ADAL" clId="{E45C4773-303A-B54A-8D67-8683F1C767A6}" dt="2024-10-29T03:49:32.095" v="144" actId="27636"/>
          <ac:spMkLst>
            <pc:docMk/>
            <pc:sldMk cId="3286754662" sldId="2054"/>
            <ac:spMk id="3" creationId="{6EA61583-1E8C-AA48-AFE0-2FF747702EC3}"/>
          </ac:spMkLst>
        </pc:spChg>
      </pc:sldChg>
      <pc:sldChg chg="modSp mod">
        <pc:chgData name="Jure Leskovec" userId="c3375773-ce7f-444d-a7c6-e358fb579a72" providerId="ADAL" clId="{E45C4773-303A-B54A-8D67-8683F1C767A6}" dt="2024-10-29T03:54:03.931" v="249" actId="1037"/>
        <pc:sldMkLst>
          <pc:docMk/>
          <pc:sldMk cId="817706001" sldId="2058"/>
        </pc:sldMkLst>
        <pc:spChg chg="mod">
          <ac:chgData name="Jure Leskovec" userId="c3375773-ce7f-444d-a7c6-e358fb579a72" providerId="ADAL" clId="{E45C4773-303A-B54A-8D67-8683F1C767A6}" dt="2024-10-29T03:54:03.931" v="249" actId="1037"/>
          <ac:spMkLst>
            <pc:docMk/>
            <pc:sldMk cId="817706001" sldId="2058"/>
            <ac:spMk id="9" creationId="{6FFF64C5-1A61-704D-8150-D4F58A8C28DA}"/>
          </ac:spMkLst>
        </pc:spChg>
      </pc:sldChg>
      <pc:sldChg chg="modSp mod">
        <pc:chgData name="Jure Leskovec" userId="c3375773-ce7f-444d-a7c6-e358fb579a72" providerId="ADAL" clId="{E45C4773-303A-B54A-8D67-8683F1C767A6}" dt="2024-10-29T03:49:37.151" v="146" actId="27636"/>
        <pc:sldMkLst>
          <pc:docMk/>
          <pc:sldMk cId="199973380" sldId="2060"/>
        </pc:sldMkLst>
        <pc:spChg chg="mod">
          <ac:chgData name="Jure Leskovec" userId="c3375773-ce7f-444d-a7c6-e358fb579a72" providerId="ADAL" clId="{E45C4773-303A-B54A-8D67-8683F1C767A6}" dt="2024-10-29T03:49:37.151" v="146" actId="27636"/>
          <ac:spMkLst>
            <pc:docMk/>
            <pc:sldMk cId="199973380" sldId="2060"/>
            <ac:spMk id="3" creationId="{D3D3C74A-BE44-CDED-084B-8F8D65877063}"/>
          </ac:spMkLst>
        </pc:spChg>
      </pc:sldChg>
      <pc:sldChg chg="addSp delSp modSp mod">
        <pc:chgData name="Jure Leskovec" userId="c3375773-ce7f-444d-a7c6-e358fb579a72" providerId="ADAL" clId="{E45C4773-303A-B54A-8D67-8683F1C767A6}" dt="2024-10-29T03:08:56.085" v="100" actId="113"/>
        <pc:sldMkLst>
          <pc:docMk/>
          <pc:sldMk cId="4184610358" sldId="2061"/>
        </pc:sldMkLst>
        <pc:spChg chg="mod">
          <ac:chgData name="Jure Leskovec" userId="c3375773-ce7f-444d-a7c6-e358fb579a72" providerId="ADAL" clId="{E45C4773-303A-B54A-8D67-8683F1C767A6}" dt="2024-10-29T03:08:56.085" v="100" actId="113"/>
          <ac:spMkLst>
            <pc:docMk/>
            <pc:sldMk cId="4184610358" sldId="2061"/>
            <ac:spMk id="3" creationId="{CE510082-F9AA-1150-0BA9-50AE448250B1}"/>
          </ac:spMkLst>
        </pc:spChg>
        <pc:spChg chg="add del">
          <ac:chgData name="Jure Leskovec" userId="c3375773-ce7f-444d-a7c6-e358fb579a72" providerId="ADAL" clId="{E45C4773-303A-B54A-8D67-8683F1C767A6}" dt="2024-10-28T21:48:59.041" v="16" actId="22"/>
          <ac:spMkLst>
            <pc:docMk/>
            <pc:sldMk cId="4184610358" sldId="2061"/>
            <ac:spMk id="8" creationId="{1F12B156-7675-037F-CC82-57F56E6C263D}"/>
          </ac:spMkLst>
        </pc:spChg>
        <pc:spChg chg="add mod">
          <ac:chgData name="Jure Leskovec" userId="c3375773-ce7f-444d-a7c6-e358fb579a72" providerId="ADAL" clId="{E45C4773-303A-B54A-8D67-8683F1C767A6}" dt="2024-10-28T21:49:00.896" v="17"/>
          <ac:spMkLst>
            <pc:docMk/>
            <pc:sldMk cId="4184610358" sldId="2061"/>
            <ac:spMk id="9" creationId="{7EED9D67-86E4-5AAC-21F5-AD9F615D0AB3}"/>
          </ac:spMkLst>
        </pc:spChg>
      </pc:sldChg>
      <pc:sldChg chg="addSp modSp mod">
        <pc:chgData name="Jure Leskovec" userId="c3375773-ce7f-444d-a7c6-e358fb579a72" providerId="ADAL" clId="{E45C4773-303A-B54A-8D67-8683F1C767A6}" dt="2024-10-29T03:09:09.218" v="102" actId="113"/>
        <pc:sldMkLst>
          <pc:docMk/>
          <pc:sldMk cId="3437997226" sldId="2062"/>
        </pc:sldMkLst>
        <pc:spChg chg="mod">
          <ac:chgData name="Jure Leskovec" userId="c3375773-ce7f-444d-a7c6-e358fb579a72" providerId="ADAL" clId="{E45C4773-303A-B54A-8D67-8683F1C767A6}" dt="2024-10-29T03:09:09.218" v="102" actId="113"/>
          <ac:spMkLst>
            <pc:docMk/>
            <pc:sldMk cId="3437997226" sldId="2062"/>
            <ac:spMk id="3" creationId="{77B2B974-8BDF-D870-5850-3551552D994B}"/>
          </ac:spMkLst>
        </pc:spChg>
        <pc:spChg chg="add mod">
          <ac:chgData name="Jure Leskovec" userId="c3375773-ce7f-444d-a7c6-e358fb579a72" providerId="ADAL" clId="{E45C4773-303A-B54A-8D67-8683F1C767A6}" dt="2024-10-28T21:48:57.729" v="14" actId="20577"/>
          <ac:spMkLst>
            <pc:docMk/>
            <pc:sldMk cId="3437997226" sldId="2062"/>
            <ac:spMk id="7" creationId="{B12BC45C-40FA-73DE-1A9D-4B02B4849996}"/>
          </ac:spMkLst>
        </pc:spChg>
      </pc:sldChg>
    </pc:docChg>
  </pc:docChgLst>
  <pc:docChgLst>
    <pc:chgData name="Guest User" userId="S::urn:spo:anon#855c87dd56bb8cb2c3573cd34eb182dda0752aa54fa972288040490b377f33bb::" providerId="AD" clId="Web-{A34D0E39-0286-4F9C-890E-4B964B61D7C8}"/>
    <pc:docChg chg="addSld delSld modSld addMainMaster modMainMaster">
      <pc:chgData name="Guest User" userId="S::urn:spo:anon#855c87dd56bb8cb2c3573cd34eb182dda0752aa54fa972288040490b377f33bb::" providerId="AD" clId="Web-{A34D0E39-0286-4F9C-890E-4B964B61D7C8}" dt="2021-01-14T01:01:52.576" v="873" actId="20577"/>
      <pc:docMkLst>
        <pc:docMk/>
      </pc:docMkLst>
      <pc:sldChg chg="modSp">
        <pc:chgData name="Guest User" userId="S::urn:spo:anon#855c87dd56bb8cb2c3573cd34eb182dda0752aa54fa972288040490b377f33bb::" providerId="AD" clId="Web-{A34D0E39-0286-4F9C-890E-4B964B61D7C8}" dt="2021-01-14T00:19:00.544" v="335" actId="1076"/>
        <pc:sldMkLst>
          <pc:docMk/>
          <pc:sldMk cId="214171071" sldId="258"/>
        </pc:sldMkLst>
      </pc:sldChg>
      <pc:sldChg chg="modSp">
        <pc:chgData name="Guest User" userId="S::urn:spo:anon#855c87dd56bb8cb2c3573cd34eb182dda0752aa54fa972288040490b377f33bb::" providerId="AD" clId="Web-{A34D0E39-0286-4F9C-890E-4B964B61D7C8}" dt="2021-01-14T00:27:22.725" v="552" actId="20577"/>
        <pc:sldMkLst>
          <pc:docMk/>
          <pc:sldMk cId="2069300243" sldId="259"/>
        </pc:sldMkLst>
      </pc:sldChg>
      <pc:sldChg chg="addSp delSp modSp">
        <pc:chgData name="Guest User" userId="S::urn:spo:anon#855c87dd56bb8cb2c3573cd34eb182dda0752aa54fa972288040490b377f33bb::" providerId="AD" clId="Web-{A34D0E39-0286-4F9C-890E-4B964B61D7C8}" dt="2021-01-14T00:36:33.564" v="632" actId="20577"/>
        <pc:sldMkLst>
          <pc:docMk/>
          <pc:sldMk cId="387955613" sldId="306"/>
        </pc:sldMkLst>
      </pc:sldChg>
      <pc:sldChg chg="addSp delSp modSp addAnim delAnim">
        <pc:chgData name="Guest User" userId="S::urn:spo:anon#855c87dd56bb8cb2c3573cd34eb182dda0752aa54fa972288040490b377f33bb::" providerId="AD" clId="Web-{A34D0E39-0286-4F9C-890E-4B964B61D7C8}" dt="2021-01-14T00:48:44.084" v="766" actId="20577"/>
        <pc:sldMkLst>
          <pc:docMk/>
          <pc:sldMk cId="4211380623" sldId="352"/>
        </pc:sldMkLst>
      </pc:sldChg>
      <pc:sldChg chg="del">
        <pc:chgData name="Guest User" userId="S::urn:spo:anon#855c87dd56bb8cb2c3573cd34eb182dda0752aa54fa972288040490b377f33bb::" providerId="AD" clId="Web-{A34D0E39-0286-4F9C-890E-4B964B61D7C8}" dt="2021-01-14T00:31:57.551" v="590"/>
        <pc:sldMkLst>
          <pc:docMk/>
          <pc:sldMk cId="2837053916" sldId="746"/>
        </pc:sldMkLst>
      </pc:sldChg>
      <pc:sldChg chg="del">
        <pc:chgData name="Guest User" userId="S::urn:spo:anon#855c87dd56bb8cb2c3573cd34eb182dda0752aa54fa972288040490b377f33bb::" providerId="AD" clId="Web-{A34D0E39-0286-4F9C-890E-4B964B61D7C8}" dt="2021-01-14T00:32:01.614" v="591"/>
        <pc:sldMkLst>
          <pc:docMk/>
          <pc:sldMk cId="1680136939" sldId="839"/>
        </pc:sldMkLst>
      </pc:sldChg>
      <pc:sldChg chg="del">
        <pc:chgData name="Guest User" userId="S::urn:spo:anon#855c87dd56bb8cb2c3573cd34eb182dda0752aa54fa972288040490b377f33bb::" providerId="AD" clId="Web-{A34D0E39-0286-4F9C-890E-4B964B61D7C8}" dt="2021-01-14T00:29:52.279" v="589"/>
        <pc:sldMkLst>
          <pc:docMk/>
          <pc:sldMk cId="2038480764" sldId="840"/>
        </pc:sldMkLst>
      </pc:sldChg>
      <pc:sldChg chg="modSp">
        <pc:chgData name="Guest User" userId="S::urn:spo:anon#855c87dd56bb8cb2c3573cd34eb182dda0752aa54fa972288040490b377f33bb::" providerId="AD" clId="Web-{A34D0E39-0286-4F9C-890E-4B964B61D7C8}" dt="2021-01-14T00:43:44.570" v="696" actId="1076"/>
        <pc:sldMkLst>
          <pc:docMk/>
          <pc:sldMk cId="2948670974" sldId="842"/>
        </pc:sldMkLst>
      </pc:sldChg>
      <pc:sldChg chg="modSp">
        <pc:chgData name="Guest User" userId="S::urn:spo:anon#855c87dd56bb8cb2c3573cd34eb182dda0752aa54fa972288040490b377f33bb::" providerId="AD" clId="Web-{A34D0E39-0286-4F9C-890E-4B964B61D7C8}" dt="2021-01-14T00:50:45.262" v="825" actId="20577"/>
        <pc:sldMkLst>
          <pc:docMk/>
          <pc:sldMk cId="2153148757" sldId="850"/>
        </pc:sldMkLst>
      </pc:sldChg>
      <pc:sldChg chg="addSp modSp">
        <pc:chgData name="Guest User" userId="S::urn:spo:anon#855c87dd56bb8cb2c3573cd34eb182dda0752aa54fa972288040490b377f33bb::" providerId="AD" clId="Web-{A34D0E39-0286-4F9C-890E-4B964B61D7C8}" dt="2021-01-14T00:41:56.361" v="681" actId="14100"/>
        <pc:sldMkLst>
          <pc:docMk/>
          <pc:sldMk cId="523318594" sldId="884"/>
        </pc:sldMkLst>
      </pc:sldChg>
      <pc:sldChg chg="modSp">
        <pc:chgData name="Guest User" userId="S::urn:spo:anon#855c87dd56bb8cb2c3573cd34eb182dda0752aa54fa972288040490b377f33bb::" providerId="AD" clId="Web-{A34D0E39-0286-4F9C-890E-4B964B61D7C8}" dt="2021-01-14T00:39:19.260" v="660" actId="1076"/>
        <pc:sldMkLst>
          <pc:docMk/>
          <pc:sldMk cId="3640417913" sldId="897"/>
        </pc:sldMkLst>
      </pc:sldChg>
      <pc:sldChg chg="addSp modSp">
        <pc:chgData name="Guest User" userId="S::urn:spo:anon#855c87dd56bb8cb2c3573cd34eb182dda0752aa54fa972288040490b377f33bb::" providerId="AD" clId="Web-{A34D0E39-0286-4F9C-890E-4B964B61D7C8}" dt="2021-01-14T00:43:15.646" v="694" actId="1076"/>
        <pc:sldMkLst>
          <pc:docMk/>
          <pc:sldMk cId="454248179" sldId="898"/>
        </pc:sldMkLst>
      </pc:sldChg>
      <pc:sldChg chg="addSp modSp">
        <pc:chgData name="Guest User" userId="S::urn:spo:anon#855c87dd56bb8cb2c3573cd34eb182dda0752aa54fa972288040490b377f33bb::" providerId="AD" clId="Web-{A34D0E39-0286-4F9C-890E-4B964B61D7C8}" dt="2021-01-14T00:36:07.079" v="628" actId="1076"/>
        <pc:sldMkLst>
          <pc:docMk/>
          <pc:sldMk cId="1316378415" sldId="911"/>
        </pc:sldMkLst>
      </pc:sldChg>
      <pc:sldChg chg="del">
        <pc:chgData name="Guest User" userId="S::urn:spo:anon#855c87dd56bb8cb2c3573cd34eb182dda0752aa54fa972288040490b377f33bb::" providerId="AD" clId="Web-{A34D0E39-0286-4F9C-890E-4B964B61D7C8}" dt="2021-01-14T00:14:00.670" v="285"/>
        <pc:sldMkLst>
          <pc:docMk/>
          <pc:sldMk cId="3953915448" sldId="1457"/>
        </pc:sldMkLst>
      </pc:sldChg>
      <pc:sldChg chg="del">
        <pc:chgData name="Guest User" userId="S::urn:spo:anon#855c87dd56bb8cb2c3573cd34eb182dda0752aa54fa972288040490b377f33bb::" providerId="AD" clId="Web-{A34D0E39-0286-4F9C-890E-4B964B61D7C8}" dt="2021-01-14T00:14:00.655" v="284"/>
        <pc:sldMkLst>
          <pc:docMk/>
          <pc:sldMk cId="1275621686" sldId="1458"/>
        </pc:sldMkLst>
      </pc:sldChg>
      <pc:sldChg chg="addSp delSp modSp add replId addAnim delAnim">
        <pc:chgData name="Guest User" userId="S::urn:spo:anon#855c87dd56bb8cb2c3573cd34eb182dda0752aa54fa972288040490b377f33bb::" providerId="AD" clId="Web-{A34D0E39-0286-4F9C-890E-4B964B61D7C8}" dt="2021-01-13T23:47:49.076" v="125" actId="14100"/>
        <pc:sldMkLst>
          <pc:docMk/>
          <pc:sldMk cId="2300899300" sldId="1459"/>
        </pc:sldMkLst>
      </pc:sldChg>
      <pc:sldChg chg="modSp add">
        <pc:chgData name="Guest User" userId="S::urn:spo:anon#855c87dd56bb8cb2c3573cd34eb182dda0752aa54fa972288040490b377f33bb::" providerId="AD" clId="Web-{A34D0E39-0286-4F9C-890E-4B964B61D7C8}" dt="2021-01-14T00:29:40.325" v="588" actId="20577"/>
        <pc:sldMkLst>
          <pc:docMk/>
          <pc:sldMk cId="942866897" sldId="1460"/>
        </pc:sldMkLst>
      </pc:sldChg>
      <pc:sldChg chg="new del">
        <pc:chgData name="Guest User" userId="S::urn:spo:anon#855c87dd56bb8cb2c3573cd34eb182dda0752aa54fa972288040490b377f33bb::" providerId="AD" clId="Web-{A34D0E39-0286-4F9C-890E-4B964B61D7C8}" dt="2021-01-14T00:13:57.686" v="283"/>
        <pc:sldMkLst>
          <pc:docMk/>
          <pc:sldMk cId="2034006863" sldId="1460"/>
        </pc:sldMkLst>
      </pc:sldChg>
      <pc:sldChg chg="add del replId">
        <pc:chgData name="Guest User" userId="S::urn:spo:anon#855c87dd56bb8cb2c3573cd34eb182dda0752aa54fa972288040490b377f33bb::" providerId="AD" clId="Web-{A34D0E39-0286-4F9C-890E-4B964B61D7C8}" dt="2021-01-14T00:09:41.939" v="199"/>
        <pc:sldMkLst>
          <pc:docMk/>
          <pc:sldMk cId="3309343785" sldId="1460"/>
        </pc:sldMkLst>
      </pc:sldChg>
      <pc:sldChg chg="modSp new">
        <pc:chgData name="Guest User" userId="S::urn:spo:anon#855c87dd56bb8cb2c3573cd34eb182dda0752aa54fa972288040490b377f33bb::" providerId="AD" clId="Web-{A34D0E39-0286-4F9C-890E-4B964B61D7C8}" dt="2021-01-14T01:01:52.576" v="873" actId="20577"/>
        <pc:sldMkLst>
          <pc:docMk/>
          <pc:sldMk cId="565536977" sldId="1461"/>
        </pc:sldMkLst>
      </pc:sldChg>
      <pc:sldChg chg="add del">
        <pc:chgData name="Guest User" userId="S::urn:spo:anon#855c87dd56bb8cb2c3573cd34eb182dda0752aa54fa972288040490b377f33bb::" providerId="AD" clId="Web-{A34D0E39-0286-4F9C-890E-4B964B61D7C8}" dt="2021-01-14T00:35:33.390" v="609"/>
        <pc:sldMkLst>
          <pc:docMk/>
          <pc:sldMk cId="2922763219" sldId="1461"/>
        </pc:sldMkLst>
      </pc:sldChg>
      <pc:sldMasterChg chg="add addSldLayout">
        <pc:chgData name="Guest User" userId="S::urn:spo:anon#855c87dd56bb8cb2c3573cd34eb182dda0752aa54fa972288040490b377f33bb::" providerId="AD" clId="Web-{A34D0E39-0286-4F9C-890E-4B964B61D7C8}" dt="2021-01-14T00:35:16.576" v="606"/>
        <pc:sldMasterMkLst>
          <pc:docMk/>
          <pc:sldMasterMk cId="0" sldId="2147483691"/>
        </pc:sldMasterMkLst>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862270029" sldId="2147483676"/>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629229525" sldId="2147483678"/>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692"/>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693"/>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694"/>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695"/>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696"/>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697"/>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698"/>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699"/>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700"/>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701"/>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702"/>
          </pc:sldLayoutMkLst>
        </pc:sldLayoutChg>
        <pc:sldLayoutChg chg="add">
          <pc:chgData name="Guest User" userId="S::urn:spo:anon#855c87dd56bb8cb2c3573cd34eb182dda0752aa54fa972288040490b377f33bb::" providerId="AD" clId="Web-{A34D0E39-0286-4F9C-890E-4B964B61D7C8}" dt="2021-01-14T00:35:16.576" v="606"/>
          <pc:sldLayoutMkLst>
            <pc:docMk/>
            <pc:sldMasterMk cId="0" sldId="2147483691"/>
            <pc:sldLayoutMk cId="0" sldId="2147483703"/>
          </pc:sldLayoutMkLst>
        </pc:sldLayoutChg>
      </pc:sldMasterChg>
      <pc:sldMasterChg chg="add replId addSldLayout">
        <pc:chgData name="Guest User" userId="S::urn:spo:anon#855c87dd56bb8cb2c3573cd34eb182dda0752aa54fa972288040490b377f33bb::" providerId="AD" clId="Web-{A34D0E39-0286-4F9C-890E-4B964B61D7C8}" dt="2021-01-14T00:35:16.576" v="606"/>
        <pc:sldMasterMkLst>
          <pc:docMk/>
          <pc:sldMasterMk cId="0" sldId="2147483704"/>
        </pc:sldMasterMkLst>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1420975074" sldId="2147483677"/>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79"/>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80"/>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81"/>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82"/>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83"/>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84"/>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85"/>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86"/>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87"/>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88"/>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89"/>
          </pc:sldLayoutMkLst>
        </pc:sldLayoutChg>
        <pc:sldLayoutChg chg="add">
          <pc:chgData name="Guest User" userId="S::urn:spo:anon#855c87dd56bb8cb2c3573cd34eb182dda0752aa54fa972288040490b377f33bb::" providerId="AD" clId="Web-{A34D0E39-0286-4F9C-890E-4B964B61D7C8}" dt="2021-01-14T00:28:37.572" v="553"/>
          <pc:sldLayoutMkLst>
            <pc:docMk/>
            <pc:sldMasterMk cId="0" sldId="2147483704"/>
            <pc:sldLayoutMk cId="0" sldId="2147483690"/>
          </pc:sldLayoutMkLst>
        </pc:sldLayoutChg>
      </pc:sldMasterChg>
    </pc:docChg>
  </pc:docChgLst>
  <pc:docChgLst>
    <pc:chgData name="Hongyu Ren" userId="7bc96adf-f21d-4408-bd4b-22f51ba54fed" providerId="ADAL" clId="{320F6AF0-9E69-4EF7-AB59-870123315F15}"/>
    <pc:docChg chg="undo redo custSel addSld delSld modSld sldOrd">
      <pc:chgData name="Hongyu Ren" userId="7bc96adf-f21d-4408-bd4b-22f51ba54fed" providerId="ADAL" clId="{320F6AF0-9E69-4EF7-AB59-870123315F15}" dt="2021-02-16T01:40:59.798" v="21257" actId="20577"/>
      <pc:docMkLst>
        <pc:docMk/>
      </pc:docMkLst>
      <pc:sldChg chg="modSp mod">
        <pc:chgData name="Hongyu Ren" userId="7bc96adf-f21d-4408-bd4b-22f51ba54fed" providerId="ADAL" clId="{320F6AF0-9E69-4EF7-AB59-870123315F15}" dt="2021-02-13T03:50:41.320" v="32" actId="20577"/>
        <pc:sldMkLst>
          <pc:docMk/>
          <pc:sldMk cId="0" sldId="256"/>
        </pc:sldMkLst>
      </pc:sldChg>
      <pc:sldChg chg="del">
        <pc:chgData name="Hongyu Ren" userId="7bc96adf-f21d-4408-bd4b-22f51ba54fed" providerId="ADAL" clId="{320F6AF0-9E69-4EF7-AB59-870123315F15}" dt="2021-02-14T10:35:12.898" v="12114" actId="47"/>
        <pc:sldMkLst>
          <pc:docMk/>
          <pc:sldMk cId="627966434" sldId="336"/>
        </pc:sldMkLst>
      </pc:sldChg>
      <pc:sldChg chg="del">
        <pc:chgData name="Hongyu Ren" userId="7bc96adf-f21d-4408-bd4b-22f51ba54fed" providerId="ADAL" clId="{320F6AF0-9E69-4EF7-AB59-870123315F15}" dt="2021-02-14T10:35:12.898" v="12114" actId="47"/>
        <pc:sldMkLst>
          <pc:docMk/>
          <pc:sldMk cId="1948816305" sldId="347"/>
        </pc:sldMkLst>
      </pc:sldChg>
      <pc:sldChg chg="delSp modSp mod">
        <pc:chgData name="Hongyu Ren" userId="7bc96adf-f21d-4408-bd4b-22f51ba54fed" providerId="ADAL" clId="{320F6AF0-9E69-4EF7-AB59-870123315F15}" dt="2021-02-16T01:06:25.350" v="20578" actId="478"/>
        <pc:sldMkLst>
          <pc:docMk/>
          <pc:sldMk cId="1437333780" sldId="406"/>
        </pc:sldMkLst>
      </pc:sldChg>
      <pc:sldChg chg="del">
        <pc:chgData name="Hongyu Ren" userId="7bc96adf-f21d-4408-bd4b-22f51ba54fed" providerId="ADAL" clId="{320F6AF0-9E69-4EF7-AB59-870123315F15}" dt="2021-02-14T10:35:12.898" v="12114" actId="47"/>
        <pc:sldMkLst>
          <pc:docMk/>
          <pc:sldMk cId="292767127" sldId="717"/>
        </pc:sldMkLst>
      </pc:sldChg>
      <pc:sldChg chg="del">
        <pc:chgData name="Hongyu Ren" userId="7bc96adf-f21d-4408-bd4b-22f51ba54fed" providerId="ADAL" clId="{320F6AF0-9E69-4EF7-AB59-870123315F15}" dt="2021-02-14T10:35:12.898" v="12114" actId="47"/>
        <pc:sldMkLst>
          <pc:docMk/>
          <pc:sldMk cId="3246588256" sldId="749"/>
        </pc:sldMkLst>
      </pc:sldChg>
      <pc:sldChg chg="del">
        <pc:chgData name="Hongyu Ren" userId="7bc96adf-f21d-4408-bd4b-22f51ba54fed" providerId="ADAL" clId="{320F6AF0-9E69-4EF7-AB59-870123315F15}" dt="2021-02-14T10:35:12.898" v="12114" actId="47"/>
        <pc:sldMkLst>
          <pc:docMk/>
          <pc:sldMk cId="2725183285" sldId="758"/>
        </pc:sldMkLst>
      </pc:sldChg>
      <pc:sldChg chg="del">
        <pc:chgData name="Hongyu Ren" userId="7bc96adf-f21d-4408-bd4b-22f51ba54fed" providerId="ADAL" clId="{320F6AF0-9E69-4EF7-AB59-870123315F15}" dt="2021-02-14T10:35:12.898" v="12114" actId="47"/>
        <pc:sldMkLst>
          <pc:docMk/>
          <pc:sldMk cId="268342245" sldId="762"/>
        </pc:sldMkLst>
      </pc:sldChg>
      <pc:sldChg chg="addSp delSp modSp add del mod">
        <pc:chgData name="Hongyu Ren" userId="7bc96adf-f21d-4408-bd4b-22f51ba54fed" providerId="ADAL" clId="{320F6AF0-9E69-4EF7-AB59-870123315F15}" dt="2021-02-15T10:43:15.288" v="20014" actId="20577"/>
        <pc:sldMkLst>
          <pc:docMk/>
          <pc:sldMk cId="1273388436" sldId="886"/>
        </pc:sldMkLst>
      </pc:sldChg>
      <pc:sldChg chg="addSp delSp modSp add mod">
        <pc:chgData name="Hongyu Ren" userId="7bc96adf-f21d-4408-bd4b-22f51ba54fed" providerId="ADAL" clId="{320F6AF0-9E69-4EF7-AB59-870123315F15}" dt="2021-02-15T08:42:39.520" v="17688" actId="207"/>
        <pc:sldMkLst>
          <pc:docMk/>
          <pc:sldMk cId="3473756472" sldId="891"/>
        </pc:sldMkLst>
      </pc:sldChg>
      <pc:sldChg chg="del">
        <pc:chgData name="Hongyu Ren" userId="7bc96adf-f21d-4408-bd4b-22f51ba54fed" providerId="ADAL" clId="{320F6AF0-9E69-4EF7-AB59-870123315F15}" dt="2021-02-14T10:35:12.898" v="12114" actId="47"/>
        <pc:sldMkLst>
          <pc:docMk/>
          <pc:sldMk cId="3122582280" sldId="893"/>
        </pc:sldMkLst>
      </pc:sldChg>
      <pc:sldChg chg="del">
        <pc:chgData name="Hongyu Ren" userId="7bc96adf-f21d-4408-bd4b-22f51ba54fed" providerId="ADAL" clId="{320F6AF0-9E69-4EF7-AB59-870123315F15}" dt="2021-02-14T10:35:12.898" v="12114" actId="47"/>
        <pc:sldMkLst>
          <pc:docMk/>
          <pc:sldMk cId="1569037612" sldId="898"/>
        </pc:sldMkLst>
      </pc:sldChg>
      <pc:sldChg chg="del">
        <pc:chgData name="Hongyu Ren" userId="7bc96adf-f21d-4408-bd4b-22f51ba54fed" providerId="ADAL" clId="{320F6AF0-9E69-4EF7-AB59-870123315F15}" dt="2021-02-14T10:35:12.898" v="12114" actId="47"/>
        <pc:sldMkLst>
          <pc:docMk/>
          <pc:sldMk cId="1676688750" sldId="899"/>
        </pc:sldMkLst>
      </pc:sldChg>
      <pc:sldChg chg="del">
        <pc:chgData name="Hongyu Ren" userId="7bc96adf-f21d-4408-bd4b-22f51ba54fed" providerId="ADAL" clId="{320F6AF0-9E69-4EF7-AB59-870123315F15}" dt="2021-02-14T10:35:12.898" v="12114" actId="47"/>
        <pc:sldMkLst>
          <pc:docMk/>
          <pc:sldMk cId="2596859022" sldId="908"/>
        </pc:sldMkLst>
      </pc:sldChg>
      <pc:sldChg chg="addSp delSp modSp add mod">
        <pc:chgData name="Hongyu Ren" userId="7bc96adf-f21d-4408-bd4b-22f51ba54fed" providerId="ADAL" clId="{320F6AF0-9E69-4EF7-AB59-870123315F15}" dt="2021-02-16T01:25:54.584" v="21198" actId="478"/>
        <pc:sldMkLst>
          <pc:docMk/>
          <pc:sldMk cId="420439200" sldId="919"/>
        </pc:sldMkLst>
      </pc:sldChg>
      <pc:sldChg chg="addSp delSp modSp add mod">
        <pc:chgData name="Hongyu Ren" userId="7bc96adf-f21d-4408-bd4b-22f51ba54fed" providerId="ADAL" clId="{320F6AF0-9E69-4EF7-AB59-870123315F15}" dt="2021-02-15T23:56:52.017" v="20234" actId="207"/>
        <pc:sldMkLst>
          <pc:docMk/>
          <pc:sldMk cId="1246477636" sldId="922"/>
        </pc:sldMkLst>
      </pc:sldChg>
      <pc:sldChg chg="addSp delSp modSp add mod">
        <pc:chgData name="Hongyu Ren" userId="7bc96adf-f21d-4408-bd4b-22f51ba54fed" providerId="ADAL" clId="{320F6AF0-9E69-4EF7-AB59-870123315F15}" dt="2021-02-14T10:20:23.738" v="11940" actId="113"/>
        <pc:sldMkLst>
          <pc:docMk/>
          <pc:sldMk cId="1470538015" sldId="923"/>
        </pc:sldMkLst>
      </pc:sldChg>
      <pc:sldChg chg="addSp delSp modSp add del mod">
        <pc:chgData name="Hongyu Ren" userId="7bc96adf-f21d-4408-bd4b-22f51ba54fed" providerId="ADAL" clId="{320F6AF0-9E69-4EF7-AB59-870123315F15}" dt="2021-02-15T08:05:47.012" v="16475" actId="47"/>
        <pc:sldMkLst>
          <pc:docMk/>
          <pc:sldMk cId="3979264437" sldId="927"/>
        </pc:sldMkLst>
      </pc:sldChg>
      <pc:sldChg chg="addSp delSp modSp add mod">
        <pc:chgData name="Hongyu Ren" userId="7bc96adf-f21d-4408-bd4b-22f51ba54fed" providerId="ADAL" clId="{320F6AF0-9E69-4EF7-AB59-870123315F15}" dt="2021-02-15T23:57:21.964" v="20239" actId="692"/>
        <pc:sldMkLst>
          <pc:docMk/>
          <pc:sldMk cId="2089557080" sldId="928"/>
        </pc:sldMkLst>
      </pc:sldChg>
      <pc:sldChg chg="add del">
        <pc:chgData name="Hongyu Ren" userId="7bc96adf-f21d-4408-bd4b-22f51ba54fed" providerId="ADAL" clId="{320F6AF0-9E69-4EF7-AB59-870123315F15}" dt="2021-02-14T01:22:40.579" v="2082" actId="47"/>
        <pc:sldMkLst>
          <pc:docMk/>
          <pc:sldMk cId="3487407184" sldId="929"/>
        </pc:sldMkLst>
      </pc:sldChg>
      <pc:sldChg chg="add del">
        <pc:chgData name="Hongyu Ren" userId="7bc96adf-f21d-4408-bd4b-22f51ba54fed" providerId="ADAL" clId="{320F6AF0-9E69-4EF7-AB59-870123315F15}" dt="2021-02-14T01:21:15.586" v="2040" actId="47"/>
        <pc:sldMkLst>
          <pc:docMk/>
          <pc:sldMk cId="3241203459" sldId="930"/>
        </pc:sldMkLst>
      </pc:sldChg>
      <pc:sldChg chg="add del">
        <pc:chgData name="Hongyu Ren" userId="7bc96adf-f21d-4408-bd4b-22f51ba54fed" providerId="ADAL" clId="{320F6AF0-9E69-4EF7-AB59-870123315F15}" dt="2021-02-14T01:21:38.537" v="2045" actId="47"/>
        <pc:sldMkLst>
          <pc:docMk/>
          <pc:sldMk cId="318491388" sldId="931"/>
        </pc:sldMkLst>
      </pc:sldChg>
      <pc:sldChg chg="del">
        <pc:chgData name="Hongyu Ren" userId="7bc96adf-f21d-4408-bd4b-22f51ba54fed" providerId="ADAL" clId="{320F6AF0-9E69-4EF7-AB59-870123315F15}" dt="2021-02-14T10:35:12.898" v="12114" actId="47"/>
        <pc:sldMkLst>
          <pc:docMk/>
          <pc:sldMk cId="3114651225" sldId="934"/>
        </pc:sldMkLst>
      </pc:sldChg>
      <pc:sldChg chg="addSp modSp add del mod">
        <pc:chgData name="Hongyu Ren" userId="7bc96adf-f21d-4408-bd4b-22f51ba54fed" providerId="ADAL" clId="{320F6AF0-9E69-4EF7-AB59-870123315F15}" dt="2021-02-13T22:14:58.421" v="763" actId="47"/>
        <pc:sldMkLst>
          <pc:docMk/>
          <pc:sldMk cId="1083560578" sldId="937"/>
        </pc:sldMkLst>
      </pc:sldChg>
      <pc:sldChg chg="addSp modSp add mod">
        <pc:chgData name="Hongyu Ren" userId="7bc96adf-f21d-4408-bd4b-22f51ba54fed" providerId="ADAL" clId="{320F6AF0-9E69-4EF7-AB59-870123315F15}" dt="2021-02-14T10:19:40.332" v="11934" actId="20577"/>
        <pc:sldMkLst>
          <pc:docMk/>
          <pc:sldMk cId="1973489000" sldId="938"/>
        </pc:sldMkLst>
      </pc:sldChg>
      <pc:sldChg chg="addSp delSp modSp add del mod">
        <pc:chgData name="Hongyu Ren" userId="7bc96adf-f21d-4408-bd4b-22f51ba54fed" providerId="ADAL" clId="{320F6AF0-9E69-4EF7-AB59-870123315F15}" dt="2021-02-14T10:18:03.022" v="11931" actId="47"/>
        <pc:sldMkLst>
          <pc:docMk/>
          <pc:sldMk cId="1267115013" sldId="939"/>
        </pc:sldMkLst>
      </pc:sldChg>
      <pc:sldChg chg="modSp add del mod">
        <pc:chgData name="Hongyu Ren" userId="7bc96adf-f21d-4408-bd4b-22f51ba54fed" providerId="ADAL" clId="{320F6AF0-9E69-4EF7-AB59-870123315F15}" dt="2021-02-15T06:34:41.014" v="14344" actId="47"/>
        <pc:sldMkLst>
          <pc:docMk/>
          <pc:sldMk cId="3699883946" sldId="940"/>
        </pc:sldMkLst>
      </pc:sldChg>
      <pc:sldChg chg="modSp add del mod">
        <pc:chgData name="Hongyu Ren" userId="7bc96adf-f21d-4408-bd4b-22f51ba54fed" providerId="ADAL" clId="{320F6AF0-9E69-4EF7-AB59-870123315F15}" dt="2021-02-15T06:34:41.014" v="14344" actId="47"/>
        <pc:sldMkLst>
          <pc:docMk/>
          <pc:sldMk cId="3395357820" sldId="941"/>
        </pc:sldMkLst>
      </pc:sldChg>
      <pc:sldChg chg="addSp delSp modSp add mod">
        <pc:chgData name="Hongyu Ren" userId="7bc96adf-f21d-4408-bd4b-22f51ba54fed" providerId="ADAL" clId="{320F6AF0-9E69-4EF7-AB59-870123315F15}" dt="2021-02-15T23:59:01.641" v="20251" actId="692"/>
        <pc:sldMkLst>
          <pc:docMk/>
          <pc:sldMk cId="1641986691" sldId="946"/>
        </pc:sldMkLst>
      </pc:sldChg>
      <pc:sldChg chg="modSp add del mod">
        <pc:chgData name="Hongyu Ren" userId="7bc96adf-f21d-4408-bd4b-22f51ba54fed" providerId="ADAL" clId="{320F6AF0-9E69-4EF7-AB59-870123315F15}" dt="2021-02-15T06:53:20.741" v="14600" actId="47"/>
        <pc:sldMkLst>
          <pc:docMk/>
          <pc:sldMk cId="3912599626" sldId="947"/>
        </pc:sldMkLst>
      </pc:sldChg>
      <pc:sldChg chg="modSp add del mod">
        <pc:chgData name="Hongyu Ren" userId="7bc96adf-f21d-4408-bd4b-22f51ba54fed" providerId="ADAL" clId="{320F6AF0-9E69-4EF7-AB59-870123315F15}" dt="2021-02-15T06:53:33.064" v="14607" actId="47"/>
        <pc:sldMkLst>
          <pc:docMk/>
          <pc:sldMk cId="3171889830" sldId="948"/>
        </pc:sldMkLst>
      </pc:sldChg>
      <pc:sldChg chg="addSp delSp modSp add mod">
        <pc:chgData name="Hongyu Ren" userId="7bc96adf-f21d-4408-bd4b-22f51ba54fed" providerId="ADAL" clId="{320F6AF0-9E69-4EF7-AB59-870123315F15}" dt="2021-02-16T01:26:16.541" v="21220" actId="20577"/>
        <pc:sldMkLst>
          <pc:docMk/>
          <pc:sldMk cId="1030329516" sldId="949"/>
        </pc:sldMkLst>
      </pc:sldChg>
      <pc:sldChg chg="modSp add del mod">
        <pc:chgData name="Hongyu Ren" userId="7bc96adf-f21d-4408-bd4b-22f51ba54fed" providerId="ADAL" clId="{320F6AF0-9E69-4EF7-AB59-870123315F15}" dt="2021-02-15T08:37:43.444" v="17275" actId="47"/>
        <pc:sldMkLst>
          <pc:docMk/>
          <pc:sldMk cId="2646801285" sldId="950"/>
        </pc:sldMkLst>
      </pc:sldChg>
      <pc:sldChg chg="addSp modSp add del mod">
        <pc:chgData name="Hongyu Ren" userId="7bc96adf-f21d-4408-bd4b-22f51ba54fed" providerId="ADAL" clId="{320F6AF0-9E69-4EF7-AB59-870123315F15}" dt="2021-02-15T08:40:28.522" v="17504" actId="47"/>
        <pc:sldMkLst>
          <pc:docMk/>
          <pc:sldMk cId="1805014681" sldId="951"/>
        </pc:sldMkLst>
      </pc:sldChg>
      <pc:sldChg chg="modSp add del mod">
        <pc:chgData name="Hongyu Ren" userId="7bc96adf-f21d-4408-bd4b-22f51ba54fed" providerId="ADAL" clId="{320F6AF0-9E69-4EF7-AB59-870123315F15}" dt="2021-02-14T01:32:40.367" v="2360" actId="47"/>
        <pc:sldMkLst>
          <pc:docMk/>
          <pc:sldMk cId="760060775" sldId="955"/>
        </pc:sldMkLst>
      </pc:sldChg>
      <pc:sldChg chg="addSp delSp modSp add del mod">
        <pc:chgData name="Hongyu Ren" userId="7bc96adf-f21d-4408-bd4b-22f51ba54fed" providerId="ADAL" clId="{320F6AF0-9E69-4EF7-AB59-870123315F15}" dt="2021-02-15T08:37:46.274" v="17276" actId="47"/>
        <pc:sldMkLst>
          <pc:docMk/>
          <pc:sldMk cId="1257435495" sldId="956"/>
        </pc:sldMkLst>
      </pc:sldChg>
      <pc:sldChg chg="add del">
        <pc:chgData name="Hongyu Ren" userId="7bc96adf-f21d-4408-bd4b-22f51ba54fed" providerId="ADAL" clId="{320F6AF0-9E69-4EF7-AB59-870123315F15}" dt="2021-02-14T01:56:35.203" v="3023" actId="47"/>
        <pc:sldMkLst>
          <pc:docMk/>
          <pc:sldMk cId="4226196421" sldId="960"/>
        </pc:sldMkLst>
      </pc:sldChg>
      <pc:sldChg chg="modSp add mod ord">
        <pc:chgData name="Hongyu Ren" userId="7bc96adf-f21d-4408-bd4b-22f51ba54fed" providerId="ADAL" clId="{320F6AF0-9E69-4EF7-AB59-870123315F15}" dt="2021-02-15T10:05:34.003" v="19320" actId="20577"/>
        <pc:sldMkLst>
          <pc:docMk/>
          <pc:sldMk cId="4257510558" sldId="962"/>
        </pc:sldMkLst>
      </pc:sldChg>
      <pc:sldChg chg="add del ord">
        <pc:chgData name="Hongyu Ren" userId="7bc96adf-f21d-4408-bd4b-22f51ba54fed" providerId="ADAL" clId="{320F6AF0-9E69-4EF7-AB59-870123315F15}" dt="2021-02-14T10:13:21.802" v="11756" actId="47"/>
        <pc:sldMkLst>
          <pc:docMk/>
          <pc:sldMk cId="2845952086" sldId="964"/>
        </pc:sldMkLst>
      </pc:sldChg>
      <pc:sldChg chg="modSp add del mod">
        <pc:chgData name="Hongyu Ren" userId="7bc96adf-f21d-4408-bd4b-22f51ba54fed" providerId="ADAL" clId="{320F6AF0-9E69-4EF7-AB59-870123315F15}" dt="2021-02-15T08:40:28.522" v="17504" actId="47"/>
        <pc:sldMkLst>
          <pc:docMk/>
          <pc:sldMk cId="1930489126" sldId="965"/>
        </pc:sldMkLst>
      </pc:sldChg>
      <pc:sldChg chg="modSp add mod">
        <pc:chgData name="Hongyu Ren" userId="7bc96adf-f21d-4408-bd4b-22f51ba54fed" providerId="ADAL" clId="{320F6AF0-9E69-4EF7-AB59-870123315F15}" dt="2021-02-15T08:43:21.100" v="17710" actId="20577"/>
        <pc:sldMkLst>
          <pc:docMk/>
          <pc:sldMk cId="721488259" sldId="966"/>
        </pc:sldMkLst>
      </pc:sldChg>
      <pc:sldChg chg="modSp add mod">
        <pc:chgData name="Hongyu Ren" userId="7bc96adf-f21d-4408-bd4b-22f51ba54fed" providerId="ADAL" clId="{320F6AF0-9E69-4EF7-AB59-870123315F15}" dt="2021-02-15T09:26:13.590" v="18811" actId="20577"/>
        <pc:sldMkLst>
          <pc:docMk/>
          <pc:sldMk cId="1984853126" sldId="968"/>
        </pc:sldMkLst>
      </pc:sldChg>
      <pc:sldChg chg="add del">
        <pc:chgData name="Hongyu Ren" userId="7bc96adf-f21d-4408-bd4b-22f51ba54fed" providerId="ADAL" clId="{320F6AF0-9E69-4EF7-AB59-870123315F15}" dt="2021-02-14T08:11:08.197" v="8370" actId="47"/>
        <pc:sldMkLst>
          <pc:docMk/>
          <pc:sldMk cId="3548961029" sldId="969"/>
        </pc:sldMkLst>
      </pc:sldChg>
      <pc:sldChg chg="modSp add del mod">
        <pc:chgData name="Hongyu Ren" userId="7bc96adf-f21d-4408-bd4b-22f51ba54fed" providerId="ADAL" clId="{320F6AF0-9E69-4EF7-AB59-870123315F15}" dt="2021-02-15T09:30:56.496" v="18849" actId="47"/>
        <pc:sldMkLst>
          <pc:docMk/>
          <pc:sldMk cId="4266589820" sldId="971"/>
        </pc:sldMkLst>
      </pc:sldChg>
      <pc:sldChg chg="add del">
        <pc:chgData name="Hongyu Ren" userId="7bc96adf-f21d-4408-bd4b-22f51ba54fed" providerId="ADAL" clId="{320F6AF0-9E69-4EF7-AB59-870123315F15}" dt="2021-02-14T08:17:22.289" v="8665" actId="47"/>
        <pc:sldMkLst>
          <pc:docMk/>
          <pc:sldMk cId="2725825296" sldId="972"/>
        </pc:sldMkLst>
      </pc:sldChg>
      <pc:sldChg chg="modSp mod">
        <pc:chgData name="Hongyu Ren" userId="7bc96adf-f21d-4408-bd4b-22f51ba54fed" providerId="ADAL" clId="{320F6AF0-9E69-4EF7-AB59-870123315F15}" dt="2021-02-14T10:13:53.097" v="11806" actId="20577"/>
        <pc:sldMkLst>
          <pc:docMk/>
          <pc:sldMk cId="1589117859" sldId="973"/>
        </pc:sldMkLst>
      </pc:sldChg>
      <pc:sldChg chg="del">
        <pc:chgData name="Hongyu Ren" userId="7bc96adf-f21d-4408-bd4b-22f51ba54fed" providerId="ADAL" clId="{320F6AF0-9E69-4EF7-AB59-870123315F15}" dt="2021-02-14T10:35:12.898" v="12114" actId="47"/>
        <pc:sldMkLst>
          <pc:docMk/>
          <pc:sldMk cId="1918005110" sldId="1002"/>
        </pc:sldMkLst>
      </pc:sldChg>
      <pc:sldChg chg="del">
        <pc:chgData name="Hongyu Ren" userId="7bc96adf-f21d-4408-bd4b-22f51ba54fed" providerId="ADAL" clId="{320F6AF0-9E69-4EF7-AB59-870123315F15}" dt="2021-02-14T10:35:12.898" v="12114" actId="47"/>
        <pc:sldMkLst>
          <pc:docMk/>
          <pc:sldMk cId="69350722" sldId="1456"/>
        </pc:sldMkLst>
      </pc:sldChg>
      <pc:sldChg chg="del">
        <pc:chgData name="Hongyu Ren" userId="7bc96adf-f21d-4408-bd4b-22f51ba54fed" providerId="ADAL" clId="{320F6AF0-9E69-4EF7-AB59-870123315F15}" dt="2021-02-14T10:35:12.898" v="12114" actId="47"/>
        <pc:sldMkLst>
          <pc:docMk/>
          <pc:sldMk cId="40475037" sldId="1646"/>
        </pc:sldMkLst>
      </pc:sldChg>
      <pc:sldChg chg="del">
        <pc:chgData name="Hongyu Ren" userId="7bc96adf-f21d-4408-bd4b-22f51ba54fed" providerId="ADAL" clId="{320F6AF0-9E69-4EF7-AB59-870123315F15}" dt="2021-02-14T10:35:12.898" v="12114" actId="47"/>
        <pc:sldMkLst>
          <pc:docMk/>
          <pc:sldMk cId="1411463265" sldId="1654"/>
        </pc:sldMkLst>
      </pc:sldChg>
      <pc:sldChg chg="del">
        <pc:chgData name="Hongyu Ren" userId="7bc96adf-f21d-4408-bd4b-22f51ba54fed" providerId="ADAL" clId="{320F6AF0-9E69-4EF7-AB59-870123315F15}" dt="2021-02-14T10:35:12.898" v="12114" actId="47"/>
        <pc:sldMkLst>
          <pc:docMk/>
          <pc:sldMk cId="2652465236" sldId="1655"/>
        </pc:sldMkLst>
      </pc:sldChg>
      <pc:sldChg chg="addSp modSp add mod">
        <pc:chgData name="Hongyu Ren" userId="7bc96adf-f21d-4408-bd4b-22f51ba54fed" providerId="ADAL" clId="{320F6AF0-9E69-4EF7-AB59-870123315F15}" dt="2021-02-14T10:25:21.513" v="12023" actId="113"/>
        <pc:sldMkLst>
          <pc:docMk/>
          <pc:sldMk cId="2147808460" sldId="1669"/>
        </pc:sldMkLst>
      </pc:sldChg>
      <pc:sldChg chg="add del">
        <pc:chgData name="Hongyu Ren" userId="7bc96adf-f21d-4408-bd4b-22f51ba54fed" providerId="ADAL" clId="{320F6AF0-9E69-4EF7-AB59-870123315F15}" dt="2021-02-14T08:23:45.924" v="9263" actId="47"/>
        <pc:sldMkLst>
          <pc:docMk/>
          <pc:sldMk cId="2533821346" sldId="1670"/>
        </pc:sldMkLst>
      </pc:sldChg>
      <pc:sldChg chg="add del">
        <pc:chgData name="Hongyu Ren" userId="7bc96adf-f21d-4408-bd4b-22f51ba54fed" providerId="ADAL" clId="{320F6AF0-9E69-4EF7-AB59-870123315F15}" dt="2021-02-14T08:18:16.334" v="8731" actId="47"/>
        <pc:sldMkLst>
          <pc:docMk/>
          <pc:sldMk cId="2290427141" sldId="1671"/>
        </pc:sldMkLst>
      </pc:sldChg>
      <pc:sldChg chg="addSp modSp add del mod">
        <pc:chgData name="Hongyu Ren" userId="7bc96adf-f21d-4408-bd4b-22f51ba54fed" providerId="ADAL" clId="{320F6AF0-9E69-4EF7-AB59-870123315F15}" dt="2021-02-15T09:25:45.230" v="18792" actId="47"/>
        <pc:sldMkLst>
          <pc:docMk/>
          <pc:sldMk cId="734460693" sldId="1673"/>
        </pc:sldMkLst>
      </pc:sldChg>
      <pc:sldChg chg="modSp add mod">
        <pc:chgData name="Hongyu Ren" userId="7bc96adf-f21d-4408-bd4b-22f51ba54fed" providerId="ADAL" clId="{320F6AF0-9E69-4EF7-AB59-870123315F15}" dt="2021-02-15T04:30:28.319" v="12558" actId="20577"/>
        <pc:sldMkLst>
          <pc:docMk/>
          <pc:sldMk cId="2988563345" sldId="1674"/>
        </pc:sldMkLst>
      </pc:sldChg>
      <pc:sldChg chg="add del">
        <pc:chgData name="Hongyu Ren" userId="7bc96adf-f21d-4408-bd4b-22f51ba54fed" providerId="ADAL" clId="{320F6AF0-9E69-4EF7-AB59-870123315F15}" dt="2021-02-14T08:24:23.992" v="9331" actId="47"/>
        <pc:sldMkLst>
          <pc:docMk/>
          <pc:sldMk cId="1992825656" sldId="1675"/>
        </pc:sldMkLst>
      </pc:sldChg>
      <pc:sldChg chg="addSp modSp add mod">
        <pc:chgData name="Hongyu Ren" userId="7bc96adf-f21d-4408-bd4b-22f51ba54fed" providerId="ADAL" clId="{320F6AF0-9E69-4EF7-AB59-870123315F15}" dt="2021-02-15T08:47:25.502" v="17999" actId="20577"/>
        <pc:sldMkLst>
          <pc:docMk/>
          <pc:sldMk cId="3361599910" sldId="1681"/>
        </pc:sldMkLst>
      </pc:sldChg>
      <pc:sldChg chg="add del mod modShow">
        <pc:chgData name="Hongyu Ren" userId="7bc96adf-f21d-4408-bd4b-22f51ba54fed" providerId="ADAL" clId="{320F6AF0-9E69-4EF7-AB59-870123315F15}" dt="2021-02-14T10:26:47.795" v="12026" actId="47"/>
        <pc:sldMkLst>
          <pc:docMk/>
          <pc:sldMk cId="2900927836" sldId="1682"/>
        </pc:sldMkLst>
      </pc:sldChg>
      <pc:sldChg chg="delSp modSp add mod">
        <pc:chgData name="Hongyu Ren" userId="7bc96adf-f21d-4408-bd4b-22f51ba54fed" providerId="ADAL" clId="{320F6AF0-9E69-4EF7-AB59-870123315F15}" dt="2021-02-15T09:19:24.878" v="18314" actId="207"/>
        <pc:sldMkLst>
          <pc:docMk/>
          <pc:sldMk cId="4213954879" sldId="1683"/>
        </pc:sldMkLst>
      </pc:sldChg>
      <pc:sldChg chg="modSp add mod modShow">
        <pc:chgData name="Hongyu Ren" userId="7bc96adf-f21d-4408-bd4b-22f51ba54fed" providerId="ADAL" clId="{320F6AF0-9E69-4EF7-AB59-870123315F15}" dt="2021-02-14T10:27:18.839" v="12037" actId="113"/>
        <pc:sldMkLst>
          <pc:docMk/>
          <pc:sldMk cId="2890508002" sldId="1684"/>
        </pc:sldMkLst>
      </pc:sldChg>
      <pc:sldChg chg="delSp modSp add mod modShow">
        <pc:chgData name="Hongyu Ren" userId="7bc96adf-f21d-4408-bd4b-22f51ba54fed" providerId="ADAL" clId="{320F6AF0-9E69-4EF7-AB59-870123315F15}" dt="2021-02-14T08:32:39.244" v="9767" actId="113"/>
        <pc:sldMkLst>
          <pc:docMk/>
          <pc:sldMk cId="2333404117" sldId="1686"/>
        </pc:sldMkLst>
      </pc:sldChg>
      <pc:sldChg chg="add">
        <pc:chgData name="Hongyu Ren" userId="7bc96adf-f21d-4408-bd4b-22f51ba54fed" providerId="ADAL" clId="{320F6AF0-9E69-4EF7-AB59-870123315F15}" dt="2021-02-14T08:52:05.696" v="10458"/>
        <pc:sldMkLst>
          <pc:docMk/>
          <pc:sldMk cId="3412324704" sldId="1692"/>
        </pc:sldMkLst>
      </pc:sldChg>
      <pc:sldChg chg="add del">
        <pc:chgData name="Hongyu Ren" userId="7bc96adf-f21d-4408-bd4b-22f51ba54fed" providerId="ADAL" clId="{320F6AF0-9E69-4EF7-AB59-870123315F15}" dt="2021-02-14T08:52:02.013" v="10457" actId="2696"/>
        <pc:sldMkLst>
          <pc:docMk/>
          <pc:sldMk cId="3912855614" sldId="1692"/>
        </pc:sldMkLst>
      </pc:sldChg>
      <pc:sldChg chg="addSp delSp modSp add mod modShow">
        <pc:chgData name="Hongyu Ren" userId="7bc96adf-f21d-4408-bd4b-22f51ba54fed" providerId="ADAL" clId="{320F6AF0-9E69-4EF7-AB59-870123315F15}" dt="2021-02-14T10:28:14.960" v="12052" actId="113"/>
        <pc:sldMkLst>
          <pc:docMk/>
          <pc:sldMk cId="3232780537" sldId="1693"/>
        </pc:sldMkLst>
      </pc:sldChg>
      <pc:sldChg chg="addSp delSp modSp add mod modShow">
        <pc:chgData name="Hongyu Ren" userId="7bc96adf-f21d-4408-bd4b-22f51ba54fed" providerId="ADAL" clId="{320F6AF0-9E69-4EF7-AB59-870123315F15}" dt="2021-02-16T00:16:45.562" v="20470" actId="1076"/>
        <pc:sldMkLst>
          <pc:docMk/>
          <pc:sldMk cId="2339810719" sldId="1694"/>
        </pc:sldMkLst>
      </pc:sldChg>
      <pc:sldChg chg="modSp add mod modShow">
        <pc:chgData name="Hongyu Ren" userId="7bc96adf-f21d-4408-bd4b-22f51ba54fed" providerId="ADAL" clId="{320F6AF0-9E69-4EF7-AB59-870123315F15}" dt="2021-02-14T08:42:07.849" v="10046" actId="20577"/>
        <pc:sldMkLst>
          <pc:docMk/>
          <pc:sldMk cId="32094734" sldId="1695"/>
        </pc:sldMkLst>
      </pc:sldChg>
      <pc:sldChg chg="modSp add mod modShow">
        <pc:chgData name="Hongyu Ren" userId="7bc96adf-f21d-4408-bd4b-22f51ba54fed" providerId="ADAL" clId="{320F6AF0-9E69-4EF7-AB59-870123315F15}" dt="2021-02-14T10:29:30.841" v="12080" actId="113"/>
        <pc:sldMkLst>
          <pc:docMk/>
          <pc:sldMk cId="4159112153" sldId="1696"/>
        </pc:sldMkLst>
      </pc:sldChg>
      <pc:sldChg chg="add">
        <pc:chgData name="Hongyu Ren" userId="7bc96adf-f21d-4408-bd4b-22f51ba54fed" providerId="ADAL" clId="{320F6AF0-9E69-4EF7-AB59-870123315F15}" dt="2021-02-14T08:52:05.696" v="10458"/>
        <pc:sldMkLst>
          <pc:docMk/>
          <pc:sldMk cId="408590132" sldId="1697"/>
        </pc:sldMkLst>
      </pc:sldChg>
      <pc:sldChg chg="add del">
        <pc:chgData name="Hongyu Ren" userId="7bc96adf-f21d-4408-bd4b-22f51ba54fed" providerId="ADAL" clId="{320F6AF0-9E69-4EF7-AB59-870123315F15}" dt="2021-02-14T08:52:02.013" v="10457" actId="2696"/>
        <pc:sldMkLst>
          <pc:docMk/>
          <pc:sldMk cId="4284814330" sldId="1697"/>
        </pc:sldMkLst>
      </pc:sldChg>
      <pc:sldChg chg="add">
        <pc:chgData name="Hongyu Ren" userId="7bc96adf-f21d-4408-bd4b-22f51ba54fed" providerId="ADAL" clId="{320F6AF0-9E69-4EF7-AB59-870123315F15}" dt="2021-02-14T08:52:05.696" v="10458"/>
        <pc:sldMkLst>
          <pc:docMk/>
          <pc:sldMk cId="1851299218" sldId="1698"/>
        </pc:sldMkLst>
      </pc:sldChg>
      <pc:sldChg chg="add del">
        <pc:chgData name="Hongyu Ren" userId="7bc96adf-f21d-4408-bd4b-22f51ba54fed" providerId="ADAL" clId="{320F6AF0-9E69-4EF7-AB59-870123315F15}" dt="2021-02-14T08:52:02.013" v="10457" actId="2696"/>
        <pc:sldMkLst>
          <pc:docMk/>
          <pc:sldMk cId="3296809070" sldId="1698"/>
        </pc:sldMkLst>
      </pc:sldChg>
      <pc:sldChg chg="add">
        <pc:chgData name="Hongyu Ren" userId="7bc96adf-f21d-4408-bd4b-22f51ba54fed" providerId="ADAL" clId="{320F6AF0-9E69-4EF7-AB59-870123315F15}" dt="2021-02-13T04:38:42.087" v="459"/>
        <pc:sldMkLst>
          <pc:docMk/>
          <pc:sldMk cId="244908274" sldId="1721"/>
        </pc:sldMkLst>
      </pc:sldChg>
      <pc:sldChg chg="add">
        <pc:chgData name="Hongyu Ren" userId="7bc96adf-f21d-4408-bd4b-22f51ba54fed" providerId="ADAL" clId="{320F6AF0-9E69-4EF7-AB59-870123315F15}" dt="2021-02-13T04:38:42.087" v="459"/>
        <pc:sldMkLst>
          <pc:docMk/>
          <pc:sldMk cId="2894079510" sldId="1722"/>
        </pc:sldMkLst>
      </pc:sldChg>
      <pc:sldChg chg="add">
        <pc:chgData name="Hongyu Ren" userId="7bc96adf-f21d-4408-bd4b-22f51ba54fed" providerId="ADAL" clId="{320F6AF0-9E69-4EF7-AB59-870123315F15}" dt="2021-02-13T04:38:42.087" v="459"/>
        <pc:sldMkLst>
          <pc:docMk/>
          <pc:sldMk cId="2309874774" sldId="1724"/>
        </pc:sldMkLst>
      </pc:sldChg>
      <pc:sldChg chg="add">
        <pc:chgData name="Hongyu Ren" userId="7bc96adf-f21d-4408-bd4b-22f51ba54fed" providerId="ADAL" clId="{320F6AF0-9E69-4EF7-AB59-870123315F15}" dt="2021-02-13T04:38:42.087" v="459"/>
        <pc:sldMkLst>
          <pc:docMk/>
          <pc:sldMk cId="4211892018" sldId="1726"/>
        </pc:sldMkLst>
      </pc:sldChg>
      <pc:sldChg chg="del">
        <pc:chgData name="Hongyu Ren" userId="7bc96adf-f21d-4408-bd4b-22f51ba54fed" providerId="ADAL" clId="{320F6AF0-9E69-4EF7-AB59-870123315F15}" dt="2021-02-14T10:35:12.898" v="12114" actId="47"/>
        <pc:sldMkLst>
          <pc:docMk/>
          <pc:sldMk cId="1987594504" sldId="1727"/>
        </pc:sldMkLst>
      </pc:sldChg>
      <pc:sldChg chg="add">
        <pc:chgData name="Hongyu Ren" userId="7bc96adf-f21d-4408-bd4b-22f51ba54fed" providerId="ADAL" clId="{320F6AF0-9E69-4EF7-AB59-870123315F15}" dt="2021-02-13T04:38:42.087" v="459"/>
        <pc:sldMkLst>
          <pc:docMk/>
          <pc:sldMk cId="4106488178" sldId="1729"/>
        </pc:sldMkLst>
      </pc:sldChg>
      <pc:sldChg chg="add">
        <pc:chgData name="Hongyu Ren" userId="7bc96adf-f21d-4408-bd4b-22f51ba54fed" providerId="ADAL" clId="{320F6AF0-9E69-4EF7-AB59-870123315F15}" dt="2021-02-13T04:38:42.087" v="459"/>
        <pc:sldMkLst>
          <pc:docMk/>
          <pc:sldMk cId="3983233881" sldId="1730"/>
        </pc:sldMkLst>
      </pc:sldChg>
      <pc:sldChg chg="add">
        <pc:chgData name="Hongyu Ren" userId="7bc96adf-f21d-4408-bd4b-22f51ba54fed" providerId="ADAL" clId="{320F6AF0-9E69-4EF7-AB59-870123315F15}" dt="2021-02-13T04:38:42.087" v="459"/>
        <pc:sldMkLst>
          <pc:docMk/>
          <pc:sldMk cId="4031603068" sldId="1731"/>
        </pc:sldMkLst>
      </pc:sldChg>
      <pc:sldChg chg="modSp add mod">
        <pc:chgData name="Hongyu Ren" userId="7bc96adf-f21d-4408-bd4b-22f51ba54fed" providerId="ADAL" clId="{320F6AF0-9E69-4EF7-AB59-870123315F15}" dt="2021-02-14T08:52:52.892" v="10472" actId="20577"/>
        <pc:sldMkLst>
          <pc:docMk/>
          <pc:sldMk cId="3064762130" sldId="1732"/>
        </pc:sldMkLst>
      </pc:sldChg>
      <pc:sldChg chg="add del">
        <pc:chgData name="Hongyu Ren" userId="7bc96adf-f21d-4408-bd4b-22f51ba54fed" providerId="ADAL" clId="{320F6AF0-9E69-4EF7-AB59-870123315F15}" dt="2021-02-14T01:12:55.873" v="1790" actId="47"/>
        <pc:sldMkLst>
          <pc:docMk/>
          <pc:sldMk cId="3234942299" sldId="1736"/>
        </pc:sldMkLst>
      </pc:sldChg>
      <pc:sldChg chg="add del">
        <pc:chgData name="Hongyu Ren" userId="7bc96adf-f21d-4408-bd4b-22f51ba54fed" providerId="ADAL" clId="{320F6AF0-9E69-4EF7-AB59-870123315F15}" dt="2021-02-14T07:43:52.593" v="8270" actId="47"/>
        <pc:sldMkLst>
          <pc:docMk/>
          <pc:sldMk cId="1530201766" sldId="1738"/>
        </pc:sldMkLst>
      </pc:sldChg>
      <pc:sldChg chg="addSp delSp modSp add mod modShow">
        <pc:chgData name="Hongyu Ren" userId="7bc96adf-f21d-4408-bd4b-22f51ba54fed" providerId="ADAL" clId="{320F6AF0-9E69-4EF7-AB59-870123315F15}" dt="2021-02-14T08:32:51.696" v="9769"/>
        <pc:sldMkLst>
          <pc:docMk/>
          <pc:sldMk cId="2886718335" sldId="1755"/>
        </pc:sldMkLst>
      </pc:sldChg>
      <pc:sldChg chg="addSp delSp modSp add mod modShow">
        <pc:chgData name="Hongyu Ren" userId="7bc96adf-f21d-4408-bd4b-22f51ba54fed" providerId="ADAL" clId="{320F6AF0-9E69-4EF7-AB59-870123315F15}" dt="2021-02-14T08:32:57.984" v="9771"/>
        <pc:sldMkLst>
          <pc:docMk/>
          <pc:sldMk cId="4083026876" sldId="1756"/>
        </pc:sldMkLst>
      </pc:sldChg>
      <pc:sldChg chg="addSp delSp modSp add mod modShow">
        <pc:chgData name="Hongyu Ren" userId="7bc96adf-f21d-4408-bd4b-22f51ba54fed" providerId="ADAL" clId="{320F6AF0-9E69-4EF7-AB59-870123315F15}" dt="2021-02-14T08:33:12.504" v="9775"/>
        <pc:sldMkLst>
          <pc:docMk/>
          <pc:sldMk cId="1805660574" sldId="1757"/>
        </pc:sldMkLst>
      </pc:sldChg>
      <pc:sldChg chg="addSp delSp modSp add mod modShow">
        <pc:chgData name="Hongyu Ren" userId="7bc96adf-f21d-4408-bd4b-22f51ba54fed" providerId="ADAL" clId="{320F6AF0-9E69-4EF7-AB59-870123315F15}" dt="2021-02-14T08:33:17.227" v="9777"/>
        <pc:sldMkLst>
          <pc:docMk/>
          <pc:sldMk cId="3332570344" sldId="1758"/>
        </pc:sldMkLst>
      </pc:sldChg>
      <pc:sldChg chg="addSp delSp modSp add mod modShow">
        <pc:chgData name="Hongyu Ren" userId="7bc96adf-f21d-4408-bd4b-22f51ba54fed" providerId="ADAL" clId="{320F6AF0-9E69-4EF7-AB59-870123315F15}" dt="2021-02-14T08:33:07.010" v="9773"/>
        <pc:sldMkLst>
          <pc:docMk/>
          <pc:sldMk cId="27542759" sldId="1759"/>
        </pc:sldMkLst>
      </pc:sldChg>
      <pc:sldChg chg="modSp add mod modShow">
        <pc:chgData name="Hongyu Ren" userId="7bc96adf-f21d-4408-bd4b-22f51ba54fed" providerId="ADAL" clId="{320F6AF0-9E69-4EF7-AB59-870123315F15}" dt="2021-02-14T08:33:51.883" v="9779" actId="1076"/>
        <pc:sldMkLst>
          <pc:docMk/>
          <pc:sldMk cId="2308238308" sldId="1760"/>
        </pc:sldMkLst>
      </pc:sldChg>
      <pc:sldChg chg="add mod modShow">
        <pc:chgData name="Hongyu Ren" userId="7bc96adf-f21d-4408-bd4b-22f51ba54fed" providerId="ADAL" clId="{320F6AF0-9E69-4EF7-AB59-870123315F15}" dt="2021-02-13T05:22:57.816" v="460" actId="729"/>
        <pc:sldMkLst>
          <pc:docMk/>
          <pc:sldMk cId="1838619461" sldId="1761"/>
        </pc:sldMkLst>
      </pc:sldChg>
      <pc:sldChg chg="modSp add mod modShow">
        <pc:chgData name="Hongyu Ren" userId="7bc96adf-f21d-4408-bd4b-22f51ba54fed" providerId="ADAL" clId="{320F6AF0-9E69-4EF7-AB59-870123315F15}" dt="2021-02-14T08:35:33.163" v="9899" actId="113"/>
        <pc:sldMkLst>
          <pc:docMk/>
          <pc:sldMk cId="857970474" sldId="1762"/>
        </pc:sldMkLst>
      </pc:sldChg>
      <pc:sldChg chg="add del">
        <pc:chgData name="Hongyu Ren" userId="7bc96adf-f21d-4408-bd4b-22f51ba54fed" providerId="ADAL" clId="{320F6AF0-9E69-4EF7-AB59-870123315F15}" dt="2021-02-14T07:55:42.651" v="8333" actId="47"/>
        <pc:sldMkLst>
          <pc:docMk/>
          <pc:sldMk cId="4083444261" sldId="1763"/>
        </pc:sldMkLst>
      </pc:sldChg>
      <pc:sldChg chg="add del">
        <pc:chgData name="Hongyu Ren" userId="7bc96adf-f21d-4408-bd4b-22f51ba54fed" providerId="ADAL" clId="{320F6AF0-9E69-4EF7-AB59-870123315F15}" dt="2021-02-14T07:55:44.138" v="8334" actId="47"/>
        <pc:sldMkLst>
          <pc:docMk/>
          <pc:sldMk cId="318848104" sldId="1764"/>
        </pc:sldMkLst>
      </pc:sldChg>
      <pc:sldChg chg="add del">
        <pc:chgData name="Hongyu Ren" userId="7bc96adf-f21d-4408-bd4b-22f51ba54fed" providerId="ADAL" clId="{320F6AF0-9E69-4EF7-AB59-870123315F15}" dt="2021-02-14T07:55:45.756" v="8335" actId="47"/>
        <pc:sldMkLst>
          <pc:docMk/>
          <pc:sldMk cId="3862634392" sldId="1765"/>
        </pc:sldMkLst>
      </pc:sldChg>
      <pc:sldChg chg="add del">
        <pc:chgData name="Hongyu Ren" userId="7bc96adf-f21d-4408-bd4b-22f51ba54fed" providerId="ADAL" clId="{320F6AF0-9E69-4EF7-AB59-870123315F15}" dt="2021-02-14T07:55:40.375" v="8332" actId="47"/>
        <pc:sldMkLst>
          <pc:docMk/>
          <pc:sldMk cId="3804772032" sldId="1767"/>
        </pc:sldMkLst>
      </pc:sldChg>
      <pc:sldChg chg="del">
        <pc:chgData name="Hongyu Ren" userId="7bc96adf-f21d-4408-bd4b-22f51ba54fed" providerId="ADAL" clId="{320F6AF0-9E69-4EF7-AB59-870123315F15}" dt="2021-02-14T10:35:12.898" v="12114" actId="47"/>
        <pc:sldMkLst>
          <pc:docMk/>
          <pc:sldMk cId="2120885091" sldId="1768"/>
        </pc:sldMkLst>
      </pc:sldChg>
      <pc:sldChg chg="del">
        <pc:chgData name="Hongyu Ren" userId="7bc96adf-f21d-4408-bd4b-22f51ba54fed" providerId="ADAL" clId="{320F6AF0-9E69-4EF7-AB59-870123315F15}" dt="2021-02-14T10:35:12.898" v="12114" actId="47"/>
        <pc:sldMkLst>
          <pc:docMk/>
          <pc:sldMk cId="3558326903" sldId="1769"/>
        </pc:sldMkLst>
      </pc:sldChg>
      <pc:sldChg chg="del">
        <pc:chgData name="Hongyu Ren" userId="7bc96adf-f21d-4408-bd4b-22f51ba54fed" providerId="ADAL" clId="{320F6AF0-9E69-4EF7-AB59-870123315F15}" dt="2021-02-14T10:35:12.898" v="12114" actId="47"/>
        <pc:sldMkLst>
          <pc:docMk/>
          <pc:sldMk cId="263159763" sldId="1777"/>
        </pc:sldMkLst>
      </pc:sldChg>
      <pc:sldChg chg="del">
        <pc:chgData name="Hongyu Ren" userId="7bc96adf-f21d-4408-bd4b-22f51ba54fed" providerId="ADAL" clId="{320F6AF0-9E69-4EF7-AB59-870123315F15}" dt="2021-02-14T10:35:12.898" v="12114" actId="47"/>
        <pc:sldMkLst>
          <pc:docMk/>
          <pc:sldMk cId="3404117381" sldId="1778"/>
        </pc:sldMkLst>
      </pc:sldChg>
      <pc:sldChg chg="del">
        <pc:chgData name="Hongyu Ren" userId="7bc96adf-f21d-4408-bd4b-22f51ba54fed" providerId="ADAL" clId="{320F6AF0-9E69-4EF7-AB59-870123315F15}" dt="2021-02-14T10:35:12.898" v="12114" actId="47"/>
        <pc:sldMkLst>
          <pc:docMk/>
          <pc:sldMk cId="1084791388" sldId="1779"/>
        </pc:sldMkLst>
      </pc:sldChg>
      <pc:sldChg chg="del">
        <pc:chgData name="Hongyu Ren" userId="7bc96adf-f21d-4408-bd4b-22f51ba54fed" providerId="ADAL" clId="{320F6AF0-9E69-4EF7-AB59-870123315F15}" dt="2021-02-14T10:35:12.898" v="12114" actId="47"/>
        <pc:sldMkLst>
          <pc:docMk/>
          <pc:sldMk cId="2201860293" sldId="1780"/>
        </pc:sldMkLst>
      </pc:sldChg>
      <pc:sldChg chg="del">
        <pc:chgData name="Hongyu Ren" userId="7bc96adf-f21d-4408-bd4b-22f51ba54fed" providerId="ADAL" clId="{320F6AF0-9E69-4EF7-AB59-870123315F15}" dt="2021-02-14T10:35:12.898" v="12114" actId="47"/>
        <pc:sldMkLst>
          <pc:docMk/>
          <pc:sldMk cId="1789082015" sldId="1781"/>
        </pc:sldMkLst>
      </pc:sldChg>
      <pc:sldChg chg="del">
        <pc:chgData name="Hongyu Ren" userId="7bc96adf-f21d-4408-bd4b-22f51ba54fed" providerId="ADAL" clId="{320F6AF0-9E69-4EF7-AB59-870123315F15}" dt="2021-02-13T04:32:43.309" v="319" actId="47"/>
        <pc:sldMkLst>
          <pc:docMk/>
          <pc:sldMk cId="3000673541" sldId="1782"/>
        </pc:sldMkLst>
      </pc:sldChg>
      <pc:sldChg chg="del">
        <pc:chgData name="Hongyu Ren" userId="7bc96adf-f21d-4408-bd4b-22f51ba54fed" providerId="ADAL" clId="{320F6AF0-9E69-4EF7-AB59-870123315F15}" dt="2021-02-14T10:35:12.898" v="12114" actId="47"/>
        <pc:sldMkLst>
          <pc:docMk/>
          <pc:sldMk cId="243603536" sldId="1783"/>
        </pc:sldMkLst>
      </pc:sldChg>
      <pc:sldChg chg="del">
        <pc:chgData name="Hongyu Ren" userId="7bc96adf-f21d-4408-bd4b-22f51ba54fed" providerId="ADAL" clId="{320F6AF0-9E69-4EF7-AB59-870123315F15}" dt="2021-02-14T10:35:12.898" v="12114" actId="47"/>
        <pc:sldMkLst>
          <pc:docMk/>
          <pc:sldMk cId="247044387" sldId="1784"/>
        </pc:sldMkLst>
      </pc:sldChg>
      <pc:sldChg chg="del">
        <pc:chgData name="Hongyu Ren" userId="7bc96adf-f21d-4408-bd4b-22f51ba54fed" providerId="ADAL" clId="{320F6AF0-9E69-4EF7-AB59-870123315F15}" dt="2021-02-14T10:35:12.898" v="12114" actId="47"/>
        <pc:sldMkLst>
          <pc:docMk/>
          <pc:sldMk cId="3852277924" sldId="1785"/>
        </pc:sldMkLst>
      </pc:sldChg>
      <pc:sldChg chg="del">
        <pc:chgData name="Hongyu Ren" userId="7bc96adf-f21d-4408-bd4b-22f51ba54fed" providerId="ADAL" clId="{320F6AF0-9E69-4EF7-AB59-870123315F15}" dt="2021-02-14T10:35:12.898" v="12114" actId="47"/>
        <pc:sldMkLst>
          <pc:docMk/>
          <pc:sldMk cId="1353218368" sldId="1786"/>
        </pc:sldMkLst>
      </pc:sldChg>
      <pc:sldChg chg="del">
        <pc:chgData name="Hongyu Ren" userId="7bc96adf-f21d-4408-bd4b-22f51ba54fed" providerId="ADAL" clId="{320F6AF0-9E69-4EF7-AB59-870123315F15}" dt="2021-02-14T10:35:12.898" v="12114" actId="47"/>
        <pc:sldMkLst>
          <pc:docMk/>
          <pc:sldMk cId="1748884919" sldId="1787"/>
        </pc:sldMkLst>
      </pc:sldChg>
      <pc:sldChg chg="del">
        <pc:chgData name="Hongyu Ren" userId="7bc96adf-f21d-4408-bd4b-22f51ba54fed" providerId="ADAL" clId="{320F6AF0-9E69-4EF7-AB59-870123315F15}" dt="2021-02-14T10:35:12.898" v="12114" actId="47"/>
        <pc:sldMkLst>
          <pc:docMk/>
          <pc:sldMk cId="2687738480" sldId="1788"/>
        </pc:sldMkLst>
      </pc:sldChg>
      <pc:sldChg chg="del">
        <pc:chgData name="Hongyu Ren" userId="7bc96adf-f21d-4408-bd4b-22f51ba54fed" providerId="ADAL" clId="{320F6AF0-9E69-4EF7-AB59-870123315F15}" dt="2021-02-14T10:35:12.898" v="12114" actId="47"/>
        <pc:sldMkLst>
          <pc:docMk/>
          <pc:sldMk cId="778877517" sldId="1789"/>
        </pc:sldMkLst>
      </pc:sldChg>
      <pc:sldChg chg="del">
        <pc:chgData name="Hongyu Ren" userId="7bc96adf-f21d-4408-bd4b-22f51ba54fed" providerId="ADAL" clId="{320F6AF0-9E69-4EF7-AB59-870123315F15}" dt="2021-02-14T10:35:12.898" v="12114" actId="47"/>
        <pc:sldMkLst>
          <pc:docMk/>
          <pc:sldMk cId="3513096967" sldId="1790"/>
        </pc:sldMkLst>
      </pc:sldChg>
      <pc:sldChg chg="del">
        <pc:chgData name="Hongyu Ren" userId="7bc96adf-f21d-4408-bd4b-22f51ba54fed" providerId="ADAL" clId="{320F6AF0-9E69-4EF7-AB59-870123315F15}" dt="2021-02-14T10:35:12.898" v="12114" actId="47"/>
        <pc:sldMkLst>
          <pc:docMk/>
          <pc:sldMk cId="1602624666" sldId="1791"/>
        </pc:sldMkLst>
      </pc:sldChg>
      <pc:sldChg chg="del">
        <pc:chgData name="Hongyu Ren" userId="7bc96adf-f21d-4408-bd4b-22f51ba54fed" providerId="ADAL" clId="{320F6AF0-9E69-4EF7-AB59-870123315F15}" dt="2021-02-14T10:35:12.898" v="12114" actId="47"/>
        <pc:sldMkLst>
          <pc:docMk/>
          <pc:sldMk cId="2567339077" sldId="1792"/>
        </pc:sldMkLst>
      </pc:sldChg>
      <pc:sldChg chg="del">
        <pc:chgData name="Hongyu Ren" userId="7bc96adf-f21d-4408-bd4b-22f51ba54fed" providerId="ADAL" clId="{320F6AF0-9E69-4EF7-AB59-870123315F15}" dt="2021-02-14T10:35:12.898" v="12114" actId="47"/>
        <pc:sldMkLst>
          <pc:docMk/>
          <pc:sldMk cId="1831072911" sldId="1793"/>
        </pc:sldMkLst>
      </pc:sldChg>
      <pc:sldChg chg="del">
        <pc:chgData name="Hongyu Ren" userId="7bc96adf-f21d-4408-bd4b-22f51ba54fed" providerId="ADAL" clId="{320F6AF0-9E69-4EF7-AB59-870123315F15}" dt="2021-02-14T10:35:12.898" v="12114" actId="47"/>
        <pc:sldMkLst>
          <pc:docMk/>
          <pc:sldMk cId="906853500" sldId="1794"/>
        </pc:sldMkLst>
      </pc:sldChg>
      <pc:sldChg chg="del">
        <pc:chgData name="Hongyu Ren" userId="7bc96adf-f21d-4408-bd4b-22f51ba54fed" providerId="ADAL" clId="{320F6AF0-9E69-4EF7-AB59-870123315F15}" dt="2021-02-14T10:35:12.898" v="12114" actId="47"/>
        <pc:sldMkLst>
          <pc:docMk/>
          <pc:sldMk cId="2904522892" sldId="1795"/>
        </pc:sldMkLst>
      </pc:sldChg>
      <pc:sldChg chg="del">
        <pc:chgData name="Hongyu Ren" userId="7bc96adf-f21d-4408-bd4b-22f51ba54fed" providerId="ADAL" clId="{320F6AF0-9E69-4EF7-AB59-870123315F15}" dt="2021-02-14T10:35:12.898" v="12114" actId="47"/>
        <pc:sldMkLst>
          <pc:docMk/>
          <pc:sldMk cId="32967307" sldId="1796"/>
        </pc:sldMkLst>
      </pc:sldChg>
      <pc:sldChg chg="del">
        <pc:chgData name="Hongyu Ren" userId="7bc96adf-f21d-4408-bd4b-22f51ba54fed" providerId="ADAL" clId="{320F6AF0-9E69-4EF7-AB59-870123315F15}" dt="2021-02-14T10:35:12.898" v="12114" actId="47"/>
        <pc:sldMkLst>
          <pc:docMk/>
          <pc:sldMk cId="2883708281" sldId="1797"/>
        </pc:sldMkLst>
      </pc:sldChg>
      <pc:sldChg chg="del">
        <pc:chgData name="Hongyu Ren" userId="7bc96adf-f21d-4408-bd4b-22f51ba54fed" providerId="ADAL" clId="{320F6AF0-9E69-4EF7-AB59-870123315F15}" dt="2021-02-14T10:35:12.898" v="12114" actId="47"/>
        <pc:sldMkLst>
          <pc:docMk/>
          <pc:sldMk cId="3950710855" sldId="1800"/>
        </pc:sldMkLst>
      </pc:sldChg>
      <pc:sldChg chg="del">
        <pc:chgData name="Hongyu Ren" userId="7bc96adf-f21d-4408-bd4b-22f51ba54fed" providerId="ADAL" clId="{320F6AF0-9E69-4EF7-AB59-870123315F15}" dt="2021-02-14T10:35:12.898" v="12114" actId="47"/>
        <pc:sldMkLst>
          <pc:docMk/>
          <pc:sldMk cId="2517161336" sldId="1801"/>
        </pc:sldMkLst>
      </pc:sldChg>
      <pc:sldChg chg="del">
        <pc:chgData name="Hongyu Ren" userId="7bc96adf-f21d-4408-bd4b-22f51ba54fed" providerId="ADAL" clId="{320F6AF0-9E69-4EF7-AB59-870123315F15}" dt="2021-02-14T10:35:12.898" v="12114" actId="47"/>
        <pc:sldMkLst>
          <pc:docMk/>
          <pc:sldMk cId="774168048" sldId="1802"/>
        </pc:sldMkLst>
      </pc:sldChg>
      <pc:sldChg chg="del">
        <pc:chgData name="Hongyu Ren" userId="7bc96adf-f21d-4408-bd4b-22f51ba54fed" providerId="ADAL" clId="{320F6AF0-9E69-4EF7-AB59-870123315F15}" dt="2021-02-14T10:35:12.898" v="12114" actId="47"/>
        <pc:sldMkLst>
          <pc:docMk/>
          <pc:sldMk cId="266227550" sldId="1804"/>
        </pc:sldMkLst>
      </pc:sldChg>
      <pc:sldChg chg="del">
        <pc:chgData name="Hongyu Ren" userId="7bc96adf-f21d-4408-bd4b-22f51ba54fed" providerId="ADAL" clId="{320F6AF0-9E69-4EF7-AB59-870123315F15}" dt="2021-02-14T10:35:12.898" v="12114" actId="47"/>
        <pc:sldMkLst>
          <pc:docMk/>
          <pc:sldMk cId="599361227" sldId="1805"/>
        </pc:sldMkLst>
      </pc:sldChg>
      <pc:sldChg chg="del">
        <pc:chgData name="Hongyu Ren" userId="7bc96adf-f21d-4408-bd4b-22f51ba54fed" providerId="ADAL" clId="{320F6AF0-9E69-4EF7-AB59-870123315F15}" dt="2021-02-14T10:35:12.898" v="12114" actId="47"/>
        <pc:sldMkLst>
          <pc:docMk/>
          <pc:sldMk cId="367229764" sldId="1806"/>
        </pc:sldMkLst>
      </pc:sldChg>
      <pc:sldChg chg="del">
        <pc:chgData name="Hongyu Ren" userId="7bc96adf-f21d-4408-bd4b-22f51ba54fed" providerId="ADAL" clId="{320F6AF0-9E69-4EF7-AB59-870123315F15}" dt="2021-02-14T10:35:12.898" v="12114" actId="47"/>
        <pc:sldMkLst>
          <pc:docMk/>
          <pc:sldMk cId="4015162404" sldId="1807"/>
        </pc:sldMkLst>
      </pc:sldChg>
      <pc:sldChg chg="del">
        <pc:chgData name="Hongyu Ren" userId="7bc96adf-f21d-4408-bd4b-22f51ba54fed" providerId="ADAL" clId="{320F6AF0-9E69-4EF7-AB59-870123315F15}" dt="2021-02-14T10:35:12.898" v="12114" actId="47"/>
        <pc:sldMkLst>
          <pc:docMk/>
          <pc:sldMk cId="526432873" sldId="1808"/>
        </pc:sldMkLst>
      </pc:sldChg>
      <pc:sldChg chg="del">
        <pc:chgData name="Hongyu Ren" userId="7bc96adf-f21d-4408-bd4b-22f51ba54fed" providerId="ADAL" clId="{320F6AF0-9E69-4EF7-AB59-870123315F15}" dt="2021-02-14T10:35:12.898" v="12114" actId="47"/>
        <pc:sldMkLst>
          <pc:docMk/>
          <pc:sldMk cId="3459492163" sldId="1809"/>
        </pc:sldMkLst>
      </pc:sldChg>
      <pc:sldChg chg="del">
        <pc:chgData name="Hongyu Ren" userId="7bc96adf-f21d-4408-bd4b-22f51ba54fed" providerId="ADAL" clId="{320F6AF0-9E69-4EF7-AB59-870123315F15}" dt="2021-02-14T10:35:12.898" v="12114" actId="47"/>
        <pc:sldMkLst>
          <pc:docMk/>
          <pc:sldMk cId="3410815692" sldId="1811"/>
        </pc:sldMkLst>
      </pc:sldChg>
      <pc:sldChg chg="del">
        <pc:chgData name="Hongyu Ren" userId="7bc96adf-f21d-4408-bd4b-22f51ba54fed" providerId="ADAL" clId="{320F6AF0-9E69-4EF7-AB59-870123315F15}" dt="2021-02-14T10:35:12.898" v="12114" actId="47"/>
        <pc:sldMkLst>
          <pc:docMk/>
          <pc:sldMk cId="26257758" sldId="1813"/>
        </pc:sldMkLst>
      </pc:sldChg>
      <pc:sldChg chg="del">
        <pc:chgData name="Hongyu Ren" userId="7bc96adf-f21d-4408-bd4b-22f51ba54fed" providerId="ADAL" clId="{320F6AF0-9E69-4EF7-AB59-870123315F15}" dt="2021-02-14T10:35:12.898" v="12114" actId="47"/>
        <pc:sldMkLst>
          <pc:docMk/>
          <pc:sldMk cId="3201002990" sldId="1814"/>
        </pc:sldMkLst>
      </pc:sldChg>
      <pc:sldChg chg="del">
        <pc:chgData name="Hongyu Ren" userId="7bc96adf-f21d-4408-bd4b-22f51ba54fed" providerId="ADAL" clId="{320F6AF0-9E69-4EF7-AB59-870123315F15}" dt="2021-02-14T10:35:12.898" v="12114" actId="47"/>
        <pc:sldMkLst>
          <pc:docMk/>
          <pc:sldMk cId="1134413222" sldId="1815"/>
        </pc:sldMkLst>
      </pc:sldChg>
      <pc:sldChg chg="del">
        <pc:chgData name="Hongyu Ren" userId="7bc96adf-f21d-4408-bd4b-22f51ba54fed" providerId="ADAL" clId="{320F6AF0-9E69-4EF7-AB59-870123315F15}" dt="2021-02-14T10:35:12.898" v="12114" actId="47"/>
        <pc:sldMkLst>
          <pc:docMk/>
          <pc:sldMk cId="3879976974" sldId="1816"/>
        </pc:sldMkLst>
      </pc:sldChg>
      <pc:sldChg chg="del">
        <pc:chgData name="Hongyu Ren" userId="7bc96adf-f21d-4408-bd4b-22f51ba54fed" providerId="ADAL" clId="{320F6AF0-9E69-4EF7-AB59-870123315F15}" dt="2021-02-14T10:35:12.898" v="12114" actId="47"/>
        <pc:sldMkLst>
          <pc:docMk/>
          <pc:sldMk cId="2705252028" sldId="1817"/>
        </pc:sldMkLst>
      </pc:sldChg>
      <pc:sldChg chg="del">
        <pc:chgData name="Hongyu Ren" userId="7bc96adf-f21d-4408-bd4b-22f51ba54fed" providerId="ADAL" clId="{320F6AF0-9E69-4EF7-AB59-870123315F15}" dt="2021-02-14T10:35:12.898" v="12114" actId="47"/>
        <pc:sldMkLst>
          <pc:docMk/>
          <pc:sldMk cId="4106288749" sldId="1818"/>
        </pc:sldMkLst>
      </pc:sldChg>
      <pc:sldChg chg="del">
        <pc:chgData name="Hongyu Ren" userId="7bc96adf-f21d-4408-bd4b-22f51ba54fed" providerId="ADAL" clId="{320F6AF0-9E69-4EF7-AB59-870123315F15}" dt="2021-02-14T10:35:12.898" v="12114" actId="47"/>
        <pc:sldMkLst>
          <pc:docMk/>
          <pc:sldMk cId="3703623675" sldId="1819"/>
        </pc:sldMkLst>
      </pc:sldChg>
      <pc:sldChg chg="del">
        <pc:chgData name="Hongyu Ren" userId="7bc96adf-f21d-4408-bd4b-22f51ba54fed" providerId="ADAL" clId="{320F6AF0-9E69-4EF7-AB59-870123315F15}" dt="2021-02-14T10:35:12.898" v="12114" actId="47"/>
        <pc:sldMkLst>
          <pc:docMk/>
          <pc:sldMk cId="3663892325" sldId="1820"/>
        </pc:sldMkLst>
      </pc:sldChg>
      <pc:sldChg chg="del">
        <pc:chgData name="Hongyu Ren" userId="7bc96adf-f21d-4408-bd4b-22f51ba54fed" providerId="ADAL" clId="{320F6AF0-9E69-4EF7-AB59-870123315F15}" dt="2021-02-14T10:35:12.898" v="12114" actId="47"/>
        <pc:sldMkLst>
          <pc:docMk/>
          <pc:sldMk cId="3195046646" sldId="1821"/>
        </pc:sldMkLst>
      </pc:sldChg>
      <pc:sldChg chg="del">
        <pc:chgData name="Hongyu Ren" userId="7bc96adf-f21d-4408-bd4b-22f51ba54fed" providerId="ADAL" clId="{320F6AF0-9E69-4EF7-AB59-870123315F15}" dt="2021-02-14T10:35:12.898" v="12114" actId="47"/>
        <pc:sldMkLst>
          <pc:docMk/>
          <pc:sldMk cId="1156495149" sldId="1822"/>
        </pc:sldMkLst>
      </pc:sldChg>
      <pc:sldChg chg="del">
        <pc:chgData name="Hongyu Ren" userId="7bc96adf-f21d-4408-bd4b-22f51ba54fed" providerId="ADAL" clId="{320F6AF0-9E69-4EF7-AB59-870123315F15}" dt="2021-02-14T10:35:12.898" v="12114" actId="47"/>
        <pc:sldMkLst>
          <pc:docMk/>
          <pc:sldMk cId="3547265565" sldId="1823"/>
        </pc:sldMkLst>
      </pc:sldChg>
      <pc:sldChg chg="del">
        <pc:chgData name="Hongyu Ren" userId="7bc96adf-f21d-4408-bd4b-22f51ba54fed" providerId="ADAL" clId="{320F6AF0-9E69-4EF7-AB59-870123315F15}" dt="2021-02-14T10:35:12.898" v="12114" actId="47"/>
        <pc:sldMkLst>
          <pc:docMk/>
          <pc:sldMk cId="39931850" sldId="1826"/>
        </pc:sldMkLst>
      </pc:sldChg>
      <pc:sldChg chg="del">
        <pc:chgData name="Hongyu Ren" userId="7bc96adf-f21d-4408-bd4b-22f51ba54fed" providerId="ADAL" clId="{320F6AF0-9E69-4EF7-AB59-870123315F15}" dt="2021-02-14T10:35:12.898" v="12114" actId="47"/>
        <pc:sldMkLst>
          <pc:docMk/>
          <pc:sldMk cId="2076059900" sldId="1827"/>
        </pc:sldMkLst>
      </pc:sldChg>
      <pc:sldChg chg="del">
        <pc:chgData name="Hongyu Ren" userId="7bc96adf-f21d-4408-bd4b-22f51ba54fed" providerId="ADAL" clId="{320F6AF0-9E69-4EF7-AB59-870123315F15}" dt="2021-02-14T10:35:12.898" v="12114" actId="47"/>
        <pc:sldMkLst>
          <pc:docMk/>
          <pc:sldMk cId="469091674" sldId="1828"/>
        </pc:sldMkLst>
      </pc:sldChg>
      <pc:sldChg chg="del">
        <pc:chgData name="Hongyu Ren" userId="7bc96adf-f21d-4408-bd4b-22f51ba54fed" providerId="ADAL" clId="{320F6AF0-9E69-4EF7-AB59-870123315F15}" dt="2021-02-14T10:35:12.898" v="12114" actId="47"/>
        <pc:sldMkLst>
          <pc:docMk/>
          <pc:sldMk cId="666827702" sldId="1830"/>
        </pc:sldMkLst>
      </pc:sldChg>
      <pc:sldChg chg="del">
        <pc:chgData name="Hongyu Ren" userId="7bc96adf-f21d-4408-bd4b-22f51ba54fed" providerId="ADAL" clId="{320F6AF0-9E69-4EF7-AB59-870123315F15}" dt="2021-02-14T10:35:12.898" v="12114" actId="47"/>
        <pc:sldMkLst>
          <pc:docMk/>
          <pc:sldMk cId="188546393" sldId="1831"/>
        </pc:sldMkLst>
      </pc:sldChg>
      <pc:sldChg chg="del">
        <pc:chgData name="Hongyu Ren" userId="7bc96adf-f21d-4408-bd4b-22f51ba54fed" providerId="ADAL" clId="{320F6AF0-9E69-4EF7-AB59-870123315F15}" dt="2021-02-14T10:35:12.898" v="12114" actId="47"/>
        <pc:sldMkLst>
          <pc:docMk/>
          <pc:sldMk cId="1207516528" sldId="1832"/>
        </pc:sldMkLst>
      </pc:sldChg>
      <pc:sldChg chg="del">
        <pc:chgData name="Hongyu Ren" userId="7bc96adf-f21d-4408-bd4b-22f51ba54fed" providerId="ADAL" clId="{320F6AF0-9E69-4EF7-AB59-870123315F15}" dt="2021-02-14T10:35:12.898" v="12114" actId="47"/>
        <pc:sldMkLst>
          <pc:docMk/>
          <pc:sldMk cId="320863080" sldId="1833"/>
        </pc:sldMkLst>
      </pc:sldChg>
      <pc:sldChg chg="del">
        <pc:chgData name="Hongyu Ren" userId="7bc96adf-f21d-4408-bd4b-22f51ba54fed" providerId="ADAL" clId="{320F6AF0-9E69-4EF7-AB59-870123315F15}" dt="2021-02-14T10:35:12.898" v="12114" actId="47"/>
        <pc:sldMkLst>
          <pc:docMk/>
          <pc:sldMk cId="2866718880" sldId="1834"/>
        </pc:sldMkLst>
      </pc:sldChg>
      <pc:sldChg chg="del">
        <pc:chgData name="Hongyu Ren" userId="7bc96adf-f21d-4408-bd4b-22f51ba54fed" providerId="ADAL" clId="{320F6AF0-9E69-4EF7-AB59-870123315F15}" dt="2021-02-14T10:35:12.898" v="12114" actId="47"/>
        <pc:sldMkLst>
          <pc:docMk/>
          <pc:sldMk cId="3232648923" sldId="1835"/>
        </pc:sldMkLst>
      </pc:sldChg>
      <pc:sldChg chg="del">
        <pc:chgData name="Hongyu Ren" userId="7bc96adf-f21d-4408-bd4b-22f51ba54fed" providerId="ADAL" clId="{320F6AF0-9E69-4EF7-AB59-870123315F15}" dt="2021-02-14T10:35:12.898" v="12114" actId="47"/>
        <pc:sldMkLst>
          <pc:docMk/>
          <pc:sldMk cId="1123475837" sldId="1836"/>
        </pc:sldMkLst>
      </pc:sldChg>
      <pc:sldChg chg="del">
        <pc:chgData name="Hongyu Ren" userId="7bc96adf-f21d-4408-bd4b-22f51ba54fed" providerId="ADAL" clId="{320F6AF0-9E69-4EF7-AB59-870123315F15}" dt="2021-02-14T10:35:12.898" v="12114" actId="47"/>
        <pc:sldMkLst>
          <pc:docMk/>
          <pc:sldMk cId="1271605427" sldId="1837"/>
        </pc:sldMkLst>
      </pc:sldChg>
      <pc:sldChg chg="del">
        <pc:chgData name="Hongyu Ren" userId="7bc96adf-f21d-4408-bd4b-22f51ba54fed" providerId="ADAL" clId="{320F6AF0-9E69-4EF7-AB59-870123315F15}" dt="2021-02-14T10:35:12.898" v="12114" actId="47"/>
        <pc:sldMkLst>
          <pc:docMk/>
          <pc:sldMk cId="1412421928" sldId="1838"/>
        </pc:sldMkLst>
      </pc:sldChg>
      <pc:sldChg chg="del">
        <pc:chgData name="Hongyu Ren" userId="7bc96adf-f21d-4408-bd4b-22f51ba54fed" providerId="ADAL" clId="{320F6AF0-9E69-4EF7-AB59-870123315F15}" dt="2021-02-14T10:35:12.898" v="12114" actId="47"/>
        <pc:sldMkLst>
          <pc:docMk/>
          <pc:sldMk cId="2390186618" sldId="1839"/>
        </pc:sldMkLst>
      </pc:sldChg>
      <pc:sldChg chg="del">
        <pc:chgData name="Hongyu Ren" userId="7bc96adf-f21d-4408-bd4b-22f51ba54fed" providerId="ADAL" clId="{320F6AF0-9E69-4EF7-AB59-870123315F15}" dt="2021-02-14T10:35:12.898" v="12114" actId="47"/>
        <pc:sldMkLst>
          <pc:docMk/>
          <pc:sldMk cId="98032068" sldId="1840"/>
        </pc:sldMkLst>
      </pc:sldChg>
      <pc:sldChg chg="del">
        <pc:chgData name="Hongyu Ren" userId="7bc96adf-f21d-4408-bd4b-22f51ba54fed" providerId="ADAL" clId="{320F6AF0-9E69-4EF7-AB59-870123315F15}" dt="2021-02-14T10:35:12.898" v="12114" actId="47"/>
        <pc:sldMkLst>
          <pc:docMk/>
          <pc:sldMk cId="802085654" sldId="1841"/>
        </pc:sldMkLst>
      </pc:sldChg>
      <pc:sldChg chg="del">
        <pc:chgData name="Hongyu Ren" userId="7bc96adf-f21d-4408-bd4b-22f51ba54fed" providerId="ADAL" clId="{320F6AF0-9E69-4EF7-AB59-870123315F15}" dt="2021-02-14T10:35:12.898" v="12114" actId="47"/>
        <pc:sldMkLst>
          <pc:docMk/>
          <pc:sldMk cId="3888334838" sldId="1842"/>
        </pc:sldMkLst>
      </pc:sldChg>
      <pc:sldChg chg="del">
        <pc:chgData name="Hongyu Ren" userId="7bc96adf-f21d-4408-bd4b-22f51ba54fed" providerId="ADAL" clId="{320F6AF0-9E69-4EF7-AB59-870123315F15}" dt="2021-02-14T10:35:12.898" v="12114" actId="47"/>
        <pc:sldMkLst>
          <pc:docMk/>
          <pc:sldMk cId="4094904171" sldId="1843"/>
        </pc:sldMkLst>
      </pc:sldChg>
      <pc:sldChg chg="del">
        <pc:chgData name="Hongyu Ren" userId="7bc96adf-f21d-4408-bd4b-22f51ba54fed" providerId="ADAL" clId="{320F6AF0-9E69-4EF7-AB59-870123315F15}" dt="2021-02-14T10:35:12.898" v="12114" actId="47"/>
        <pc:sldMkLst>
          <pc:docMk/>
          <pc:sldMk cId="3595600704" sldId="1847"/>
        </pc:sldMkLst>
      </pc:sldChg>
      <pc:sldChg chg="del">
        <pc:chgData name="Hongyu Ren" userId="7bc96adf-f21d-4408-bd4b-22f51ba54fed" providerId="ADAL" clId="{320F6AF0-9E69-4EF7-AB59-870123315F15}" dt="2021-02-14T10:35:12.898" v="12114" actId="47"/>
        <pc:sldMkLst>
          <pc:docMk/>
          <pc:sldMk cId="4065684034" sldId="1849"/>
        </pc:sldMkLst>
      </pc:sldChg>
      <pc:sldChg chg="del">
        <pc:chgData name="Hongyu Ren" userId="7bc96adf-f21d-4408-bd4b-22f51ba54fed" providerId="ADAL" clId="{320F6AF0-9E69-4EF7-AB59-870123315F15}" dt="2021-02-14T10:35:12.898" v="12114" actId="47"/>
        <pc:sldMkLst>
          <pc:docMk/>
          <pc:sldMk cId="3063757592" sldId="1850"/>
        </pc:sldMkLst>
      </pc:sldChg>
      <pc:sldChg chg="del">
        <pc:chgData name="Hongyu Ren" userId="7bc96adf-f21d-4408-bd4b-22f51ba54fed" providerId="ADAL" clId="{320F6AF0-9E69-4EF7-AB59-870123315F15}" dt="2021-02-14T10:35:12.898" v="12114" actId="47"/>
        <pc:sldMkLst>
          <pc:docMk/>
          <pc:sldMk cId="141535911" sldId="1851"/>
        </pc:sldMkLst>
      </pc:sldChg>
      <pc:sldChg chg="del">
        <pc:chgData name="Hongyu Ren" userId="7bc96adf-f21d-4408-bd4b-22f51ba54fed" providerId="ADAL" clId="{320F6AF0-9E69-4EF7-AB59-870123315F15}" dt="2021-02-14T10:35:12.898" v="12114" actId="47"/>
        <pc:sldMkLst>
          <pc:docMk/>
          <pc:sldMk cId="4139401576" sldId="1852"/>
        </pc:sldMkLst>
      </pc:sldChg>
      <pc:sldChg chg="del">
        <pc:chgData name="Hongyu Ren" userId="7bc96adf-f21d-4408-bd4b-22f51ba54fed" providerId="ADAL" clId="{320F6AF0-9E69-4EF7-AB59-870123315F15}" dt="2021-02-14T10:35:12.898" v="12114" actId="47"/>
        <pc:sldMkLst>
          <pc:docMk/>
          <pc:sldMk cId="3372654242" sldId="1853"/>
        </pc:sldMkLst>
      </pc:sldChg>
      <pc:sldChg chg="del">
        <pc:chgData name="Hongyu Ren" userId="7bc96adf-f21d-4408-bd4b-22f51ba54fed" providerId="ADAL" clId="{320F6AF0-9E69-4EF7-AB59-870123315F15}" dt="2021-02-14T10:35:12.898" v="12114" actId="47"/>
        <pc:sldMkLst>
          <pc:docMk/>
          <pc:sldMk cId="4116147761" sldId="1854"/>
        </pc:sldMkLst>
      </pc:sldChg>
      <pc:sldChg chg="del">
        <pc:chgData name="Hongyu Ren" userId="7bc96adf-f21d-4408-bd4b-22f51ba54fed" providerId="ADAL" clId="{320F6AF0-9E69-4EF7-AB59-870123315F15}" dt="2021-02-14T10:35:12.898" v="12114" actId="47"/>
        <pc:sldMkLst>
          <pc:docMk/>
          <pc:sldMk cId="1800793106" sldId="1856"/>
        </pc:sldMkLst>
      </pc:sldChg>
      <pc:sldChg chg="del">
        <pc:chgData name="Hongyu Ren" userId="7bc96adf-f21d-4408-bd4b-22f51ba54fed" providerId="ADAL" clId="{320F6AF0-9E69-4EF7-AB59-870123315F15}" dt="2021-02-14T10:35:12.898" v="12114" actId="47"/>
        <pc:sldMkLst>
          <pc:docMk/>
          <pc:sldMk cId="4213114483" sldId="1857"/>
        </pc:sldMkLst>
      </pc:sldChg>
      <pc:sldChg chg="del">
        <pc:chgData name="Hongyu Ren" userId="7bc96adf-f21d-4408-bd4b-22f51ba54fed" providerId="ADAL" clId="{320F6AF0-9E69-4EF7-AB59-870123315F15}" dt="2021-02-14T10:35:12.898" v="12114" actId="47"/>
        <pc:sldMkLst>
          <pc:docMk/>
          <pc:sldMk cId="2495504826" sldId="1858"/>
        </pc:sldMkLst>
      </pc:sldChg>
      <pc:sldChg chg="del">
        <pc:chgData name="Hongyu Ren" userId="7bc96adf-f21d-4408-bd4b-22f51ba54fed" providerId="ADAL" clId="{320F6AF0-9E69-4EF7-AB59-870123315F15}" dt="2021-02-14T10:35:12.898" v="12114" actId="47"/>
        <pc:sldMkLst>
          <pc:docMk/>
          <pc:sldMk cId="3184751626" sldId="1859"/>
        </pc:sldMkLst>
      </pc:sldChg>
      <pc:sldChg chg="del">
        <pc:chgData name="Hongyu Ren" userId="7bc96adf-f21d-4408-bd4b-22f51ba54fed" providerId="ADAL" clId="{320F6AF0-9E69-4EF7-AB59-870123315F15}" dt="2021-02-14T10:35:12.898" v="12114" actId="47"/>
        <pc:sldMkLst>
          <pc:docMk/>
          <pc:sldMk cId="2381918308" sldId="1860"/>
        </pc:sldMkLst>
      </pc:sldChg>
      <pc:sldChg chg="del">
        <pc:chgData name="Hongyu Ren" userId="7bc96adf-f21d-4408-bd4b-22f51ba54fed" providerId="ADAL" clId="{320F6AF0-9E69-4EF7-AB59-870123315F15}" dt="2021-02-14T10:35:12.898" v="12114" actId="47"/>
        <pc:sldMkLst>
          <pc:docMk/>
          <pc:sldMk cId="1243272382" sldId="1861"/>
        </pc:sldMkLst>
      </pc:sldChg>
      <pc:sldChg chg="del">
        <pc:chgData name="Hongyu Ren" userId="7bc96adf-f21d-4408-bd4b-22f51ba54fed" providerId="ADAL" clId="{320F6AF0-9E69-4EF7-AB59-870123315F15}" dt="2021-02-14T10:35:12.898" v="12114" actId="47"/>
        <pc:sldMkLst>
          <pc:docMk/>
          <pc:sldMk cId="2756114821" sldId="1862"/>
        </pc:sldMkLst>
      </pc:sldChg>
      <pc:sldChg chg="del">
        <pc:chgData name="Hongyu Ren" userId="7bc96adf-f21d-4408-bd4b-22f51ba54fed" providerId="ADAL" clId="{320F6AF0-9E69-4EF7-AB59-870123315F15}" dt="2021-02-14T10:35:12.898" v="12114" actId="47"/>
        <pc:sldMkLst>
          <pc:docMk/>
          <pc:sldMk cId="911198041" sldId="1864"/>
        </pc:sldMkLst>
      </pc:sldChg>
      <pc:sldChg chg="del">
        <pc:chgData name="Hongyu Ren" userId="7bc96adf-f21d-4408-bd4b-22f51ba54fed" providerId="ADAL" clId="{320F6AF0-9E69-4EF7-AB59-870123315F15}" dt="2021-02-14T10:35:12.898" v="12114" actId="47"/>
        <pc:sldMkLst>
          <pc:docMk/>
          <pc:sldMk cId="564439232" sldId="1865"/>
        </pc:sldMkLst>
      </pc:sldChg>
      <pc:sldChg chg="del">
        <pc:chgData name="Hongyu Ren" userId="7bc96adf-f21d-4408-bd4b-22f51ba54fed" providerId="ADAL" clId="{320F6AF0-9E69-4EF7-AB59-870123315F15}" dt="2021-02-14T10:35:12.898" v="12114" actId="47"/>
        <pc:sldMkLst>
          <pc:docMk/>
          <pc:sldMk cId="2464426140" sldId="1866"/>
        </pc:sldMkLst>
      </pc:sldChg>
      <pc:sldChg chg="del">
        <pc:chgData name="Hongyu Ren" userId="7bc96adf-f21d-4408-bd4b-22f51ba54fed" providerId="ADAL" clId="{320F6AF0-9E69-4EF7-AB59-870123315F15}" dt="2021-02-14T10:35:12.898" v="12114" actId="47"/>
        <pc:sldMkLst>
          <pc:docMk/>
          <pc:sldMk cId="3478164320" sldId="1870"/>
        </pc:sldMkLst>
      </pc:sldChg>
      <pc:sldChg chg="del">
        <pc:chgData name="Hongyu Ren" userId="7bc96adf-f21d-4408-bd4b-22f51ba54fed" providerId="ADAL" clId="{320F6AF0-9E69-4EF7-AB59-870123315F15}" dt="2021-02-14T10:35:12.898" v="12114" actId="47"/>
        <pc:sldMkLst>
          <pc:docMk/>
          <pc:sldMk cId="2176807284" sldId="1871"/>
        </pc:sldMkLst>
      </pc:sldChg>
      <pc:sldChg chg="del">
        <pc:chgData name="Hongyu Ren" userId="7bc96adf-f21d-4408-bd4b-22f51ba54fed" providerId="ADAL" clId="{320F6AF0-9E69-4EF7-AB59-870123315F15}" dt="2021-02-14T10:35:12.898" v="12114" actId="47"/>
        <pc:sldMkLst>
          <pc:docMk/>
          <pc:sldMk cId="564912375" sldId="1872"/>
        </pc:sldMkLst>
      </pc:sldChg>
      <pc:sldChg chg="del">
        <pc:chgData name="Hongyu Ren" userId="7bc96adf-f21d-4408-bd4b-22f51ba54fed" providerId="ADAL" clId="{320F6AF0-9E69-4EF7-AB59-870123315F15}" dt="2021-02-14T10:35:12.898" v="12114" actId="47"/>
        <pc:sldMkLst>
          <pc:docMk/>
          <pc:sldMk cId="1787296907" sldId="1873"/>
        </pc:sldMkLst>
      </pc:sldChg>
      <pc:sldChg chg="del">
        <pc:chgData name="Hongyu Ren" userId="7bc96adf-f21d-4408-bd4b-22f51ba54fed" providerId="ADAL" clId="{320F6AF0-9E69-4EF7-AB59-870123315F15}" dt="2021-02-14T10:35:12.898" v="12114" actId="47"/>
        <pc:sldMkLst>
          <pc:docMk/>
          <pc:sldMk cId="713737998" sldId="1874"/>
        </pc:sldMkLst>
      </pc:sldChg>
      <pc:sldChg chg="del">
        <pc:chgData name="Hongyu Ren" userId="7bc96adf-f21d-4408-bd4b-22f51ba54fed" providerId="ADAL" clId="{320F6AF0-9E69-4EF7-AB59-870123315F15}" dt="2021-02-14T10:35:12.898" v="12114" actId="47"/>
        <pc:sldMkLst>
          <pc:docMk/>
          <pc:sldMk cId="4014024780" sldId="1875"/>
        </pc:sldMkLst>
      </pc:sldChg>
      <pc:sldChg chg="del">
        <pc:chgData name="Hongyu Ren" userId="7bc96adf-f21d-4408-bd4b-22f51ba54fed" providerId="ADAL" clId="{320F6AF0-9E69-4EF7-AB59-870123315F15}" dt="2021-02-14T10:35:12.898" v="12114" actId="47"/>
        <pc:sldMkLst>
          <pc:docMk/>
          <pc:sldMk cId="3299000590" sldId="1876"/>
        </pc:sldMkLst>
      </pc:sldChg>
      <pc:sldChg chg="del">
        <pc:chgData name="Hongyu Ren" userId="7bc96adf-f21d-4408-bd4b-22f51ba54fed" providerId="ADAL" clId="{320F6AF0-9E69-4EF7-AB59-870123315F15}" dt="2021-02-14T10:35:12.898" v="12114" actId="47"/>
        <pc:sldMkLst>
          <pc:docMk/>
          <pc:sldMk cId="2791937550" sldId="1877"/>
        </pc:sldMkLst>
      </pc:sldChg>
      <pc:sldChg chg="del">
        <pc:chgData name="Hongyu Ren" userId="7bc96adf-f21d-4408-bd4b-22f51ba54fed" providerId="ADAL" clId="{320F6AF0-9E69-4EF7-AB59-870123315F15}" dt="2021-02-14T10:35:12.898" v="12114" actId="47"/>
        <pc:sldMkLst>
          <pc:docMk/>
          <pc:sldMk cId="4241766781" sldId="1879"/>
        </pc:sldMkLst>
      </pc:sldChg>
      <pc:sldChg chg="del">
        <pc:chgData name="Hongyu Ren" userId="7bc96adf-f21d-4408-bd4b-22f51ba54fed" providerId="ADAL" clId="{320F6AF0-9E69-4EF7-AB59-870123315F15}" dt="2021-02-14T10:35:12.898" v="12114" actId="47"/>
        <pc:sldMkLst>
          <pc:docMk/>
          <pc:sldMk cId="2812069511" sldId="1880"/>
        </pc:sldMkLst>
      </pc:sldChg>
      <pc:sldChg chg="modSp add mod">
        <pc:chgData name="Hongyu Ren" userId="7bc96adf-f21d-4408-bd4b-22f51ba54fed" providerId="ADAL" clId="{320F6AF0-9E69-4EF7-AB59-870123315F15}" dt="2021-02-13T22:50:41.011" v="914" actId="20577"/>
        <pc:sldMkLst>
          <pc:docMk/>
          <pc:sldMk cId="2474402027" sldId="1881"/>
        </pc:sldMkLst>
      </pc:sldChg>
      <pc:sldChg chg="new">
        <pc:chgData name="Hongyu Ren" userId="7bc96adf-f21d-4408-bd4b-22f51ba54fed" providerId="ADAL" clId="{320F6AF0-9E69-4EF7-AB59-870123315F15}" dt="2021-02-13T04:32:51.403" v="320" actId="680"/>
        <pc:sldMkLst>
          <pc:docMk/>
          <pc:sldMk cId="186871988" sldId="1882"/>
        </pc:sldMkLst>
      </pc:sldChg>
      <pc:sldChg chg="new">
        <pc:chgData name="Hongyu Ren" userId="7bc96adf-f21d-4408-bd4b-22f51ba54fed" providerId="ADAL" clId="{320F6AF0-9E69-4EF7-AB59-870123315F15}" dt="2021-02-13T04:32:52.821" v="321" actId="680"/>
        <pc:sldMkLst>
          <pc:docMk/>
          <pc:sldMk cId="1327220846" sldId="1883"/>
        </pc:sldMkLst>
      </pc:sldChg>
      <pc:sldChg chg="add del">
        <pc:chgData name="Hongyu Ren" userId="7bc96adf-f21d-4408-bd4b-22f51ba54fed" providerId="ADAL" clId="{320F6AF0-9E69-4EF7-AB59-870123315F15}" dt="2021-02-14T08:52:02.013" v="10457" actId="2696"/>
        <pc:sldMkLst>
          <pc:docMk/>
          <pc:sldMk cId="1930091194" sldId="1884"/>
        </pc:sldMkLst>
      </pc:sldChg>
      <pc:sldChg chg="add">
        <pc:chgData name="Hongyu Ren" userId="7bc96adf-f21d-4408-bd4b-22f51ba54fed" providerId="ADAL" clId="{320F6AF0-9E69-4EF7-AB59-870123315F15}" dt="2021-02-14T08:52:05.696" v="10458"/>
        <pc:sldMkLst>
          <pc:docMk/>
          <pc:sldMk cId="3671970118" sldId="1884"/>
        </pc:sldMkLst>
      </pc:sldChg>
      <pc:sldChg chg="addSp delSp modSp add mod">
        <pc:chgData name="Hongyu Ren" userId="7bc96adf-f21d-4408-bd4b-22f51ba54fed" providerId="ADAL" clId="{320F6AF0-9E69-4EF7-AB59-870123315F15}" dt="2021-02-15T10:28:12.323" v="19788" actId="478"/>
        <pc:sldMkLst>
          <pc:docMk/>
          <pc:sldMk cId="4148728974" sldId="1885"/>
        </pc:sldMkLst>
      </pc:sldChg>
      <pc:sldChg chg="addSp modSp add del mod">
        <pc:chgData name="Hongyu Ren" userId="7bc96adf-f21d-4408-bd4b-22f51ba54fed" providerId="ADAL" clId="{320F6AF0-9E69-4EF7-AB59-870123315F15}" dt="2021-02-15T06:34:41.014" v="14344" actId="47"/>
        <pc:sldMkLst>
          <pc:docMk/>
          <pc:sldMk cId="3663750772" sldId="1886"/>
        </pc:sldMkLst>
      </pc:sldChg>
      <pc:sldChg chg="addSp delSp modSp add mod">
        <pc:chgData name="Hongyu Ren" userId="7bc96adf-f21d-4408-bd4b-22f51ba54fed" providerId="ADAL" clId="{320F6AF0-9E69-4EF7-AB59-870123315F15}" dt="2021-02-14T10:20:46.911" v="11942" actId="27636"/>
        <pc:sldMkLst>
          <pc:docMk/>
          <pc:sldMk cId="4177370695" sldId="1887"/>
        </pc:sldMkLst>
      </pc:sldChg>
      <pc:sldChg chg="addSp delSp modSp add del mod">
        <pc:chgData name="Hongyu Ren" userId="7bc96adf-f21d-4408-bd4b-22f51ba54fed" providerId="ADAL" clId="{320F6AF0-9E69-4EF7-AB59-870123315F15}" dt="2021-02-15T07:56:00.974" v="16469" actId="47"/>
        <pc:sldMkLst>
          <pc:docMk/>
          <pc:sldMk cId="455242624" sldId="1888"/>
        </pc:sldMkLst>
      </pc:sldChg>
      <pc:sldChg chg="add del ord">
        <pc:chgData name="Hongyu Ren" userId="7bc96adf-f21d-4408-bd4b-22f51ba54fed" providerId="ADAL" clId="{320F6AF0-9E69-4EF7-AB59-870123315F15}" dt="2021-02-14T01:08:31.903" v="1624" actId="47"/>
        <pc:sldMkLst>
          <pc:docMk/>
          <pc:sldMk cId="1440117609" sldId="1888"/>
        </pc:sldMkLst>
      </pc:sldChg>
      <pc:sldChg chg="addSp delSp modSp add del mod">
        <pc:chgData name="Hongyu Ren" userId="7bc96adf-f21d-4408-bd4b-22f51ba54fed" providerId="ADAL" clId="{320F6AF0-9E69-4EF7-AB59-870123315F15}" dt="2021-02-15T07:56:01.883" v="16470" actId="47"/>
        <pc:sldMkLst>
          <pc:docMk/>
          <pc:sldMk cId="1781815274" sldId="1889"/>
        </pc:sldMkLst>
      </pc:sldChg>
      <pc:sldChg chg="addSp delSp modSp add del mod">
        <pc:chgData name="Hongyu Ren" userId="7bc96adf-f21d-4408-bd4b-22f51ba54fed" providerId="ADAL" clId="{320F6AF0-9E69-4EF7-AB59-870123315F15}" dt="2021-02-15T07:56:17.585" v="16474" actId="47"/>
        <pc:sldMkLst>
          <pc:docMk/>
          <pc:sldMk cId="231055944" sldId="1890"/>
        </pc:sldMkLst>
      </pc:sldChg>
      <pc:sldChg chg="addSp modSp add del mod">
        <pc:chgData name="Hongyu Ren" userId="7bc96adf-f21d-4408-bd4b-22f51ba54fed" providerId="ADAL" clId="{320F6AF0-9E69-4EF7-AB59-870123315F15}" dt="2021-02-15T08:34:47.553" v="17273" actId="47"/>
        <pc:sldMkLst>
          <pc:docMk/>
          <pc:sldMk cId="3407040700" sldId="1891"/>
        </pc:sldMkLst>
      </pc:sldChg>
      <pc:sldChg chg="modSp add del mod">
        <pc:chgData name="Hongyu Ren" userId="7bc96adf-f21d-4408-bd4b-22f51ba54fed" providerId="ADAL" clId="{320F6AF0-9E69-4EF7-AB59-870123315F15}" dt="2021-02-14T01:30:57.390" v="2265" actId="47"/>
        <pc:sldMkLst>
          <pc:docMk/>
          <pc:sldMk cId="1050685965" sldId="1892"/>
        </pc:sldMkLst>
      </pc:sldChg>
      <pc:sldChg chg="addSp delSp modSp add del mod">
        <pc:chgData name="Hongyu Ren" userId="7bc96adf-f21d-4408-bd4b-22f51ba54fed" providerId="ADAL" clId="{320F6AF0-9E69-4EF7-AB59-870123315F15}" dt="2021-02-15T08:40:28.522" v="17504" actId="47"/>
        <pc:sldMkLst>
          <pc:docMk/>
          <pc:sldMk cId="2847609648" sldId="1892"/>
        </pc:sldMkLst>
      </pc:sldChg>
      <pc:sldChg chg="addSp delSp modSp add del mod">
        <pc:chgData name="Hongyu Ren" userId="7bc96adf-f21d-4408-bd4b-22f51ba54fed" providerId="ADAL" clId="{320F6AF0-9E69-4EF7-AB59-870123315F15}" dt="2021-02-15T08:40:28.522" v="17504" actId="47"/>
        <pc:sldMkLst>
          <pc:docMk/>
          <pc:sldMk cId="2074406610" sldId="1893"/>
        </pc:sldMkLst>
      </pc:sldChg>
      <pc:sldChg chg="add del ord">
        <pc:chgData name="Hongyu Ren" userId="7bc96adf-f21d-4408-bd4b-22f51ba54fed" providerId="ADAL" clId="{320F6AF0-9E69-4EF7-AB59-870123315F15}" dt="2021-02-15T04:56:24.624" v="12888" actId="47"/>
        <pc:sldMkLst>
          <pc:docMk/>
          <pc:sldMk cId="1674699057" sldId="1894"/>
        </pc:sldMkLst>
      </pc:sldChg>
      <pc:sldChg chg="modSp add del mod ord">
        <pc:chgData name="Hongyu Ren" userId="7bc96adf-f21d-4408-bd4b-22f51ba54fed" providerId="ADAL" clId="{320F6AF0-9E69-4EF7-AB59-870123315F15}" dt="2021-02-14T09:55:47.279" v="11020" actId="2696"/>
        <pc:sldMkLst>
          <pc:docMk/>
          <pc:sldMk cId="2694154217" sldId="1894"/>
        </pc:sldMkLst>
      </pc:sldChg>
      <pc:sldChg chg="addSp delSp modSp add del mod ord">
        <pc:chgData name="Hongyu Ren" userId="7bc96adf-f21d-4408-bd4b-22f51ba54fed" providerId="ADAL" clId="{320F6AF0-9E69-4EF7-AB59-870123315F15}" dt="2021-02-14T09:55:47.279" v="11020" actId="2696"/>
        <pc:sldMkLst>
          <pc:docMk/>
          <pc:sldMk cId="887595540" sldId="1895"/>
        </pc:sldMkLst>
      </pc:sldChg>
      <pc:sldChg chg="addSp delSp modSp add mod ord">
        <pc:chgData name="Hongyu Ren" userId="7bc96adf-f21d-4408-bd4b-22f51ba54fed" providerId="ADAL" clId="{320F6AF0-9E69-4EF7-AB59-870123315F15}" dt="2021-02-15T04:57:08.310" v="13010" actId="20577"/>
        <pc:sldMkLst>
          <pc:docMk/>
          <pc:sldMk cId="3586157751" sldId="1895"/>
        </pc:sldMkLst>
      </pc:sldChg>
      <pc:sldChg chg="addSp delSp modSp new mod ord">
        <pc:chgData name="Hongyu Ren" userId="7bc96adf-f21d-4408-bd4b-22f51ba54fed" providerId="ADAL" clId="{320F6AF0-9E69-4EF7-AB59-870123315F15}" dt="2021-02-16T00:05:45.526" v="20334" actId="692"/>
        <pc:sldMkLst>
          <pc:docMk/>
          <pc:sldMk cId="1587190433" sldId="1896"/>
        </pc:sldMkLst>
      </pc:sldChg>
      <pc:sldChg chg="addSp modSp new mod ord">
        <pc:chgData name="Hongyu Ren" userId="7bc96adf-f21d-4408-bd4b-22f51ba54fed" providerId="ADAL" clId="{320F6AF0-9E69-4EF7-AB59-870123315F15}" dt="2021-02-15T08:44:33.632" v="17711" actId="14100"/>
        <pc:sldMkLst>
          <pc:docMk/>
          <pc:sldMk cId="126393363" sldId="1897"/>
        </pc:sldMkLst>
      </pc:sldChg>
      <pc:sldChg chg="addSp delSp modSp add mod ord">
        <pc:chgData name="Hongyu Ren" userId="7bc96adf-f21d-4408-bd4b-22f51ba54fed" providerId="ADAL" clId="{320F6AF0-9E69-4EF7-AB59-870123315F15}" dt="2021-02-16T00:06:10.784" v="20339" actId="692"/>
        <pc:sldMkLst>
          <pc:docMk/>
          <pc:sldMk cId="2194331954" sldId="1898"/>
        </pc:sldMkLst>
      </pc:sldChg>
      <pc:sldChg chg="addSp delSp modSp add del mod">
        <pc:chgData name="Hongyu Ren" userId="7bc96adf-f21d-4408-bd4b-22f51ba54fed" providerId="ADAL" clId="{320F6AF0-9E69-4EF7-AB59-870123315F15}" dt="2021-02-14T04:45:46.027" v="5742" actId="47"/>
        <pc:sldMkLst>
          <pc:docMk/>
          <pc:sldMk cId="3758795034" sldId="1899"/>
        </pc:sldMkLst>
      </pc:sldChg>
      <pc:sldChg chg="addSp delSp modSp add del mod ord">
        <pc:chgData name="Hongyu Ren" userId="7bc96adf-f21d-4408-bd4b-22f51ba54fed" providerId="ADAL" clId="{320F6AF0-9E69-4EF7-AB59-870123315F15}" dt="2021-02-15T10:15:20.399" v="19439" actId="47"/>
        <pc:sldMkLst>
          <pc:docMk/>
          <pc:sldMk cId="2487897868" sldId="1900"/>
        </pc:sldMkLst>
      </pc:sldChg>
      <pc:sldChg chg="addSp delSp modSp add del mod ord">
        <pc:chgData name="Hongyu Ren" userId="7bc96adf-f21d-4408-bd4b-22f51ba54fed" providerId="ADAL" clId="{320F6AF0-9E69-4EF7-AB59-870123315F15}" dt="2021-02-15T10:18:38.520" v="19525" actId="47"/>
        <pc:sldMkLst>
          <pc:docMk/>
          <pc:sldMk cId="467566283" sldId="1901"/>
        </pc:sldMkLst>
      </pc:sldChg>
      <pc:sldChg chg="addSp delSp modSp add del mod ord">
        <pc:chgData name="Hongyu Ren" userId="7bc96adf-f21d-4408-bd4b-22f51ba54fed" providerId="ADAL" clId="{320F6AF0-9E69-4EF7-AB59-870123315F15}" dt="2021-02-15T10:22:32.228" v="19708" actId="47"/>
        <pc:sldMkLst>
          <pc:docMk/>
          <pc:sldMk cId="1388927215" sldId="1902"/>
        </pc:sldMkLst>
      </pc:sldChg>
      <pc:sldChg chg="addSp delSp modSp add del mod ord">
        <pc:chgData name="Hongyu Ren" userId="7bc96adf-f21d-4408-bd4b-22f51ba54fed" providerId="ADAL" clId="{320F6AF0-9E69-4EF7-AB59-870123315F15}" dt="2021-02-15T10:22:35.763" v="19709" actId="47"/>
        <pc:sldMkLst>
          <pc:docMk/>
          <pc:sldMk cId="4289195105" sldId="1903"/>
        </pc:sldMkLst>
      </pc:sldChg>
      <pc:sldChg chg="add del">
        <pc:chgData name="Hongyu Ren" userId="7bc96adf-f21d-4408-bd4b-22f51ba54fed" providerId="ADAL" clId="{320F6AF0-9E69-4EF7-AB59-870123315F15}" dt="2021-02-14T05:26:27.398" v="6717" actId="47"/>
        <pc:sldMkLst>
          <pc:docMk/>
          <pc:sldMk cId="2090231126" sldId="1904"/>
        </pc:sldMkLst>
      </pc:sldChg>
      <pc:sldChg chg="addSp delSp modSp add del mod ord">
        <pc:chgData name="Hongyu Ren" userId="7bc96adf-f21d-4408-bd4b-22f51ba54fed" providerId="ADAL" clId="{320F6AF0-9E69-4EF7-AB59-870123315F15}" dt="2021-02-15T10:22:37.582" v="19710" actId="47"/>
        <pc:sldMkLst>
          <pc:docMk/>
          <pc:sldMk cId="2922796882" sldId="1905"/>
        </pc:sldMkLst>
      </pc:sldChg>
      <pc:sldChg chg="addSp delSp modSp add del mod ord">
        <pc:chgData name="Hongyu Ren" userId="7bc96adf-f21d-4408-bd4b-22f51ba54fed" providerId="ADAL" clId="{320F6AF0-9E69-4EF7-AB59-870123315F15}" dt="2021-02-15T10:22:39.259" v="19711" actId="47"/>
        <pc:sldMkLst>
          <pc:docMk/>
          <pc:sldMk cId="1015086785" sldId="1906"/>
        </pc:sldMkLst>
      </pc:sldChg>
      <pc:sldChg chg="addSp delSp modSp add del mod ord">
        <pc:chgData name="Hongyu Ren" userId="7bc96adf-f21d-4408-bd4b-22f51ba54fed" providerId="ADAL" clId="{320F6AF0-9E69-4EF7-AB59-870123315F15}" dt="2021-02-15T10:22:41.541" v="19712" actId="47"/>
        <pc:sldMkLst>
          <pc:docMk/>
          <pc:sldMk cId="4043530095" sldId="1907"/>
        </pc:sldMkLst>
      </pc:sldChg>
      <pc:sldChg chg="addSp delSp modSp add del mod ord">
        <pc:chgData name="Hongyu Ren" userId="7bc96adf-f21d-4408-bd4b-22f51ba54fed" providerId="ADAL" clId="{320F6AF0-9E69-4EF7-AB59-870123315F15}" dt="2021-02-15T10:23:34.298" v="19754" actId="47"/>
        <pc:sldMkLst>
          <pc:docMk/>
          <pc:sldMk cId="2051507708" sldId="1908"/>
        </pc:sldMkLst>
      </pc:sldChg>
      <pc:sldChg chg="addSp delSp modSp add mod ord">
        <pc:chgData name="Hongyu Ren" userId="7bc96adf-f21d-4408-bd4b-22f51ba54fed" providerId="ADAL" clId="{320F6AF0-9E69-4EF7-AB59-870123315F15}" dt="2021-02-16T00:23:29.729" v="20577" actId="20577"/>
        <pc:sldMkLst>
          <pc:docMk/>
          <pc:sldMk cId="946030434" sldId="1909"/>
        </pc:sldMkLst>
      </pc:sldChg>
      <pc:sldChg chg="addSp delSp modSp add mod ord">
        <pc:chgData name="Hongyu Ren" userId="7bc96adf-f21d-4408-bd4b-22f51ba54fed" providerId="ADAL" clId="{320F6AF0-9E69-4EF7-AB59-870123315F15}" dt="2021-02-14T07:43:14.157" v="8264"/>
        <pc:sldMkLst>
          <pc:docMk/>
          <pc:sldMk cId="2405902530" sldId="1910"/>
        </pc:sldMkLst>
      </pc:sldChg>
      <pc:sldChg chg="addSp delSp modSp add mod ord">
        <pc:chgData name="Hongyu Ren" userId="7bc96adf-f21d-4408-bd4b-22f51ba54fed" providerId="ADAL" clId="{320F6AF0-9E69-4EF7-AB59-870123315F15}" dt="2021-02-16T00:09:51.442" v="20378" actId="207"/>
        <pc:sldMkLst>
          <pc:docMk/>
          <pc:sldMk cId="3626137778" sldId="1911"/>
        </pc:sldMkLst>
      </pc:sldChg>
      <pc:sldChg chg="new del">
        <pc:chgData name="Hongyu Ren" userId="7bc96adf-f21d-4408-bd4b-22f51ba54fed" providerId="ADAL" clId="{320F6AF0-9E69-4EF7-AB59-870123315F15}" dt="2021-02-14T10:13:22.646" v="11757" actId="47"/>
        <pc:sldMkLst>
          <pc:docMk/>
          <pc:sldMk cId="1304765422" sldId="1912"/>
        </pc:sldMkLst>
      </pc:sldChg>
      <pc:sldChg chg="new del">
        <pc:chgData name="Hongyu Ren" userId="7bc96adf-f21d-4408-bd4b-22f51ba54fed" providerId="ADAL" clId="{320F6AF0-9E69-4EF7-AB59-870123315F15}" dt="2021-02-14T08:49:52.953" v="10454" actId="47"/>
        <pc:sldMkLst>
          <pc:docMk/>
          <pc:sldMk cId="2640753500" sldId="1913"/>
        </pc:sldMkLst>
      </pc:sldChg>
      <pc:sldChg chg="addSp delSp modSp add del mod">
        <pc:chgData name="Hongyu Ren" userId="7bc96adf-f21d-4408-bd4b-22f51ba54fed" providerId="ADAL" clId="{320F6AF0-9E69-4EF7-AB59-870123315F15}" dt="2021-02-15T09:30:58.140" v="18850" actId="47"/>
        <pc:sldMkLst>
          <pc:docMk/>
          <pc:sldMk cId="1007670028" sldId="1914"/>
        </pc:sldMkLst>
      </pc:sldChg>
      <pc:sldChg chg="add del">
        <pc:chgData name="Hongyu Ren" userId="7bc96adf-f21d-4408-bd4b-22f51ba54fed" providerId="ADAL" clId="{320F6AF0-9E69-4EF7-AB59-870123315F15}" dt="2021-02-14T08:09:52.374" v="8344" actId="47"/>
        <pc:sldMkLst>
          <pc:docMk/>
          <pc:sldMk cId="2239680827" sldId="1914"/>
        </pc:sldMkLst>
      </pc:sldChg>
      <pc:sldChg chg="addSp delSp modSp add del mod">
        <pc:chgData name="Hongyu Ren" userId="7bc96adf-f21d-4408-bd4b-22f51ba54fed" providerId="ADAL" clId="{320F6AF0-9E69-4EF7-AB59-870123315F15}" dt="2021-02-15T09:31:13.558" v="18851" actId="47"/>
        <pc:sldMkLst>
          <pc:docMk/>
          <pc:sldMk cId="2214695293" sldId="1915"/>
        </pc:sldMkLst>
      </pc:sldChg>
      <pc:sldChg chg="addSp delSp modSp add del mod">
        <pc:chgData name="Hongyu Ren" userId="7bc96adf-f21d-4408-bd4b-22f51ba54fed" providerId="ADAL" clId="{320F6AF0-9E69-4EF7-AB59-870123315F15}" dt="2021-02-15T09:31:14.283" v="18852" actId="47"/>
        <pc:sldMkLst>
          <pc:docMk/>
          <pc:sldMk cId="3227915353" sldId="1916"/>
        </pc:sldMkLst>
      </pc:sldChg>
      <pc:sldChg chg="addSp delSp modSp add del mod">
        <pc:chgData name="Hongyu Ren" userId="7bc96adf-f21d-4408-bd4b-22f51ba54fed" providerId="ADAL" clId="{320F6AF0-9E69-4EF7-AB59-870123315F15}" dt="2021-02-15T09:31:19.211" v="18853" actId="47"/>
        <pc:sldMkLst>
          <pc:docMk/>
          <pc:sldMk cId="3381883228" sldId="1917"/>
        </pc:sldMkLst>
      </pc:sldChg>
      <pc:sldChg chg="addSp delSp modSp add mod ord">
        <pc:chgData name="Hongyu Ren" userId="7bc96adf-f21d-4408-bd4b-22f51ba54fed" providerId="ADAL" clId="{320F6AF0-9E69-4EF7-AB59-870123315F15}" dt="2021-02-16T00:01:37.532" v="20271" actId="692"/>
        <pc:sldMkLst>
          <pc:docMk/>
          <pc:sldMk cId="4241998592" sldId="1918"/>
        </pc:sldMkLst>
      </pc:sldChg>
      <pc:sldChg chg="modSp add mod">
        <pc:chgData name="Hongyu Ren" userId="7bc96adf-f21d-4408-bd4b-22f51ba54fed" providerId="ADAL" clId="{320F6AF0-9E69-4EF7-AB59-870123315F15}" dt="2021-02-14T10:30:26.087" v="12090" actId="113"/>
        <pc:sldMkLst>
          <pc:docMk/>
          <pc:sldMk cId="3820204848" sldId="1919"/>
        </pc:sldMkLst>
      </pc:sldChg>
      <pc:sldChg chg="modSp add mod">
        <pc:chgData name="Hongyu Ren" userId="7bc96adf-f21d-4408-bd4b-22f51ba54fed" providerId="ADAL" clId="{320F6AF0-9E69-4EF7-AB59-870123315F15}" dt="2021-02-14T10:35:52.012" v="12193" actId="113"/>
        <pc:sldMkLst>
          <pc:docMk/>
          <pc:sldMk cId="3361643698" sldId="1920"/>
        </pc:sldMkLst>
      </pc:sldChg>
      <pc:sldChg chg="delSp modSp add del mod">
        <pc:chgData name="Hongyu Ren" userId="7bc96adf-f21d-4408-bd4b-22f51ba54fed" providerId="ADAL" clId="{320F6AF0-9E69-4EF7-AB59-870123315F15}" dt="2021-02-14T10:13:20.217" v="11755" actId="47"/>
        <pc:sldMkLst>
          <pc:docMk/>
          <pc:sldMk cId="531632529" sldId="1921"/>
        </pc:sldMkLst>
      </pc:sldChg>
      <pc:sldChg chg="add del">
        <pc:chgData name="Hongyu Ren" userId="7bc96adf-f21d-4408-bd4b-22f51ba54fed" providerId="ADAL" clId="{320F6AF0-9E69-4EF7-AB59-870123315F15}" dt="2021-02-14T08:57:14.950" v="10609" actId="47"/>
        <pc:sldMkLst>
          <pc:docMk/>
          <pc:sldMk cId="3984619636" sldId="1921"/>
        </pc:sldMkLst>
      </pc:sldChg>
      <pc:sldChg chg="addSp delSp modSp new add del mod">
        <pc:chgData name="Hongyu Ren" userId="7bc96adf-f21d-4408-bd4b-22f51ba54fed" providerId="ADAL" clId="{320F6AF0-9E69-4EF7-AB59-870123315F15}" dt="2021-02-14T10:12:28.160" v="11659" actId="2696"/>
        <pc:sldMkLst>
          <pc:docMk/>
          <pc:sldMk cId="148707988" sldId="1922"/>
        </pc:sldMkLst>
      </pc:sldChg>
      <pc:sldChg chg="add">
        <pc:chgData name="Hongyu Ren" userId="7bc96adf-f21d-4408-bd4b-22f51ba54fed" providerId="ADAL" clId="{320F6AF0-9E69-4EF7-AB59-870123315F15}" dt="2021-02-14T10:12:33.914" v="11660"/>
        <pc:sldMkLst>
          <pc:docMk/>
          <pc:sldMk cId="3055976130" sldId="1922"/>
        </pc:sldMkLst>
      </pc:sldChg>
      <pc:sldChg chg="add del">
        <pc:chgData name="Hongyu Ren" userId="7bc96adf-f21d-4408-bd4b-22f51ba54fed" providerId="ADAL" clId="{320F6AF0-9E69-4EF7-AB59-870123315F15}" dt="2021-02-14T10:12:28.160" v="11659" actId="2696"/>
        <pc:sldMkLst>
          <pc:docMk/>
          <pc:sldMk cId="1147494375" sldId="1923"/>
        </pc:sldMkLst>
      </pc:sldChg>
      <pc:sldChg chg="add">
        <pc:chgData name="Hongyu Ren" userId="7bc96adf-f21d-4408-bd4b-22f51ba54fed" providerId="ADAL" clId="{320F6AF0-9E69-4EF7-AB59-870123315F15}" dt="2021-02-14T10:12:33.914" v="11660"/>
        <pc:sldMkLst>
          <pc:docMk/>
          <pc:sldMk cId="2513040101" sldId="1923"/>
        </pc:sldMkLst>
      </pc:sldChg>
      <pc:sldChg chg="addSp delSp modSp add del mod">
        <pc:chgData name="Hongyu Ren" userId="7bc96adf-f21d-4408-bd4b-22f51ba54fed" providerId="ADAL" clId="{320F6AF0-9E69-4EF7-AB59-870123315F15}" dt="2021-02-14T10:07:44.730" v="11395" actId="47"/>
        <pc:sldMkLst>
          <pc:docMk/>
          <pc:sldMk cId="2214229199" sldId="1924"/>
        </pc:sldMkLst>
      </pc:sldChg>
      <pc:sldChg chg="addSp delSp modSp add mod">
        <pc:chgData name="Hongyu Ren" userId="7bc96adf-f21d-4408-bd4b-22f51ba54fed" providerId="ADAL" clId="{320F6AF0-9E69-4EF7-AB59-870123315F15}" dt="2021-02-16T00:10:03.562" v="20381" actId="207"/>
        <pc:sldMkLst>
          <pc:docMk/>
          <pc:sldMk cId="3937151507" sldId="1925"/>
        </pc:sldMkLst>
      </pc:sldChg>
      <pc:sldChg chg="modSp add mod">
        <pc:chgData name="Hongyu Ren" userId="7bc96adf-f21d-4408-bd4b-22f51ba54fed" providerId="ADAL" clId="{320F6AF0-9E69-4EF7-AB59-870123315F15}" dt="2021-02-14T10:14:36.164" v="11867" actId="20577"/>
        <pc:sldMkLst>
          <pc:docMk/>
          <pc:sldMk cId="275636604" sldId="1926"/>
        </pc:sldMkLst>
      </pc:sldChg>
      <pc:sldChg chg="add del">
        <pc:chgData name="Hongyu Ren" userId="7bc96adf-f21d-4408-bd4b-22f51ba54fed" providerId="ADAL" clId="{320F6AF0-9E69-4EF7-AB59-870123315F15}" dt="2021-02-15T08:40:28.522" v="17504" actId="47"/>
        <pc:sldMkLst>
          <pc:docMk/>
          <pc:sldMk cId="3758511627" sldId="1927"/>
        </pc:sldMkLst>
      </pc:sldChg>
      <pc:sldChg chg="add del">
        <pc:chgData name="Hongyu Ren" userId="7bc96adf-f21d-4408-bd4b-22f51ba54fed" providerId="ADAL" clId="{320F6AF0-9E69-4EF7-AB59-870123315F15}" dt="2021-02-14T10:34:55.195" v="12113" actId="47"/>
        <pc:sldMkLst>
          <pc:docMk/>
          <pc:sldMk cId="691626032" sldId="1928"/>
        </pc:sldMkLst>
      </pc:sldChg>
      <pc:sldChg chg="add">
        <pc:chgData name="Hongyu Ren" userId="7bc96adf-f21d-4408-bd4b-22f51ba54fed" providerId="ADAL" clId="{320F6AF0-9E69-4EF7-AB59-870123315F15}" dt="2021-02-14T10:34:49.739" v="12112"/>
        <pc:sldMkLst>
          <pc:docMk/>
          <pc:sldMk cId="4000294531" sldId="1929"/>
        </pc:sldMkLst>
      </pc:sldChg>
      <pc:sldChg chg="addSp modSp mod">
        <pc:chgData name="Hongyu Ren" userId="7bc96adf-f21d-4408-bd4b-22f51ba54fed" providerId="ADAL" clId="{320F6AF0-9E69-4EF7-AB59-870123315F15}" dt="2021-02-15T23:26:56.699" v="20207" actId="20577"/>
        <pc:sldMkLst>
          <pc:docMk/>
          <pc:sldMk cId="220542531" sldId="1930"/>
        </pc:sldMkLst>
      </pc:sldChg>
      <pc:sldChg chg="addSp delSp modSp add mod">
        <pc:chgData name="Hongyu Ren" userId="7bc96adf-f21d-4408-bd4b-22f51ba54fed" providerId="ADAL" clId="{320F6AF0-9E69-4EF7-AB59-870123315F15}" dt="2021-02-16T01:40:59.798" v="21257" actId="20577"/>
        <pc:sldMkLst>
          <pc:docMk/>
          <pc:sldMk cId="500514155" sldId="1931"/>
        </pc:sldMkLst>
      </pc:sldChg>
      <pc:sldChg chg="add">
        <pc:chgData name="Hongyu Ren" userId="7bc96adf-f21d-4408-bd4b-22f51ba54fed" providerId="ADAL" clId="{320F6AF0-9E69-4EF7-AB59-870123315F15}" dt="2021-02-15T04:36:14.382" v="12693"/>
        <pc:sldMkLst>
          <pc:docMk/>
          <pc:sldMk cId="588718491" sldId="1932"/>
        </pc:sldMkLst>
      </pc:sldChg>
      <pc:sldChg chg="add">
        <pc:chgData name="Hongyu Ren" userId="7bc96adf-f21d-4408-bd4b-22f51ba54fed" providerId="ADAL" clId="{320F6AF0-9E69-4EF7-AB59-870123315F15}" dt="2021-02-15T04:55:00.311" v="12867"/>
        <pc:sldMkLst>
          <pc:docMk/>
          <pc:sldMk cId="2523442395" sldId="1933"/>
        </pc:sldMkLst>
      </pc:sldChg>
      <pc:sldChg chg="add">
        <pc:chgData name="Hongyu Ren" userId="7bc96adf-f21d-4408-bd4b-22f51ba54fed" providerId="ADAL" clId="{320F6AF0-9E69-4EF7-AB59-870123315F15}" dt="2021-02-15T04:59:23.351" v="13032"/>
        <pc:sldMkLst>
          <pc:docMk/>
          <pc:sldMk cId="3179248457" sldId="1934"/>
        </pc:sldMkLst>
      </pc:sldChg>
      <pc:sldChg chg="add">
        <pc:chgData name="Hongyu Ren" userId="7bc96adf-f21d-4408-bd4b-22f51ba54fed" providerId="ADAL" clId="{320F6AF0-9E69-4EF7-AB59-870123315F15}" dt="2021-02-15T04:59:23.351" v="13032"/>
        <pc:sldMkLst>
          <pc:docMk/>
          <pc:sldMk cId="336106192" sldId="1935"/>
        </pc:sldMkLst>
      </pc:sldChg>
      <pc:sldChg chg="add">
        <pc:chgData name="Hongyu Ren" userId="7bc96adf-f21d-4408-bd4b-22f51ba54fed" providerId="ADAL" clId="{320F6AF0-9E69-4EF7-AB59-870123315F15}" dt="2021-02-15T04:59:23.351" v="13032"/>
        <pc:sldMkLst>
          <pc:docMk/>
          <pc:sldMk cId="1939627381" sldId="1936"/>
        </pc:sldMkLst>
      </pc:sldChg>
      <pc:sldChg chg="add">
        <pc:chgData name="Hongyu Ren" userId="7bc96adf-f21d-4408-bd4b-22f51ba54fed" providerId="ADAL" clId="{320F6AF0-9E69-4EF7-AB59-870123315F15}" dt="2021-02-15T04:59:23.351" v="13032"/>
        <pc:sldMkLst>
          <pc:docMk/>
          <pc:sldMk cId="2414756577" sldId="1937"/>
        </pc:sldMkLst>
      </pc:sldChg>
      <pc:sldChg chg="add">
        <pc:chgData name="Hongyu Ren" userId="7bc96adf-f21d-4408-bd4b-22f51ba54fed" providerId="ADAL" clId="{320F6AF0-9E69-4EF7-AB59-870123315F15}" dt="2021-02-15T04:59:23.351" v="13032"/>
        <pc:sldMkLst>
          <pc:docMk/>
          <pc:sldMk cId="3302024058" sldId="1938"/>
        </pc:sldMkLst>
      </pc:sldChg>
      <pc:sldChg chg="add">
        <pc:chgData name="Hongyu Ren" userId="7bc96adf-f21d-4408-bd4b-22f51ba54fed" providerId="ADAL" clId="{320F6AF0-9E69-4EF7-AB59-870123315F15}" dt="2021-02-15T04:59:23.351" v="13032"/>
        <pc:sldMkLst>
          <pc:docMk/>
          <pc:sldMk cId="1693177597" sldId="1939"/>
        </pc:sldMkLst>
      </pc:sldChg>
      <pc:sldChg chg="add">
        <pc:chgData name="Hongyu Ren" userId="7bc96adf-f21d-4408-bd4b-22f51ba54fed" providerId="ADAL" clId="{320F6AF0-9E69-4EF7-AB59-870123315F15}" dt="2021-02-15T04:59:23.351" v="13032"/>
        <pc:sldMkLst>
          <pc:docMk/>
          <pc:sldMk cId="2857368050" sldId="1940"/>
        </pc:sldMkLst>
      </pc:sldChg>
      <pc:sldChg chg="add">
        <pc:chgData name="Hongyu Ren" userId="7bc96adf-f21d-4408-bd4b-22f51ba54fed" providerId="ADAL" clId="{320F6AF0-9E69-4EF7-AB59-870123315F15}" dt="2021-02-15T04:59:23.351" v="13032"/>
        <pc:sldMkLst>
          <pc:docMk/>
          <pc:sldMk cId="1761638379" sldId="1941"/>
        </pc:sldMkLst>
      </pc:sldChg>
      <pc:sldChg chg="add">
        <pc:chgData name="Hongyu Ren" userId="7bc96adf-f21d-4408-bd4b-22f51ba54fed" providerId="ADAL" clId="{320F6AF0-9E69-4EF7-AB59-870123315F15}" dt="2021-02-15T04:59:23.351" v="13032"/>
        <pc:sldMkLst>
          <pc:docMk/>
          <pc:sldMk cId="2114112741" sldId="1942"/>
        </pc:sldMkLst>
      </pc:sldChg>
      <pc:sldChg chg="add">
        <pc:chgData name="Hongyu Ren" userId="7bc96adf-f21d-4408-bd4b-22f51ba54fed" providerId="ADAL" clId="{320F6AF0-9E69-4EF7-AB59-870123315F15}" dt="2021-02-15T04:59:23.351" v="13032"/>
        <pc:sldMkLst>
          <pc:docMk/>
          <pc:sldMk cId="562628715" sldId="1943"/>
        </pc:sldMkLst>
      </pc:sldChg>
      <pc:sldChg chg="add">
        <pc:chgData name="Hongyu Ren" userId="7bc96adf-f21d-4408-bd4b-22f51ba54fed" providerId="ADAL" clId="{320F6AF0-9E69-4EF7-AB59-870123315F15}" dt="2021-02-15T04:59:23.351" v="13032"/>
        <pc:sldMkLst>
          <pc:docMk/>
          <pc:sldMk cId="3589522095" sldId="1944"/>
        </pc:sldMkLst>
      </pc:sldChg>
      <pc:sldChg chg="add">
        <pc:chgData name="Hongyu Ren" userId="7bc96adf-f21d-4408-bd4b-22f51ba54fed" providerId="ADAL" clId="{320F6AF0-9E69-4EF7-AB59-870123315F15}" dt="2021-02-15T04:59:23.351" v="13032"/>
        <pc:sldMkLst>
          <pc:docMk/>
          <pc:sldMk cId="1876458461" sldId="1945"/>
        </pc:sldMkLst>
      </pc:sldChg>
      <pc:sldChg chg="add">
        <pc:chgData name="Hongyu Ren" userId="7bc96adf-f21d-4408-bd4b-22f51ba54fed" providerId="ADAL" clId="{320F6AF0-9E69-4EF7-AB59-870123315F15}" dt="2021-02-15T04:59:23.351" v="13032"/>
        <pc:sldMkLst>
          <pc:docMk/>
          <pc:sldMk cId="2185652583" sldId="1946"/>
        </pc:sldMkLst>
      </pc:sldChg>
      <pc:sldChg chg="add">
        <pc:chgData name="Hongyu Ren" userId="7bc96adf-f21d-4408-bd4b-22f51ba54fed" providerId="ADAL" clId="{320F6AF0-9E69-4EF7-AB59-870123315F15}" dt="2021-02-15T04:59:23.351" v="13032"/>
        <pc:sldMkLst>
          <pc:docMk/>
          <pc:sldMk cId="1297354342" sldId="1947"/>
        </pc:sldMkLst>
      </pc:sldChg>
      <pc:sldChg chg="add">
        <pc:chgData name="Hongyu Ren" userId="7bc96adf-f21d-4408-bd4b-22f51ba54fed" providerId="ADAL" clId="{320F6AF0-9E69-4EF7-AB59-870123315F15}" dt="2021-02-15T04:59:23.351" v="13032"/>
        <pc:sldMkLst>
          <pc:docMk/>
          <pc:sldMk cId="2390063926" sldId="1948"/>
        </pc:sldMkLst>
      </pc:sldChg>
      <pc:sldChg chg="add">
        <pc:chgData name="Hongyu Ren" userId="7bc96adf-f21d-4408-bd4b-22f51ba54fed" providerId="ADAL" clId="{320F6AF0-9E69-4EF7-AB59-870123315F15}" dt="2021-02-15T04:59:23.351" v="13032"/>
        <pc:sldMkLst>
          <pc:docMk/>
          <pc:sldMk cId="898775314" sldId="1949"/>
        </pc:sldMkLst>
      </pc:sldChg>
      <pc:sldChg chg="add">
        <pc:chgData name="Hongyu Ren" userId="7bc96adf-f21d-4408-bd4b-22f51ba54fed" providerId="ADAL" clId="{320F6AF0-9E69-4EF7-AB59-870123315F15}" dt="2021-02-15T04:59:23.351" v="13032"/>
        <pc:sldMkLst>
          <pc:docMk/>
          <pc:sldMk cId="2132721128" sldId="1950"/>
        </pc:sldMkLst>
      </pc:sldChg>
      <pc:sldChg chg="add">
        <pc:chgData name="Hongyu Ren" userId="7bc96adf-f21d-4408-bd4b-22f51ba54fed" providerId="ADAL" clId="{320F6AF0-9E69-4EF7-AB59-870123315F15}" dt="2021-02-15T04:59:23.351" v="13032"/>
        <pc:sldMkLst>
          <pc:docMk/>
          <pc:sldMk cId="4196170588" sldId="1951"/>
        </pc:sldMkLst>
      </pc:sldChg>
      <pc:sldChg chg="add">
        <pc:chgData name="Hongyu Ren" userId="7bc96adf-f21d-4408-bd4b-22f51ba54fed" providerId="ADAL" clId="{320F6AF0-9E69-4EF7-AB59-870123315F15}" dt="2021-02-15T04:59:23.351" v="13032"/>
        <pc:sldMkLst>
          <pc:docMk/>
          <pc:sldMk cId="1760760834" sldId="1952"/>
        </pc:sldMkLst>
      </pc:sldChg>
      <pc:sldChg chg="add">
        <pc:chgData name="Hongyu Ren" userId="7bc96adf-f21d-4408-bd4b-22f51ba54fed" providerId="ADAL" clId="{320F6AF0-9E69-4EF7-AB59-870123315F15}" dt="2021-02-15T04:59:23.351" v="13032"/>
        <pc:sldMkLst>
          <pc:docMk/>
          <pc:sldMk cId="3274667966" sldId="1953"/>
        </pc:sldMkLst>
      </pc:sldChg>
      <pc:sldChg chg="add">
        <pc:chgData name="Hongyu Ren" userId="7bc96adf-f21d-4408-bd4b-22f51ba54fed" providerId="ADAL" clId="{320F6AF0-9E69-4EF7-AB59-870123315F15}" dt="2021-02-15T04:59:23.351" v="13032"/>
        <pc:sldMkLst>
          <pc:docMk/>
          <pc:sldMk cId="4044406288" sldId="1954"/>
        </pc:sldMkLst>
      </pc:sldChg>
      <pc:sldChg chg="add">
        <pc:chgData name="Hongyu Ren" userId="7bc96adf-f21d-4408-bd4b-22f51ba54fed" providerId="ADAL" clId="{320F6AF0-9E69-4EF7-AB59-870123315F15}" dt="2021-02-15T04:59:23.351" v="13032"/>
        <pc:sldMkLst>
          <pc:docMk/>
          <pc:sldMk cId="2796956970" sldId="1955"/>
        </pc:sldMkLst>
      </pc:sldChg>
      <pc:sldChg chg="add">
        <pc:chgData name="Hongyu Ren" userId="7bc96adf-f21d-4408-bd4b-22f51ba54fed" providerId="ADAL" clId="{320F6AF0-9E69-4EF7-AB59-870123315F15}" dt="2021-02-15T04:59:23.351" v="13032"/>
        <pc:sldMkLst>
          <pc:docMk/>
          <pc:sldMk cId="1381478491" sldId="1956"/>
        </pc:sldMkLst>
      </pc:sldChg>
      <pc:sldChg chg="add">
        <pc:chgData name="Hongyu Ren" userId="7bc96adf-f21d-4408-bd4b-22f51ba54fed" providerId="ADAL" clId="{320F6AF0-9E69-4EF7-AB59-870123315F15}" dt="2021-02-15T04:59:23.351" v="13032"/>
        <pc:sldMkLst>
          <pc:docMk/>
          <pc:sldMk cId="3904747258" sldId="1957"/>
        </pc:sldMkLst>
      </pc:sldChg>
      <pc:sldChg chg="add">
        <pc:chgData name="Hongyu Ren" userId="7bc96adf-f21d-4408-bd4b-22f51ba54fed" providerId="ADAL" clId="{320F6AF0-9E69-4EF7-AB59-870123315F15}" dt="2021-02-15T04:59:23.351" v="13032"/>
        <pc:sldMkLst>
          <pc:docMk/>
          <pc:sldMk cId="1726053044" sldId="1958"/>
        </pc:sldMkLst>
      </pc:sldChg>
      <pc:sldChg chg="add">
        <pc:chgData name="Hongyu Ren" userId="7bc96adf-f21d-4408-bd4b-22f51ba54fed" providerId="ADAL" clId="{320F6AF0-9E69-4EF7-AB59-870123315F15}" dt="2021-02-15T04:59:23.351" v="13032"/>
        <pc:sldMkLst>
          <pc:docMk/>
          <pc:sldMk cId="2914193169" sldId="1959"/>
        </pc:sldMkLst>
      </pc:sldChg>
      <pc:sldChg chg="add">
        <pc:chgData name="Hongyu Ren" userId="7bc96adf-f21d-4408-bd4b-22f51ba54fed" providerId="ADAL" clId="{320F6AF0-9E69-4EF7-AB59-870123315F15}" dt="2021-02-15T04:59:23.351" v="13032"/>
        <pc:sldMkLst>
          <pc:docMk/>
          <pc:sldMk cId="2033682376" sldId="1960"/>
        </pc:sldMkLst>
      </pc:sldChg>
      <pc:sldChg chg="add">
        <pc:chgData name="Hongyu Ren" userId="7bc96adf-f21d-4408-bd4b-22f51ba54fed" providerId="ADAL" clId="{320F6AF0-9E69-4EF7-AB59-870123315F15}" dt="2021-02-15T04:59:23.351" v="13032"/>
        <pc:sldMkLst>
          <pc:docMk/>
          <pc:sldMk cId="1479820241" sldId="1961"/>
        </pc:sldMkLst>
      </pc:sldChg>
      <pc:sldChg chg="add">
        <pc:chgData name="Hongyu Ren" userId="7bc96adf-f21d-4408-bd4b-22f51ba54fed" providerId="ADAL" clId="{320F6AF0-9E69-4EF7-AB59-870123315F15}" dt="2021-02-15T04:59:23.351" v="13032"/>
        <pc:sldMkLst>
          <pc:docMk/>
          <pc:sldMk cId="1071719534" sldId="1962"/>
        </pc:sldMkLst>
      </pc:sldChg>
      <pc:sldChg chg="add">
        <pc:chgData name="Hongyu Ren" userId="7bc96adf-f21d-4408-bd4b-22f51ba54fed" providerId="ADAL" clId="{320F6AF0-9E69-4EF7-AB59-870123315F15}" dt="2021-02-15T04:59:23.351" v="13032"/>
        <pc:sldMkLst>
          <pc:docMk/>
          <pc:sldMk cId="1975571008" sldId="1963"/>
        </pc:sldMkLst>
      </pc:sldChg>
      <pc:sldChg chg="add">
        <pc:chgData name="Hongyu Ren" userId="7bc96adf-f21d-4408-bd4b-22f51ba54fed" providerId="ADAL" clId="{320F6AF0-9E69-4EF7-AB59-870123315F15}" dt="2021-02-15T04:59:23.351" v="13032"/>
        <pc:sldMkLst>
          <pc:docMk/>
          <pc:sldMk cId="1900089856" sldId="1964"/>
        </pc:sldMkLst>
      </pc:sldChg>
      <pc:sldChg chg="add">
        <pc:chgData name="Hongyu Ren" userId="7bc96adf-f21d-4408-bd4b-22f51ba54fed" providerId="ADAL" clId="{320F6AF0-9E69-4EF7-AB59-870123315F15}" dt="2021-02-15T04:59:23.351" v="13032"/>
        <pc:sldMkLst>
          <pc:docMk/>
          <pc:sldMk cId="4255272451" sldId="1965"/>
        </pc:sldMkLst>
      </pc:sldChg>
      <pc:sldChg chg="add">
        <pc:chgData name="Hongyu Ren" userId="7bc96adf-f21d-4408-bd4b-22f51ba54fed" providerId="ADAL" clId="{320F6AF0-9E69-4EF7-AB59-870123315F15}" dt="2021-02-15T04:59:23.351" v="13032"/>
        <pc:sldMkLst>
          <pc:docMk/>
          <pc:sldMk cId="1357825133" sldId="1966"/>
        </pc:sldMkLst>
      </pc:sldChg>
      <pc:sldChg chg="add">
        <pc:chgData name="Hongyu Ren" userId="7bc96adf-f21d-4408-bd4b-22f51ba54fed" providerId="ADAL" clId="{320F6AF0-9E69-4EF7-AB59-870123315F15}" dt="2021-02-15T04:59:23.351" v="13032"/>
        <pc:sldMkLst>
          <pc:docMk/>
          <pc:sldMk cId="1019801012" sldId="1967"/>
        </pc:sldMkLst>
      </pc:sldChg>
      <pc:sldChg chg="add">
        <pc:chgData name="Hongyu Ren" userId="7bc96adf-f21d-4408-bd4b-22f51ba54fed" providerId="ADAL" clId="{320F6AF0-9E69-4EF7-AB59-870123315F15}" dt="2021-02-15T04:59:23.351" v="13032"/>
        <pc:sldMkLst>
          <pc:docMk/>
          <pc:sldMk cId="1905059216" sldId="1968"/>
        </pc:sldMkLst>
      </pc:sldChg>
      <pc:sldChg chg="add">
        <pc:chgData name="Hongyu Ren" userId="7bc96adf-f21d-4408-bd4b-22f51ba54fed" providerId="ADAL" clId="{320F6AF0-9E69-4EF7-AB59-870123315F15}" dt="2021-02-15T04:59:23.351" v="13032"/>
        <pc:sldMkLst>
          <pc:docMk/>
          <pc:sldMk cId="1209283398" sldId="1969"/>
        </pc:sldMkLst>
      </pc:sldChg>
      <pc:sldChg chg="add">
        <pc:chgData name="Hongyu Ren" userId="7bc96adf-f21d-4408-bd4b-22f51ba54fed" providerId="ADAL" clId="{320F6AF0-9E69-4EF7-AB59-870123315F15}" dt="2021-02-15T04:59:23.351" v="13032"/>
        <pc:sldMkLst>
          <pc:docMk/>
          <pc:sldMk cId="2830509307" sldId="1970"/>
        </pc:sldMkLst>
      </pc:sldChg>
      <pc:sldChg chg="add">
        <pc:chgData name="Hongyu Ren" userId="7bc96adf-f21d-4408-bd4b-22f51ba54fed" providerId="ADAL" clId="{320F6AF0-9E69-4EF7-AB59-870123315F15}" dt="2021-02-15T04:59:23.351" v="13032"/>
        <pc:sldMkLst>
          <pc:docMk/>
          <pc:sldMk cId="1159857649" sldId="1971"/>
        </pc:sldMkLst>
      </pc:sldChg>
      <pc:sldChg chg="add">
        <pc:chgData name="Hongyu Ren" userId="7bc96adf-f21d-4408-bd4b-22f51ba54fed" providerId="ADAL" clId="{320F6AF0-9E69-4EF7-AB59-870123315F15}" dt="2021-02-15T04:59:23.351" v="13032"/>
        <pc:sldMkLst>
          <pc:docMk/>
          <pc:sldMk cId="2556038039" sldId="1972"/>
        </pc:sldMkLst>
      </pc:sldChg>
      <pc:sldChg chg="add">
        <pc:chgData name="Hongyu Ren" userId="7bc96adf-f21d-4408-bd4b-22f51ba54fed" providerId="ADAL" clId="{320F6AF0-9E69-4EF7-AB59-870123315F15}" dt="2021-02-15T04:59:23.351" v="13032"/>
        <pc:sldMkLst>
          <pc:docMk/>
          <pc:sldMk cId="3578290029" sldId="1973"/>
        </pc:sldMkLst>
      </pc:sldChg>
      <pc:sldChg chg="add">
        <pc:chgData name="Hongyu Ren" userId="7bc96adf-f21d-4408-bd4b-22f51ba54fed" providerId="ADAL" clId="{320F6AF0-9E69-4EF7-AB59-870123315F15}" dt="2021-02-15T04:59:23.351" v="13032"/>
        <pc:sldMkLst>
          <pc:docMk/>
          <pc:sldMk cId="3823677471" sldId="1974"/>
        </pc:sldMkLst>
      </pc:sldChg>
      <pc:sldChg chg="add">
        <pc:chgData name="Hongyu Ren" userId="7bc96adf-f21d-4408-bd4b-22f51ba54fed" providerId="ADAL" clId="{320F6AF0-9E69-4EF7-AB59-870123315F15}" dt="2021-02-15T04:59:23.351" v="13032"/>
        <pc:sldMkLst>
          <pc:docMk/>
          <pc:sldMk cId="2832809319" sldId="1975"/>
        </pc:sldMkLst>
      </pc:sldChg>
      <pc:sldChg chg="add">
        <pc:chgData name="Hongyu Ren" userId="7bc96adf-f21d-4408-bd4b-22f51ba54fed" providerId="ADAL" clId="{320F6AF0-9E69-4EF7-AB59-870123315F15}" dt="2021-02-15T04:59:23.351" v="13032"/>
        <pc:sldMkLst>
          <pc:docMk/>
          <pc:sldMk cId="2606023518" sldId="1976"/>
        </pc:sldMkLst>
      </pc:sldChg>
      <pc:sldChg chg="add">
        <pc:chgData name="Hongyu Ren" userId="7bc96adf-f21d-4408-bd4b-22f51ba54fed" providerId="ADAL" clId="{320F6AF0-9E69-4EF7-AB59-870123315F15}" dt="2021-02-15T04:59:23.351" v="13032"/>
        <pc:sldMkLst>
          <pc:docMk/>
          <pc:sldMk cId="3597838943" sldId="1977"/>
        </pc:sldMkLst>
      </pc:sldChg>
      <pc:sldChg chg="add">
        <pc:chgData name="Hongyu Ren" userId="7bc96adf-f21d-4408-bd4b-22f51ba54fed" providerId="ADAL" clId="{320F6AF0-9E69-4EF7-AB59-870123315F15}" dt="2021-02-15T04:59:23.351" v="13032"/>
        <pc:sldMkLst>
          <pc:docMk/>
          <pc:sldMk cId="1404950191" sldId="1978"/>
        </pc:sldMkLst>
      </pc:sldChg>
      <pc:sldChg chg="add">
        <pc:chgData name="Hongyu Ren" userId="7bc96adf-f21d-4408-bd4b-22f51ba54fed" providerId="ADAL" clId="{320F6AF0-9E69-4EF7-AB59-870123315F15}" dt="2021-02-15T04:59:23.351" v="13032"/>
        <pc:sldMkLst>
          <pc:docMk/>
          <pc:sldMk cId="2180154672" sldId="1979"/>
        </pc:sldMkLst>
      </pc:sldChg>
      <pc:sldChg chg="add">
        <pc:chgData name="Hongyu Ren" userId="7bc96adf-f21d-4408-bd4b-22f51ba54fed" providerId="ADAL" clId="{320F6AF0-9E69-4EF7-AB59-870123315F15}" dt="2021-02-15T04:59:23.351" v="13032"/>
        <pc:sldMkLst>
          <pc:docMk/>
          <pc:sldMk cId="4196085238" sldId="1980"/>
        </pc:sldMkLst>
      </pc:sldChg>
      <pc:sldChg chg="add">
        <pc:chgData name="Hongyu Ren" userId="7bc96adf-f21d-4408-bd4b-22f51ba54fed" providerId="ADAL" clId="{320F6AF0-9E69-4EF7-AB59-870123315F15}" dt="2021-02-15T04:59:23.351" v="13032"/>
        <pc:sldMkLst>
          <pc:docMk/>
          <pc:sldMk cId="499418538" sldId="1981"/>
        </pc:sldMkLst>
      </pc:sldChg>
      <pc:sldChg chg="add">
        <pc:chgData name="Hongyu Ren" userId="7bc96adf-f21d-4408-bd4b-22f51ba54fed" providerId="ADAL" clId="{320F6AF0-9E69-4EF7-AB59-870123315F15}" dt="2021-02-15T04:59:23.351" v="13032"/>
        <pc:sldMkLst>
          <pc:docMk/>
          <pc:sldMk cId="3841356484" sldId="1982"/>
        </pc:sldMkLst>
      </pc:sldChg>
      <pc:sldChg chg="add">
        <pc:chgData name="Hongyu Ren" userId="7bc96adf-f21d-4408-bd4b-22f51ba54fed" providerId="ADAL" clId="{320F6AF0-9E69-4EF7-AB59-870123315F15}" dt="2021-02-15T04:59:23.351" v="13032"/>
        <pc:sldMkLst>
          <pc:docMk/>
          <pc:sldMk cId="3407934535" sldId="1983"/>
        </pc:sldMkLst>
      </pc:sldChg>
      <pc:sldChg chg="add">
        <pc:chgData name="Hongyu Ren" userId="7bc96adf-f21d-4408-bd4b-22f51ba54fed" providerId="ADAL" clId="{320F6AF0-9E69-4EF7-AB59-870123315F15}" dt="2021-02-15T04:59:23.351" v="13032"/>
        <pc:sldMkLst>
          <pc:docMk/>
          <pc:sldMk cId="2317900401" sldId="1984"/>
        </pc:sldMkLst>
      </pc:sldChg>
      <pc:sldChg chg="add">
        <pc:chgData name="Hongyu Ren" userId="7bc96adf-f21d-4408-bd4b-22f51ba54fed" providerId="ADAL" clId="{320F6AF0-9E69-4EF7-AB59-870123315F15}" dt="2021-02-15T04:59:23.351" v="13032"/>
        <pc:sldMkLst>
          <pc:docMk/>
          <pc:sldMk cId="2976232642" sldId="1985"/>
        </pc:sldMkLst>
      </pc:sldChg>
      <pc:sldChg chg="add">
        <pc:chgData name="Hongyu Ren" userId="7bc96adf-f21d-4408-bd4b-22f51ba54fed" providerId="ADAL" clId="{320F6AF0-9E69-4EF7-AB59-870123315F15}" dt="2021-02-15T04:59:23.351" v="13032"/>
        <pc:sldMkLst>
          <pc:docMk/>
          <pc:sldMk cId="1169157439" sldId="1986"/>
        </pc:sldMkLst>
      </pc:sldChg>
      <pc:sldChg chg="add">
        <pc:chgData name="Hongyu Ren" userId="7bc96adf-f21d-4408-bd4b-22f51ba54fed" providerId="ADAL" clId="{320F6AF0-9E69-4EF7-AB59-870123315F15}" dt="2021-02-15T04:59:23.351" v="13032"/>
        <pc:sldMkLst>
          <pc:docMk/>
          <pc:sldMk cId="460086556" sldId="1987"/>
        </pc:sldMkLst>
      </pc:sldChg>
      <pc:sldChg chg="add">
        <pc:chgData name="Hongyu Ren" userId="7bc96adf-f21d-4408-bd4b-22f51ba54fed" providerId="ADAL" clId="{320F6AF0-9E69-4EF7-AB59-870123315F15}" dt="2021-02-15T04:59:23.351" v="13032"/>
        <pc:sldMkLst>
          <pc:docMk/>
          <pc:sldMk cId="941959909" sldId="1988"/>
        </pc:sldMkLst>
      </pc:sldChg>
      <pc:sldChg chg="add">
        <pc:chgData name="Hongyu Ren" userId="7bc96adf-f21d-4408-bd4b-22f51ba54fed" providerId="ADAL" clId="{320F6AF0-9E69-4EF7-AB59-870123315F15}" dt="2021-02-15T04:59:23.351" v="13032"/>
        <pc:sldMkLst>
          <pc:docMk/>
          <pc:sldMk cId="2468539662" sldId="1989"/>
        </pc:sldMkLst>
      </pc:sldChg>
      <pc:sldChg chg="add">
        <pc:chgData name="Hongyu Ren" userId="7bc96adf-f21d-4408-bd4b-22f51ba54fed" providerId="ADAL" clId="{320F6AF0-9E69-4EF7-AB59-870123315F15}" dt="2021-02-15T04:59:23.351" v="13032"/>
        <pc:sldMkLst>
          <pc:docMk/>
          <pc:sldMk cId="3778745877" sldId="1990"/>
        </pc:sldMkLst>
      </pc:sldChg>
      <pc:sldChg chg="add">
        <pc:chgData name="Hongyu Ren" userId="7bc96adf-f21d-4408-bd4b-22f51ba54fed" providerId="ADAL" clId="{320F6AF0-9E69-4EF7-AB59-870123315F15}" dt="2021-02-15T04:59:23.351" v="13032"/>
        <pc:sldMkLst>
          <pc:docMk/>
          <pc:sldMk cId="2778348303" sldId="1991"/>
        </pc:sldMkLst>
      </pc:sldChg>
      <pc:sldChg chg="add">
        <pc:chgData name="Hongyu Ren" userId="7bc96adf-f21d-4408-bd4b-22f51ba54fed" providerId="ADAL" clId="{320F6AF0-9E69-4EF7-AB59-870123315F15}" dt="2021-02-15T04:59:23.351" v="13032"/>
        <pc:sldMkLst>
          <pc:docMk/>
          <pc:sldMk cId="2240816683" sldId="1992"/>
        </pc:sldMkLst>
      </pc:sldChg>
      <pc:sldChg chg="add">
        <pc:chgData name="Hongyu Ren" userId="7bc96adf-f21d-4408-bd4b-22f51ba54fed" providerId="ADAL" clId="{320F6AF0-9E69-4EF7-AB59-870123315F15}" dt="2021-02-15T04:59:23.351" v="13032"/>
        <pc:sldMkLst>
          <pc:docMk/>
          <pc:sldMk cId="665650163" sldId="1993"/>
        </pc:sldMkLst>
      </pc:sldChg>
      <pc:sldChg chg="add">
        <pc:chgData name="Hongyu Ren" userId="7bc96adf-f21d-4408-bd4b-22f51ba54fed" providerId="ADAL" clId="{320F6AF0-9E69-4EF7-AB59-870123315F15}" dt="2021-02-15T04:59:23.351" v="13032"/>
        <pc:sldMkLst>
          <pc:docMk/>
          <pc:sldMk cId="1558473744" sldId="1994"/>
        </pc:sldMkLst>
      </pc:sldChg>
      <pc:sldChg chg="add">
        <pc:chgData name="Hongyu Ren" userId="7bc96adf-f21d-4408-bd4b-22f51ba54fed" providerId="ADAL" clId="{320F6AF0-9E69-4EF7-AB59-870123315F15}" dt="2021-02-15T04:59:23.351" v="13032"/>
        <pc:sldMkLst>
          <pc:docMk/>
          <pc:sldMk cId="1018243794" sldId="1995"/>
        </pc:sldMkLst>
      </pc:sldChg>
      <pc:sldChg chg="add">
        <pc:chgData name="Hongyu Ren" userId="7bc96adf-f21d-4408-bd4b-22f51ba54fed" providerId="ADAL" clId="{320F6AF0-9E69-4EF7-AB59-870123315F15}" dt="2021-02-15T04:59:23.351" v="13032"/>
        <pc:sldMkLst>
          <pc:docMk/>
          <pc:sldMk cId="1252770545" sldId="1996"/>
        </pc:sldMkLst>
      </pc:sldChg>
      <pc:sldChg chg="add">
        <pc:chgData name="Hongyu Ren" userId="7bc96adf-f21d-4408-bd4b-22f51ba54fed" providerId="ADAL" clId="{320F6AF0-9E69-4EF7-AB59-870123315F15}" dt="2021-02-15T04:59:23.351" v="13032"/>
        <pc:sldMkLst>
          <pc:docMk/>
          <pc:sldMk cId="1801974063" sldId="1997"/>
        </pc:sldMkLst>
      </pc:sldChg>
      <pc:sldChg chg="add">
        <pc:chgData name="Hongyu Ren" userId="7bc96adf-f21d-4408-bd4b-22f51ba54fed" providerId="ADAL" clId="{320F6AF0-9E69-4EF7-AB59-870123315F15}" dt="2021-02-15T04:59:23.351" v="13032"/>
        <pc:sldMkLst>
          <pc:docMk/>
          <pc:sldMk cId="2167201224" sldId="1998"/>
        </pc:sldMkLst>
      </pc:sldChg>
      <pc:sldChg chg="add">
        <pc:chgData name="Hongyu Ren" userId="7bc96adf-f21d-4408-bd4b-22f51ba54fed" providerId="ADAL" clId="{320F6AF0-9E69-4EF7-AB59-870123315F15}" dt="2021-02-15T04:59:23.351" v="13032"/>
        <pc:sldMkLst>
          <pc:docMk/>
          <pc:sldMk cId="1116365140" sldId="1999"/>
        </pc:sldMkLst>
      </pc:sldChg>
      <pc:sldChg chg="add">
        <pc:chgData name="Hongyu Ren" userId="7bc96adf-f21d-4408-bd4b-22f51ba54fed" providerId="ADAL" clId="{320F6AF0-9E69-4EF7-AB59-870123315F15}" dt="2021-02-15T04:59:23.351" v="13032"/>
        <pc:sldMkLst>
          <pc:docMk/>
          <pc:sldMk cId="3601763574" sldId="2000"/>
        </pc:sldMkLst>
      </pc:sldChg>
      <pc:sldChg chg="add">
        <pc:chgData name="Hongyu Ren" userId="7bc96adf-f21d-4408-bd4b-22f51ba54fed" providerId="ADAL" clId="{320F6AF0-9E69-4EF7-AB59-870123315F15}" dt="2021-02-15T04:59:23.351" v="13032"/>
        <pc:sldMkLst>
          <pc:docMk/>
          <pc:sldMk cId="665080618" sldId="2001"/>
        </pc:sldMkLst>
      </pc:sldChg>
      <pc:sldChg chg="add">
        <pc:chgData name="Hongyu Ren" userId="7bc96adf-f21d-4408-bd4b-22f51ba54fed" providerId="ADAL" clId="{320F6AF0-9E69-4EF7-AB59-870123315F15}" dt="2021-02-15T04:59:23.351" v="13032"/>
        <pc:sldMkLst>
          <pc:docMk/>
          <pc:sldMk cId="2985682622" sldId="2002"/>
        </pc:sldMkLst>
      </pc:sldChg>
      <pc:sldChg chg="add">
        <pc:chgData name="Hongyu Ren" userId="7bc96adf-f21d-4408-bd4b-22f51ba54fed" providerId="ADAL" clId="{320F6AF0-9E69-4EF7-AB59-870123315F15}" dt="2021-02-15T04:59:23.351" v="13032"/>
        <pc:sldMkLst>
          <pc:docMk/>
          <pc:sldMk cId="630534642" sldId="2003"/>
        </pc:sldMkLst>
      </pc:sldChg>
      <pc:sldChg chg="add">
        <pc:chgData name="Hongyu Ren" userId="7bc96adf-f21d-4408-bd4b-22f51ba54fed" providerId="ADAL" clId="{320F6AF0-9E69-4EF7-AB59-870123315F15}" dt="2021-02-15T04:59:23.351" v="13032"/>
        <pc:sldMkLst>
          <pc:docMk/>
          <pc:sldMk cId="3859663395" sldId="2004"/>
        </pc:sldMkLst>
      </pc:sldChg>
      <pc:sldChg chg="add">
        <pc:chgData name="Hongyu Ren" userId="7bc96adf-f21d-4408-bd4b-22f51ba54fed" providerId="ADAL" clId="{320F6AF0-9E69-4EF7-AB59-870123315F15}" dt="2021-02-15T04:59:23.351" v="13032"/>
        <pc:sldMkLst>
          <pc:docMk/>
          <pc:sldMk cId="447451987" sldId="2005"/>
        </pc:sldMkLst>
      </pc:sldChg>
      <pc:sldChg chg="add">
        <pc:chgData name="Hongyu Ren" userId="7bc96adf-f21d-4408-bd4b-22f51ba54fed" providerId="ADAL" clId="{320F6AF0-9E69-4EF7-AB59-870123315F15}" dt="2021-02-15T04:59:23.351" v="13032"/>
        <pc:sldMkLst>
          <pc:docMk/>
          <pc:sldMk cId="368934850" sldId="2006"/>
        </pc:sldMkLst>
      </pc:sldChg>
      <pc:sldChg chg="add">
        <pc:chgData name="Hongyu Ren" userId="7bc96adf-f21d-4408-bd4b-22f51ba54fed" providerId="ADAL" clId="{320F6AF0-9E69-4EF7-AB59-870123315F15}" dt="2021-02-15T04:59:23.351" v="13032"/>
        <pc:sldMkLst>
          <pc:docMk/>
          <pc:sldMk cId="3126200895" sldId="2007"/>
        </pc:sldMkLst>
      </pc:sldChg>
      <pc:sldChg chg="add">
        <pc:chgData name="Hongyu Ren" userId="7bc96adf-f21d-4408-bd4b-22f51ba54fed" providerId="ADAL" clId="{320F6AF0-9E69-4EF7-AB59-870123315F15}" dt="2021-02-15T04:59:23.351" v="13032"/>
        <pc:sldMkLst>
          <pc:docMk/>
          <pc:sldMk cId="2585789739" sldId="2008"/>
        </pc:sldMkLst>
      </pc:sldChg>
      <pc:sldChg chg="add">
        <pc:chgData name="Hongyu Ren" userId="7bc96adf-f21d-4408-bd4b-22f51ba54fed" providerId="ADAL" clId="{320F6AF0-9E69-4EF7-AB59-870123315F15}" dt="2021-02-15T04:59:23.351" v="13032"/>
        <pc:sldMkLst>
          <pc:docMk/>
          <pc:sldMk cId="4198682832" sldId="2009"/>
        </pc:sldMkLst>
      </pc:sldChg>
      <pc:sldChg chg="add">
        <pc:chgData name="Hongyu Ren" userId="7bc96adf-f21d-4408-bd4b-22f51ba54fed" providerId="ADAL" clId="{320F6AF0-9E69-4EF7-AB59-870123315F15}" dt="2021-02-15T04:59:23.351" v="13032"/>
        <pc:sldMkLst>
          <pc:docMk/>
          <pc:sldMk cId="3983889607" sldId="2010"/>
        </pc:sldMkLst>
      </pc:sldChg>
      <pc:sldChg chg="add">
        <pc:chgData name="Hongyu Ren" userId="7bc96adf-f21d-4408-bd4b-22f51ba54fed" providerId="ADAL" clId="{320F6AF0-9E69-4EF7-AB59-870123315F15}" dt="2021-02-15T04:59:23.351" v="13032"/>
        <pc:sldMkLst>
          <pc:docMk/>
          <pc:sldMk cId="304966683" sldId="2011"/>
        </pc:sldMkLst>
      </pc:sldChg>
      <pc:sldChg chg="add">
        <pc:chgData name="Hongyu Ren" userId="7bc96adf-f21d-4408-bd4b-22f51ba54fed" providerId="ADAL" clId="{320F6AF0-9E69-4EF7-AB59-870123315F15}" dt="2021-02-15T04:59:23.351" v="13032"/>
        <pc:sldMkLst>
          <pc:docMk/>
          <pc:sldMk cId="4232759782" sldId="2012"/>
        </pc:sldMkLst>
      </pc:sldChg>
      <pc:sldChg chg="add">
        <pc:chgData name="Hongyu Ren" userId="7bc96adf-f21d-4408-bd4b-22f51ba54fed" providerId="ADAL" clId="{320F6AF0-9E69-4EF7-AB59-870123315F15}" dt="2021-02-15T04:59:23.351" v="13032"/>
        <pc:sldMkLst>
          <pc:docMk/>
          <pc:sldMk cId="1644343417" sldId="2013"/>
        </pc:sldMkLst>
      </pc:sldChg>
      <pc:sldChg chg="add">
        <pc:chgData name="Hongyu Ren" userId="7bc96adf-f21d-4408-bd4b-22f51ba54fed" providerId="ADAL" clId="{320F6AF0-9E69-4EF7-AB59-870123315F15}" dt="2021-02-15T04:59:23.351" v="13032"/>
        <pc:sldMkLst>
          <pc:docMk/>
          <pc:sldMk cId="1548873453" sldId="2014"/>
        </pc:sldMkLst>
      </pc:sldChg>
      <pc:sldChg chg="add">
        <pc:chgData name="Hongyu Ren" userId="7bc96adf-f21d-4408-bd4b-22f51ba54fed" providerId="ADAL" clId="{320F6AF0-9E69-4EF7-AB59-870123315F15}" dt="2021-02-15T04:59:23.351" v="13032"/>
        <pc:sldMkLst>
          <pc:docMk/>
          <pc:sldMk cId="199292303" sldId="2015"/>
        </pc:sldMkLst>
      </pc:sldChg>
      <pc:sldChg chg="add">
        <pc:chgData name="Hongyu Ren" userId="7bc96adf-f21d-4408-bd4b-22f51ba54fed" providerId="ADAL" clId="{320F6AF0-9E69-4EF7-AB59-870123315F15}" dt="2021-02-15T04:59:23.351" v="13032"/>
        <pc:sldMkLst>
          <pc:docMk/>
          <pc:sldMk cId="1806916231" sldId="2016"/>
        </pc:sldMkLst>
      </pc:sldChg>
      <pc:sldChg chg="add">
        <pc:chgData name="Hongyu Ren" userId="7bc96adf-f21d-4408-bd4b-22f51ba54fed" providerId="ADAL" clId="{320F6AF0-9E69-4EF7-AB59-870123315F15}" dt="2021-02-15T04:59:23.351" v="13032"/>
        <pc:sldMkLst>
          <pc:docMk/>
          <pc:sldMk cId="294938100" sldId="2017"/>
        </pc:sldMkLst>
      </pc:sldChg>
      <pc:sldChg chg="add">
        <pc:chgData name="Hongyu Ren" userId="7bc96adf-f21d-4408-bd4b-22f51ba54fed" providerId="ADAL" clId="{320F6AF0-9E69-4EF7-AB59-870123315F15}" dt="2021-02-15T04:59:23.351" v="13032"/>
        <pc:sldMkLst>
          <pc:docMk/>
          <pc:sldMk cId="1120310023" sldId="2018"/>
        </pc:sldMkLst>
      </pc:sldChg>
      <pc:sldChg chg="add">
        <pc:chgData name="Hongyu Ren" userId="7bc96adf-f21d-4408-bd4b-22f51ba54fed" providerId="ADAL" clId="{320F6AF0-9E69-4EF7-AB59-870123315F15}" dt="2021-02-15T04:59:23.351" v="13032"/>
        <pc:sldMkLst>
          <pc:docMk/>
          <pc:sldMk cId="1626148729" sldId="2019"/>
        </pc:sldMkLst>
      </pc:sldChg>
      <pc:sldChg chg="addSp delSp modSp add mod">
        <pc:chgData name="Hongyu Ren" userId="7bc96adf-f21d-4408-bd4b-22f51ba54fed" providerId="ADAL" clId="{320F6AF0-9E69-4EF7-AB59-870123315F15}" dt="2021-02-15T23:57:35.562" v="20241" actId="207"/>
        <pc:sldMkLst>
          <pc:docMk/>
          <pc:sldMk cId="3703356036" sldId="2020"/>
        </pc:sldMkLst>
      </pc:sldChg>
      <pc:sldChg chg="addSp delSp modSp new del mod">
        <pc:chgData name="Hongyu Ren" userId="7bc96adf-f21d-4408-bd4b-22f51ba54fed" providerId="ADAL" clId="{320F6AF0-9E69-4EF7-AB59-870123315F15}" dt="2021-02-15T06:29:12.895" v="14195" actId="47"/>
        <pc:sldMkLst>
          <pc:docMk/>
          <pc:sldMk cId="1889551257" sldId="2021"/>
        </pc:sldMkLst>
      </pc:sldChg>
      <pc:sldChg chg="addSp delSp modSp add mod">
        <pc:chgData name="Hongyu Ren" userId="7bc96adf-f21d-4408-bd4b-22f51ba54fed" providerId="ADAL" clId="{320F6AF0-9E69-4EF7-AB59-870123315F15}" dt="2021-02-16T01:07:11.498" v="20579" actId="478"/>
        <pc:sldMkLst>
          <pc:docMk/>
          <pc:sldMk cId="2881343581" sldId="2021"/>
        </pc:sldMkLst>
      </pc:sldChg>
      <pc:sldChg chg="addSp delSp modSp add mod">
        <pc:chgData name="Hongyu Ren" userId="7bc96adf-f21d-4408-bd4b-22f51ba54fed" providerId="ADAL" clId="{320F6AF0-9E69-4EF7-AB59-870123315F15}" dt="2021-02-16T01:07:13.955" v="20580" actId="478"/>
        <pc:sldMkLst>
          <pc:docMk/>
          <pc:sldMk cId="1537397754" sldId="2022"/>
        </pc:sldMkLst>
      </pc:sldChg>
      <pc:sldChg chg="addSp delSp modSp add mod">
        <pc:chgData name="Hongyu Ren" userId="7bc96adf-f21d-4408-bd4b-22f51ba54fed" providerId="ADAL" clId="{320F6AF0-9E69-4EF7-AB59-870123315F15}" dt="2021-02-15T23:58:15.526" v="20248" actId="207"/>
        <pc:sldMkLst>
          <pc:docMk/>
          <pc:sldMk cId="709856065" sldId="2023"/>
        </pc:sldMkLst>
      </pc:sldChg>
      <pc:sldChg chg="add del ord">
        <pc:chgData name="Hongyu Ren" userId="7bc96adf-f21d-4408-bd4b-22f51ba54fed" providerId="ADAL" clId="{320F6AF0-9E69-4EF7-AB59-870123315F15}" dt="2021-02-15T06:53:14.006" v="14599" actId="47"/>
        <pc:sldMkLst>
          <pc:docMk/>
          <pc:sldMk cId="3586390671" sldId="2024"/>
        </pc:sldMkLst>
      </pc:sldChg>
      <pc:sldChg chg="addSp delSp modSp add del mod">
        <pc:chgData name="Hongyu Ren" userId="7bc96adf-f21d-4408-bd4b-22f51ba54fed" providerId="ADAL" clId="{320F6AF0-9E69-4EF7-AB59-870123315F15}" dt="2021-02-16T01:26:41.104" v="21224"/>
        <pc:sldMkLst>
          <pc:docMk/>
          <pc:sldMk cId="4287663798" sldId="2024"/>
        </pc:sldMkLst>
      </pc:sldChg>
      <pc:sldChg chg="addSp delSp modSp add del mod">
        <pc:chgData name="Hongyu Ren" userId="7bc96adf-f21d-4408-bd4b-22f51ba54fed" providerId="ADAL" clId="{320F6AF0-9E69-4EF7-AB59-870123315F15}" dt="2021-02-16T01:26:44.859" v="21226"/>
        <pc:sldMkLst>
          <pc:docMk/>
          <pc:sldMk cId="1593467775" sldId="2025"/>
        </pc:sldMkLst>
      </pc:sldChg>
      <pc:sldChg chg="add del">
        <pc:chgData name="Hongyu Ren" userId="7bc96adf-f21d-4408-bd4b-22f51ba54fed" providerId="ADAL" clId="{320F6AF0-9E69-4EF7-AB59-870123315F15}" dt="2021-02-15T07:23:56.841" v="15878" actId="47"/>
        <pc:sldMkLst>
          <pc:docMk/>
          <pc:sldMk cId="995056659" sldId="2026"/>
        </pc:sldMkLst>
      </pc:sldChg>
      <pc:sldChg chg="addSp delSp modSp add mod ord">
        <pc:chgData name="Hongyu Ren" userId="7bc96adf-f21d-4408-bd4b-22f51ba54fed" providerId="ADAL" clId="{320F6AF0-9E69-4EF7-AB59-870123315F15}" dt="2021-02-16T00:00:37.793" v="20268" actId="692"/>
        <pc:sldMkLst>
          <pc:docMk/>
          <pc:sldMk cId="3506083844" sldId="2027"/>
        </pc:sldMkLst>
      </pc:sldChg>
      <pc:sldChg chg="add del">
        <pc:chgData name="Hongyu Ren" userId="7bc96adf-f21d-4408-bd4b-22f51ba54fed" providerId="ADAL" clId="{320F6AF0-9E69-4EF7-AB59-870123315F15}" dt="2021-02-15T07:21:05.301" v="15871" actId="47"/>
        <pc:sldMkLst>
          <pc:docMk/>
          <pc:sldMk cId="3971136613" sldId="2027"/>
        </pc:sldMkLst>
      </pc:sldChg>
      <pc:sldChg chg="addSp delSp modSp add mod">
        <pc:chgData name="Hongyu Ren" userId="7bc96adf-f21d-4408-bd4b-22f51ba54fed" providerId="ADAL" clId="{320F6AF0-9E69-4EF7-AB59-870123315F15}" dt="2021-02-15T23:59:11.872" v="20252" actId="207"/>
        <pc:sldMkLst>
          <pc:docMk/>
          <pc:sldMk cId="1312297531" sldId="2028"/>
        </pc:sldMkLst>
      </pc:sldChg>
      <pc:sldChg chg="addSp delSp modSp add del mod">
        <pc:chgData name="Hongyu Ren" userId="7bc96adf-f21d-4408-bd4b-22f51ba54fed" providerId="ADAL" clId="{320F6AF0-9E69-4EF7-AB59-870123315F15}" dt="2021-02-15T08:05:48.004" v="16476" actId="47"/>
        <pc:sldMkLst>
          <pc:docMk/>
          <pc:sldMk cId="3100676445" sldId="2029"/>
        </pc:sldMkLst>
      </pc:sldChg>
      <pc:sldChg chg="addSp delSp modSp add del mod">
        <pc:chgData name="Hongyu Ren" userId="7bc96adf-f21d-4408-bd4b-22f51ba54fed" providerId="ADAL" clId="{320F6AF0-9E69-4EF7-AB59-870123315F15}" dt="2021-02-15T08:05:49.449" v="16477" actId="47"/>
        <pc:sldMkLst>
          <pc:docMk/>
          <pc:sldMk cId="1951230269" sldId="2030"/>
        </pc:sldMkLst>
      </pc:sldChg>
      <pc:sldChg chg="addSp delSp modSp add mod">
        <pc:chgData name="Hongyu Ren" userId="7bc96adf-f21d-4408-bd4b-22f51ba54fed" providerId="ADAL" clId="{320F6AF0-9E69-4EF7-AB59-870123315F15}" dt="2021-02-15T23:59:27.695" v="20255" actId="207"/>
        <pc:sldMkLst>
          <pc:docMk/>
          <pc:sldMk cId="3094571271" sldId="2031"/>
        </pc:sldMkLst>
      </pc:sldChg>
      <pc:sldChg chg="addSp delSp modSp add mod">
        <pc:chgData name="Hongyu Ren" userId="7bc96adf-f21d-4408-bd4b-22f51ba54fed" providerId="ADAL" clId="{320F6AF0-9E69-4EF7-AB59-870123315F15}" dt="2021-02-16T00:00:06.524" v="20262" actId="207"/>
        <pc:sldMkLst>
          <pc:docMk/>
          <pc:sldMk cId="1226338043" sldId="2032"/>
        </pc:sldMkLst>
      </pc:sldChg>
      <pc:sldChg chg="add del">
        <pc:chgData name="Hongyu Ren" userId="7bc96adf-f21d-4408-bd4b-22f51ba54fed" providerId="ADAL" clId="{320F6AF0-9E69-4EF7-AB59-870123315F15}" dt="2021-02-15T07:55:57.558" v="16468" actId="47"/>
        <pc:sldMkLst>
          <pc:docMk/>
          <pc:sldMk cId="1672746502" sldId="2032"/>
        </pc:sldMkLst>
      </pc:sldChg>
      <pc:sldChg chg="add del">
        <pc:chgData name="Hongyu Ren" userId="7bc96adf-f21d-4408-bd4b-22f51ba54fed" providerId="ADAL" clId="{320F6AF0-9E69-4EF7-AB59-870123315F15}" dt="2021-02-15T08:08:34.950" v="16528"/>
        <pc:sldMkLst>
          <pc:docMk/>
          <pc:sldMk cId="2889029202" sldId="2032"/>
        </pc:sldMkLst>
      </pc:sldChg>
      <pc:sldChg chg="addSp delSp modSp add mod">
        <pc:chgData name="Hongyu Ren" userId="7bc96adf-f21d-4408-bd4b-22f51ba54fed" providerId="ADAL" clId="{320F6AF0-9E69-4EF7-AB59-870123315F15}" dt="2021-02-15T23:59:42.853" v="20258" actId="692"/>
        <pc:sldMkLst>
          <pc:docMk/>
          <pc:sldMk cId="2277424710" sldId="2033"/>
        </pc:sldMkLst>
      </pc:sldChg>
      <pc:sldChg chg="add del">
        <pc:chgData name="Hongyu Ren" userId="7bc96adf-f21d-4408-bd4b-22f51ba54fed" providerId="ADAL" clId="{320F6AF0-9E69-4EF7-AB59-870123315F15}" dt="2021-02-15T08:08:34.353" v="16527"/>
        <pc:sldMkLst>
          <pc:docMk/>
          <pc:sldMk cId="3157249178" sldId="2033"/>
        </pc:sldMkLst>
      </pc:sldChg>
      <pc:sldChg chg="addSp delSp modSp add mod">
        <pc:chgData name="Hongyu Ren" userId="7bc96adf-f21d-4408-bd4b-22f51ba54fed" providerId="ADAL" clId="{320F6AF0-9E69-4EF7-AB59-870123315F15}" dt="2021-02-15T23:59:51.524" v="20259" actId="207"/>
        <pc:sldMkLst>
          <pc:docMk/>
          <pc:sldMk cId="486147604" sldId="2034"/>
        </pc:sldMkLst>
      </pc:sldChg>
      <pc:sldChg chg="add del">
        <pc:chgData name="Hongyu Ren" userId="7bc96adf-f21d-4408-bd4b-22f51ba54fed" providerId="ADAL" clId="{320F6AF0-9E69-4EF7-AB59-870123315F15}" dt="2021-02-15T08:08:33.680" v="16526"/>
        <pc:sldMkLst>
          <pc:docMk/>
          <pc:sldMk cId="3873318524" sldId="2034"/>
        </pc:sldMkLst>
      </pc:sldChg>
      <pc:sldChg chg="add del">
        <pc:chgData name="Hongyu Ren" userId="7bc96adf-f21d-4408-bd4b-22f51ba54fed" providerId="ADAL" clId="{320F6AF0-9E69-4EF7-AB59-870123315F15}" dt="2021-02-15T08:26:49.398" v="16886"/>
        <pc:sldMkLst>
          <pc:docMk/>
          <pc:sldMk cId="1692643697" sldId="2035"/>
        </pc:sldMkLst>
      </pc:sldChg>
      <pc:sldChg chg="add del">
        <pc:chgData name="Hongyu Ren" userId="7bc96adf-f21d-4408-bd4b-22f51ba54fed" providerId="ADAL" clId="{320F6AF0-9E69-4EF7-AB59-870123315F15}" dt="2021-02-15T08:09:50.681" v="16549" actId="47"/>
        <pc:sldMkLst>
          <pc:docMk/>
          <pc:sldMk cId="3766688514" sldId="2035"/>
        </pc:sldMkLst>
      </pc:sldChg>
      <pc:sldChg chg="addSp delSp modSp add mod">
        <pc:chgData name="Hongyu Ren" userId="7bc96adf-f21d-4408-bd4b-22f51ba54fed" providerId="ADAL" clId="{320F6AF0-9E69-4EF7-AB59-870123315F15}" dt="2021-02-16T00:00:23.028" v="20265" actId="692"/>
        <pc:sldMkLst>
          <pc:docMk/>
          <pc:sldMk cId="3920775710" sldId="2035"/>
        </pc:sldMkLst>
      </pc:sldChg>
      <pc:sldChg chg="addSp delSp modSp add mod">
        <pc:chgData name="Hongyu Ren" userId="7bc96adf-f21d-4408-bd4b-22f51ba54fed" providerId="ADAL" clId="{320F6AF0-9E69-4EF7-AB59-870123315F15}" dt="2021-02-15T23:28:25.486" v="20232" actId="1076"/>
        <pc:sldMkLst>
          <pc:docMk/>
          <pc:sldMk cId="2774846773" sldId="2036"/>
        </pc:sldMkLst>
      </pc:sldChg>
      <pc:sldChg chg="addSp delSp modSp add mod">
        <pc:chgData name="Hongyu Ren" userId="7bc96adf-f21d-4408-bd4b-22f51ba54fed" providerId="ADAL" clId="{320F6AF0-9E69-4EF7-AB59-870123315F15}" dt="2021-02-16T01:16:55.734" v="20837" actId="20577"/>
        <pc:sldMkLst>
          <pc:docMk/>
          <pc:sldMk cId="3165330276" sldId="2037"/>
        </pc:sldMkLst>
      </pc:sldChg>
      <pc:sldChg chg="add del">
        <pc:chgData name="Hongyu Ren" userId="7bc96adf-f21d-4408-bd4b-22f51ba54fed" providerId="ADAL" clId="{320F6AF0-9E69-4EF7-AB59-870123315F15}" dt="2021-02-15T09:29:43.544" v="18843" actId="2696"/>
        <pc:sldMkLst>
          <pc:docMk/>
          <pc:sldMk cId="3217773592" sldId="2038"/>
        </pc:sldMkLst>
      </pc:sldChg>
      <pc:sldChg chg="add">
        <pc:chgData name="Hongyu Ren" userId="7bc96adf-f21d-4408-bd4b-22f51ba54fed" providerId="ADAL" clId="{320F6AF0-9E69-4EF7-AB59-870123315F15}" dt="2021-02-15T09:29:51.679" v="18844"/>
        <pc:sldMkLst>
          <pc:docMk/>
          <pc:sldMk cId="3497729721" sldId="2038"/>
        </pc:sldMkLst>
      </pc:sldChg>
      <pc:sldChg chg="delSp modSp add del mod">
        <pc:chgData name="Hongyu Ren" userId="7bc96adf-f21d-4408-bd4b-22f51ba54fed" providerId="ADAL" clId="{320F6AF0-9E69-4EF7-AB59-870123315F15}" dt="2021-02-15T09:31:28.469" v="18854" actId="2696"/>
        <pc:sldMkLst>
          <pc:docMk/>
          <pc:sldMk cId="1961321351" sldId="2039"/>
        </pc:sldMkLst>
      </pc:sldChg>
      <pc:sldChg chg="modSp add mod">
        <pc:chgData name="Hongyu Ren" userId="7bc96adf-f21d-4408-bd4b-22f51ba54fed" providerId="ADAL" clId="{320F6AF0-9E69-4EF7-AB59-870123315F15}" dt="2021-02-16T00:15:42.212" v="20423" actId="20577"/>
        <pc:sldMkLst>
          <pc:docMk/>
          <pc:sldMk cId="2502429128" sldId="2039"/>
        </pc:sldMkLst>
      </pc:sldChg>
      <pc:sldChg chg="addSp delSp modSp add mod">
        <pc:chgData name="Hongyu Ren" userId="7bc96adf-f21d-4408-bd4b-22f51ba54fed" providerId="ADAL" clId="{320F6AF0-9E69-4EF7-AB59-870123315F15}" dt="2021-02-16T00:16:04.951" v="20447"/>
        <pc:sldMkLst>
          <pc:docMk/>
          <pc:sldMk cId="979307484" sldId="2040"/>
        </pc:sldMkLst>
      </pc:sldChg>
      <pc:sldChg chg="addSp delSp modSp add del mod">
        <pc:chgData name="Hongyu Ren" userId="7bc96adf-f21d-4408-bd4b-22f51ba54fed" providerId="ADAL" clId="{320F6AF0-9E69-4EF7-AB59-870123315F15}" dt="2021-02-15T09:31:28.469" v="18854" actId="2696"/>
        <pc:sldMkLst>
          <pc:docMk/>
          <pc:sldMk cId="2912552740" sldId="2040"/>
        </pc:sldMkLst>
      </pc:sldChg>
      <pc:sldChg chg="addSp delSp modSp add mod">
        <pc:chgData name="Hongyu Ren" userId="7bc96adf-f21d-4408-bd4b-22f51ba54fed" providerId="ADAL" clId="{320F6AF0-9E69-4EF7-AB59-870123315F15}" dt="2021-02-16T00:15:49.301" v="20434" actId="20577"/>
        <pc:sldMkLst>
          <pc:docMk/>
          <pc:sldMk cId="1300497100" sldId="2041"/>
        </pc:sldMkLst>
      </pc:sldChg>
      <pc:sldChg chg="delSp modSp add del mod">
        <pc:chgData name="Hongyu Ren" userId="7bc96adf-f21d-4408-bd4b-22f51ba54fed" providerId="ADAL" clId="{320F6AF0-9E69-4EF7-AB59-870123315F15}" dt="2021-02-15T09:31:28.469" v="18854" actId="2696"/>
        <pc:sldMkLst>
          <pc:docMk/>
          <pc:sldMk cId="2977303320" sldId="2041"/>
        </pc:sldMkLst>
      </pc:sldChg>
      <pc:sldChg chg="add del ord">
        <pc:chgData name="Hongyu Ren" userId="7bc96adf-f21d-4408-bd4b-22f51ba54fed" providerId="ADAL" clId="{320F6AF0-9E69-4EF7-AB59-870123315F15}" dt="2021-02-15T09:32:31.287" v="18913" actId="2696"/>
        <pc:sldMkLst>
          <pc:docMk/>
          <pc:sldMk cId="3148470630" sldId="2042"/>
        </pc:sldMkLst>
      </pc:sldChg>
      <pc:sldChg chg="add del">
        <pc:chgData name="Hongyu Ren" userId="7bc96adf-f21d-4408-bd4b-22f51ba54fed" providerId="ADAL" clId="{320F6AF0-9E69-4EF7-AB59-870123315F15}" dt="2021-02-15T09:31:28.469" v="18854" actId="2696"/>
        <pc:sldMkLst>
          <pc:docMk/>
          <pc:sldMk cId="3636068727" sldId="2042"/>
        </pc:sldMkLst>
      </pc:sldChg>
      <pc:sldChg chg="delSp modSp add del mod">
        <pc:chgData name="Hongyu Ren" userId="7bc96adf-f21d-4408-bd4b-22f51ba54fed" providerId="ADAL" clId="{320F6AF0-9E69-4EF7-AB59-870123315F15}" dt="2021-02-15T09:31:28.469" v="18854" actId="2696"/>
        <pc:sldMkLst>
          <pc:docMk/>
          <pc:sldMk cId="160555910" sldId="2043"/>
        </pc:sldMkLst>
      </pc:sldChg>
      <pc:sldChg chg="addSp delSp modSp add mod ord">
        <pc:chgData name="Hongyu Ren" userId="7bc96adf-f21d-4408-bd4b-22f51ba54fed" providerId="ADAL" clId="{320F6AF0-9E69-4EF7-AB59-870123315F15}" dt="2021-02-16T00:15:58.957" v="20445" actId="20577"/>
        <pc:sldMkLst>
          <pc:docMk/>
          <pc:sldMk cId="1631847807" sldId="2043"/>
        </pc:sldMkLst>
      </pc:sldChg>
      <pc:sldChg chg="addSp delSp modSp add mod">
        <pc:chgData name="Hongyu Ren" userId="7bc96adf-f21d-4408-bd4b-22f51ba54fed" providerId="ADAL" clId="{320F6AF0-9E69-4EF7-AB59-870123315F15}" dt="2021-02-16T00:16:13.527" v="20449"/>
        <pc:sldMkLst>
          <pc:docMk/>
          <pc:sldMk cId="3550751102" sldId="2044"/>
        </pc:sldMkLst>
      </pc:sldChg>
      <pc:sldChg chg="addSp delSp modSp add mod">
        <pc:chgData name="Hongyu Ren" userId="7bc96adf-f21d-4408-bd4b-22f51ba54fed" providerId="ADAL" clId="{320F6AF0-9E69-4EF7-AB59-870123315F15}" dt="2021-02-16T00:06:49.274" v="20346" actId="692"/>
        <pc:sldMkLst>
          <pc:docMk/>
          <pc:sldMk cId="1400628722" sldId="2045"/>
        </pc:sldMkLst>
      </pc:sldChg>
      <pc:sldChg chg="add del">
        <pc:chgData name="Hongyu Ren" userId="7bc96adf-f21d-4408-bd4b-22f51ba54fed" providerId="ADAL" clId="{320F6AF0-9E69-4EF7-AB59-870123315F15}" dt="2021-02-15T10:08:54.055" v="19373" actId="47"/>
        <pc:sldMkLst>
          <pc:docMk/>
          <pc:sldMk cId="3282538682" sldId="2045"/>
        </pc:sldMkLst>
      </pc:sldChg>
      <pc:sldChg chg="addSp delSp modSp add del mod">
        <pc:chgData name="Hongyu Ren" userId="7bc96adf-f21d-4408-bd4b-22f51ba54fed" providerId="ADAL" clId="{320F6AF0-9E69-4EF7-AB59-870123315F15}" dt="2021-02-15T10:14:01.234" v="19413" actId="47"/>
        <pc:sldMkLst>
          <pc:docMk/>
          <pc:sldMk cId="3880066870" sldId="2045"/>
        </pc:sldMkLst>
      </pc:sldChg>
      <pc:sldChg chg="delSp add del mod">
        <pc:chgData name="Hongyu Ren" userId="7bc96adf-f21d-4408-bd4b-22f51ba54fed" providerId="ADAL" clId="{320F6AF0-9E69-4EF7-AB59-870123315F15}" dt="2021-02-15T10:11:23.842" v="19379" actId="47"/>
        <pc:sldMkLst>
          <pc:docMk/>
          <pc:sldMk cId="1324880677" sldId="2046"/>
        </pc:sldMkLst>
      </pc:sldChg>
      <pc:sldChg chg="addSp delSp modSp add mod">
        <pc:chgData name="Hongyu Ren" userId="7bc96adf-f21d-4408-bd4b-22f51ba54fed" providerId="ADAL" clId="{320F6AF0-9E69-4EF7-AB59-870123315F15}" dt="2021-02-16T00:07:15.074" v="20351" actId="207"/>
        <pc:sldMkLst>
          <pc:docMk/>
          <pc:sldMk cId="4030162240" sldId="2046"/>
        </pc:sldMkLst>
      </pc:sldChg>
      <pc:sldChg chg="addSp delSp modSp add mod">
        <pc:chgData name="Hongyu Ren" userId="7bc96adf-f21d-4408-bd4b-22f51ba54fed" providerId="ADAL" clId="{320F6AF0-9E69-4EF7-AB59-870123315F15}" dt="2021-02-16T00:07:39.728" v="20356" actId="207"/>
        <pc:sldMkLst>
          <pc:docMk/>
          <pc:sldMk cId="2173238013" sldId="2047"/>
        </pc:sldMkLst>
      </pc:sldChg>
      <pc:sldChg chg="addSp delSp modSp add del mod">
        <pc:chgData name="Hongyu Ren" userId="7bc96adf-f21d-4408-bd4b-22f51ba54fed" providerId="ADAL" clId="{320F6AF0-9E69-4EF7-AB59-870123315F15}" dt="2021-02-15T10:48:08.558" v="20091" actId="47"/>
        <pc:sldMkLst>
          <pc:docMk/>
          <pc:sldMk cId="667234762" sldId="2048"/>
        </pc:sldMkLst>
      </pc:sldChg>
      <pc:sldChg chg="delSp modSp add mod">
        <pc:chgData name="Hongyu Ren" userId="7bc96adf-f21d-4408-bd4b-22f51ba54fed" providerId="ADAL" clId="{320F6AF0-9E69-4EF7-AB59-870123315F15}" dt="2021-02-16T00:08:16.603" v="20362" actId="207"/>
        <pc:sldMkLst>
          <pc:docMk/>
          <pc:sldMk cId="1607959144" sldId="2049"/>
        </pc:sldMkLst>
      </pc:sldChg>
      <pc:sldChg chg="addSp delSp modSp add mod">
        <pc:chgData name="Hongyu Ren" userId="7bc96adf-f21d-4408-bd4b-22f51ba54fed" providerId="ADAL" clId="{320F6AF0-9E69-4EF7-AB59-870123315F15}" dt="2021-02-16T00:08:44.073" v="20367" actId="692"/>
        <pc:sldMkLst>
          <pc:docMk/>
          <pc:sldMk cId="1335968091" sldId="2050"/>
        </pc:sldMkLst>
      </pc:sldChg>
      <pc:sldChg chg="addSp delSp modSp add mod">
        <pc:chgData name="Hongyu Ren" userId="7bc96adf-f21d-4408-bd4b-22f51ba54fed" providerId="ADAL" clId="{320F6AF0-9E69-4EF7-AB59-870123315F15}" dt="2021-02-16T00:09:10.673" v="20372" actId="692"/>
        <pc:sldMkLst>
          <pc:docMk/>
          <pc:sldMk cId="127635291" sldId="2051"/>
        </pc:sldMkLst>
      </pc:sldChg>
      <pc:sldChg chg="modSp mod">
        <pc:chgData name="Hongyu Ren" userId="7bc96adf-f21d-4408-bd4b-22f51ba54fed" providerId="ADAL" clId="{320F6AF0-9E69-4EF7-AB59-870123315F15}" dt="2021-02-15T23:26:31.140" v="20203" actId="20577"/>
        <pc:sldMkLst>
          <pc:docMk/>
          <pc:sldMk cId="3846176827" sldId="2053"/>
        </pc:sldMkLst>
      </pc:sldChg>
      <pc:sldChg chg="modSp mod">
        <pc:chgData name="Hongyu Ren" userId="7bc96adf-f21d-4408-bd4b-22f51ba54fed" providerId="ADAL" clId="{320F6AF0-9E69-4EF7-AB59-870123315F15}" dt="2021-02-16T00:11:46.739" v="20385" actId="207"/>
        <pc:sldMkLst>
          <pc:docMk/>
          <pc:sldMk cId="3986648044" sldId="2054"/>
        </pc:sldMkLst>
      </pc:sldChg>
    </pc:docChg>
  </pc:docChgLst>
  <pc:docChgLst>
    <pc:chgData name="Jure Leskovec" userId="c3375773-ce7f-444d-a7c6-e358fb579a72" providerId="ADAL" clId="{0124171C-50ED-5549-BDAA-2179888A2579}"/>
    <pc:docChg chg="undo custSel addSld delSld modSld sldOrd modShowInfo">
      <pc:chgData name="Jure Leskovec" userId="c3375773-ce7f-444d-a7c6-e358fb579a72" providerId="ADAL" clId="{0124171C-50ED-5549-BDAA-2179888A2579}" dt="2021-02-11T18:30:06.200" v="5363" actId="1037"/>
      <pc:docMkLst>
        <pc:docMk/>
      </pc:docMkLst>
      <pc:sldChg chg="modSp mod">
        <pc:chgData name="Jure Leskovec" userId="c3375773-ce7f-444d-a7c6-e358fb579a72" providerId="ADAL" clId="{0124171C-50ED-5549-BDAA-2179888A2579}" dt="2021-02-10T17:06:00.721" v="4" actId="20577"/>
        <pc:sldMkLst>
          <pc:docMk/>
          <pc:sldMk cId="0" sldId="256"/>
        </pc:sldMkLst>
      </pc:sldChg>
      <pc:sldChg chg="add">
        <pc:chgData name="Jure Leskovec" userId="c3375773-ce7f-444d-a7c6-e358fb579a72" providerId="ADAL" clId="{0124171C-50ED-5549-BDAA-2179888A2579}" dt="2021-02-10T17:21:34.765" v="940"/>
        <pc:sldMkLst>
          <pc:docMk/>
          <pc:sldMk cId="627966434" sldId="336"/>
        </pc:sldMkLst>
      </pc:sldChg>
      <pc:sldChg chg="addSp modSp del mod modShow">
        <pc:chgData name="Jure Leskovec" userId="c3375773-ce7f-444d-a7c6-e358fb579a72" providerId="ADAL" clId="{0124171C-50ED-5549-BDAA-2179888A2579}" dt="2021-02-10T17:21:29.280" v="939" actId="2696"/>
        <pc:sldMkLst>
          <pc:docMk/>
          <pc:sldMk cId="3320928253" sldId="336"/>
        </pc:sldMkLst>
      </pc:sldChg>
      <pc:sldChg chg="del mod modShow">
        <pc:chgData name="Jure Leskovec" userId="c3375773-ce7f-444d-a7c6-e358fb579a72" providerId="ADAL" clId="{0124171C-50ED-5549-BDAA-2179888A2579}" dt="2021-02-10T17:21:29.280" v="939" actId="2696"/>
        <pc:sldMkLst>
          <pc:docMk/>
          <pc:sldMk cId="1851004025" sldId="347"/>
        </pc:sldMkLst>
      </pc:sldChg>
      <pc:sldChg chg="add">
        <pc:chgData name="Jure Leskovec" userId="c3375773-ce7f-444d-a7c6-e358fb579a72" providerId="ADAL" clId="{0124171C-50ED-5549-BDAA-2179888A2579}" dt="2021-02-10T17:21:34.765" v="940"/>
        <pc:sldMkLst>
          <pc:docMk/>
          <pc:sldMk cId="1948816305" sldId="347"/>
        </pc:sldMkLst>
      </pc:sldChg>
      <pc:sldChg chg="modSp mod">
        <pc:chgData name="Jure Leskovec" userId="c3375773-ce7f-444d-a7c6-e358fb579a72" providerId="ADAL" clId="{0124171C-50ED-5549-BDAA-2179888A2579}" dt="2021-02-11T18:06:47.359" v="5287" actId="20577"/>
        <pc:sldMkLst>
          <pc:docMk/>
          <pc:sldMk cId="1437333780" sldId="406"/>
        </pc:sldMkLst>
      </pc:sldChg>
      <pc:sldChg chg="modSp">
        <pc:chgData name="Jure Leskovec" userId="c3375773-ce7f-444d-a7c6-e358fb579a72" providerId="ADAL" clId="{0124171C-50ED-5549-BDAA-2179888A2579}" dt="2021-02-10T17:23:11.369" v="1046" actId="20577"/>
        <pc:sldMkLst>
          <pc:docMk/>
          <pc:sldMk cId="292767127" sldId="717"/>
        </pc:sldMkLst>
      </pc:sldChg>
      <pc:sldChg chg="addSp modSp">
        <pc:chgData name="Jure Leskovec" userId="c3375773-ce7f-444d-a7c6-e358fb579a72" providerId="ADAL" clId="{0124171C-50ED-5549-BDAA-2179888A2579}" dt="2021-02-10T17:24:26.446" v="1179"/>
        <pc:sldMkLst>
          <pc:docMk/>
          <pc:sldMk cId="1434328833" sldId="757"/>
        </pc:sldMkLst>
      </pc:sldChg>
      <pc:sldChg chg="addSp modSp mod">
        <pc:chgData name="Jure Leskovec" userId="c3375773-ce7f-444d-a7c6-e358fb579a72" providerId="ADAL" clId="{0124171C-50ED-5549-BDAA-2179888A2579}" dt="2021-02-10T17:24:23.810" v="1178" actId="20577"/>
        <pc:sldMkLst>
          <pc:docMk/>
          <pc:sldMk cId="2725183285" sldId="758"/>
        </pc:sldMkLst>
      </pc:sldChg>
      <pc:sldChg chg="addSp modSp">
        <pc:chgData name="Jure Leskovec" userId="c3375773-ce7f-444d-a7c6-e358fb579a72" providerId="ADAL" clId="{0124171C-50ED-5549-BDAA-2179888A2579}" dt="2021-02-10T17:24:27.242" v="1180"/>
        <pc:sldMkLst>
          <pc:docMk/>
          <pc:sldMk cId="3857827037" sldId="759"/>
        </pc:sldMkLst>
      </pc:sldChg>
      <pc:sldChg chg="addSp modSp mod">
        <pc:chgData name="Jure Leskovec" userId="c3375773-ce7f-444d-a7c6-e358fb579a72" providerId="ADAL" clId="{0124171C-50ED-5549-BDAA-2179888A2579}" dt="2021-02-11T04:08:40.718" v="4428" actId="5793"/>
        <pc:sldMkLst>
          <pc:docMk/>
          <pc:sldMk cId="268342245" sldId="762"/>
        </pc:sldMkLst>
      </pc:sldChg>
      <pc:sldChg chg="mod modShow">
        <pc:chgData name="Jure Leskovec" userId="c3375773-ce7f-444d-a7c6-e358fb579a72" providerId="ADAL" clId="{0124171C-50ED-5549-BDAA-2179888A2579}" dt="2021-02-10T17:44:43.794" v="2324" actId="729"/>
        <pc:sldMkLst>
          <pc:docMk/>
          <pc:sldMk cId="3122582280" sldId="893"/>
        </pc:sldMkLst>
      </pc:sldChg>
      <pc:sldChg chg="mod modShow">
        <pc:chgData name="Jure Leskovec" userId="c3375773-ce7f-444d-a7c6-e358fb579a72" providerId="ADAL" clId="{0124171C-50ED-5549-BDAA-2179888A2579}" dt="2021-02-10T17:44:43.794" v="2324" actId="729"/>
        <pc:sldMkLst>
          <pc:docMk/>
          <pc:sldMk cId="1569037612" sldId="898"/>
        </pc:sldMkLst>
      </pc:sldChg>
      <pc:sldChg chg="mod modShow">
        <pc:chgData name="Jure Leskovec" userId="c3375773-ce7f-444d-a7c6-e358fb579a72" providerId="ADAL" clId="{0124171C-50ED-5549-BDAA-2179888A2579}" dt="2021-02-10T17:44:43.794" v="2324" actId="729"/>
        <pc:sldMkLst>
          <pc:docMk/>
          <pc:sldMk cId="1676688750" sldId="899"/>
        </pc:sldMkLst>
      </pc:sldChg>
      <pc:sldChg chg="mod modShow">
        <pc:chgData name="Jure Leskovec" userId="c3375773-ce7f-444d-a7c6-e358fb579a72" providerId="ADAL" clId="{0124171C-50ED-5549-BDAA-2179888A2579}" dt="2021-02-10T17:44:43.794" v="2324" actId="729"/>
        <pc:sldMkLst>
          <pc:docMk/>
          <pc:sldMk cId="3114651225" sldId="934"/>
        </pc:sldMkLst>
      </pc:sldChg>
      <pc:sldChg chg="mod modShow">
        <pc:chgData name="Jure Leskovec" userId="c3375773-ce7f-444d-a7c6-e358fb579a72" providerId="ADAL" clId="{0124171C-50ED-5549-BDAA-2179888A2579}" dt="2021-02-10T17:44:43.794" v="2324" actId="729"/>
        <pc:sldMkLst>
          <pc:docMk/>
          <pc:sldMk cId="1918005110" sldId="1002"/>
        </pc:sldMkLst>
      </pc:sldChg>
      <pc:sldChg chg="add">
        <pc:chgData name="Jure Leskovec" userId="c3375773-ce7f-444d-a7c6-e358fb579a72" providerId="ADAL" clId="{0124171C-50ED-5549-BDAA-2179888A2579}" dt="2021-02-10T17:21:34.765" v="940"/>
        <pc:sldMkLst>
          <pc:docMk/>
          <pc:sldMk cId="40475037" sldId="1646"/>
        </pc:sldMkLst>
      </pc:sldChg>
      <pc:sldChg chg="del mod modShow">
        <pc:chgData name="Jure Leskovec" userId="c3375773-ce7f-444d-a7c6-e358fb579a72" providerId="ADAL" clId="{0124171C-50ED-5549-BDAA-2179888A2579}" dt="2021-02-10T17:21:29.280" v="939" actId="2696"/>
        <pc:sldMkLst>
          <pc:docMk/>
          <pc:sldMk cId="4214537162" sldId="1646"/>
        </pc:sldMkLst>
      </pc:sldChg>
      <pc:sldChg chg="del mod modShow">
        <pc:chgData name="Jure Leskovec" userId="c3375773-ce7f-444d-a7c6-e358fb579a72" providerId="ADAL" clId="{0124171C-50ED-5549-BDAA-2179888A2579}" dt="2021-02-10T17:21:29.280" v="939" actId="2696"/>
        <pc:sldMkLst>
          <pc:docMk/>
          <pc:sldMk cId="1006390148" sldId="1654"/>
        </pc:sldMkLst>
      </pc:sldChg>
      <pc:sldChg chg="add">
        <pc:chgData name="Jure Leskovec" userId="c3375773-ce7f-444d-a7c6-e358fb579a72" providerId="ADAL" clId="{0124171C-50ED-5549-BDAA-2179888A2579}" dt="2021-02-10T17:21:34.765" v="940"/>
        <pc:sldMkLst>
          <pc:docMk/>
          <pc:sldMk cId="1411463265" sldId="1654"/>
        </pc:sldMkLst>
      </pc:sldChg>
      <pc:sldChg chg="add">
        <pc:chgData name="Jure Leskovec" userId="c3375773-ce7f-444d-a7c6-e358fb579a72" providerId="ADAL" clId="{0124171C-50ED-5549-BDAA-2179888A2579}" dt="2021-02-10T17:21:34.765" v="940"/>
        <pc:sldMkLst>
          <pc:docMk/>
          <pc:sldMk cId="2652465236" sldId="1655"/>
        </pc:sldMkLst>
      </pc:sldChg>
      <pc:sldChg chg="del mod modShow">
        <pc:chgData name="Jure Leskovec" userId="c3375773-ce7f-444d-a7c6-e358fb579a72" providerId="ADAL" clId="{0124171C-50ED-5549-BDAA-2179888A2579}" dt="2021-02-10T17:21:29.280" v="939" actId="2696"/>
        <pc:sldMkLst>
          <pc:docMk/>
          <pc:sldMk cId="3211060899" sldId="1655"/>
        </pc:sldMkLst>
      </pc:sldChg>
      <pc:sldChg chg="del">
        <pc:chgData name="Jure Leskovec" userId="c3375773-ce7f-444d-a7c6-e358fb579a72" providerId="ADAL" clId="{0124171C-50ED-5549-BDAA-2179888A2579}" dt="2021-02-10T17:21:38.690" v="941" actId="2696"/>
        <pc:sldMkLst>
          <pc:docMk/>
          <pc:sldMk cId="1177498267" sldId="1727"/>
        </pc:sldMkLst>
      </pc:sldChg>
      <pc:sldChg chg="add">
        <pc:chgData name="Jure Leskovec" userId="c3375773-ce7f-444d-a7c6-e358fb579a72" providerId="ADAL" clId="{0124171C-50ED-5549-BDAA-2179888A2579}" dt="2021-02-10T17:21:43.187" v="942"/>
        <pc:sldMkLst>
          <pc:docMk/>
          <pc:sldMk cId="1987594504" sldId="1727"/>
        </pc:sldMkLst>
      </pc:sldChg>
      <pc:sldChg chg="mod modShow">
        <pc:chgData name="Jure Leskovec" userId="c3375773-ce7f-444d-a7c6-e358fb579a72" providerId="ADAL" clId="{0124171C-50ED-5549-BDAA-2179888A2579}" dt="2021-02-10T17:44:43.794" v="2324" actId="729"/>
        <pc:sldMkLst>
          <pc:docMk/>
          <pc:sldMk cId="2120885091" sldId="1768"/>
        </pc:sldMkLst>
      </pc:sldChg>
      <pc:sldChg chg="addSp modSp mod modShow">
        <pc:chgData name="Jure Leskovec" userId="c3375773-ce7f-444d-a7c6-e358fb579a72" providerId="ADAL" clId="{0124171C-50ED-5549-BDAA-2179888A2579}" dt="2021-02-10T17:45:16.269" v="2400" actId="20577"/>
        <pc:sldMkLst>
          <pc:docMk/>
          <pc:sldMk cId="3558326903" sldId="1769"/>
        </pc:sldMkLst>
      </pc:sldChg>
      <pc:sldChg chg="modSp mod">
        <pc:chgData name="Jure Leskovec" userId="c3375773-ce7f-444d-a7c6-e358fb579a72" providerId="ADAL" clId="{0124171C-50ED-5549-BDAA-2179888A2579}" dt="2021-02-11T03:45:44.231" v="3200" actId="20577"/>
        <pc:sldMkLst>
          <pc:docMk/>
          <pc:sldMk cId="263159763" sldId="1777"/>
        </pc:sldMkLst>
      </pc:sldChg>
      <pc:sldChg chg="mod modShow">
        <pc:chgData name="Jure Leskovec" userId="c3375773-ce7f-444d-a7c6-e358fb579a72" providerId="ADAL" clId="{0124171C-50ED-5549-BDAA-2179888A2579}" dt="2021-02-10T17:44:43.794" v="2324" actId="729"/>
        <pc:sldMkLst>
          <pc:docMk/>
          <pc:sldMk cId="3404117381" sldId="1778"/>
        </pc:sldMkLst>
      </pc:sldChg>
      <pc:sldChg chg="mod modShow">
        <pc:chgData name="Jure Leskovec" userId="c3375773-ce7f-444d-a7c6-e358fb579a72" providerId="ADAL" clId="{0124171C-50ED-5549-BDAA-2179888A2579}" dt="2021-02-10T17:44:43.794" v="2324" actId="729"/>
        <pc:sldMkLst>
          <pc:docMk/>
          <pc:sldMk cId="1084791388" sldId="1779"/>
        </pc:sldMkLst>
      </pc:sldChg>
      <pc:sldChg chg="modSp mod">
        <pc:chgData name="Jure Leskovec" userId="c3375773-ce7f-444d-a7c6-e358fb579a72" providerId="ADAL" clId="{0124171C-50ED-5549-BDAA-2179888A2579}" dt="2021-02-11T03:47:29.678" v="3250" actId="20577"/>
        <pc:sldMkLst>
          <pc:docMk/>
          <pc:sldMk cId="2201860293" sldId="1780"/>
        </pc:sldMkLst>
      </pc:sldChg>
      <pc:sldChg chg="mod modShow">
        <pc:chgData name="Jure Leskovec" userId="c3375773-ce7f-444d-a7c6-e358fb579a72" providerId="ADAL" clId="{0124171C-50ED-5549-BDAA-2179888A2579}" dt="2021-02-10T17:44:43.794" v="2324" actId="729"/>
        <pc:sldMkLst>
          <pc:docMk/>
          <pc:sldMk cId="1789082015" sldId="1781"/>
        </pc:sldMkLst>
      </pc:sldChg>
      <pc:sldChg chg="addSp delSp modSp mod">
        <pc:chgData name="Jure Leskovec" userId="c3375773-ce7f-444d-a7c6-e358fb579a72" providerId="ADAL" clId="{0124171C-50ED-5549-BDAA-2179888A2579}" dt="2021-02-11T03:43:53.602" v="3115" actId="5793"/>
        <pc:sldMkLst>
          <pc:docMk/>
          <pc:sldMk cId="3000673541" sldId="1782"/>
        </pc:sldMkLst>
      </pc:sldChg>
      <pc:sldChg chg="mod modShow">
        <pc:chgData name="Jure Leskovec" userId="c3375773-ce7f-444d-a7c6-e358fb579a72" providerId="ADAL" clId="{0124171C-50ED-5549-BDAA-2179888A2579}" dt="2021-02-10T17:44:43.794" v="2324" actId="729"/>
        <pc:sldMkLst>
          <pc:docMk/>
          <pc:sldMk cId="243603536" sldId="1783"/>
        </pc:sldMkLst>
      </pc:sldChg>
      <pc:sldChg chg="mod modShow">
        <pc:chgData name="Jure Leskovec" userId="c3375773-ce7f-444d-a7c6-e358fb579a72" providerId="ADAL" clId="{0124171C-50ED-5549-BDAA-2179888A2579}" dt="2021-02-10T17:44:43.794" v="2324" actId="729"/>
        <pc:sldMkLst>
          <pc:docMk/>
          <pc:sldMk cId="247044387" sldId="1784"/>
        </pc:sldMkLst>
      </pc:sldChg>
      <pc:sldChg chg="mod modShow">
        <pc:chgData name="Jure Leskovec" userId="c3375773-ce7f-444d-a7c6-e358fb579a72" providerId="ADAL" clId="{0124171C-50ED-5549-BDAA-2179888A2579}" dt="2021-02-10T17:44:43.794" v="2324" actId="729"/>
        <pc:sldMkLst>
          <pc:docMk/>
          <pc:sldMk cId="3852277924" sldId="1785"/>
        </pc:sldMkLst>
      </pc:sldChg>
      <pc:sldChg chg="mod modShow">
        <pc:chgData name="Jure Leskovec" userId="c3375773-ce7f-444d-a7c6-e358fb579a72" providerId="ADAL" clId="{0124171C-50ED-5549-BDAA-2179888A2579}" dt="2021-02-10T17:44:43.794" v="2324" actId="729"/>
        <pc:sldMkLst>
          <pc:docMk/>
          <pc:sldMk cId="1353218368" sldId="1786"/>
        </pc:sldMkLst>
      </pc:sldChg>
      <pc:sldChg chg="modSp mod">
        <pc:chgData name="Jure Leskovec" userId="c3375773-ce7f-444d-a7c6-e358fb579a72" providerId="ADAL" clId="{0124171C-50ED-5549-BDAA-2179888A2579}" dt="2021-02-11T03:46:31.582" v="3242" actId="20577"/>
        <pc:sldMkLst>
          <pc:docMk/>
          <pc:sldMk cId="1748884919" sldId="1787"/>
        </pc:sldMkLst>
      </pc:sldChg>
      <pc:sldChg chg="mod modShow">
        <pc:chgData name="Jure Leskovec" userId="c3375773-ce7f-444d-a7c6-e358fb579a72" providerId="ADAL" clId="{0124171C-50ED-5549-BDAA-2179888A2579}" dt="2021-02-10T17:44:43.794" v="2324" actId="729"/>
        <pc:sldMkLst>
          <pc:docMk/>
          <pc:sldMk cId="2687738480" sldId="1788"/>
        </pc:sldMkLst>
      </pc:sldChg>
      <pc:sldChg chg="addSp delSp modSp mod">
        <pc:chgData name="Jure Leskovec" userId="c3375773-ce7f-444d-a7c6-e358fb579a72" providerId="ADAL" clId="{0124171C-50ED-5549-BDAA-2179888A2579}" dt="2021-02-11T03:48:07.573" v="3316" actId="478"/>
        <pc:sldMkLst>
          <pc:docMk/>
          <pc:sldMk cId="778877517" sldId="1789"/>
        </pc:sldMkLst>
      </pc:sldChg>
      <pc:sldChg chg="addSp delSp modSp mod">
        <pc:chgData name="Jure Leskovec" userId="c3375773-ce7f-444d-a7c6-e358fb579a72" providerId="ADAL" clId="{0124171C-50ED-5549-BDAA-2179888A2579}" dt="2021-02-11T03:48:04.314" v="3314" actId="1038"/>
        <pc:sldMkLst>
          <pc:docMk/>
          <pc:sldMk cId="3513096967" sldId="1790"/>
        </pc:sldMkLst>
      </pc:sldChg>
      <pc:sldChg chg="mod modShow">
        <pc:chgData name="Jure Leskovec" userId="c3375773-ce7f-444d-a7c6-e358fb579a72" providerId="ADAL" clId="{0124171C-50ED-5549-BDAA-2179888A2579}" dt="2021-02-10T17:44:43.794" v="2324" actId="729"/>
        <pc:sldMkLst>
          <pc:docMk/>
          <pc:sldMk cId="1602624666" sldId="1791"/>
        </pc:sldMkLst>
      </pc:sldChg>
      <pc:sldChg chg="mod modShow">
        <pc:chgData name="Jure Leskovec" userId="c3375773-ce7f-444d-a7c6-e358fb579a72" providerId="ADAL" clId="{0124171C-50ED-5549-BDAA-2179888A2579}" dt="2021-02-10T17:44:43.794" v="2324" actId="729"/>
        <pc:sldMkLst>
          <pc:docMk/>
          <pc:sldMk cId="2567339077" sldId="1792"/>
        </pc:sldMkLst>
      </pc:sldChg>
      <pc:sldChg chg="mod modShow">
        <pc:chgData name="Jure Leskovec" userId="c3375773-ce7f-444d-a7c6-e358fb579a72" providerId="ADAL" clId="{0124171C-50ED-5549-BDAA-2179888A2579}" dt="2021-02-10T17:44:43.794" v="2324" actId="729"/>
        <pc:sldMkLst>
          <pc:docMk/>
          <pc:sldMk cId="1831072911" sldId="1793"/>
        </pc:sldMkLst>
      </pc:sldChg>
      <pc:sldChg chg="del mod modShow">
        <pc:chgData name="Jure Leskovec" userId="c3375773-ce7f-444d-a7c6-e358fb579a72" providerId="ADAL" clId="{0124171C-50ED-5549-BDAA-2179888A2579}" dt="2021-02-10T17:21:29.280" v="939" actId="2696"/>
        <pc:sldMkLst>
          <pc:docMk/>
          <pc:sldMk cId="369625458" sldId="1794"/>
        </pc:sldMkLst>
      </pc:sldChg>
      <pc:sldChg chg="add">
        <pc:chgData name="Jure Leskovec" userId="c3375773-ce7f-444d-a7c6-e358fb579a72" providerId="ADAL" clId="{0124171C-50ED-5549-BDAA-2179888A2579}" dt="2021-02-10T17:21:34.765" v="940"/>
        <pc:sldMkLst>
          <pc:docMk/>
          <pc:sldMk cId="906853500" sldId="1794"/>
        </pc:sldMkLst>
      </pc:sldChg>
      <pc:sldChg chg="mod modShow">
        <pc:chgData name="Jure Leskovec" userId="c3375773-ce7f-444d-a7c6-e358fb579a72" providerId="ADAL" clId="{0124171C-50ED-5549-BDAA-2179888A2579}" dt="2021-02-10T17:44:43.794" v="2324" actId="729"/>
        <pc:sldMkLst>
          <pc:docMk/>
          <pc:sldMk cId="2904522892" sldId="1795"/>
        </pc:sldMkLst>
      </pc:sldChg>
      <pc:sldChg chg="modSp mod">
        <pc:chgData name="Jure Leskovec" userId="c3375773-ce7f-444d-a7c6-e358fb579a72" providerId="ADAL" clId="{0124171C-50ED-5549-BDAA-2179888A2579}" dt="2021-02-11T03:49:40.760" v="3340" actId="207"/>
        <pc:sldMkLst>
          <pc:docMk/>
          <pc:sldMk cId="32967307" sldId="1796"/>
        </pc:sldMkLst>
      </pc:sldChg>
      <pc:sldChg chg="modSp mod">
        <pc:chgData name="Jure Leskovec" userId="c3375773-ce7f-444d-a7c6-e358fb579a72" providerId="ADAL" clId="{0124171C-50ED-5549-BDAA-2179888A2579}" dt="2021-02-11T03:50:55.634" v="3372" actId="207"/>
        <pc:sldMkLst>
          <pc:docMk/>
          <pc:sldMk cId="2883708281" sldId="1797"/>
        </pc:sldMkLst>
      </pc:sldChg>
      <pc:sldChg chg="addSp delSp modSp mod">
        <pc:chgData name="Jure Leskovec" userId="c3375773-ce7f-444d-a7c6-e358fb579a72" providerId="ADAL" clId="{0124171C-50ED-5549-BDAA-2179888A2579}" dt="2021-02-11T03:52:28.492" v="3471" actId="1076"/>
        <pc:sldMkLst>
          <pc:docMk/>
          <pc:sldMk cId="3950710855" sldId="1800"/>
        </pc:sldMkLst>
      </pc:sldChg>
      <pc:sldChg chg="modSp mod">
        <pc:chgData name="Jure Leskovec" userId="c3375773-ce7f-444d-a7c6-e358fb579a72" providerId="ADAL" clId="{0124171C-50ED-5549-BDAA-2179888A2579}" dt="2021-02-11T03:55:14.510" v="3586" actId="14100"/>
        <pc:sldMkLst>
          <pc:docMk/>
          <pc:sldMk cId="2517161336" sldId="1801"/>
        </pc:sldMkLst>
      </pc:sldChg>
      <pc:sldChg chg="modSp mod">
        <pc:chgData name="Jure Leskovec" userId="c3375773-ce7f-444d-a7c6-e358fb579a72" providerId="ADAL" clId="{0124171C-50ED-5549-BDAA-2179888A2579}" dt="2021-02-11T03:55:24.124" v="3588" actId="113"/>
        <pc:sldMkLst>
          <pc:docMk/>
          <pc:sldMk cId="774168048" sldId="1802"/>
        </pc:sldMkLst>
      </pc:sldChg>
      <pc:sldChg chg="modSp mod">
        <pc:chgData name="Jure Leskovec" userId="c3375773-ce7f-444d-a7c6-e358fb579a72" providerId="ADAL" clId="{0124171C-50ED-5549-BDAA-2179888A2579}" dt="2021-02-10T17:22:27.779" v="1032" actId="20577"/>
        <pc:sldMkLst>
          <pc:docMk/>
          <pc:sldMk cId="266227550" sldId="1804"/>
        </pc:sldMkLst>
      </pc:sldChg>
      <pc:sldChg chg="add">
        <pc:chgData name="Jure Leskovec" userId="c3375773-ce7f-444d-a7c6-e358fb579a72" providerId="ADAL" clId="{0124171C-50ED-5549-BDAA-2179888A2579}" dt="2021-02-10T17:21:43.187" v="942"/>
        <pc:sldMkLst>
          <pc:docMk/>
          <pc:sldMk cId="599361227" sldId="1805"/>
        </pc:sldMkLst>
      </pc:sldChg>
      <pc:sldChg chg="del">
        <pc:chgData name="Jure Leskovec" userId="c3375773-ce7f-444d-a7c6-e358fb579a72" providerId="ADAL" clId="{0124171C-50ED-5549-BDAA-2179888A2579}" dt="2021-02-10T17:21:38.690" v="941" actId="2696"/>
        <pc:sldMkLst>
          <pc:docMk/>
          <pc:sldMk cId="770150224" sldId="1805"/>
        </pc:sldMkLst>
      </pc:sldChg>
      <pc:sldChg chg="add">
        <pc:chgData name="Jure Leskovec" userId="c3375773-ce7f-444d-a7c6-e358fb579a72" providerId="ADAL" clId="{0124171C-50ED-5549-BDAA-2179888A2579}" dt="2021-02-10T17:21:43.187" v="942"/>
        <pc:sldMkLst>
          <pc:docMk/>
          <pc:sldMk cId="367229764" sldId="1806"/>
        </pc:sldMkLst>
      </pc:sldChg>
      <pc:sldChg chg="del">
        <pc:chgData name="Jure Leskovec" userId="c3375773-ce7f-444d-a7c6-e358fb579a72" providerId="ADAL" clId="{0124171C-50ED-5549-BDAA-2179888A2579}" dt="2021-02-10T17:21:38.690" v="941" actId="2696"/>
        <pc:sldMkLst>
          <pc:docMk/>
          <pc:sldMk cId="1654978367" sldId="1806"/>
        </pc:sldMkLst>
      </pc:sldChg>
      <pc:sldChg chg="del">
        <pc:chgData name="Jure Leskovec" userId="c3375773-ce7f-444d-a7c6-e358fb579a72" providerId="ADAL" clId="{0124171C-50ED-5549-BDAA-2179888A2579}" dt="2021-02-10T17:21:38.690" v="941" actId="2696"/>
        <pc:sldMkLst>
          <pc:docMk/>
          <pc:sldMk cId="1814548602" sldId="1807"/>
        </pc:sldMkLst>
      </pc:sldChg>
      <pc:sldChg chg="add">
        <pc:chgData name="Jure Leskovec" userId="c3375773-ce7f-444d-a7c6-e358fb579a72" providerId="ADAL" clId="{0124171C-50ED-5549-BDAA-2179888A2579}" dt="2021-02-10T17:21:43.187" v="942"/>
        <pc:sldMkLst>
          <pc:docMk/>
          <pc:sldMk cId="4015162404" sldId="1807"/>
        </pc:sldMkLst>
      </pc:sldChg>
      <pc:sldChg chg="modSp mod">
        <pc:chgData name="Jure Leskovec" userId="c3375773-ce7f-444d-a7c6-e358fb579a72" providerId="ADAL" clId="{0124171C-50ED-5549-BDAA-2179888A2579}" dt="2021-02-11T03:55:53.323" v="3591" actId="20577"/>
        <pc:sldMkLst>
          <pc:docMk/>
          <pc:sldMk cId="526432873" sldId="1808"/>
        </pc:sldMkLst>
      </pc:sldChg>
      <pc:sldChg chg="modSp mod">
        <pc:chgData name="Jure Leskovec" userId="c3375773-ce7f-444d-a7c6-e358fb579a72" providerId="ADAL" clId="{0124171C-50ED-5549-BDAA-2179888A2579}" dt="2021-02-11T18:09:26.306" v="5288" actId="6549"/>
        <pc:sldMkLst>
          <pc:docMk/>
          <pc:sldMk cId="3459492163" sldId="1809"/>
        </pc:sldMkLst>
      </pc:sldChg>
      <pc:sldChg chg="addSp modSp mod">
        <pc:chgData name="Jure Leskovec" userId="c3375773-ce7f-444d-a7c6-e358fb579a72" providerId="ADAL" clId="{0124171C-50ED-5549-BDAA-2179888A2579}" dt="2021-02-11T04:06:54.478" v="4241" actId="20577"/>
        <pc:sldMkLst>
          <pc:docMk/>
          <pc:sldMk cId="2981645581" sldId="1810"/>
        </pc:sldMkLst>
      </pc:sldChg>
      <pc:sldChg chg="addSp modSp mod">
        <pc:chgData name="Jure Leskovec" userId="c3375773-ce7f-444d-a7c6-e358fb579a72" providerId="ADAL" clId="{0124171C-50ED-5549-BDAA-2179888A2579}" dt="2021-02-11T18:10:38.069" v="5308" actId="20577"/>
        <pc:sldMkLst>
          <pc:docMk/>
          <pc:sldMk cId="3410815692" sldId="1811"/>
        </pc:sldMkLst>
      </pc:sldChg>
      <pc:sldChg chg="addSp modSp mod">
        <pc:chgData name="Jure Leskovec" userId="c3375773-ce7f-444d-a7c6-e358fb579a72" providerId="ADAL" clId="{0124171C-50ED-5549-BDAA-2179888A2579}" dt="2021-02-11T04:05:16.500" v="4127" actId="20577"/>
        <pc:sldMkLst>
          <pc:docMk/>
          <pc:sldMk cId="26257758" sldId="1813"/>
        </pc:sldMkLst>
      </pc:sldChg>
      <pc:sldChg chg="mod ord modShow">
        <pc:chgData name="Jure Leskovec" userId="c3375773-ce7f-444d-a7c6-e358fb579a72" providerId="ADAL" clId="{0124171C-50ED-5549-BDAA-2179888A2579}" dt="2021-02-11T18:06:25.405" v="5256" actId="20578"/>
        <pc:sldMkLst>
          <pc:docMk/>
          <pc:sldMk cId="3201002990" sldId="1814"/>
        </pc:sldMkLst>
      </pc:sldChg>
      <pc:sldChg chg="modSp mod">
        <pc:chgData name="Jure Leskovec" userId="c3375773-ce7f-444d-a7c6-e358fb579a72" providerId="ADAL" clId="{0124171C-50ED-5549-BDAA-2179888A2579}" dt="2021-02-11T04:17:45.848" v="4701" actId="15"/>
        <pc:sldMkLst>
          <pc:docMk/>
          <pc:sldMk cId="1134413222" sldId="1815"/>
        </pc:sldMkLst>
      </pc:sldChg>
      <pc:sldChg chg="modSp mod">
        <pc:chgData name="Jure Leskovec" userId="c3375773-ce7f-444d-a7c6-e358fb579a72" providerId="ADAL" clId="{0124171C-50ED-5549-BDAA-2179888A2579}" dt="2021-02-10T17:24:53.893" v="1183" actId="113"/>
        <pc:sldMkLst>
          <pc:docMk/>
          <pc:sldMk cId="3879976974" sldId="1816"/>
        </pc:sldMkLst>
      </pc:sldChg>
      <pc:sldChg chg="modSp mod">
        <pc:chgData name="Jure Leskovec" userId="c3375773-ce7f-444d-a7c6-e358fb579a72" providerId="ADAL" clId="{0124171C-50ED-5549-BDAA-2179888A2579}" dt="2021-02-10T17:25:25.428" v="1195" actId="113"/>
        <pc:sldMkLst>
          <pc:docMk/>
          <pc:sldMk cId="2705252028" sldId="1817"/>
        </pc:sldMkLst>
      </pc:sldChg>
      <pc:sldChg chg="addSp delSp modSp mod">
        <pc:chgData name="Jure Leskovec" userId="c3375773-ce7f-444d-a7c6-e358fb579a72" providerId="ADAL" clId="{0124171C-50ED-5549-BDAA-2179888A2579}" dt="2021-02-11T04:10:18.164" v="4507" actId="20577"/>
        <pc:sldMkLst>
          <pc:docMk/>
          <pc:sldMk cId="4106288749" sldId="1818"/>
        </pc:sldMkLst>
      </pc:sldChg>
      <pc:sldChg chg="addSp delSp modSp mod">
        <pc:chgData name="Jure Leskovec" userId="c3375773-ce7f-444d-a7c6-e358fb579a72" providerId="ADAL" clId="{0124171C-50ED-5549-BDAA-2179888A2579}" dt="2021-02-11T04:10:39.045" v="4510" actId="20577"/>
        <pc:sldMkLst>
          <pc:docMk/>
          <pc:sldMk cId="3703623675" sldId="1819"/>
        </pc:sldMkLst>
      </pc:sldChg>
      <pc:sldChg chg="addSp delSp modSp mod">
        <pc:chgData name="Jure Leskovec" userId="c3375773-ce7f-444d-a7c6-e358fb579a72" providerId="ADAL" clId="{0124171C-50ED-5549-BDAA-2179888A2579}" dt="2021-02-11T04:11:35.279" v="4519" actId="478"/>
        <pc:sldMkLst>
          <pc:docMk/>
          <pc:sldMk cId="3663892325" sldId="1820"/>
        </pc:sldMkLst>
      </pc:sldChg>
      <pc:sldChg chg="addSp delSp modSp mod">
        <pc:chgData name="Jure Leskovec" userId="c3375773-ce7f-444d-a7c6-e358fb579a72" providerId="ADAL" clId="{0124171C-50ED-5549-BDAA-2179888A2579}" dt="2021-02-11T04:14:03.507" v="4630" actId="14100"/>
        <pc:sldMkLst>
          <pc:docMk/>
          <pc:sldMk cId="3195046646" sldId="1821"/>
        </pc:sldMkLst>
      </pc:sldChg>
      <pc:sldChg chg="modSp mod">
        <pc:chgData name="Jure Leskovec" userId="c3375773-ce7f-444d-a7c6-e358fb579a72" providerId="ADAL" clId="{0124171C-50ED-5549-BDAA-2179888A2579}" dt="2021-02-11T04:16:21.868" v="4662" actId="207"/>
        <pc:sldMkLst>
          <pc:docMk/>
          <pc:sldMk cId="1156495149" sldId="1822"/>
        </pc:sldMkLst>
      </pc:sldChg>
      <pc:sldChg chg="modSp mod">
        <pc:chgData name="Jure Leskovec" userId="c3375773-ce7f-444d-a7c6-e358fb579a72" providerId="ADAL" clId="{0124171C-50ED-5549-BDAA-2179888A2579}" dt="2021-02-11T04:17:44.570" v="4700" actId="15"/>
        <pc:sldMkLst>
          <pc:docMk/>
          <pc:sldMk cId="3547265565" sldId="1823"/>
        </pc:sldMkLst>
      </pc:sldChg>
      <pc:sldChg chg="addSp delSp modSp mod">
        <pc:chgData name="Jure Leskovec" userId="c3375773-ce7f-444d-a7c6-e358fb579a72" providerId="ADAL" clId="{0124171C-50ED-5549-BDAA-2179888A2579}" dt="2021-02-11T04:25:04.817" v="4879" actId="20577"/>
        <pc:sldMkLst>
          <pc:docMk/>
          <pc:sldMk cId="39931850" sldId="1826"/>
        </pc:sldMkLst>
      </pc:sldChg>
      <pc:sldChg chg="addSp modSp mod">
        <pc:chgData name="Jure Leskovec" userId="c3375773-ce7f-444d-a7c6-e358fb579a72" providerId="ADAL" clId="{0124171C-50ED-5549-BDAA-2179888A2579}" dt="2021-02-11T04:18:39.705" v="4738" actId="15"/>
        <pc:sldMkLst>
          <pc:docMk/>
          <pc:sldMk cId="2076059900" sldId="1827"/>
        </pc:sldMkLst>
      </pc:sldChg>
      <pc:sldChg chg="addSp delSp modSp mod">
        <pc:chgData name="Jure Leskovec" userId="c3375773-ce7f-444d-a7c6-e358fb579a72" providerId="ADAL" clId="{0124171C-50ED-5549-BDAA-2179888A2579}" dt="2021-02-11T04:21:42.514" v="4800" actId="403"/>
        <pc:sldMkLst>
          <pc:docMk/>
          <pc:sldMk cId="469091674" sldId="1828"/>
        </pc:sldMkLst>
      </pc:sldChg>
      <pc:sldChg chg="addSp delSp modSp mod">
        <pc:chgData name="Jure Leskovec" userId="c3375773-ce7f-444d-a7c6-e358fb579a72" providerId="ADAL" clId="{0124171C-50ED-5549-BDAA-2179888A2579}" dt="2021-02-11T04:28:35.105" v="5004" actId="14100"/>
        <pc:sldMkLst>
          <pc:docMk/>
          <pc:sldMk cId="666827702" sldId="1830"/>
        </pc:sldMkLst>
      </pc:sldChg>
      <pc:sldChg chg="modSp mod">
        <pc:chgData name="Jure Leskovec" userId="c3375773-ce7f-444d-a7c6-e358fb579a72" providerId="ADAL" clId="{0124171C-50ED-5549-BDAA-2179888A2579}" dt="2021-02-10T17:36:50.318" v="2194" actId="15"/>
        <pc:sldMkLst>
          <pc:docMk/>
          <pc:sldMk cId="188546393" sldId="1831"/>
        </pc:sldMkLst>
      </pc:sldChg>
      <pc:sldChg chg="addSp modSp mod">
        <pc:chgData name="Jure Leskovec" userId="c3375773-ce7f-444d-a7c6-e358fb579a72" providerId="ADAL" clId="{0124171C-50ED-5549-BDAA-2179888A2579}" dt="2021-02-11T04:35:00.279" v="5088" actId="20577"/>
        <pc:sldMkLst>
          <pc:docMk/>
          <pc:sldMk cId="1207516528" sldId="1832"/>
        </pc:sldMkLst>
      </pc:sldChg>
      <pc:sldChg chg="modSp mod">
        <pc:chgData name="Jure Leskovec" userId="c3375773-ce7f-444d-a7c6-e358fb579a72" providerId="ADAL" clId="{0124171C-50ED-5549-BDAA-2179888A2579}" dt="2021-02-11T04:36:42.196" v="5108" actId="27636"/>
        <pc:sldMkLst>
          <pc:docMk/>
          <pc:sldMk cId="3232648923" sldId="1835"/>
        </pc:sldMkLst>
      </pc:sldChg>
      <pc:sldChg chg="modSp mod">
        <pc:chgData name="Jure Leskovec" userId="c3375773-ce7f-444d-a7c6-e358fb579a72" providerId="ADAL" clId="{0124171C-50ED-5549-BDAA-2179888A2579}" dt="2021-02-11T04:36:38.367" v="5106" actId="368"/>
        <pc:sldMkLst>
          <pc:docMk/>
          <pc:sldMk cId="1123475837" sldId="1836"/>
        </pc:sldMkLst>
      </pc:sldChg>
      <pc:sldChg chg="delSp modSp mod">
        <pc:chgData name="Jure Leskovec" userId="c3375773-ce7f-444d-a7c6-e358fb579a72" providerId="ADAL" clId="{0124171C-50ED-5549-BDAA-2179888A2579}" dt="2021-02-11T04:18:04.979" v="4705" actId="478"/>
        <pc:sldMkLst>
          <pc:docMk/>
          <pc:sldMk cId="1271605427" sldId="1837"/>
        </pc:sldMkLst>
      </pc:sldChg>
      <pc:sldChg chg="delSp modSp mod">
        <pc:chgData name="Jure Leskovec" userId="c3375773-ce7f-444d-a7c6-e358fb579a72" providerId="ADAL" clId="{0124171C-50ED-5549-BDAA-2179888A2579}" dt="2021-02-11T04:17:37.649" v="4698"/>
        <pc:sldMkLst>
          <pc:docMk/>
          <pc:sldMk cId="1412421928" sldId="1838"/>
        </pc:sldMkLst>
      </pc:sldChg>
      <pc:sldChg chg="delSp modSp mod">
        <pc:chgData name="Jure Leskovec" userId="c3375773-ce7f-444d-a7c6-e358fb579a72" providerId="ADAL" clId="{0124171C-50ED-5549-BDAA-2179888A2579}" dt="2021-02-11T04:20:23.365" v="4779" actId="207"/>
        <pc:sldMkLst>
          <pc:docMk/>
          <pc:sldMk cId="2390186618" sldId="1839"/>
        </pc:sldMkLst>
      </pc:sldChg>
      <pc:sldChg chg="modSp mod">
        <pc:chgData name="Jure Leskovec" userId="c3375773-ce7f-444d-a7c6-e358fb579a72" providerId="ADAL" clId="{0124171C-50ED-5549-BDAA-2179888A2579}" dt="2021-02-10T17:35:28.331" v="1917" actId="113"/>
        <pc:sldMkLst>
          <pc:docMk/>
          <pc:sldMk cId="98032068" sldId="1840"/>
        </pc:sldMkLst>
      </pc:sldChg>
      <pc:sldChg chg="addSp delSp modSp mod chgLayout">
        <pc:chgData name="Jure Leskovec" userId="c3375773-ce7f-444d-a7c6-e358fb579a72" providerId="ADAL" clId="{0124171C-50ED-5549-BDAA-2179888A2579}" dt="2021-02-11T04:39:43.329" v="5255" actId="242"/>
        <pc:sldMkLst>
          <pc:docMk/>
          <pc:sldMk cId="3888334838" sldId="1842"/>
        </pc:sldMkLst>
      </pc:sldChg>
      <pc:sldChg chg="modSp mod">
        <pc:chgData name="Jure Leskovec" userId="c3375773-ce7f-444d-a7c6-e358fb579a72" providerId="ADAL" clId="{0124171C-50ED-5549-BDAA-2179888A2579}" dt="2021-02-10T17:22:18.621" v="1031" actId="20577"/>
        <pc:sldMkLst>
          <pc:docMk/>
          <pc:sldMk cId="4094904171" sldId="1843"/>
        </pc:sldMkLst>
      </pc:sldChg>
      <pc:sldChg chg="addSp delSp modSp mod">
        <pc:chgData name="Jure Leskovec" userId="c3375773-ce7f-444d-a7c6-e358fb579a72" providerId="ADAL" clId="{0124171C-50ED-5549-BDAA-2179888A2579}" dt="2021-02-11T03:45:09.502" v="3176" actId="1035"/>
        <pc:sldMkLst>
          <pc:docMk/>
          <pc:sldMk cId="1714524807" sldId="1844"/>
        </pc:sldMkLst>
      </pc:sldChg>
      <pc:sldChg chg="addSp modSp">
        <pc:chgData name="Jure Leskovec" userId="c3375773-ce7f-444d-a7c6-e358fb579a72" providerId="ADAL" clId="{0124171C-50ED-5549-BDAA-2179888A2579}" dt="2021-02-10T17:11:16.681" v="600"/>
        <pc:sldMkLst>
          <pc:docMk/>
          <pc:sldMk cId="1224648469" sldId="1846"/>
        </pc:sldMkLst>
      </pc:sldChg>
      <pc:sldChg chg="delSp modSp mod">
        <pc:chgData name="Jure Leskovec" userId="c3375773-ce7f-444d-a7c6-e358fb579a72" providerId="ADAL" clId="{0124171C-50ED-5549-BDAA-2179888A2579}" dt="2021-02-11T04:20:53.940" v="4783" actId="207"/>
        <pc:sldMkLst>
          <pc:docMk/>
          <pc:sldMk cId="3595600704" sldId="1847"/>
        </pc:sldMkLst>
      </pc:sldChg>
      <pc:sldChg chg="delSp modSp mod">
        <pc:chgData name="Jure Leskovec" userId="c3375773-ce7f-444d-a7c6-e358fb579a72" providerId="ADAL" clId="{0124171C-50ED-5549-BDAA-2179888A2579}" dt="2021-02-11T04:22:34.176" v="4811" actId="207"/>
        <pc:sldMkLst>
          <pc:docMk/>
          <pc:sldMk cId="4065684034" sldId="1849"/>
        </pc:sldMkLst>
      </pc:sldChg>
      <pc:sldChg chg="addSp delSp modSp mod modShow">
        <pc:chgData name="Jure Leskovec" userId="c3375773-ce7f-444d-a7c6-e358fb579a72" providerId="ADAL" clId="{0124171C-50ED-5549-BDAA-2179888A2579}" dt="2021-02-11T04:24:35.487" v="4851" actId="729"/>
        <pc:sldMkLst>
          <pc:docMk/>
          <pc:sldMk cId="3063757592" sldId="1850"/>
        </pc:sldMkLst>
      </pc:sldChg>
      <pc:sldChg chg="modSp mod">
        <pc:chgData name="Jure Leskovec" userId="c3375773-ce7f-444d-a7c6-e358fb579a72" providerId="ADAL" clId="{0124171C-50ED-5549-BDAA-2179888A2579}" dt="2021-02-11T04:30:26.946" v="5026" actId="20577"/>
        <pc:sldMkLst>
          <pc:docMk/>
          <pc:sldMk cId="141535911" sldId="1851"/>
        </pc:sldMkLst>
      </pc:sldChg>
      <pc:sldChg chg="addSp delSp modSp mod modShow">
        <pc:chgData name="Jure Leskovec" userId="c3375773-ce7f-444d-a7c6-e358fb579a72" providerId="ADAL" clId="{0124171C-50ED-5549-BDAA-2179888A2579}" dt="2021-02-11T04:33:10.950" v="5044" actId="6549"/>
        <pc:sldMkLst>
          <pc:docMk/>
          <pc:sldMk cId="4139401576" sldId="1852"/>
        </pc:sldMkLst>
      </pc:sldChg>
      <pc:sldChg chg="modSp mod chgLayout">
        <pc:chgData name="Jure Leskovec" userId="c3375773-ce7f-444d-a7c6-e358fb579a72" providerId="ADAL" clId="{0124171C-50ED-5549-BDAA-2179888A2579}" dt="2021-02-11T04:37:16.715" v="5110" actId="20577"/>
        <pc:sldMkLst>
          <pc:docMk/>
          <pc:sldMk cId="3372654242" sldId="1853"/>
        </pc:sldMkLst>
      </pc:sldChg>
      <pc:sldChg chg="modSp mod">
        <pc:chgData name="Jure Leskovec" userId="c3375773-ce7f-444d-a7c6-e358fb579a72" providerId="ADAL" clId="{0124171C-50ED-5549-BDAA-2179888A2579}" dt="2021-02-11T04:37:23.577" v="5112" actId="113"/>
        <pc:sldMkLst>
          <pc:docMk/>
          <pc:sldMk cId="4116147761" sldId="1854"/>
        </pc:sldMkLst>
      </pc:sldChg>
      <pc:sldChg chg="modSp mod ord modShow">
        <pc:chgData name="Jure Leskovec" userId="c3375773-ce7f-444d-a7c6-e358fb579a72" providerId="ADAL" clId="{0124171C-50ED-5549-BDAA-2179888A2579}" dt="2021-02-11T04:32:29.816" v="5033" actId="20578"/>
        <pc:sldMkLst>
          <pc:docMk/>
          <pc:sldMk cId="1800793106" sldId="1856"/>
        </pc:sldMkLst>
      </pc:sldChg>
      <pc:sldChg chg="modSp mod ord modShow">
        <pc:chgData name="Jure Leskovec" userId="c3375773-ce7f-444d-a7c6-e358fb579a72" providerId="ADAL" clId="{0124171C-50ED-5549-BDAA-2179888A2579}" dt="2021-02-11T04:32:29.816" v="5033" actId="20578"/>
        <pc:sldMkLst>
          <pc:docMk/>
          <pc:sldMk cId="4213114483" sldId="1857"/>
        </pc:sldMkLst>
      </pc:sldChg>
      <pc:sldChg chg="modSp mod ord modShow">
        <pc:chgData name="Jure Leskovec" userId="c3375773-ce7f-444d-a7c6-e358fb579a72" providerId="ADAL" clId="{0124171C-50ED-5549-BDAA-2179888A2579}" dt="2021-02-11T04:32:29.816" v="5033" actId="20578"/>
        <pc:sldMkLst>
          <pc:docMk/>
          <pc:sldMk cId="2495504826" sldId="1858"/>
        </pc:sldMkLst>
      </pc:sldChg>
      <pc:sldChg chg="modSp mod ord modShow">
        <pc:chgData name="Jure Leskovec" userId="c3375773-ce7f-444d-a7c6-e358fb579a72" providerId="ADAL" clId="{0124171C-50ED-5549-BDAA-2179888A2579}" dt="2021-02-11T04:32:33.438" v="5034" actId="20578"/>
        <pc:sldMkLst>
          <pc:docMk/>
          <pc:sldMk cId="3184751626" sldId="1859"/>
        </pc:sldMkLst>
      </pc:sldChg>
      <pc:sldChg chg="modSp mod ord modShow">
        <pc:chgData name="Jure Leskovec" userId="c3375773-ce7f-444d-a7c6-e358fb579a72" providerId="ADAL" clId="{0124171C-50ED-5549-BDAA-2179888A2579}" dt="2021-02-11T04:32:29.816" v="5033" actId="20578"/>
        <pc:sldMkLst>
          <pc:docMk/>
          <pc:sldMk cId="2381918308" sldId="1860"/>
        </pc:sldMkLst>
      </pc:sldChg>
      <pc:sldChg chg="modSp add mod modShow">
        <pc:chgData name="Jure Leskovec" userId="c3375773-ce7f-444d-a7c6-e358fb579a72" providerId="ADAL" clId="{0124171C-50ED-5549-BDAA-2179888A2579}" dt="2021-02-11T03:46:07.603" v="3229" actId="20577"/>
        <pc:sldMkLst>
          <pc:docMk/>
          <pc:sldMk cId="1243272382" sldId="1861"/>
        </pc:sldMkLst>
      </pc:sldChg>
      <pc:sldChg chg="add mod modShow">
        <pc:chgData name="Jure Leskovec" userId="c3375773-ce7f-444d-a7c6-e358fb579a72" providerId="ADAL" clId="{0124171C-50ED-5549-BDAA-2179888A2579}" dt="2021-02-10T17:12:08.462" v="602" actId="729"/>
        <pc:sldMkLst>
          <pc:docMk/>
          <pc:sldMk cId="2756114821" sldId="1862"/>
        </pc:sldMkLst>
      </pc:sldChg>
      <pc:sldChg chg="add del mod modShow">
        <pc:chgData name="Jure Leskovec" userId="c3375773-ce7f-444d-a7c6-e358fb579a72" providerId="ADAL" clId="{0124171C-50ED-5549-BDAA-2179888A2579}" dt="2021-02-11T03:47:08.054" v="3243" actId="2696"/>
        <pc:sldMkLst>
          <pc:docMk/>
          <pc:sldMk cId="4158562369" sldId="1863"/>
        </pc:sldMkLst>
      </pc:sldChg>
      <pc:sldChg chg="modSp mod">
        <pc:chgData name="Jure Leskovec" userId="c3375773-ce7f-444d-a7c6-e358fb579a72" providerId="ADAL" clId="{0124171C-50ED-5549-BDAA-2179888A2579}" dt="2021-02-11T04:13:16.289" v="4613" actId="113"/>
        <pc:sldMkLst>
          <pc:docMk/>
          <pc:sldMk cId="911198041" sldId="1864"/>
        </pc:sldMkLst>
      </pc:sldChg>
      <pc:sldChg chg="addSp delSp modSp mod">
        <pc:chgData name="Jure Leskovec" userId="c3375773-ce7f-444d-a7c6-e358fb579a72" providerId="ADAL" clId="{0124171C-50ED-5549-BDAA-2179888A2579}" dt="2021-02-11T04:19:54.375" v="4775" actId="1076"/>
        <pc:sldMkLst>
          <pc:docMk/>
          <pc:sldMk cId="564439232" sldId="1865"/>
        </pc:sldMkLst>
      </pc:sldChg>
      <pc:sldChg chg="modSp mod">
        <pc:chgData name="Jure Leskovec" userId="c3375773-ce7f-444d-a7c6-e358fb579a72" providerId="ADAL" clId="{0124171C-50ED-5549-BDAA-2179888A2579}" dt="2021-02-11T04:26:13.084" v="4981" actId="1036"/>
        <pc:sldMkLst>
          <pc:docMk/>
          <pc:sldMk cId="2464426140" sldId="1866"/>
        </pc:sldMkLst>
      </pc:sldChg>
      <pc:sldChg chg="ord">
        <pc:chgData name="Jure Leskovec" userId="c3375773-ce7f-444d-a7c6-e358fb579a72" providerId="ADAL" clId="{0124171C-50ED-5549-BDAA-2179888A2579}" dt="2021-02-11T18:06:25.405" v="5256" actId="20578"/>
        <pc:sldMkLst>
          <pc:docMk/>
          <pc:sldMk cId="1787296907" sldId="1873"/>
        </pc:sldMkLst>
      </pc:sldChg>
      <pc:sldChg chg="ord">
        <pc:chgData name="Jure Leskovec" userId="c3375773-ce7f-444d-a7c6-e358fb579a72" providerId="ADAL" clId="{0124171C-50ED-5549-BDAA-2179888A2579}" dt="2021-02-11T18:06:25.405" v="5256" actId="20578"/>
        <pc:sldMkLst>
          <pc:docMk/>
          <pc:sldMk cId="713737998" sldId="1874"/>
        </pc:sldMkLst>
      </pc:sldChg>
      <pc:sldChg chg="ord">
        <pc:chgData name="Jure Leskovec" userId="c3375773-ce7f-444d-a7c6-e358fb579a72" providerId="ADAL" clId="{0124171C-50ED-5549-BDAA-2179888A2579}" dt="2021-02-11T18:06:25.405" v="5256" actId="20578"/>
        <pc:sldMkLst>
          <pc:docMk/>
          <pc:sldMk cId="4014024780" sldId="1875"/>
        </pc:sldMkLst>
      </pc:sldChg>
      <pc:sldChg chg="ord">
        <pc:chgData name="Jure Leskovec" userId="c3375773-ce7f-444d-a7c6-e358fb579a72" providerId="ADAL" clId="{0124171C-50ED-5549-BDAA-2179888A2579}" dt="2021-02-11T18:06:25.405" v="5256" actId="20578"/>
        <pc:sldMkLst>
          <pc:docMk/>
          <pc:sldMk cId="3299000590" sldId="1876"/>
        </pc:sldMkLst>
      </pc:sldChg>
      <pc:sldChg chg="modSp add mod">
        <pc:chgData name="Jure Leskovec" userId="c3375773-ce7f-444d-a7c6-e358fb579a72" providerId="ADAL" clId="{0124171C-50ED-5549-BDAA-2179888A2579}" dt="2021-02-11T18:30:06.200" v="5363" actId="1037"/>
        <pc:sldMkLst>
          <pc:docMk/>
          <pc:sldMk cId="2812069511" sldId="1880"/>
        </pc:sldMkLst>
      </pc:sldChg>
    </pc:docChg>
  </pc:docChgLst>
  <pc:docChgLst>
    <pc:chgData name="Weihua Hu" userId="9989cbae-e768-48b4-bcc8-7120afda6378" providerId="ADAL" clId="{EDF25611-2CBD-FB49-BAA1-F5158BFA8093}"/>
    <pc:docChg chg="undo custSel addSld delSld modSld">
      <pc:chgData name="Weihua Hu" userId="9989cbae-e768-48b4-bcc8-7120afda6378" providerId="ADAL" clId="{EDF25611-2CBD-FB49-BAA1-F5158BFA8093}" dt="2021-01-19T08:27:05.726" v="15589" actId="20577"/>
      <pc:docMkLst>
        <pc:docMk/>
      </pc:docMkLst>
      <pc:sldChg chg="new del">
        <pc:chgData name="Weihua Hu" userId="9989cbae-e768-48b4-bcc8-7120afda6378" providerId="ADAL" clId="{EDF25611-2CBD-FB49-BAA1-F5158BFA8093}" dt="2021-01-17T05:49:22.094" v="26" actId="2696"/>
        <pc:sldMkLst>
          <pc:docMk/>
          <pc:sldMk cId="769203986" sldId="257"/>
        </pc:sldMkLst>
      </pc:sldChg>
      <pc:sldChg chg="modSp new add del mod">
        <pc:chgData name="Weihua Hu" userId="9989cbae-e768-48b4-bcc8-7120afda6378" providerId="ADAL" clId="{EDF25611-2CBD-FB49-BAA1-F5158BFA8093}" dt="2021-01-18T01:22:08.009" v="46" actId="2696"/>
        <pc:sldMkLst>
          <pc:docMk/>
          <pc:sldMk cId="4220297048" sldId="258"/>
        </pc:sldMkLst>
      </pc:sldChg>
      <pc:sldChg chg="add">
        <pc:chgData name="Weihua Hu" userId="9989cbae-e768-48b4-bcc8-7120afda6378" providerId="ADAL" clId="{EDF25611-2CBD-FB49-BAA1-F5158BFA8093}" dt="2021-01-18T01:22:06.114" v="45"/>
        <pc:sldMkLst>
          <pc:docMk/>
          <pc:sldMk cId="3320928253" sldId="336"/>
        </pc:sldMkLst>
      </pc:sldChg>
      <pc:sldChg chg="add del">
        <pc:chgData name="Weihua Hu" userId="9989cbae-e768-48b4-bcc8-7120afda6378" providerId="ADAL" clId="{EDF25611-2CBD-FB49-BAA1-F5158BFA8093}" dt="2021-01-18T01:21:47.215" v="44"/>
        <pc:sldMkLst>
          <pc:docMk/>
          <pc:sldMk cId="3855339135" sldId="336"/>
        </pc:sldMkLst>
      </pc:sldChg>
      <pc:sldChg chg="add del">
        <pc:chgData name="Weihua Hu" userId="9989cbae-e768-48b4-bcc8-7120afda6378" providerId="ADAL" clId="{EDF25611-2CBD-FB49-BAA1-F5158BFA8093}" dt="2021-01-18T01:21:47.215" v="44"/>
        <pc:sldMkLst>
          <pc:docMk/>
          <pc:sldMk cId="1174834257" sldId="347"/>
        </pc:sldMkLst>
      </pc:sldChg>
      <pc:sldChg chg="add">
        <pc:chgData name="Weihua Hu" userId="9989cbae-e768-48b4-bcc8-7120afda6378" providerId="ADAL" clId="{EDF25611-2CBD-FB49-BAA1-F5158BFA8093}" dt="2021-01-18T01:22:06.114" v="45"/>
        <pc:sldMkLst>
          <pc:docMk/>
          <pc:sldMk cId="1851004025" sldId="347"/>
        </pc:sldMkLst>
      </pc:sldChg>
      <pc:sldChg chg="add del">
        <pc:chgData name="Weihua Hu" userId="9989cbae-e768-48b4-bcc8-7120afda6378" providerId="ADAL" clId="{EDF25611-2CBD-FB49-BAA1-F5158BFA8093}" dt="2021-01-18T01:21:47.215" v="44"/>
        <pc:sldMkLst>
          <pc:docMk/>
          <pc:sldMk cId="540481947" sldId="348"/>
        </pc:sldMkLst>
      </pc:sldChg>
      <pc:sldChg chg="add">
        <pc:chgData name="Weihua Hu" userId="9989cbae-e768-48b4-bcc8-7120afda6378" providerId="ADAL" clId="{EDF25611-2CBD-FB49-BAA1-F5158BFA8093}" dt="2021-01-18T01:22:06.114" v="45"/>
        <pc:sldMkLst>
          <pc:docMk/>
          <pc:sldMk cId="3576832196" sldId="348"/>
        </pc:sldMkLst>
      </pc:sldChg>
      <pc:sldChg chg="add del">
        <pc:chgData name="Weihua Hu" userId="9989cbae-e768-48b4-bcc8-7120afda6378" providerId="ADAL" clId="{EDF25611-2CBD-FB49-BAA1-F5158BFA8093}" dt="2021-01-18T01:37:25.825" v="537" actId="2696"/>
        <pc:sldMkLst>
          <pc:docMk/>
          <pc:sldMk cId="924472484" sldId="349"/>
        </pc:sldMkLst>
      </pc:sldChg>
      <pc:sldChg chg="add del">
        <pc:chgData name="Weihua Hu" userId="9989cbae-e768-48b4-bcc8-7120afda6378" providerId="ADAL" clId="{EDF25611-2CBD-FB49-BAA1-F5158BFA8093}" dt="2021-01-18T01:21:47.215" v="44"/>
        <pc:sldMkLst>
          <pc:docMk/>
          <pc:sldMk cId="2259690563" sldId="349"/>
        </pc:sldMkLst>
      </pc:sldChg>
      <pc:sldChg chg="add del">
        <pc:chgData name="Weihua Hu" userId="9989cbae-e768-48b4-bcc8-7120afda6378" providerId="ADAL" clId="{EDF25611-2CBD-FB49-BAA1-F5158BFA8093}" dt="2021-01-18T01:21:47.215" v="44"/>
        <pc:sldMkLst>
          <pc:docMk/>
          <pc:sldMk cId="623436846" sldId="376"/>
        </pc:sldMkLst>
      </pc:sldChg>
      <pc:sldChg chg="add del">
        <pc:chgData name="Weihua Hu" userId="9989cbae-e768-48b4-bcc8-7120afda6378" providerId="ADAL" clId="{EDF25611-2CBD-FB49-BAA1-F5158BFA8093}" dt="2021-01-18T01:38:06.954" v="539" actId="2696"/>
        <pc:sldMkLst>
          <pc:docMk/>
          <pc:sldMk cId="870866609" sldId="376"/>
        </pc:sldMkLst>
      </pc:sldChg>
      <pc:sldChg chg="add del">
        <pc:chgData name="Weihua Hu" userId="9989cbae-e768-48b4-bcc8-7120afda6378" providerId="ADAL" clId="{EDF25611-2CBD-FB49-BAA1-F5158BFA8093}" dt="2021-01-18T01:21:47.215" v="44"/>
        <pc:sldMkLst>
          <pc:docMk/>
          <pc:sldMk cId="2336925350" sldId="395"/>
        </pc:sldMkLst>
      </pc:sldChg>
      <pc:sldChg chg="add del">
        <pc:chgData name="Weihua Hu" userId="9989cbae-e768-48b4-bcc8-7120afda6378" providerId="ADAL" clId="{EDF25611-2CBD-FB49-BAA1-F5158BFA8093}" dt="2021-01-18T01:21:47.215" v="44"/>
        <pc:sldMkLst>
          <pc:docMk/>
          <pc:sldMk cId="1082684459" sldId="406"/>
        </pc:sldMkLst>
      </pc:sldChg>
      <pc:sldChg chg="addSp delSp modSp add mod">
        <pc:chgData name="Weihua Hu" userId="9989cbae-e768-48b4-bcc8-7120afda6378" providerId="ADAL" clId="{EDF25611-2CBD-FB49-BAA1-F5158BFA8093}" dt="2021-01-18T03:20:57.321" v="1172" actId="478"/>
        <pc:sldMkLst>
          <pc:docMk/>
          <pc:sldMk cId="1437333780" sldId="406"/>
        </pc:sldMkLst>
      </pc:sldChg>
      <pc:sldChg chg="add del">
        <pc:chgData name="Weihua Hu" userId="9989cbae-e768-48b4-bcc8-7120afda6378" providerId="ADAL" clId="{EDF25611-2CBD-FB49-BAA1-F5158BFA8093}" dt="2021-01-18T01:21:47.215" v="44"/>
        <pc:sldMkLst>
          <pc:docMk/>
          <pc:sldMk cId="1649009030" sldId="884"/>
        </pc:sldMkLst>
      </pc:sldChg>
      <pc:sldChg chg="add del">
        <pc:chgData name="Weihua Hu" userId="9989cbae-e768-48b4-bcc8-7120afda6378" providerId="ADAL" clId="{EDF25611-2CBD-FB49-BAA1-F5158BFA8093}" dt="2021-01-18T01:21:47.215" v="44"/>
        <pc:sldMkLst>
          <pc:docMk/>
          <pc:sldMk cId="2109852082" sldId="885"/>
        </pc:sldMkLst>
      </pc:sldChg>
      <pc:sldChg chg="add del">
        <pc:chgData name="Weihua Hu" userId="9989cbae-e768-48b4-bcc8-7120afda6378" providerId="ADAL" clId="{EDF25611-2CBD-FB49-BAA1-F5158BFA8093}" dt="2021-01-18T01:37:27.810" v="538" actId="2696"/>
        <pc:sldMkLst>
          <pc:docMk/>
          <pc:sldMk cId="2335411923" sldId="885"/>
        </pc:sldMkLst>
      </pc:sldChg>
      <pc:sldChg chg="add del">
        <pc:chgData name="Weihua Hu" userId="9989cbae-e768-48b4-bcc8-7120afda6378" providerId="ADAL" clId="{EDF25611-2CBD-FB49-BAA1-F5158BFA8093}" dt="2021-01-18T01:21:47.215" v="44"/>
        <pc:sldMkLst>
          <pc:docMk/>
          <pc:sldMk cId="2823868012" sldId="890"/>
        </pc:sldMkLst>
      </pc:sldChg>
      <pc:sldChg chg="add">
        <pc:chgData name="Weihua Hu" userId="9989cbae-e768-48b4-bcc8-7120afda6378" providerId="ADAL" clId="{EDF25611-2CBD-FB49-BAA1-F5158BFA8093}" dt="2021-01-18T01:22:06.114" v="45"/>
        <pc:sldMkLst>
          <pc:docMk/>
          <pc:sldMk cId="3917384860" sldId="890"/>
        </pc:sldMkLst>
      </pc:sldChg>
      <pc:sldChg chg="add del">
        <pc:chgData name="Weihua Hu" userId="9989cbae-e768-48b4-bcc8-7120afda6378" providerId="ADAL" clId="{EDF25611-2CBD-FB49-BAA1-F5158BFA8093}" dt="2021-01-18T01:21:47.215" v="44"/>
        <pc:sldMkLst>
          <pc:docMk/>
          <pc:sldMk cId="66207360" sldId="893"/>
        </pc:sldMkLst>
      </pc:sldChg>
      <pc:sldChg chg="add del">
        <pc:chgData name="Weihua Hu" userId="9989cbae-e768-48b4-bcc8-7120afda6378" providerId="ADAL" clId="{EDF25611-2CBD-FB49-BAA1-F5158BFA8093}" dt="2021-01-18T01:38:06.954" v="539" actId="2696"/>
        <pc:sldMkLst>
          <pc:docMk/>
          <pc:sldMk cId="1180907458" sldId="893"/>
        </pc:sldMkLst>
      </pc:sldChg>
      <pc:sldChg chg="add del">
        <pc:chgData name="Weihua Hu" userId="9989cbae-e768-48b4-bcc8-7120afda6378" providerId="ADAL" clId="{EDF25611-2CBD-FB49-BAA1-F5158BFA8093}" dt="2021-01-18T01:21:47.215" v="44"/>
        <pc:sldMkLst>
          <pc:docMk/>
          <pc:sldMk cId="533336408" sldId="894"/>
        </pc:sldMkLst>
      </pc:sldChg>
      <pc:sldChg chg="add del">
        <pc:chgData name="Weihua Hu" userId="9989cbae-e768-48b4-bcc8-7120afda6378" providerId="ADAL" clId="{EDF25611-2CBD-FB49-BAA1-F5158BFA8093}" dt="2021-01-18T01:38:06.954" v="539" actId="2696"/>
        <pc:sldMkLst>
          <pc:docMk/>
          <pc:sldMk cId="3477718949" sldId="894"/>
        </pc:sldMkLst>
      </pc:sldChg>
      <pc:sldChg chg="add">
        <pc:chgData name="Weihua Hu" userId="9989cbae-e768-48b4-bcc8-7120afda6378" providerId="ADAL" clId="{EDF25611-2CBD-FB49-BAA1-F5158BFA8093}" dt="2021-01-18T01:22:06.114" v="45"/>
        <pc:sldMkLst>
          <pc:docMk/>
          <pc:sldMk cId="544030737" sldId="896"/>
        </pc:sldMkLst>
      </pc:sldChg>
      <pc:sldChg chg="add del">
        <pc:chgData name="Weihua Hu" userId="9989cbae-e768-48b4-bcc8-7120afda6378" providerId="ADAL" clId="{EDF25611-2CBD-FB49-BAA1-F5158BFA8093}" dt="2021-01-18T01:21:47.215" v="44"/>
        <pc:sldMkLst>
          <pc:docMk/>
          <pc:sldMk cId="3106896487" sldId="896"/>
        </pc:sldMkLst>
      </pc:sldChg>
      <pc:sldChg chg="add del">
        <pc:chgData name="Weihua Hu" userId="9989cbae-e768-48b4-bcc8-7120afda6378" providerId="ADAL" clId="{EDF25611-2CBD-FB49-BAA1-F5158BFA8093}" dt="2021-01-18T01:21:47.215" v="44"/>
        <pc:sldMkLst>
          <pc:docMk/>
          <pc:sldMk cId="255215478" sldId="898"/>
        </pc:sldMkLst>
      </pc:sldChg>
      <pc:sldChg chg="add del">
        <pc:chgData name="Weihua Hu" userId="9989cbae-e768-48b4-bcc8-7120afda6378" providerId="ADAL" clId="{EDF25611-2CBD-FB49-BAA1-F5158BFA8093}" dt="2021-01-18T01:37:25.825" v="537" actId="2696"/>
        <pc:sldMkLst>
          <pc:docMk/>
          <pc:sldMk cId="1281644996" sldId="898"/>
        </pc:sldMkLst>
      </pc:sldChg>
      <pc:sldChg chg="add del">
        <pc:chgData name="Weihua Hu" userId="9989cbae-e768-48b4-bcc8-7120afda6378" providerId="ADAL" clId="{EDF25611-2CBD-FB49-BAA1-F5158BFA8093}" dt="2021-01-18T01:21:47.215" v="44"/>
        <pc:sldMkLst>
          <pc:docMk/>
          <pc:sldMk cId="889959414" sldId="902"/>
        </pc:sldMkLst>
      </pc:sldChg>
      <pc:sldChg chg="add">
        <pc:chgData name="Weihua Hu" userId="9989cbae-e768-48b4-bcc8-7120afda6378" providerId="ADAL" clId="{EDF25611-2CBD-FB49-BAA1-F5158BFA8093}" dt="2021-01-18T01:22:06.114" v="45"/>
        <pc:sldMkLst>
          <pc:docMk/>
          <pc:sldMk cId="1911141772" sldId="902"/>
        </pc:sldMkLst>
      </pc:sldChg>
      <pc:sldChg chg="add">
        <pc:chgData name="Weihua Hu" userId="9989cbae-e768-48b4-bcc8-7120afda6378" providerId="ADAL" clId="{EDF25611-2CBD-FB49-BAA1-F5158BFA8093}" dt="2021-01-18T01:22:06.114" v="45"/>
        <pc:sldMkLst>
          <pc:docMk/>
          <pc:sldMk cId="1406995731" sldId="903"/>
        </pc:sldMkLst>
      </pc:sldChg>
      <pc:sldChg chg="add del">
        <pc:chgData name="Weihua Hu" userId="9989cbae-e768-48b4-bcc8-7120afda6378" providerId="ADAL" clId="{EDF25611-2CBD-FB49-BAA1-F5158BFA8093}" dt="2021-01-18T01:21:47.215" v="44"/>
        <pc:sldMkLst>
          <pc:docMk/>
          <pc:sldMk cId="1881555662" sldId="903"/>
        </pc:sldMkLst>
      </pc:sldChg>
      <pc:sldChg chg="add">
        <pc:chgData name="Weihua Hu" userId="9989cbae-e768-48b4-bcc8-7120afda6378" providerId="ADAL" clId="{EDF25611-2CBD-FB49-BAA1-F5158BFA8093}" dt="2021-01-18T01:22:06.114" v="45"/>
        <pc:sldMkLst>
          <pc:docMk/>
          <pc:sldMk cId="2111898497" sldId="904"/>
        </pc:sldMkLst>
      </pc:sldChg>
      <pc:sldChg chg="add del">
        <pc:chgData name="Weihua Hu" userId="9989cbae-e768-48b4-bcc8-7120afda6378" providerId="ADAL" clId="{EDF25611-2CBD-FB49-BAA1-F5158BFA8093}" dt="2021-01-18T01:21:47.215" v="44"/>
        <pc:sldMkLst>
          <pc:docMk/>
          <pc:sldMk cId="2323816889" sldId="904"/>
        </pc:sldMkLst>
      </pc:sldChg>
      <pc:sldChg chg="add del">
        <pc:chgData name="Weihua Hu" userId="9989cbae-e768-48b4-bcc8-7120afda6378" providerId="ADAL" clId="{EDF25611-2CBD-FB49-BAA1-F5158BFA8093}" dt="2021-01-18T01:21:47.215" v="44"/>
        <pc:sldMkLst>
          <pc:docMk/>
          <pc:sldMk cId="891229551" sldId="906"/>
        </pc:sldMkLst>
      </pc:sldChg>
      <pc:sldChg chg="add">
        <pc:chgData name="Weihua Hu" userId="9989cbae-e768-48b4-bcc8-7120afda6378" providerId="ADAL" clId="{EDF25611-2CBD-FB49-BAA1-F5158BFA8093}" dt="2021-01-18T01:22:06.114" v="45"/>
        <pc:sldMkLst>
          <pc:docMk/>
          <pc:sldMk cId="1560627565" sldId="906"/>
        </pc:sldMkLst>
      </pc:sldChg>
      <pc:sldChg chg="add">
        <pc:chgData name="Weihua Hu" userId="9989cbae-e768-48b4-bcc8-7120afda6378" providerId="ADAL" clId="{EDF25611-2CBD-FB49-BAA1-F5158BFA8093}" dt="2021-01-18T01:22:06.114" v="45"/>
        <pc:sldMkLst>
          <pc:docMk/>
          <pc:sldMk cId="182195722" sldId="907"/>
        </pc:sldMkLst>
      </pc:sldChg>
      <pc:sldChg chg="add del">
        <pc:chgData name="Weihua Hu" userId="9989cbae-e768-48b4-bcc8-7120afda6378" providerId="ADAL" clId="{EDF25611-2CBD-FB49-BAA1-F5158BFA8093}" dt="2021-01-18T01:21:47.215" v="44"/>
        <pc:sldMkLst>
          <pc:docMk/>
          <pc:sldMk cId="2905507159" sldId="907"/>
        </pc:sldMkLst>
      </pc:sldChg>
      <pc:sldChg chg="add">
        <pc:chgData name="Weihua Hu" userId="9989cbae-e768-48b4-bcc8-7120afda6378" providerId="ADAL" clId="{EDF25611-2CBD-FB49-BAA1-F5158BFA8093}" dt="2021-01-18T01:22:06.114" v="45"/>
        <pc:sldMkLst>
          <pc:docMk/>
          <pc:sldMk cId="1171862691" sldId="909"/>
        </pc:sldMkLst>
      </pc:sldChg>
      <pc:sldChg chg="add del">
        <pc:chgData name="Weihua Hu" userId="9989cbae-e768-48b4-bcc8-7120afda6378" providerId="ADAL" clId="{EDF25611-2CBD-FB49-BAA1-F5158BFA8093}" dt="2021-01-18T01:21:47.215" v="44"/>
        <pc:sldMkLst>
          <pc:docMk/>
          <pc:sldMk cId="1648525212" sldId="909"/>
        </pc:sldMkLst>
      </pc:sldChg>
      <pc:sldChg chg="add del">
        <pc:chgData name="Weihua Hu" userId="9989cbae-e768-48b4-bcc8-7120afda6378" providerId="ADAL" clId="{EDF25611-2CBD-FB49-BAA1-F5158BFA8093}" dt="2021-01-18T01:21:47.215" v="44"/>
        <pc:sldMkLst>
          <pc:docMk/>
          <pc:sldMk cId="2511835108" sldId="910"/>
        </pc:sldMkLst>
      </pc:sldChg>
      <pc:sldChg chg="add">
        <pc:chgData name="Weihua Hu" userId="9989cbae-e768-48b4-bcc8-7120afda6378" providerId="ADAL" clId="{EDF25611-2CBD-FB49-BAA1-F5158BFA8093}" dt="2021-01-18T01:22:06.114" v="45"/>
        <pc:sldMkLst>
          <pc:docMk/>
          <pc:sldMk cId="4258777224" sldId="910"/>
        </pc:sldMkLst>
      </pc:sldChg>
      <pc:sldChg chg="add del">
        <pc:chgData name="Weihua Hu" userId="9989cbae-e768-48b4-bcc8-7120afda6378" providerId="ADAL" clId="{EDF25611-2CBD-FB49-BAA1-F5158BFA8093}" dt="2021-01-18T01:21:47.215" v="44"/>
        <pc:sldMkLst>
          <pc:docMk/>
          <pc:sldMk cId="624605435" sldId="912"/>
        </pc:sldMkLst>
      </pc:sldChg>
      <pc:sldChg chg="add">
        <pc:chgData name="Weihua Hu" userId="9989cbae-e768-48b4-bcc8-7120afda6378" providerId="ADAL" clId="{EDF25611-2CBD-FB49-BAA1-F5158BFA8093}" dt="2021-01-18T01:22:06.114" v="45"/>
        <pc:sldMkLst>
          <pc:docMk/>
          <pc:sldMk cId="1417195533" sldId="912"/>
        </pc:sldMkLst>
      </pc:sldChg>
      <pc:sldChg chg="add">
        <pc:chgData name="Weihua Hu" userId="9989cbae-e768-48b4-bcc8-7120afda6378" providerId="ADAL" clId="{EDF25611-2CBD-FB49-BAA1-F5158BFA8093}" dt="2021-01-18T01:22:06.114" v="45"/>
        <pc:sldMkLst>
          <pc:docMk/>
          <pc:sldMk cId="551989296" sldId="913"/>
        </pc:sldMkLst>
      </pc:sldChg>
      <pc:sldChg chg="add del">
        <pc:chgData name="Weihua Hu" userId="9989cbae-e768-48b4-bcc8-7120afda6378" providerId="ADAL" clId="{EDF25611-2CBD-FB49-BAA1-F5158BFA8093}" dt="2021-01-18T01:21:47.215" v="44"/>
        <pc:sldMkLst>
          <pc:docMk/>
          <pc:sldMk cId="889685006" sldId="913"/>
        </pc:sldMkLst>
      </pc:sldChg>
      <pc:sldChg chg="add del">
        <pc:chgData name="Weihua Hu" userId="9989cbae-e768-48b4-bcc8-7120afda6378" providerId="ADAL" clId="{EDF25611-2CBD-FB49-BAA1-F5158BFA8093}" dt="2021-01-18T01:21:47.215" v="44"/>
        <pc:sldMkLst>
          <pc:docMk/>
          <pc:sldMk cId="372121682" sldId="915"/>
        </pc:sldMkLst>
      </pc:sldChg>
      <pc:sldChg chg="modSp add">
        <pc:chgData name="Weihua Hu" userId="9989cbae-e768-48b4-bcc8-7120afda6378" providerId="ADAL" clId="{EDF25611-2CBD-FB49-BAA1-F5158BFA8093}" dt="2021-01-18T23:54:39.448" v="11945"/>
        <pc:sldMkLst>
          <pc:docMk/>
          <pc:sldMk cId="4114597961" sldId="915"/>
        </pc:sldMkLst>
      </pc:sldChg>
      <pc:sldChg chg="add del">
        <pc:chgData name="Weihua Hu" userId="9989cbae-e768-48b4-bcc8-7120afda6378" providerId="ADAL" clId="{EDF25611-2CBD-FB49-BAA1-F5158BFA8093}" dt="2021-01-18T01:21:47.215" v="44"/>
        <pc:sldMkLst>
          <pc:docMk/>
          <pc:sldMk cId="517698354" sldId="917"/>
        </pc:sldMkLst>
      </pc:sldChg>
      <pc:sldChg chg="add">
        <pc:chgData name="Weihua Hu" userId="9989cbae-e768-48b4-bcc8-7120afda6378" providerId="ADAL" clId="{EDF25611-2CBD-FB49-BAA1-F5158BFA8093}" dt="2021-01-18T01:22:06.114" v="45"/>
        <pc:sldMkLst>
          <pc:docMk/>
          <pc:sldMk cId="3874126752" sldId="917"/>
        </pc:sldMkLst>
      </pc:sldChg>
      <pc:sldChg chg="add del">
        <pc:chgData name="Weihua Hu" userId="9989cbae-e768-48b4-bcc8-7120afda6378" providerId="ADAL" clId="{EDF25611-2CBD-FB49-BAA1-F5158BFA8093}" dt="2021-01-18T01:21:47.215" v="44"/>
        <pc:sldMkLst>
          <pc:docMk/>
          <pc:sldMk cId="685998505" sldId="918"/>
        </pc:sldMkLst>
      </pc:sldChg>
      <pc:sldChg chg="add">
        <pc:chgData name="Weihua Hu" userId="9989cbae-e768-48b4-bcc8-7120afda6378" providerId="ADAL" clId="{EDF25611-2CBD-FB49-BAA1-F5158BFA8093}" dt="2021-01-18T01:22:06.114" v="45"/>
        <pc:sldMkLst>
          <pc:docMk/>
          <pc:sldMk cId="2563306738" sldId="918"/>
        </pc:sldMkLst>
      </pc:sldChg>
      <pc:sldChg chg="add del">
        <pc:chgData name="Weihua Hu" userId="9989cbae-e768-48b4-bcc8-7120afda6378" providerId="ADAL" clId="{EDF25611-2CBD-FB49-BAA1-F5158BFA8093}" dt="2021-01-18T01:21:47.215" v="44"/>
        <pc:sldMkLst>
          <pc:docMk/>
          <pc:sldMk cId="796510970" sldId="923"/>
        </pc:sldMkLst>
      </pc:sldChg>
      <pc:sldChg chg="add">
        <pc:chgData name="Weihua Hu" userId="9989cbae-e768-48b4-bcc8-7120afda6378" providerId="ADAL" clId="{EDF25611-2CBD-FB49-BAA1-F5158BFA8093}" dt="2021-01-18T01:22:06.114" v="45"/>
        <pc:sldMkLst>
          <pc:docMk/>
          <pc:sldMk cId="4066213033" sldId="923"/>
        </pc:sldMkLst>
      </pc:sldChg>
      <pc:sldChg chg="add del">
        <pc:chgData name="Weihua Hu" userId="9989cbae-e768-48b4-bcc8-7120afda6378" providerId="ADAL" clId="{EDF25611-2CBD-FB49-BAA1-F5158BFA8093}" dt="2021-01-18T01:21:47.215" v="44"/>
        <pc:sldMkLst>
          <pc:docMk/>
          <pc:sldMk cId="1026546205" sldId="924"/>
        </pc:sldMkLst>
      </pc:sldChg>
      <pc:sldChg chg="add">
        <pc:chgData name="Weihua Hu" userId="9989cbae-e768-48b4-bcc8-7120afda6378" providerId="ADAL" clId="{EDF25611-2CBD-FB49-BAA1-F5158BFA8093}" dt="2021-01-18T01:22:06.114" v="45"/>
        <pc:sldMkLst>
          <pc:docMk/>
          <pc:sldMk cId="1546025089" sldId="924"/>
        </pc:sldMkLst>
      </pc:sldChg>
      <pc:sldChg chg="add del">
        <pc:chgData name="Weihua Hu" userId="9989cbae-e768-48b4-bcc8-7120afda6378" providerId="ADAL" clId="{EDF25611-2CBD-FB49-BAA1-F5158BFA8093}" dt="2021-01-18T01:21:47.215" v="44"/>
        <pc:sldMkLst>
          <pc:docMk/>
          <pc:sldMk cId="59329881" sldId="928"/>
        </pc:sldMkLst>
      </pc:sldChg>
      <pc:sldChg chg="add del">
        <pc:chgData name="Weihua Hu" userId="9989cbae-e768-48b4-bcc8-7120afda6378" providerId="ADAL" clId="{EDF25611-2CBD-FB49-BAA1-F5158BFA8093}" dt="2021-01-18T01:37:25.825" v="537" actId="2696"/>
        <pc:sldMkLst>
          <pc:docMk/>
          <pc:sldMk cId="3800040040" sldId="928"/>
        </pc:sldMkLst>
      </pc:sldChg>
      <pc:sldChg chg="modSp add del mod">
        <pc:chgData name="Weihua Hu" userId="9989cbae-e768-48b4-bcc8-7120afda6378" providerId="ADAL" clId="{EDF25611-2CBD-FB49-BAA1-F5158BFA8093}" dt="2021-01-18T01:21:47.215" v="44"/>
        <pc:sldMkLst>
          <pc:docMk/>
          <pc:sldMk cId="1439977044" sldId="929"/>
        </pc:sldMkLst>
      </pc:sldChg>
      <pc:sldChg chg="add del">
        <pc:chgData name="Weihua Hu" userId="9989cbae-e768-48b4-bcc8-7120afda6378" providerId="ADAL" clId="{EDF25611-2CBD-FB49-BAA1-F5158BFA8093}" dt="2021-01-18T01:21:47.215" v="44"/>
        <pc:sldMkLst>
          <pc:docMk/>
          <pc:sldMk cId="459805495" sldId="930"/>
        </pc:sldMkLst>
      </pc:sldChg>
      <pc:sldChg chg="add">
        <pc:chgData name="Weihua Hu" userId="9989cbae-e768-48b4-bcc8-7120afda6378" providerId="ADAL" clId="{EDF25611-2CBD-FB49-BAA1-F5158BFA8093}" dt="2021-01-18T01:22:06.114" v="45"/>
        <pc:sldMkLst>
          <pc:docMk/>
          <pc:sldMk cId="2874229066" sldId="930"/>
        </pc:sldMkLst>
      </pc:sldChg>
      <pc:sldChg chg="add">
        <pc:chgData name="Weihua Hu" userId="9989cbae-e768-48b4-bcc8-7120afda6378" providerId="ADAL" clId="{EDF25611-2CBD-FB49-BAA1-F5158BFA8093}" dt="2021-01-18T01:22:06.114" v="45"/>
        <pc:sldMkLst>
          <pc:docMk/>
          <pc:sldMk cId="212825897" sldId="932"/>
        </pc:sldMkLst>
      </pc:sldChg>
      <pc:sldChg chg="add del">
        <pc:chgData name="Weihua Hu" userId="9989cbae-e768-48b4-bcc8-7120afda6378" providerId="ADAL" clId="{EDF25611-2CBD-FB49-BAA1-F5158BFA8093}" dt="2021-01-18T01:21:47.215" v="44"/>
        <pc:sldMkLst>
          <pc:docMk/>
          <pc:sldMk cId="4067822070" sldId="932"/>
        </pc:sldMkLst>
      </pc:sldChg>
      <pc:sldChg chg="add del">
        <pc:chgData name="Weihua Hu" userId="9989cbae-e768-48b4-bcc8-7120afda6378" providerId="ADAL" clId="{EDF25611-2CBD-FB49-BAA1-F5158BFA8093}" dt="2021-01-18T01:21:47.215" v="44"/>
        <pc:sldMkLst>
          <pc:docMk/>
          <pc:sldMk cId="2122397705" sldId="933"/>
        </pc:sldMkLst>
      </pc:sldChg>
      <pc:sldChg chg="add">
        <pc:chgData name="Weihua Hu" userId="9989cbae-e768-48b4-bcc8-7120afda6378" providerId="ADAL" clId="{EDF25611-2CBD-FB49-BAA1-F5158BFA8093}" dt="2021-01-18T01:22:06.114" v="45"/>
        <pc:sldMkLst>
          <pc:docMk/>
          <pc:sldMk cId="3618552234" sldId="933"/>
        </pc:sldMkLst>
      </pc:sldChg>
      <pc:sldChg chg="add">
        <pc:chgData name="Weihua Hu" userId="9989cbae-e768-48b4-bcc8-7120afda6378" providerId="ADAL" clId="{EDF25611-2CBD-FB49-BAA1-F5158BFA8093}" dt="2021-01-18T01:22:06.114" v="45"/>
        <pc:sldMkLst>
          <pc:docMk/>
          <pc:sldMk cId="2666721686" sldId="936"/>
        </pc:sldMkLst>
      </pc:sldChg>
      <pc:sldChg chg="add del">
        <pc:chgData name="Weihua Hu" userId="9989cbae-e768-48b4-bcc8-7120afda6378" providerId="ADAL" clId="{EDF25611-2CBD-FB49-BAA1-F5158BFA8093}" dt="2021-01-18T01:21:47.215" v="44"/>
        <pc:sldMkLst>
          <pc:docMk/>
          <pc:sldMk cId="4185818374" sldId="936"/>
        </pc:sldMkLst>
      </pc:sldChg>
      <pc:sldChg chg="add">
        <pc:chgData name="Weihua Hu" userId="9989cbae-e768-48b4-bcc8-7120afda6378" providerId="ADAL" clId="{EDF25611-2CBD-FB49-BAA1-F5158BFA8093}" dt="2021-01-18T01:22:06.114" v="45"/>
        <pc:sldMkLst>
          <pc:docMk/>
          <pc:sldMk cId="2352242407" sldId="937"/>
        </pc:sldMkLst>
      </pc:sldChg>
      <pc:sldChg chg="add del">
        <pc:chgData name="Weihua Hu" userId="9989cbae-e768-48b4-bcc8-7120afda6378" providerId="ADAL" clId="{EDF25611-2CBD-FB49-BAA1-F5158BFA8093}" dt="2021-01-18T01:21:47.215" v="44"/>
        <pc:sldMkLst>
          <pc:docMk/>
          <pc:sldMk cId="2562663495" sldId="937"/>
        </pc:sldMkLst>
      </pc:sldChg>
      <pc:sldChg chg="modSp add">
        <pc:chgData name="Weihua Hu" userId="9989cbae-e768-48b4-bcc8-7120afda6378" providerId="ADAL" clId="{EDF25611-2CBD-FB49-BAA1-F5158BFA8093}" dt="2021-01-18T23:54:39.448" v="11945"/>
        <pc:sldMkLst>
          <pc:docMk/>
          <pc:sldMk cId="2645832006" sldId="938"/>
        </pc:sldMkLst>
      </pc:sldChg>
      <pc:sldChg chg="add del">
        <pc:chgData name="Weihua Hu" userId="9989cbae-e768-48b4-bcc8-7120afda6378" providerId="ADAL" clId="{EDF25611-2CBD-FB49-BAA1-F5158BFA8093}" dt="2021-01-18T01:21:47.215" v="44"/>
        <pc:sldMkLst>
          <pc:docMk/>
          <pc:sldMk cId="2890994951" sldId="938"/>
        </pc:sldMkLst>
      </pc:sldChg>
      <pc:sldChg chg="add del">
        <pc:chgData name="Weihua Hu" userId="9989cbae-e768-48b4-bcc8-7120afda6378" providerId="ADAL" clId="{EDF25611-2CBD-FB49-BAA1-F5158BFA8093}" dt="2021-01-18T01:21:47.215" v="44"/>
        <pc:sldMkLst>
          <pc:docMk/>
          <pc:sldMk cId="2220004880" sldId="939"/>
        </pc:sldMkLst>
      </pc:sldChg>
      <pc:sldChg chg="add">
        <pc:chgData name="Weihua Hu" userId="9989cbae-e768-48b4-bcc8-7120afda6378" providerId="ADAL" clId="{EDF25611-2CBD-FB49-BAA1-F5158BFA8093}" dt="2021-01-18T01:22:06.114" v="45"/>
        <pc:sldMkLst>
          <pc:docMk/>
          <pc:sldMk cId="3087929175" sldId="939"/>
        </pc:sldMkLst>
      </pc:sldChg>
      <pc:sldChg chg="add">
        <pc:chgData name="Weihua Hu" userId="9989cbae-e768-48b4-bcc8-7120afda6378" providerId="ADAL" clId="{EDF25611-2CBD-FB49-BAA1-F5158BFA8093}" dt="2021-01-18T01:22:06.114" v="45"/>
        <pc:sldMkLst>
          <pc:docMk/>
          <pc:sldMk cId="2299440214" sldId="940"/>
        </pc:sldMkLst>
      </pc:sldChg>
      <pc:sldChg chg="add del">
        <pc:chgData name="Weihua Hu" userId="9989cbae-e768-48b4-bcc8-7120afda6378" providerId="ADAL" clId="{EDF25611-2CBD-FB49-BAA1-F5158BFA8093}" dt="2021-01-18T01:21:47.215" v="44"/>
        <pc:sldMkLst>
          <pc:docMk/>
          <pc:sldMk cId="3601438010" sldId="940"/>
        </pc:sldMkLst>
      </pc:sldChg>
      <pc:sldChg chg="add del">
        <pc:chgData name="Weihua Hu" userId="9989cbae-e768-48b4-bcc8-7120afda6378" providerId="ADAL" clId="{EDF25611-2CBD-FB49-BAA1-F5158BFA8093}" dt="2021-01-18T01:21:47.215" v="44"/>
        <pc:sldMkLst>
          <pc:docMk/>
          <pc:sldMk cId="186061858" sldId="941"/>
        </pc:sldMkLst>
      </pc:sldChg>
      <pc:sldChg chg="add">
        <pc:chgData name="Weihua Hu" userId="9989cbae-e768-48b4-bcc8-7120afda6378" providerId="ADAL" clId="{EDF25611-2CBD-FB49-BAA1-F5158BFA8093}" dt="2021-01-18T01:22:06.114" v="45"/>
        <pc:sldMkLst>
          <pc:docMk/>
          <pc:sldMk cId="563961393" sldId="941"/>
        </pc:sldMkLst>
      </pc:sldChg>
      <pc:sldChg chg="add">
        <pc:chgData name="Weihua Hu" userId="9989cbae-e768-48b4-bcc8-7120afda6378" providerId="ADAL" clId="{EDF25611-2CBD-FB49-BAA1-F5158BFA8093}" dt="2021-01-18T01:22:06.114" v="45"/>
        <pc:sldMkLst>
          <pc:docMk/>
          <pc:sldMk cId="3017953888" sldId="943"/>
        </pc:sldMkLst>
      </pc:sldChg>
      <pc:sldChg chg="add del">
        <pc:chgData name="Weihua Hu" userId="9989cbae-e768-48b4-bcc8-7120afda6378" providerId="ADAL" clId="{EDF25611-2CBD-FB49-BAA1-F5158BFA8093}" dt="2021-01-18T01:21:47.215" v="44"/>
        <pc:sldMkLst>
          <pc:docMk/>
          <pc:sldMk cId="3261369979" sldId="943"/>
        </pc:sldMkLst>
      </pc:sldChg>
      <pc:sldChg chg="add">
        <pc:chgData name="Weihua Hu" userId="9989cbae-e768-48b4-bcc8-7120afda6378" providerId="ADAL" clId="{EDF25611-2CBD-FB49-BAA1-F5158BFA8093}" dt="2021-01-18T01:22:06.114" v="45"/>
        <pc:sldMkLst>
          <pc:docMk/>
          <pc:sldMk cId="1374011107" sldId="944"/>
        </pc:sldMkLst>
      </pc:sldChg>
      <pc:sldChg chg="add del">
        <pc:chgData name="Weihua Hu" userId="9989cbae-e768-48b4-bcc8-7120afda6378" providerId="ADAL" clId="{EDF25611-2CBD-FB49-BAA1-F5158BFA8093}" dt="2021-01-18T01:21:47.215" v="44"/>
        <pc:sldMkLst>
          <pc:docMk/>
          <pc:sldMk cId="2377051528" sldId="944"/>
        </pc:sldMkLst>
      </pc:sldChg>
      <pc:sldChg chg="add">
        <pc:chgData name="Weihua Hu" userId="9989cbae-e768-48b4-bcc8-7120afda6378" providerId="ADAL" clId="{EDF25611-2CBD-FB49-BAA1-F5158BFA8093}" dt="2021-01-18T01:22:06.114" v="45"/>
        <pc:sldMkLst>
          <pc:docMk/>
          <pc:sldMk cId="249502945" sldId="945"/>
        </pc:sldMkLst>
      </pc:sldChg>
      <pc:sldChg chg="add del">
        <pc:chgData name="Weihua Hu" userId="9989cbae-e768-48b4-bcc8-7120afda6378" providerId="ADAL" clId="{EDF25611-2CBD-FB49-BAA1-F5158BFA8093}" dt="2021-01-18T01:21:47.215" v="44"/>
        <pc:sldMkLst>
          <pc:docMk/>
          <pc:sldMk cId="261910833" sldId="945"/>
        </pc:sldMkLst>
      </pc:sldChg>
      <pc:sldChg chg="add">
        <pc:chgData name="Weihua Hu" userId="9989cbae-e768-48b4-bcc8-7120afda6378" providerId="ADAL" clId="{EDF25611-2CBD-FB49-BAA1-F5158BFA8093}" dt="2021-01-18T01:22:06.114" v="45"/>
        <pc:sldMkLst>
          <pc:docMk/>
          <pc:sldMk cId="2320223854" sldId="946"/>
        </pc:sldMkLst>
      </pc:sldChg>
      <pc:sldChg chg="add del">
        <pc:chgData name="Weihua Hu" userId="9989cbae-e768-48b4-bcc8-7120afda6378" providerId="ADAL" clId="{EDF25611-2CBD-FB49-BAA1-F5158BFA8093}" dt="2021-01-18T01:21:47.215" v="44"/>
        <pc:sldMkLst>
          <pc:docMk/>
          <pc:sldMk cId="3793160072" sldId="946"/>
        </pc:sldMkLst>
      </pc:sldChg>
      <pc:sldChg chg="add">
        <pc:chgData name="Weihua Hu" userId="9989cbae-e768-48b4-bcc8-7120afda6378" providerId="ADAL" clId="{EDF25611-2CBD-FB49-BAA1-F5158BFA8093}" dt="2021-01-18T01:22:06.114" v="45"/>
        <pc:sldMkLst>
          <pc:docMk/>
          <pc:sldMk cId="2464795734" sldId="947"/>
        </pc:sldMkLst>
      </pc:sldChg>
      <pc:sldChg chg="add del">
        <pc:chgData name="Weihua Hu" userId="9989cbae-e768-48b4-bcc8-7120afda6378" providerId="ADAL" clId="{EDF25611-2CBD-FB49-BAA1-F5158BFA8093}" dt="2021-01-18T01:21:47.215" v="44"/>
        <pc:sldMkLst>
          <pc:docMk/>
          <pc:sldMk cId="2705004510" sldId="947"/>
        </pc:sldMkLst>
      </pc:sldChg>
      <pc:sldChg chg="add del">
        <pc:chgData name="Weihua Hu" userId="9989cbae-e768-48b4-bcc8-7120afda6378" providerId="ADAL" clId="{EDF25611-2CBD-FB49-BAA1-F5158BFA8093}" dt="2021-01-18T01:21:47.215" v="44"/>
        <pc:sldMkLst>
          <pc:docMk/>
          <pc:sldMk cId="3461520786" sldId="949"/>
        </pc:sldMkLst>
      </pc:sldChg>
      <pc:sldChg chg="add">
        <pc:chgData name="Weihua Hu" userId="9989cbae-e768-48b4-bcc8-7120afda6378" providerId="ADAL" clId="{EDF25611-2CBD-FB49-BAA1-F5158BFA8093}" dt="2021-01-18T01:22:06.114" v="45"/>
        <pc:sldMkLst>
          <pc:docMk/>
          <pc:sldMk cId="4239516218" sldId="949"/>
        </pc:sldMkLst>
      </pc:sldChg>
      <pc:sldChg chg="add del">
        <pc:chgData name="Weihua Hu" userId="9989cbae-e768-48b4-bcc8-7120afda6378" providerId="ADAL" clId="{EDF25611-2CBD-FB49-BAA1-F5158BFA8093}" dt="2021-01-18T01:21:47.215" v="44"/>
        <pc:sldMkLst>
          <pc:docMk/>
          <pc:sldMk cId="2510454360" sldId="950"/>
        </pc:sldMkLst>
      </pc:sldChg>
      <pc:sldChg chg="add">
        <pc:chgData name="Weihua Hu" userId="9989cbae-e768-48b4-bcc8-7120afda6378" providerId="ADAL" clId="{EDF25611-2CBD-FB49-BAA1-F5158BFA8093}" dt="2021-01-18T01:22:06.114" v="45"/>
        <pc:sldMkLst>
          <pc:docMk/>
          <pc:sldMk cId="4286887895" sldId="950"/>
        </pc:sldMkLst>
      </pc:sldChg>
      <pc:sldChg chg="add del">
        <pc:chgData name="Weihua Hu" userId="9989cbae-e768-48b4-bcc8-7120afda6378" providerId="ADAL" clId="{EDF25611-2CBD-FB49-BAA1-F5158BFA8093}" dt="2021-01-18T01:21:47.215" v="44"/>
        <pc:sldMkLst>
          <pc:docMk/>
          <pc:sldMk cId="556653929" sldId="973"/>
        </pc:sldMkLst>
      </pc:sldChg>
      <pc:sldChg chg="modSp add mod">
        <pc:chgData name="Weihua Hu" userId="9989cbae-e768-48b4-bcc8-7120afda6378" providerId="ADAL" clId="{EDF25611-2CBD-FB49-BAA1-F5158BFA8093}" dt="2021-01-19T07:39:16.992" v="14121" actId="255"/>
        <pc:sldMkLst>
          <pc:docMk/>
          <pc:sldMk cId="1589117859" sldId="973"/>
        </pc:sldMkLst>
      </pc:sldChg>
      <pc:sldChg chg="add del">
        <pc:chgData name="Weihua Hu" userId="9989cbae-e768-48b4-bcc8-7120afda6378" providerId="ADAL" clId="{EDF25611-2CBD-FB49-BAA1-F5158BFA8093}" dt="2021-01-18T01:21:47.215" v="44"/>
        <pc:sldMkLst>
          <pc:docMk/>
          <pc:sldMk cId="354768441" sldId="974"/>
        </pc:sldMkLst>
      </pc:sldChg>
      <pc:sldChg chg="add">
        <pc:chgData name="Weihua Hu" userId="9989cbae-e768-48b4-bcc8-7120afda6378" providerId="ADAL" clId="{EDF25611-2CBD-FB49-BAA1-F5158BFA8093}" dt="2021-01-18T01:22:06.114" v="45"/>
        <pc:sldMkLst>
          <pc:docMk/>
          <pc:sldMk cId="716456709" sldId="974"/>
        </pc:sldMkLst>
      </pc:sldChg>
      <pc:sldChg chg="modSp new mod">
        <pc:chgData name="Weihua Hu" userId="9989cbae-e768-48b4-bcc8-7120afda6378" providerId="ADAL" clId="{EDF25611-2CBD-FB49-BAA1-F5158BFA8093}" dt="2021-01-19T07:38:16.926" v="14079" actId="207"/>
        <pc:sldMkLst>
          <pc:docMk/>
          <pc:sldMk cId="1872340412" sldId="975"/>
        </pc:sldMkLst>
      </pc:sldChg>
      <pc:sldChg chg="addSp delSp modSp new mod">
        <pc:chgData name="Weihua Hu" userId="9989cbae-e768-48b4-bcc8-7120afda6378" providerId="ADAL" clId="{EDF25611-2CBD-FB49-BAA1-F5158BFA8093}" dt="2021-01-18T08:13:20.527" v="5261" actId="20577"/>
        <pc:sldMkLst>
          <pc:docMk/>
          <pc:sldMk cId="2134133773" sldId="976"/>
        </pc:sldMkLst>
      </pc:sldChg>
      <pc:sldChg chg="modSp new mod">
        <pc:chgData name="Weihua Hu" userId="9989cbae-e768-48b4-bcc8-7120afda6378" providerId="ADAL" clId="{EDF25611-2CBD-FB49-BAA1-F5158BFA8093}" dt="2021-01-18T23:54:39.448" v="11945"/>
        <pc:sldMkLst>
          <pc:docMk/>
          <pc:sldMk cId="3841233103" sldId="977"/>
        </pc:sldMkLst>
      </pc:sldChg>
      <pc:sldChg chg="new del">
        <pc:chgData name="Weihua Hu" userId="9989cbae-e768-48b4-bcc8-7120afda6378" providerId="ADAL" clId="{EDF25611-2CBD-FB49-BAA1-F5158BFA8093}" dt="2021-01-18T01:44:38.126" v="1138" actId="2696"/>
        <pc:sldMkLst>
          <pc:docMk/>
          <pc:sldMk cId="1278971491" sldId="978"/>
        </pc:sldMkLst>
      </pc:sldChg>
      <pc:sldChg chg="modSp add mod">
        <pc:chgData name="Weihua Hu" userId="9989cbae-e768-48b4-bcc8-7120afda6378" providerId="ADAL" clId="{EDF25611-2CBD-FB49-BAA1-F5158BFA8093}" dt="2021-01-18T01:44:33.443" v="1136" actId="20577"/>
        <pc:sldMkLst>
          <pc:docMk/>
          <pc:sldMk cId="3544146065" sldId="979"/>
        </pc:sldMkLst>
      </pc:sldChg>
      <pc:sldChg chg="modSp add mod">
        <pc:chgData name="Weihua Hu" userId="9989cbae-e768-48b4-bcc8-7120afda6378" providerId="ADAL" clId="{EDF25611-2CBD-FB49-BAA1-F5158BFA8093}" dt="2021-01-18T01:44:46.012" v="1162" actId="20577"/>
        <pc:sldMkLst>
          <pc:docMk/>
          <pc:sldMk cId="1344161613" sldId="980"/>
        </pc:sldMkLst>
      </pc:sldChg>
      <pc:sldChg chg="addSp delSp modSp new mod">
        <pc:chgData name="Weihua Hu" userId="9989cbae-e768-48b4-bcc8-7120afda6378" providerId="ADAL" clId="{EDF25611-2CBD-FB49-BAA1-F5158BFA8093}" dt="2021-01-18T08:11:03.233" v="5228" actId="1076"/>
        <pc:sldMkLst>
          <pc:docMk/>
          <pc:sldMk cId="1685347142" sldId="981"/>
        </pc:sldMkLst>
      </pc:sldChg>
      <pc:sldChg chg="addSp delSp modSp new mod">
        <pc:chgData name="Weihua Hu" userId="9989cbae-e768-48b4-bcc8-7120afda6378" providerId="ADAL" clId="{EDF25611-2CBD-FB49-BAA1-F5158BFA8093}" dt="2021-01-18T20:13:14.247" v="7833" actId="20577"/>
        <pc:sldMkLst>
          <pc:docMk/>
          <pc:sldMk cId="1663535007" sldId="982"/>
        </pc:sldMkLst>
      </pc:sldChg>
      <pc:sldChg chg="modSp new mod">
        <pc:chgData name="Weihua Hu" userId="9989cbae-e768-48b4-bcc8-7120afda6378" providerId="ADAL" clId="{EDF25611-2CBD-FB49-BAA1-F5158BFA8093}" dt="2021-01-18T08:24:00.273" v="5686" actId="207"/>
        <pc:sldMkLst>
          <pc:docMk/>
          <pc:sldMk cId="1643232295" sldId="983"/>
        </pc:sldMkLst>
      </pc:sldChg>
      <pc:sldChg chg="addSp delSp modSp new mod">
        <pc:chgData name="Weihua Hu" userId="9989cbae-e768-48b4-bcc8-7120afda6378" providerId="ADAL" clId="{EDF25611-2CBD-FB49-BAA1-F5158BFA8093}" dt="2021-01-18T20:15:32.583" v="7874" actId="207"/>
        <pc:sldMkLst>
          <pc:docMk/>
          <pc:sldMk cId="3580436693" sldId="984"/>
        </pc:sldMkLst>
      </pc:sldChg>
      <pc:sldChg chg="modSp new mod">
        <pc:chgData name="Weihua Hu" userId="9989cbae-e768-48b4-bcc8-7120afda6378" providerId="ADAL" clId="{EDF25611-2CBD-FB49-BAA1-F5158BFA8093}" dt="2021-01-18T20:15:13.398" v="7873" actId="113"/>
        <pc:sldMkLst>
          <pc:docMk/>
          <pc:sldMk cId="2002696075" sldId="985"/>
        </pc:sldMkLst>
      </pc:sldChg>
      <pc:sldChg chg="addSp delSp modSp new mod">
        <pc:chgData name="Weihua Hu" userId="9989cbae-e768-48b4-bcc8-7120afda6378" providerId="ADAL" clId="{EDF25611-2CBD-FB49-BAA1-F5158BFA8093}" dt="2021-01-18T20:15:58.816" v="7875" actId="113"/>
        <pc:sldMkLst>
          <pc:docMk/>
          <pc:sldMk cId="1754341874" sldId="986"/>
        </pc:sldMkLst>
      </pc:sldChg>
      <pc:sldChg chg="addSp delSp modSp new mod">
        <pc:chgData name="Weihua Hu" userId="9989cbae-e768-48b4-bcc8-7120afda6378" providerId="ADAL" clId="{EDF25611-2CBD-FB49-BAA1-F5158BFA8093}" dt="2021-01-18T20:16:53.598" v="7915" actId="20577"/>
        <pc:sldMkLst>
          <pc:docMk/>
          <pc:sldMk cId="912739439" sldId="987"/>
        </pc:sldMkLst>
      </pc:sldChg>
      <pc:sldChg chg="addSp modSp new mod">
        <pc:chgData name="Weihua Hu" userId="9989cbae-e768-48b4-bcc8-7120afda6378" providerId="ADAL" clId="{EDF25611-2CBD-FB49-BAA1-F5158BFA8093}" dt="2021-01-18T20:18:02.498" v="7936" actId="113"/>
        <pc:sldMkLst>
          <pc:docMk/>
          <pc:sldMk cId="23197905" sldId="988"/>
        </pc:sldMkLst>
      </pc:sldChg>
      <pc:sldChg chg="modSp new mod">
        <pc:chgData name="Weihua Hu" userId="9989cbae-e768-48b4-bcc8-7120afda6378" providerId="ADAL" clId="{EDF25611-2CBD-FB49-BAA1-F5158BFA8093}" dt="2021-01-18T09:26:10.763" v="7793" actId="20577"/>
        <pc:sldMkLst>
          <pc:docMk/>
          <pc:sldMk cId="2257321649" sldId="989"/>
        </pc:sldMkLst>
      </pc:sldChg>
      <pc:sldChg chg="modSp new del mod">
        <pc:chgData name="Weihua Hu" userId="9989cbae-e768-48b4-bcc8-7120afda6378" providerId="ADAL" clId="{EDF25611-2CBD-FB49-BAA1-F5158BFA8093}" dt="2021-01-18T09:05:25.695" v="6445" actId="2696"/>
        <pc:sldMkLst>
          <pc:docMk/>
          <pc:sldMk cId="124249563" sldId="990"/>
        </pc:sldMkLst>
      </pc:sldChg>
      <pc:sldChg chg="modSp new mod">
        <pc:chgData name="Weihua Hu" userId="9989cbae-e768-48b4-bcc8-7120afda6378" providerId="ADAL" clId="{EDF25611-2CBD-FB49-BAA1-F5158BFA8093}" dt="2021-01-18T20:19:11.399" v="7959" actId="113"/>
        <pc:sldMkLst>
          <pc:docMk/>
          <pc:sldMk cId="2030614582" sldId="990"/>
        </pc:sldMkLst>
      </pc:sldChg>
      <pc:sldChg chg="modSp new del mod">
        <pc:chgData name="Weihua Hu" userId="9989cbae-e768-48b4-bcc8-7120afda6378" providerId="ADAL" clId="{EDF25611-2CBD-FB49-BAA1-F5158BFA8093}" dt="2021-01-18T09:10:40.559" v="6895" actId="2696"/>
        <pc:sldMkLst>
          <pc:docMk/>
          <pc:sldMk cId="1429863819" sldId="991"/>
        </pc:sldMkLst>
      </pc:sldChg>
      <pc:sldChg chg="addSp delSp modSp new mod">
        <pc:chgData name="Weihua Hu" userId="9989cbae-e768-48b4-bcc8-7120afda6378" providerId="ADAL" clId="{EDF25611-2CBD-FB49-BAA1-F5158BFA8093}" dt="2021-01-18T23:55:15.510" v="11964"/>
        <pc:sldMkLst>
          <pc:docMk/>
          <pc:sldMk cId="1772097121" sldId="991"/>
        </pc:sldMkLst>
      </pc:sldChg>
      <pc:sldChg chg="addSp modSp new mod">
        <pc:chgData name="Weihua Hu" userId="9989cbae-e768-48b4-bcc8-7120afda6378" providerId="ADAL" clId="{EDF25611-2CBD-FB49-BAA1-F5158BFA8093}" dt="2021-01-18T22:07:27.741" v="9924" actId="20577"/>
        <pc:sldMkLst>
          <pc:docMk/>
          <pc:sldMk cId="3583621044" sldId="992"/>
        </pc:sldMkLst>
      </pc:sldChg>
      <pc:sldChg chg="modSp new mod">
        <pc:chgData name="Weihua Hu" userId="9989cbae-e768-48b4-bcc8-7120afda6378" providerId="ADAL" clId="{EDF25611-2CBD-FB49-BAA1-F5158BFA8093}" dt="2021-01-19T01:35:53.503" v="12063" actId="114"/>
        <pc:sldMkLst>
          <pc:docMk/>
          <pc:sldMk cId="3142270705" sldId="993"/>
        </pc:sldMkLst>
      </pc:sldChg>
      <pc:sldChg chg="addSp modSp new mod">
        <pc:chgData name="Weihua Hu" userId="9989cbae-e768-48b4-bcc8-7120afda6378" providerId="ADAL" clId="{EDF25611-2CBD-FB49-BAA1-F5158BFA8093}" dt="2021-01-18T23:55:15.510" v="11964"/>
        <pc:sldMkLst>
          <pc:docMk/>
          <pc:sldMk cId="2059908187" sldId="994"/>
        </pc:sldMkLst>
      </pc:sldChg>
      <pc:sldChg chg="addSp delSp modSp new mod">
        <pc:chgData name="Weihua Hu" userId="9989cbae-e768-48b4-bcc8-7120afda6378" providerId="ADAL" clId="{EDF25611-2CBD-FB49-BAA1-F5158BFA8093}" dt="2021-01-19T06:22:29.648" v="12155" actId="114"/>
        <pc:sldMkLst>
          <pc:docMk/>
          <pc:sldMk cId="1470830172" sldId="995"/>
        </pc:sldMkLst>
      </pc:sldChg>
      <pc:sldChg chg="modSp new mod">
        <pc:chgData name="Weihua Hu" userId="9989cbae-e768-48b4-bcc8-7120afda6378" providerId="ADAL" clId="{EDF25611-2CBD-FB49-BAA1-F5158BFA8093}" dt="2021-01-19T07:39:44.880" v="14123" actId="207"/>
        <pc:sldMkLst>
          <pc:docMk/>
          <pc:sldMk cId="1753366535" sldId="996"/>
        </pc:sldMkLst>
      </pc:sldChg>
      <pc:sldChg chg="addSp modSp new mod">
        <pc:chgData name="Weihua Hu" userId="9989cbae-e768-48b4-bcc8-7120afda6378" providerId="ADAL" clId="{EDF25611-2CBD-FB49-BAA1-F5158BFA8093}" dt="2021-01-19T07:39:53.917" v="14125" actId="207"/>
        <pc:sldMkLst>
          <pc:docMk/>
          <pc:sldMk cId="4044273067" sldId="997"/>
        </pc:sldMkLst>
      </pc:sldChg>
      <pc:sldChg chg="modSp new mod">
        <pc:chgData name="Weihua Hu" userId="9989cbae-e768-48b4-bcc8-7120afda6378" providerId="ADAL" clId="{EDF25611-2CBD-FB49-BAA1-F5158BFA8093}" dt="2021-01-19T07:35:44.910" v="14060" actId="20577"/>
        <pc:sldMkLst>
          <pc:docMk/>
          <pc:sldMk cId="1804142725" sldId="998"/>
        </pc:sldMkLst>
      </pc:sldChg>
      <pc:sldChg chg="modSp new mod">
        <pc:chgData name="Weihua Hu" userId="9989cbae-e768-48b4-bcc8-7120afda6378" providerId="ADAL" clId="{EDF25611-2CBD-FB49-BAA1-F5158BFA8093}" dt="2021-01-19T08:03:42.926" v="14452" actId="207"/>
        <pc:sldMkLst>
          <pc:docMk/>
          <pc:sldMk cId="2938017863" sldId="999"/>
        </pc:sldMkLst>
      </pc:sldChg>
      <pc:sldChg chg="modSp new mod">
        <pc:chgData name="Weihua Hu" userId="9989cbae-e768-48b4-bcc8-7120afda6378" providerId="ADAL" clId="{EDF25611-2CBD-FB49-BAA1-F5158BFA8093}" dt="2021-01-19T08:06:34.404" v="14588" actId="20577"/>
        <pc:sldMkLst>
          <pc:docMk/>
          <pc:sldMk cId="2401114056" sldId="1000"/>
        </pc:sldMkLst>
      </pc:sldChg>
      <pc:sldChg chg="modSp new mod">
        <pc:chgData name="Weihua Hu" userId="9989cbae-e768-48b4-bcc8-7120afda6378" providerId="ADAL" clId="{EDF25611-2CBD-FB49-BAA1-F5158BFA8093}" dt="2021-01-19T08:27:05.726" v="15589" actId="20577"/>
        <pc:sldMkLst>
          <pc:docMk/>
          <pc:sldMk cId="3610514902" sldId="1001"/>
        </pc:sldMkLst>
      </pc:sldChg>
    </pc:docChg>
  </pc:docChgLst>
  <pc:docChgLst>
    <pc:chgData name="Jingjing Tian" userId="S::jtian97@stanford.edu::277248db-5c24-4bd0-9467-ffd54246f7eb" providerId="AD" clId="Web-{62D3C754-F4BA-D2B9-2B0D-841202DC9C2C}"/>
    <pc:docChg chg="modSld">
      <pc:chgData name="Jingjing Tian" userId="S::jtian97@stanford.edu::277248db-5c24-4bd0-9467-ffd54246f7eb" providerId="AD" clId="Web-{62D3C754-F4BA-D2B9-2B0D-841202DC9C2C}" dt="2021-01-14T02:55:35.508" v="10"/>
      <pc:docMkLst>
        <pc:docMk/>
      </pc:docMkLst>
      <pc:sldChg chg="addSp delSp modSp">
        <pc:chgData name="Jingjing Tian" userId="S::jtian97@stanford.edu::277248db-5c24-4bd0-9467-ffd54246f7eb" providerId="AD" clId="Web-{62D3C754-F4BA-D2B9-2B0D-841202DC9C2C}" dt="2021-01-14T02:55:35.508" v="10"/>
        <pc:sldMkLst>
          <pc:docMk/>
          <pc:sldMk cId="3640417913" sldId="897"/>
        </pc:sldMkLst>
      </pc:sldChg>
    </pc:docChg>
  </pc:docChgLst>
  <pc:docChgLst>
    <pc:chgData name="Rex Ying" userId="S::rexying@stanford.edu::c1aafaac-fe30-43a8-b002-cbb5e18a35eb" providerId="AD" clId="Web-{00EB8BAF-9F19-2C7E-4FB3-A95F740B4603}"/>
    <pc:docChg chg="modSld">
      <pc:chgData name="Rex Ying" userId="S::rexying@stanford.edu::c1aafaac-fe30-43a8-b002-cbb5e18a35eb" providerId="AD" clId="Web-{00EB8BAF-9F19-2C7E-4FB3-A95F740B4603}" dt="2021-01-12T22:57:07.422" v="1" actId="20577"/>
      <pc:docMkLst>
        <pc:docMk/>
      </pc:docMkLst>
      <pc:sldChg chg="modSp">
        <pc:chgData name="Rex Ying" userId="S::rexying@stanford.edu::c1aafaac-fe30-43a8-b002-cbb5e18a35eb" providerId="AD" clId="Web-{00EB8BAF-9F19-2C7E-4FB3-A95F740B4603}" dt="2021-01-12T22:57:07.422" v="1" actId="20577"/>
        <pc:sldMkLst>
          <pc:docMk/>
          <pc:sldMk cId="0" sldId="256"/>
        </pc:sldMkLst>
      </pc:sldChg>
    </pc:docChg>
  </pc:docChgLst>
  <pc:docChgLst>
    <pc:chgData name="Jingjing Tian" userId="S::jtian97@stanford.edu::277248db-5c24-4bd0-9467-ffd54246f7eb" providerId="AD" clId="Web-{8EC9FFFD-D806-877A-85FA-DE3DA185480E}"/>
    <pc:docChg chg="modSld">
      <pc:chgData name="Jingjing Tian" userId="S::jtian97@stanford.edu::277248db-5c24-4bd0-9467-ffd54246f7eb" providerId="AD" clId="Web-{8EC9FFFD-D806-877A-85FA-DE3DA185480E}" dt="2021-01-15T03:28:23.687" v="0" actId="14100"/>
      <pc:docMkLst>
        <pc:docMk/>
      </pc:docMkLst>
      <pc:sldChg chg="modSp">
        <pc:chgData name="Jingjing Tian" userId="S::jtian97@stanford.edu::277248db-5c24-4bd0-9467-ffd54246f7eb" providerId="AD" clId="Web-{8EC9FFFD-D806-877A-85FA-DE3DA185480E}" dt="2021-01-15T03:28:23.687" v="0" actId="14100"/>
        <pc:sldMkLst>
          <pc:docMk/>
          <pc:sldMk cId="214171071" sldId="258"/>
        </pc:sldMkLst>
      </pc:sldChg>
    </pc:docChg>
  </pc:docChgLst>
  <pc:docChgLst>
    <pc:chgData name="Jure Leskovec" userId="c3375773-ce7f-444d-a7c6-e358fb579a72" providerId="ADAL" clId="{225B304A-4109-8F4F-8C87-76B95EAC67A2}"/>
    <pc:docChg chg="undo custSel addSld delSld modSld sldOrd">
      <pc:chgData name="Jure Leskovec" userId="c3375773-ce7f-444d-a7c6-e358fb579a72" providerId="ADAL" clId="{225B304A-4109-8F4F-8C87-76B95EAC67A2}" dt="2021-02-16T18:27:55.493" v="10123" actId="20577"/>
      <pc:docMkLst>
        <pc:docMk/>
      </pc:docMkLst>
      <pc:sldChg chg="modSp mod">
        <pc:chgData name="Jure Leskovec" userId="c3375773-ce7f-444d-a7c6-e358fb579a72" providerId="ADAL" clId="{225B304A-4109-8F4F-8C87-76B95EAC67A2}" dt="2021-02-16T18:27:55.493" v="10123" actId="20577"/>
        <pc:sldMkLst>
          <pc:docMk/>
          <pc:sldMk cId="0" sldId="256"/>
        </pc:sldMkLst>
      </pc:sldChg>
      <pc:sldChg chg="addSp modSp mod">
        <pc:chgData name="Jure Leskovec" userId="c3375773-ce7f-444d-a7c6-e358fb579a72" providerId="ADAL" clId="{225B304A-4109-8F4F-8C87-76B95EAC67A2}" dt="2021-02-16T03:23:15.848" v="9630" actId="20577"/>
        <pc:sldMkLst>
          <pc:docMk/>
          <pc:sldMk cId="1437333780" sldId="406"/>
        </pc:sldMkLst>
      </pc:sldChg>
      <pc:sldChg chg="add">
        <pc:chgData name="Jure Leskovec" userId="c3375773-ce7f-444d-a7c6-e358fb579a72" providerId="ADAL" clId="{225B304A-4109-8F4F-8C87-76B95EAC67A2}" dt="2021-02-16T03:24:04.321" v="9632"/>
        <pc:sldMkLst>
          <pc:docMk/>
          <pc:sldMk cId="101977847" sldId="886"/>
        </pc:sldMkLst>
      </pc:sldChg>
      <pc:sldChg chg="addSp delSp modSp del mod">
        <pc:chgData name="Jure Leskovec" userId="c3375773-ce7f-444d-a7c6-e358fb579a72" providerId="ADAL" clId="{225B304A-4109-8F4F-8C87-76B95EAC67A2}" dt="2021-02-16T03:24:01.629" v="9631" actId="2696"/>
        <pc:sldMkLst>
          <pc:docMk/>
          <pc:sldMk cId="1273388436" sldId="886"/>
        </pc:sldMkLst>
      </pc:sldChg>
      <pc:sldChg chg="modSp mod">
        <pc:chgData name="Jure Leskovec" userId="c3375773-ce7f-444d-a7c6-e358fb579a72" providerId="ADAL" clId="{225B304A-4109-8F4F-8C87-76B95EAC67A2}" dt="2021-02-16T18:07:22.934" v="9849" actId="403"/>
        <pc:sldMkLst>
          <pc:docMk/>
          <pc:sldMk cId="3473756472" sldId="891"/>
        </pc:sldMkLst>
      </pc:sldChg>
      <pc:sldChg chg="addSp delSp modSp del mod">
        <pc:chgData name="Jure Leskovec" userId="c3375773-ce7f-444d-a7c6-e358fb579a72" providerId="ADAL" clId="{225B304A-4109-8F4F-8C87-76B95EAC67A2}" dt="2021-02-16T03:24:01.629" v="9631" actId="2696"/>
        <pc:sldMkLst>
          <pc:docMk/>
          <pc:sldMk cId="420439200" sldId="919"/>
        </pc:sldMkLst>
      </pc:sldChg>
      <pc:sldChg chg="add">
        <pc:chgData name="Jure Leskovec" userId="c3375773-ce7f-444d-a7c6-e358fb579a72" providerId="ADAL" clId="{225B304A-4109-8F4F-8C87-76B95EAC67A2}" dt="2021-02-16T03:24:04.321" v="9632"/>
        <pc:sldMkLst>
          <pc:docMk/>
          <pc:sldMk cId="1471324596" sldId="919"/>
        </pc:sldMkLst>
      </pc:sldChg>
      <pc:sldChg chg="add">
        <pc:chgData name="Jure Leskovec" userId="c3375773-ce7f-444d-a7c6-e358fb579a72" providerId="ADAL" clId="{225B304A-4109-8F4F-8C87-76B95EAC67A2}" dt="2021-02-16T03:24:04.321" v="9632"/>
        <pc:sldMkLst>
          <pc:docMk/>
          <pc:sldMk cId="513034013" sldId="922"/>
        </pc:sldMkLst>
      </pc:sldChg>
      <pc:sldChg chg="addSp delSp modSp del mod">
        <pc:chgData name="Jure Leskovec" userId="c3375773-ce7f-444d-a7c6-e358fb579a72" providerId="ADAL" clId="{225B304A-4109-8F4F-8C87-76B95EAC67A2}" dt="2021-02-16T03:24:01.629" v="9631" actId="2696"/>
        <pc:sldMkLst>
          <pc:docMk/>
          <pc:sldMk cId="1246477636" sldId="922"/>
        </pc:sldMkLst>
      </pc:sldChg>
      <pc:sldChg chg="addSp delSp modSp mod">
        <pc:chgData name="Jure Leskovec" userId="c3375773-ce7f-444d-a7c6-e358fb579a72" providerId="ADAL" clId="{225B304A-4109-8F4F-8C87-76B95EAC67A2}" dt="2021-02-16T18:09:17.228" v="10106" actId="1036"/>
        <pc:sldMkLst>
          <pc:docMk/>
          <pc:sldMk cId="1470538015" sldId="923"/>
        </pc:sldMkLst>
      </pc:sldChg>
      <pc:sldChg chg="addSp delSp modSp mod">
        <pc:chgData name="Jure Leskovec" userId="c3375773-ce7f-444d-a7c6-e358fb579a72" providerId="ADAL" clId="{225B304A-4109-8F4F-8C87-76B95EAC67A2}" dt="2021-02-14T22:51:52.765" v="1937" actId="20577"/>
        <pc:sldMkLst>
          <pc:docMk/>
          <pc:sldMk cId="3979264437" sldId="927"/>
        </pc:sldMkLst>
      </pc:sldChg>
      <pc:sldChg chg="addSp delSp modSp del mod">
        <pc:chgData name="Jure Leskovec" userId="c3375773-ce7f-444d-a7c6-e358fb579a72" providerId="ADAL" clId="{225B304A-4109-8F4F-8C87-76B95EAC67A2}" dt="2021-02-16T03:24:01.629" v="9631" actId="2696"/>
        <pc:sldMkLst>
          <pc:docMk/>
          <pc:sldMk cId="2089557080" sldId="928"/>
        </pc:sldMkLst>
      </pc:sldChg>
      <pc:sldChg chg="add">
        <pc:chgData name="Jure Leskovec" userId="c3375773-ce7f-444d-a7c6-e358fb579a72" providerId="ADAL" clId="{225B304A-4109-8F4F-8C87-76B95EAC67A2}" dt="2021-02-16T03:24:04.321" v="9632"/>
        <pc:sldMkLst>
          <pc:docMk/>
          <pc:sldMk cId="2552026038" sldId="928"/>
        </pc:sldMkLst>
      </pc:sldChg>
      <pc:sldChg chg="delSp modSp del mod ord">
        <pc:chgData name="Jure Leskovec" userId="c3375773-ce7f-444d-a7c6-e358fb579a72" providerId="ADAL" clId="{225B304A-4109-8F4F-8C87-76B95EAC67A2}" dt="2021-02-16T03:24:01.629" v="9631" actId="2696"/>
        <pc:sldMkLst>
          <pc:docMk/>
          <pc:sldMk cId="1973489000" sldId="938"/>
        </pc:sldMkLst>
      </pc:sldChg>
      <pc:sldChg chg="add">
        <pc:chgData name="Jure Leskovec" userId="c3375773-ce7f-444d-a7c6-e358fb579a72" providerId="ADAL" clId="{225B304A-4109-8F4F-8C87-76B95EAC67A2}" dt="2021-02-16T03:24:04.321" v="9632"/>
        <pc:sldMkLst>
          <pc:docMk/>
          <pc:sldMk cId="2858274172" sldId="938"/>
        </pc:sldMkLst>
      </pc:sldChg>
      <pc:sldChg chg="addSp modSp mod">
        <pc:chgData name="Jure Leskovec" userId="c3375773-ce7f-444d-a7c6-e358fb579a72" providerId="ADAL" clId="{225B304A-4109-8F4F-8C87-76B95EAC67A2}" dt="2021-02-14T22:26:10.970" v="769" actId="20577"/>
        <pc:sldMkLst>
          <pc:docMk/>
          <pc:sldMk cId="3395357820" sldId="941"/>
        </pc:sldMkLst>
      </pc:sldChg>
      <pc:sldChg chg="addSp delSp modSp mod">
        <pc:chgData name="Jure Leskovec" userId="c3375773-ce7f-444d-a7c6-e358fb579a72" providerId="ADAL" clId="{225B304A-4109-8F4F-8C87-76B95EAC67A2}" dt="2021-02-16T00:03:47.307" v="7617" actId="20577"/>
        <pc:sldMkLst>
          <pc:docMk/>
          <pc:sldMk cId="1641986691" sldId="946"/>
        </pc:sldMkLst>
      </pc:sldChg>
      <pc:sldChg chg="modSp mod">
        <pc:chgData name="Jure Leskovec" userId="c3375773-ce7f-444d-a7c6-e358fb579a72" providerId="ADAL" clId="{225B304A-4109-8F4F-8C87-76B95EAC67A2}" dt="2021-02-14T22:32:00.972" v="863" actId="207"/>
        <pc:sldMkLst>
          <pc:docMk/>
          <pc:sldMk cId="3912599626" sldId="947"/>
        </pc:sldMkLst>
      </pc:sldChg>
      <pc:sldChg chg="modSp mod">
        <pc:chgData name="Jure Leskovec" userId="c3375773-ce7f-444d-a7c6-e358fb579a72" providerId="ADAL" clId="{225B304A-4109-8F4F-8C87-76B95EAC67A2}" dt="2021-02-14T22:32:04.264" v="864" actId="207"/>
        <pc:sldMkLst>
          <pc:docMk/>
          <pc:sldMk cId="3171889830" sldId="948"/>
        </pc:sldMkLst>
      </pc:sldChg>
      <pc:sldChg chg="modSp mod">
        <pc:chgData name="Jure Leskovec" userId="c3375773-ce7f-444d-a7c6-e358fb579a72" providerId="ADAL" clId="{225B304A-4109-8F4F-8C87-76B95EAC67A2}" dt="2021-02-15T23:58:55.258" v="7575" actId="20577"/>
        <pc:sldMkLst>
          <pc:docMk/>
          <pc:sldMk cId="1030329516" sldId="949"/>
        </pc:sldMkLst>
      </pc:sldChg>
      <pc:sldChg chg="addSp modSp mod">
        <pc:chgData name="Jure Leskovec" userId="c3375773-ce7f-444d-a7c6-e358fb579a72" providerId="ADAL" clId="{225B304A-4109-8F4F-8C87-76B95EAC67A2}" dt="2021-02-14T22:49:47.942" v="1519" actId="21"/>
        <pc:sldMkLst>
          <pc:docMk/>
          <pc:sldMk cId="2646801285" sldId="950"/>
        </pc:sldMkLst>
      </pc:sldChg>
      <pc:sldChg chg="modSp mod">
        <pc:chgData name="Jure Leskovec" userId="c3375773-ce7f-444d-a7c6-e358fb579a72" providerId="ADAL" clId="{225B304A-4109-8F4F-8C87-76B95EAC67A2}" dt="2021-02-16T00:38:32.413" v="9236" actId="113"/>
        <pc:sldMkLst>
          <pc:docMk/>
          <pc:sldMk cId="4257510558" sldId="962"/>
        </pc:sldMkLst>
      </pc:sldChg>
      <pc:sldChg chg="addSp delSp modSp mod">
        <pc:chgData name="Jure Leskovec" userId="c3375773-ce7f-444d-a7c6-e358fb579a72" providerId="ADAL" clId="{225B304A-4109-8F4F-8C87-76B95EAC67A2}" dt="2021-02-16T00:13:58.867" v="8032" actId="478"/>
        <pc:sldMkLst>
          <pc:docMk/>
          <pc:sldMk cId="721488259" sldId="966"/>
        </pc:sldMkLst>
      </pc:sldChg>
      <pc:sldChg chg="modSp mod">
        <pc:chgData name="Jure Leskovec" userId="c3375773-ce7f-444d-a7c6-e358fb579a72" providerId="ADAL" clId="{225B304A-4109-8F4F-8C87-76B95EAC67A2}" dt="2021-02-16T00:15:48.838" v="8192" actId="20577"/>
        <pc:sldMkLst>
          <pc:docMk/>
          <pc:sldMk cId="1984853126" sldId="968"/>
        </pc:sldMkLst>
      </pc:sldChg>
      <pc:sldChg chg="modSp">
        <pc:chgData name="Jure Leskovec" userId="c3375773-ce7f-444d-a7c6-e358fb579a72" providerId="ADAL" clId="{225B304A-4109-8F4F-8C87-76B95EAC67A2}" dt="2021-02-16T00:16:52.876" v="8218" actId="113"/>
        <pc:sldMkLst>
          <pc:docMk/>
          <pc:sldMk cId="2147808460" sldId="1669"/>
        </pc:sldMkLst>
      </pc:sldChg>
      <pc:sldChg chg="addSp modSp mod">
        <pc:chgData name="Jure Leskovec" userId="c3375773-ce7f-444d-a7c6-e358fb579a72" providerId="ADAL" clId="{225B304A-4109-8F4F-8C87-76B95EAC67A2}" dt="2021-02-14T23:02:16.772" v="3471" actId="20577"/>
        <pc:sldMkLst>
          <pc:docMk/>
          <pc:sldMk cId="734460693" sldId="1673"/>
        </pc:sldMkLst>
      </pc:sldChg>
      <pc:sldChg chg="modSp mod">
        <pc:chgData name="Jure Leskovec" userId="c3375773-ce7f-444d-a7c6-e358fb579a72" providerId="ADAL" clId="{225B304A-4109-8F4F-8C87-76B95EAC67A2}" dt="2021-02-16T00:19:52.559" v="8357" actId="20577"/>
        <pc:sldMkLst>
          <pc:docMk/>
          <pc:sldMk cId="2988563345" sldId="1674"/>
        </pc:sldMkLst>
      </pc:sldChg>
      <pc:sldChg chg="addSp delSp modSp mod">
        <pc:chgData name="Jure Leskovec" userId="c3375773-ce7f-444d-a7c6-e358fb579a72" providerId="ADAL" clId="{225B304A-4109-8F4F-8C87-76B95EAC67A2}" dt="2021-02-16T00:29:06.365" v="8763" actId="207"/>
        <pc:sldMkLst>
          <pc:docMk/>
          <pc:sldMk cId="3361599910" sldId="1681"/>
        </pc:sldMkLst>
      </pc:sldChg>
      <pc:sldChg chg="modSp mod">
        <pc:chgData name="Jure Leskovec" userId="c3375773-ce7f-444d-a7c6-e358fb579a72" providerId="ADAL" clId="{225B304A-4109-8F4F-8C87-76B95EAC67A2}" dt="2021-02-16T17:55:40.153" v="9735" actId="113"/>
        <pc:sldMkLst>
          <pc:docMk/>
          <pc:sldMk cId="4213954879" sldId="1683"/>
        </pc:sldMkLst>
      </pc:sldChg>
      <pc:sldChg chg="modSp mod">
        <pc:chgData name="Jure Leskovec" userId="c3375773-ce7f-444d-a7c6-e358fb579a72" providerId="ADAL" clId="{225B304A-4109-8F4F-8C87-76B95EAC67A2}" dt="2021-02-16T00:33:25.345" v="8992" actId="20577"/>
        <pc:sldMkLst>
          <pc:docMk/>
          <pc:sldMk cId="2890508002" sldId="1684"/>
        </pc:sldMkLst>
      </pc:sldChg>
      <pc:sldChg chg="modSp mod">
        <pc:chgData name="Jure Leskovec" userId="c3375773-ce7f-444d-a7c6-e358fb579a72" providerId="ADAL" clId="{225B304A-4109-8F4F-8C87-76B95EAC67A2}" dt="2021-02-16T00:33:30.060" v="8993"/>
        <pc:sldMkLst>
          <pc:docMk/>
          <pc:sldMk cId="2333404117" sldId="1686"/>
        </pc:sldMkLst>
      </pc:sldChg>
      <pc:sldChg chg="del mod modShow">
        <pc:chgData name="Jure Leskovec" userId="c3375773-ce7f-444d-a7c6-e358fb579a72" providerId="ADAL" clId="{225B304A-4109-8F4F-8C87-76B95EAC67A2}" dt="2021-02-16T03:25:29.848" v="9635" actId="2696"/>
        <pc:sldMkLst>
          <pc:docMk/>
          <pc:sldMk cId="3412324704" sldId="1692"/>
        </pc:sldMkLst>
      </pc:sldChg>
      <pc:sldChg chg="addSp delSp modSp mod">
        <pc:chgData name="Jure Leskovec" userId="c3375773-ce7f-444d-a7c6-e358fb579a72" providerId="ADAL" clId="{225B304A-4109-8F4F-8C87-76B95EAC67A2}" dt="2021-02-16T00:35:15.192" v="9074" actId="20577"/>
        <pc:sldMkLst>
          <pc:docMk/>
          <pc:sldMk cId="3232780537" sldId="1693"/>
        </pc:sldMkLst>
      </pc:sldChg>
      <pc:sldChg chg="modSp mod">
        <pc:chgData name="Jure Leskovec" userId="c3375773-ce7f-444d-a7c6-e358fb579a72" providerId="ADAL" clId="{225B304A-4109-8F4F-8C87-76B95EAC67A2}" dt="2021-02-16T00:35:33.530" v="9086" actId="113"/>
        <pc:sldMkLst>
          <pc:docMk/>
          <pc:sldMk cId="2339810719" sldId="1694"/>
        </pc:sldMkLst>
      </pc:sldChg>
      <pc:sldChg chg="modSp mod">
        <pc:chgData name="Jure Leskovec" userId="c3375773-ce7f-444d-a7c6-e358fb579a72" providerId="ADAL" clId="{225B304A-4109-8F4F-8C87-76B95EAC67A2}" dt="2021-02-16T00:36:12.106" v="9104" actId="14100"/>
        <pc:sldMkLst>
          <pc:docMk/>
          <pc:sldMk cId="32094734" sldId="1695"/>
        </pc:sldMkLst>
      </pc:sldChg>
      <pc:sldChg chg="modSp mod">
        <pc:chgData name="Jure Leskovec" userId="c3375773-ce7f-444d-a7c6-e358fb579a72" providerId="ADAL" clId="{225B304A-4109-8F4F-8C87-76B95EAC67A2}" dt="2021-02-16T00:37:35.037" v="9181" actId="114"/>
        <pc:sldMkLst>
          <pc:docMk/>
          <pc:sldMk cId="4159112153" sldId="1696"/>
        </pc:sldMkLst>
      </pc:sldChg>
      <pc:sldChg chg="del mod modShow">
        <pc:chgData name="Jure Leskovec" userId="c3375773-ce7f-444d-a7c6-e358fb579a72" providerId="ADAL" clId="{225B304A-4109-8F4F-8C87-76B95EAC67A2}" dt="2021-02-16T03:25:29.848" v="9635" actId="2696"/>
        <pc:sldMkLst>
          <pc:docMk/>
          <pc:sldMk cId="408590132" sldId="1697"/>
        </pc:sldMkLst>
      </pc:sldChg>
      <pc:sldChg chg="del mod modShow">
        <pc:chgData name="Jure Leskovec" userId="c3375773-ce7f-444d-a7c6-e358fb579a72" providerId="ADAL" clId="{225B304A-4109-8F4F-8C87-76B95EAC67A2}" dt="2021-02-16T03:25:29.848" v="9635" actId="2696"/>
        <pc:sldMkLst>
          <pc:docMk/>
          <pc:sldMk cId="1851299218" sldId="1698"/>
        </pc:sldMkLst>
      </pc:sldChg>
      <pc:sldChg chg="modSp mod">
        <pc:chgData name="Jure Leskovec" userId="c3375773-ce7f-444d-a7c6-e358fb579a72" providerId="ADAL" clId="{225B304A-4109-8F4F-8C87-76B95EAC67A2}" dt="2021-02-16T00:41:33.922" v="9259" actId="113"/>
        <pc:sldMkLst>
          <pc:docMk/>
          <pc:sldMk cId="3064762130" sldId="1732"/>
        </pc:sldMkLst>
      </pc:sldChg>
      <pc:sldChg chg="modSp mod">
        <pc:chgData name="Jure Leskovec" userId="c3375773-ce7f-444d-a7c6-e358fb579a72" providerId="ADAL" clId="{225B304A-4109-8F4F-8C87-76B95EAC67A2}" dt="2021-02-16T00:33:32.092" v="8994"/>
        <pc:sldMkLst>
          <pc:docMk/>
          <pc:sldMk cId="2886718335" sldId="1755"/>
        </pc:sldMkLst>
      </pc:sldChg>
      <pc:sldChg chg="modSp mod">
        <pc:chgData name="Jure Leskovec" userId="c3375773-ce7f-444d-a7c6-e358fb579a72" providerId="ADAL" clId="{225B304A-4109-8F4F-8C87-76B95EAC67A2}" dt="2021-02-16T00:33:33.395" v="8995"/>
        <pc:sldMkLst>
          <pc:docMk/>
          <pc:sldMk cId="4083026876" sldId="1756"/>
        </pc:sldMkLst>
      </pc:sldChg>
      <pc:sldChg chg="modSp">
        <pc:chgData name="Jure Leskovec" userId="c3375773-ce7f-444d-a7c6-e358fb579a72" providerId="ADAL" clId="{225B304A-4109-8F4F-8C87-76B95EAC67A2}" dt="2021-02-16T00:33:37.670" v="8997"/>
        <pc:sldMkLst>
          <pc:docMk/>
          <pc:sldMk cId="1805660574" sldId="1757"/>
        </pc:sldMkLst>
      </pc:sldChg>
      <pc:sldChg chg="modSp">
        <pc:chgData name="Jure Leskovec" userId="c3375773-ce7f-444d-a7c6-e358fb579a72" providerId="ADAL" clId="{225B304A-4109-8F4F-8C87-76B95EAC67A2}" dt="2021-02-16T00:33:41.055" v="8998"/>
        <pc:sldMkLst>
          <pc:docMk/>
          <pc:sldMk cId="3332570344" sldId="1758"/>
        </pc:sldMkLst>
      </pc:sldChg>
      <pc:sldChg chg="modSp">
        <pc:chgData name="Jure Leskovec" userId="c3375773-ce7f-444d-a7c6-e358fb579a72" providerId="ADAL" clId="{225B304A-4109-8F4F-8C87-76B95EAC67A2}" dt="2021-02-16T00:33:34.934" v="8996"/>
        <pc:sldMkLst>
          <pc:docMk/>
          <pc:sldMk cId="27542759" sldId="1759"/>
        </pc:sldMkLst>
      </pc:sldChg>
      <pc:sldChg chg="modSp">
        <pc:chgData name="Jure Leskovec" userId="c3375773-ce7f-444d-a7c6-e358fb579a72" providerId="ADAL" clId="{225B304A-4109-8F4F-8C87-76B95EAC67A2}" dt="2021-02-16T00:33:42.734" v="8999"/>
        <pc:sldMkLst>
          <pc:docMk/>
          <pc:sldMk cId="2308238308" sldId="1760"/>
        </pc:sldMkLst>
      </pc:sldChg>
      <pc:sldChg chg="modSp mod">
        <pc:chgData name="Jure Leskovec" userId="c3375773-ce7f-444d-a7c6-e358fb579a72" providerId="ADAL" clId="{225B304A-4109-8F4F-8C87-76B95EAC67A2}" dt="2021-02-16T00:34:00.410" v="9010"/>
        <pc:sldMkLst>
          <pc:docMk/>
          <pc:sldMk cId="1838619461" sldId="1761"/>
        </pc:sldMkLst>
      </pc:sldChg>
      <pc:sldChg chg="modSp">
        <pc:chgData name="Jure Leskovec" userId="c3375773-ce7f-444d-a7c6-e358fb579a72" providerId="ADAL" clId="{225B304A-4109-8F4F-8C87-76B95EAC67A2}" dt="2021-02-16T00:34:13.270" v="9021"/>
        <pc:sldMkLst>
          <pc:docMk/>
          <pc:sldMk cId="857970474" sldId="1762"/>
        </pc:sldMkLst>
      </pc:sldChg>
      <pc:sldChg chg="del mod modShow">
        <pc:chgData name="Jure Leskovec" userId="c3375773-ce7f-444d-a7c6-e358fb579a72" providerId="ADAL" clId="{225B304A-4109-8F4F-8C87-76B95EAC67A2}" dt="2021-02-16T03:25:29.848" v="9635" actId="2696"/>
        <pc:sldMkLst>
          <pc:docMk/>
          <pc:sldMk cId="1714524807" sldId="1844"/>
        </pc:sldMkLst>
      </pc:sldChg>
      <pc:sldChg chg="del mod modShow">
        <pc:chgData name="Jure Leskovec" userId="c3375773-ce7f-444d-a7c6-e358fb579a72" providerId="ADAL" clId="{225B304A-4109-8F4F-8C87-76B95EAC67A2}" dt="2021-02-16T03:25:29.848" v="9635" actId="2696"/>
        <pc:sldMkLst>
          <pc:docMk/>
          <pc:sldMk cId="186871988" sldId="1882"/>
        </pc:sldMkLst>
      </pc:sldChg>
      <pc:sldChg chg="del mod modShow">
        <pc:chgData name="Jure Leskovec" userId="c3375773-ce7f-444d-a7c6-e358fb579a72" providerId="ADAL" clId="{225B304A-4109-8F4F-8C87-76B95EAC67A2}" dt="2021-02-16T03:25:29.848" v="9635" actId="2696"/>
        <pc:sldMkLst>
          <pc:docMk/>
          <pc:sldMk cId="1327220846" sldId="1883"/>
        </pc:sldMkLst>
      </pc:sldChg>
      <pc:sldChg chg="del mod modShow">
        <pc:chgData name="Jure Leskovec" userId="c3375773-ce7f-444d-a7c6-e358fb579a72" providerId="ADAL" clId="{225B304A-4109-8F4F-8C87-76B95EAC67A2}" dt="2021-02-16T03:25:29.848" v="9635" actId="2696"/>
        <pc:sldMkLst>
          <pc:docMk/>
          <pc:sldMk cId="3671970118" sldId="1884"/>
        </pc:sldMkLst>
      </pc:sldChg>
      <pc:sldChg chg="add">
        <pc:chgData name="Jure Leskovec" userId="c3375773-ce7f-444d-a7c6-e358fb579a72" providerId="ADAL" clId="{225B304A-4109-8F4F-8C87-76B95EAC67A2}" dt="2021-02-16T03:24:04.321" v="9632"/>
        <pc:sldMkLst>
          <pc:docMk/>
          <pc:sldMk cId="353175429" sldId="1885"/>
        </pc:sldMkLst>
      </pc:sldChg>
      <pc:sldChg chg="addSp delSp modSp del mod">
        <pc:chgData name="Jure Leskovec" userId="c3375773-ce7f-444d-a7c6-e358fb579a72" providerId="ADAL" clId="{225B304A-4109-8F4F-8C87-76B95EAC67A2}" dt="2021-02-16T03:24:01.629" v="9631" actId="2696"/>
        <pc:sldMkLst>
          <pc:docMk/>
          <pc:sldMk cId="4148728974" sldId="1885"/>
        </pc:sldMkLst>
      </pc:sldChg>
      <pc:sldChg chg="modSp mod">
        <pc:chgData name="Jure Leskovec" userId="c3375773-ce7f-444d-a7c6-e358fb579a72" providerId="ADAL" clId="{225B304A-4109-8F4F-8C87-76B95EAC67A2}" dt="2021-02-15T23:58:33.923" v="7572" actId="20577"/>
        <pc:sldMkLst>
          <pc:docMk/>
          <pc:sldMk cId="4177370695" sldId="1887"/>
        </pc:sldMkLst>
      </pc:sldChg>
      <pc:sldChg chg="addSp modSp mod">
        <pc:chgData name="Jure Leskovec" userId="c3375773-ce7f-444d-a7c6-e358fb579a72" providerId="ADAL" clId="{225B304A-4109-8F4F-8C87-76B95EAC67A2}" dt="2021-02-14T23:15:33.391" v="4095" actId="20577"/>
        <pc:sldMkLst>
          <pc:docMk/>
          <pc:sldMk cId="3407040700" sldId="1891"/>
        </pc:sldMkLst>
      </pc:sldChg>
      <pc:sldChg chg="addSp modSp mod">
        <pc:chgData name="Jure Leskovec" userId="c3375773-ce7f-444d-a7c6-e358fb579a72" providerId="ADAL" clId="{225B304A-4109-8F4F-8C87-76B95EAC67A2}" dt="2021-02-14T23:07:29.970" v="3871" actId="20577"/>
        <pc:sldMkLst>
          <pc:docMk/>
          <pc:sldMk cId="1674699057" sldId="1894"/>
        </pc:sldMkLst>
      </pc:sldChg>
      <pc:sldChg chg="addSp delSp modSp mod ord modShow">
        <pc:chgData name="Jure Leskovec" userId="c3375773-ce7f-444d-a7c6-e358fb579a72" providerId="ADAL" clId="{225B304A-4109-8F4F-8C87-76B95EAC67A2}" dt="2021-02-16T03:25:08.960" v="9634" actId="20578"/>
        <pc:sldMkLst>
          <pc:docMk/>
          <pc:sldMk cId="3586157751" sldId="1895"/>
        </pc:sldMkLst>
      </pc:sldChg>
      <pc:sldChg chg="modSp mod">
        <pc:chgData name="Jure Leskovec" userId="c3375773-ce7f-444d-a7c6-e358fb579a72" providerId="ADAL" clId="{225B304A-4109-8F4F-8C87-76B95EAC67A2}" dt="2021-02-16T03:17:50.506" v="9596" actId="20577"/>
        <pc:sldMkLst>
          <pc:docMk/>
          <pc:sldMk cId="1587190433" sldId="1896"/>
        </pc:sldMkLst>
      </pc:sldChg>
      <pc:sldChg chg="addSp delSp modSp mod ord">
        <pc:chgData name="Jure Leskovec" userId="c3375773-ce7f-444d-a7c6-e358fb579a72" providerId="ADAL" clId="{225B304A-4109-8F4F-8C87-76B95EAC67A2}" dt="2021-02-16T03:16:31.006" v="9564" actId="20577"/>
        <pc:sldMkLst>
          <pc:docMk/>
          <pc:sldMk cId="126393363" sldId="1897"/>
        </pc:sldMkLst>
      </pc:sldChg>
      <pc:sldChg chg="addSp modSp mod">
        <pc:chgData name="Jure Leskovec" userId="c3375773-ce7f-444d-a7c6-e358fb579a72" providerId="ADAL" clId="{225B304A-4109-8F4F-8C87-76B95EAC67A2}" dt="2021-02-16T00:39:34.023" v="9239" actId="14100"/>
        <pc:sldMkLst>
          <pc:docMk/>
          <pc:sldMk cId="2194331954" sldId="1898"/>
        </pc:sldMkLst>
      </pc:sldChg>
      <pc:sldChg chg="modSp mod">
        <pc:chgData name="Jure Leskovec" userId="c3375773-ce7f-444d-a7c6-e358fb579a72" providerId="ADAL" clId="{225B304A-4109-8F4F-8C87-76B95EAC67A2}" dt="2021-02-16T00:40:39.064" v="9254" actId="14100"/>
        <pc:sldMkLst>
          <pc:docMk/>
          <pc:sldMk cId="946030434" sldId="1909"/>
        </pc:sldMkLst>
      </pc:sldChg>
      <pc:sldChg chg="modSp mod ord chgLayout">
        <pc:chgData name="Jure Leskovec" userId="c3375773-ce7f-444d-a7c6-e358fb579a72" providerId="ADAL" clId="{225B304A-4109-8F4F-8C87-76B95EAC67A2}" dt="2021-02-16T03:17:07.260" v="9580" actId="27636"/>
        <pc:sldMkLst>
          <pc:docMk/>
          <pc:sldMk cId="2405902530" sldId="1910"/>
        </pc:sldMkLst>
      </pc:sldChg>
      <pc:sldChg chg="mod ord modShow">
        <pc:chgData name="Jure Leskovec" userId="c3375773-ce7f-444d-a7c6-e358fb579a72" providerId="ADAL" clId="{225B304A-4109-8F4F-8C87-76B95EAC67A2}" dt="2021-02-16T03:25:08.960" v="9634" actId="20578"/>
        <pc:sldMkLst>
          <pc:docMk/>
          <pc:sldMk cId="3626137778" sldId="1911"/>
        </pc:sldMkLst>
      </pc:sldChg>
      <pc:sldChg chg="modSp mod">
        <pc:chgData name="Jure Leskovec" userId="c3375773-ce7f-444d-a7c6-e358fb579a72" providerId="ADAL" clId="{225B304A-4109-8F4F-8C87-76B95EAC67A2}" dt="2021-02-16T00:16:40.675" v="8215" actId="27636"/>
        <pc:sldMkLst>
          <pc:docMk/>
          <pc:sldMk cId="4241998592" sldId="1918"/>
        </pc:sldMkLst>
      </pc:sldChg>
      <pc:sldChg chg="modSp mod">
        <pc:chgData name="Jure Leskovec" userId="c3375773-ce7f-444d-a7c6-e358fb579a72" providerId="ADAL" clId="{225B304A-4109-8F4F-8C87-76B95EAC67A2}" dt="2021-02-16T00:38:00.345" v="9205" actId="20577"/>
        <pc:sldMkLst>
          <pc:docMk/>
          <pc:sldMk cId="3820204848" sldId="1919"/>
        </pc:sldMkLst>
      </pc:sldChg>
      <pc:sldChg chg="modSp mod">
        <pc:chgData name="Jure Leskovec" userId="c3375773-ce7f-444d-a7c6-e358fb579a72" providerId="ADAL" clId="{225B304A-4109-8F4F-8C87-76B95EAC67A2}" dt="2021-02-16T00:42:33.693" v="9414" actId="20577"/>
        <pc:sldMkLst>
          <pc:docMk/>
          <pc:sldMk cId="3361643698" sldId="1920"/>
        </pc:sldMkLst>
      </pc:sldChg>
      <pc:sldChg chg="del mod modShow">
        <pc:chgData name="Jure Leskovec" userId="c3375773-ce7f-444d-a7c6-e358fb579a72" providerId="ADAL" clId="{225B304A-4109-8F4F-8C87-76B95EAC67A2}" dt="2021-02-16T03:25:29.848" v="9635" actId="2696"/>
        <pc:sldMkLst>
          <pc:docMk/>
          <pc:sldMk cId="3055976130" sldId="1922"/>
        </pc:sldMkLst>
      </pc:sldChg>
      <pc:sldChg chg="del mod modShow">
        <pc:chgData name="Jure Leskovec" userId="c3375773-ce7f-444d-a7c6-e358fb579a72" providerId="ADAL" clId="{225B304A-4109-8F4F-8C87-76B95EAC67A2}" dt="2021-02-16T03:25:29.848" v="9635" actId="2696"/>
        <pc:sldMkLst>
          <pc:docMk/>
          <pc:sldMk cId="2513040101" sldId="1923"/>
        </pc:sldMkLst>
      </pc:sldChg>
      <pc:sldChg chg="mod ord modShow">
        <pc:chgData name="Jure Leskovec" userId="c3375773-ce7f-444d-a7c6-e358fb579a72" providerId="ADAL" clId="{225B304A-4109-8F4F-8C87-76B95EAC67A2}" dt="2021-02-16T03:25:08.960" v="9634" actId="20578"/>
        <pc:sldMkLst>
          <pc:docMk/>
          <pc:sldMk cId="3937151507" sldId="1925"/>
        </pc:sldMkLst>
      </pc:sldChg>
      <pc:sldChg chg="del mod modShow">
        <pc:chgData name="Jure Leskovec" userId="c3375773-ce7f-444d-a7c6-e358fb579a72" providerId="ADAL" clId="{225B304A-4109-8F4F-8C87-76B95EAC67A2}" dt="2021-02-16T03:25:29.848" v="9635" actId="2696"/>
        <pc:sldMkLst>
          <pc:docMk/>
          <pc:sldMk cId="4000294531" sldId="1929"/>
        </pc:sldMkLst>
      </pc:sldChg>
      <pc:sldChg chg="addSp delSp modSp new mod">
        <pc:chgData name="Jure Leskovec" userId="c3375773-ce7f-444d-a7c6-e358fb579a72" providerId="ADAL" clId="{225B304A-4109-8F4F-8C87-76B95EAC67A2}" dt="2021-02-16T00:01:47.284" v="7593" actId="5793"/>
        <pc:sldMkLst>
          <pc:docMk/>
          <pc:sldMk cId="220542531" sldId="1930"/>
        </pc:sldMkLst>
      </pc:sldChg>
      <pc:sldChg chg="addSp delSp modSp mod">
        <pc:chgData name="Jure Leskovec" userId="c3375773-ce7f-444d-a7c6-e358fb579a72" providerId="ADAL" clId="{225B304A-4109-8F4F-8C87-76B95EAC67A2}" dt="2021-02-16T03:14:24.339" v="9469" actId="1076"/>
        <pc:sldMkLst>
          <pc:docMk/>
          <pc:sldMk cId="500514155" sldId="1931"/>
        </pc:sldMkLst>
      </pc:sldChg>
      <pc:sldChg chg="del mod modShow">
        <pc:chgData name="Jure Leskovec" userId="c3375773-ce7f-444d-a7c6-e358fb579a72" providerId="ADAL" clId="{225B304A-4109-8F4F-8C87-76B95EAC67A2}" dt="2021-02-16T03:25:29.848" v="9635" actId="2696"/>
        <pc:sldMkLst>
          <pc:docMk/>
          <pc:sldMk cId="588718491" sldId="1932"/>
        </pc:sldMkLst>
      </pc:sldChg>
      <pc:sldChg chg="del mod modShow">
        <pc:chgData name="Jure Leskovec" userId="c3375773-ce7f-444d-a7c6-e358fb579a72" providerId="ADAL" clId="{225B304A-4109-8F4F-8C87-76B95EAC67A2}" dt="2021-02-16T03:25:29.848" v="9635" actId="2696"/>
        <pc:sldMkLst>
          <pc:docMk/>
          <pc:sldMk cId="2523442395" sldId="1933"/>
        </pc:sldMkLst>
      </pc:sldChg>
      <pc:sldChg chg="del mod modShow">
        <pc:chgData name="Jure Leskovec" userId="c3375773-ce7f-444d-a7c6-e358fb579a72" providerId="ADAL" clId="{225B304A-4109-8F4F-8C87-76B95EAC67A2}" dt="2021-02-16T03:25:29.848" v="9635" actId="2696"/>
        <pc:sldMkLst>
          <pc:docMk/>
          <pc:sldMk cId="3179248457" sldId="1934"/>
        </pc:sldMkLst>
      </pc:sldChg>
      <pc:sldChg chg="del mod modShow">
        <pc:chgData name="Jure Leskovec" userId="c3375773-ce7f-444d-a7c6-e358fb579a72" providerId="ADAL" clId="{225B304A-4109-8F4F-8C87-76B95EAC67A2}" dt="2021-02-16T03:25:29.848" v="9635" actId="2696"/>
        <pc:sldMkLst>
          <pc:docMk/>
          <pc:sldMk cId="336106192" sldId="1935"/>
        </pc:sldMkLst>
      </pc:sldChg>
      <pc:sldChg chg="del mod modShow">
        <pc:chgData name="Jure Leskovec" userId="c3375773-ce7f-444d-a7c6-e358fb579a72" providerId="ADAL" clId="{225B304A-4109-8F4F-8C87-76B95EAC67A2}" dt="2021-02-16T03:25:29.848" v="9635" actId="2696"/>
        <pc:sldMkLst>
          <pc:docMk/>
          <pc:sldMk cId="1939627381" sldId="1936"/>
        </pc:sldMkLst>
      </pc:sldChg>
      <pc:sldChg chg="del mod modShow">
        <pc:chgData name="Jure Leskovec" userId="c3375773-ce7f-444d-a7c6-e358fb579a72" providerId="ADAL" clId="{225B304A-4109-8F4F-8C87-76B95EAC67A2}" dt="2021-02-16T03:25:29.848" v="9635" actId="2696"/>
        <pc:sldMkLst>
          <pc:docMk/>
          <pc:sldMk cId="2414756577" sldId="1937"/>
        </pc:sldMkLst>
      </pc:sldChg>
      <pc:sldChg chg="del mod modShow">
        <pc:chgData name="Jure Leskovec" userId="c3375773-ce7f-444d-a7c6-e358fb579a72" providerId="ADAL" clId="{225B304A-4109-8F4F-8C87-76B95EAC67A2}" dt="2021-02-16T03:25:29.848" v="9635" actId="2696"/>
        <pc:sldMkLst>
          <pc:docMk/>
          <pc:sldMk cId="3302024058" sldId="1938"/>
        </pc:sldMkLst>
      </pc:sldChg>
      <pc:sldChg chg="del mod modShow">
        <pc:chgData name="Jure Leskovec" userId="c3375773-ce7f-444d-a7c6-e358fb579a72" providerId="ADAL" clId="{225B304A-4109-8F4F-8C87-76B95EAC67A2}" dt="2021-02-16T03:25:29.848" v="9635" actId="2696"/>
        <pc:sldMkLst>
          <pc:docMk/>
          <pc:sldMk cId="1693177597" sldId="1939"/>
        </pc:sldMkLst>
      </pc:sldChg>
      <pc:sldChg chg="del mod modShow">
        <pc:chgData name="Jure Leskovec" userId="c3375773-ce7f-444d-a7c6-e358fb579a72" providerId="ADAL" clId="{225B304A-4109-8F4F-8C87-76B95EAC67A2}" dt="2021-02-16T03:25:29.848" v="9635" actId="2696"/>
        <pc:sldMkLst>
          <pc:docMk/>
          <pc:sldMk cId="2857368050" sldId="1940"/>
        </pc:sldMkLst>
      </pc:sldChg>
      <pc:sldChg chg="del mod modShow">
        <pc:chgData name="Jure Leskovec" userId="c3375773-ce7f-444d-a7c6-e358fb579a72" providerId="ADAL" clId="{225B304A-4109-8F4F-8C87-76B95EAC67A2}" dt="2021-02-16T03:25:29.848" v="9635" actId="2696"/>
        <pc:sldMkLst>
          <pc:docMk/>
          <pc:sldMk cId="1761638379" sldId="1941"/>
        </pc:sldMkLst>
      </pc:sldChg>
      <pc:sldChg chg="del mod modShow">
        <pc:chgData name="Jure Leskovec" userId="c3375773-ce7f-444d-a7c6-e358fb579a72" providerId="ADAL" clId="{225B304A-4109-8F4F-8C87-76B95EAC67A2}" dt="2021-02-16T03:25:29.848" v="9635" actId="2696"/>
        <pc:sldMkLst>
          <pc:docMk/>
          <pc:sldMk cId="2114112741" sldId="1942"/>
        </pc:sldMkLst>
      </pc:sldChg>
      <pc:sldChg chg="del mod modShow">
        <pc:chgData name="Jure Leskovec" userId="c3375773-ce7f-444d-a7c6-e358fb579a72" providerId="ADAL" clId="{225B304A-4109-8F4F-8C87-76B95EAC67A2}" dt="2021-02-16T03:25:29.848" v="9635" actId="2696"/>
        <pc:sldMkLst>
          <pc:docMk/>
          <pc:sldMk cId="562628715" sldId="1943"/>
        </pc:sldMkLst>
      </pc:sldChg>
      <pc:sldChg chg="del mod modShow">
        <pc:chgData name="Jure Leskovec" userId="c3375773-ce7f-444d-a7c6-e358fb579a72" providerId="ADAL" clId="{225B304A-4109-8F4F-8C87-76B95EAC67A2}" dt="2021-02-16T03:25:29.848" v="9635" actId="2696"/>
        <pc:sldMkLst>
          <pc:docMk/>
          <pc:sldMk cId="3589522095" sldId="1944"/>
        </pc:sldMkLst>
      </pc:sldChg>
      <pc:sldChg chg="del mod modShow">
        <pc:chgData name="Jure Leskovec" userId="c3375773-ce7f-444d-a7c6-e358fb579a72" providerId="ADAL" clId="{225B304A-4109-8F4F-8C87-76B95EAC67A2}" dt="2021-02-16T03:25:29.848" v="9635" actId="2696"/>
        <pc:sldMkLst>
          <pc:docMk/>
          <pc:sldMk cId="1876458461" sldId="1945"/>
        </pc:sldMkLst>
      </pc:sldChg>
      <pc:sldChg chg="del mod modShow">
        <pc:chgData name="Jure Leskovec" userId="c3375773-ce7f-444d-a7c6-e358fb579a72" providerId="ADAL" clId="{225B304A-4109-8F4F-8C87-76B95EAC67A2}" dt="2021-02-16T03:25:29.848" v="9635" actId="2696"/>
        <pc:sldMkLst>
          <pc:docMk/>
          <pc:sldMk cId="2185652583" sldId="1946"/>
        </pc:sldMkLst>
      </pc:sldChg>
      <pc:sldChg chg="del mod modShow">
        <pc:chgData name="Jure Leskovec" userId="c3375773-ce7f-444d-a7c6-e358fb579a72" providerId="ADAL" clId="{225B304A-4109-8F4F-8C87-76B95EAC67A2}" dt="2021-02-16T03:25:29.848" v="9635" actId="2696"/>
        <pc:sldMkLst>
          <pc:docMk/>
          <pc:sldMk cId="1297354342" sldId="1947"/>
        </pc:sldMkLst>
      </pc:sldChg>
      <pc:sldChg chg="del mod modShow">
        <pc:chgData name="Jure Leskovec" userId="c3375773-ce7f-444d-a7c6-e358fb579a72" providerId="ADAL" clId="{225B304A-4109-8F4F-8C87-76B95EAC67A2}" dt="2021-02-16T03:25:29.848" v="9635" actId="2696"/>
        <pc:sldMkLst>
          <pc:docMk/>
          <pc:sldMk cId="2390063926" sldId="1948"/>
        </pc:sldMkLst>
      </pc:sldChg>
      <pc:sldChg chg="del mod modShow">
        <pc:chgData name="Jure Leskovec" userId="c3375773-ce7f-444d-a7c6-e358fb579a72" providerId="ADAL" clId="{225B304A-4109-8F4F-8C87-76B95EAC67A2}" dt="2021-02-16T03:25:29.848" v="9635" actId="2696"/>
        <pc:sldMkLst>
          <pc:docMk/>
          <pc:sldMk cId="898775314" sldId="1949"/>
        </pc:sldMkLst>
      </pc:sldChg>
      <pc:sldChg chg="del mod modShow">
        <pc:chgData name="Jure Leskovec" userId="c3375773-ce7f-444d-a7c6-e358fb579a72" providerId="ADAL" clId="{225B304A-4109-8F4F-8C87-76B95EAC67A2}" dt="2021-02-16T03:25:29.848" v="9635" actId="2696"/>
        <pc:sldMkLst>
          <pc:docMk/>
          <pc:sldMk cId="2132721128" sldId="1950"/>
        </pc:sldMkLst>
      </pc:sldChg>
      <pc:sldChg chg="del mod modShow">
        <pc:chgData name="Jure Leskovec" userId="c3375773-ce7f-444d-a7c6-e358fb579a72" providerId="ADAL" clId="{225B304A-4109-8F4F-8C87-76B95EAC67A2}" dt="2021-02-16T03:25:29.848" v="9635" actId="2696"/>
        <pc:sldMkLst>
          <pc:docMk/>
          <pc:sldMk cId="4196170588" sldId="1951"/>
        </pc:sldMkLst>
      </pc:sldChg>
      <pc:sldChg chg="del mod modShow">
        <pc:chgData name="Jure Leskovec" userId="c3375773-ce7f-444d-a7c6-e358fb579a72" providerId="ADAL" clId="{225B304A-4109-8F4F-8C87-76B95EAC67A2}" dt="2021-02-16T03:25:29.848" v="9635" actId="2696"/>
        <pc:sldMkLst>
          <pc:docMk/>
          <pc:sldMk cId="1760760834" sldId="1952"/>
        </pc:sldMkLst>
      </pc:sldChg>
      <pc:sldChg chg="del mod modShow">
        <pc:chgData name="Jure Leskovec" userId="c3375773-ce7f-444d-a7c6-e358fb579a72" providerId="ADAL" clId="{225B304A-4109-8F4F-8C87-76B95EAC67A2}" dt="2021-02-16T03:25:29.848" v="9635" actId="2696"/>
        <pc:sldMkLst>
          <pc:docMk/>
          <pc:sldMk cId="3274667966" sldId="1953"/>
        </pc:sldMkLst>
      </pc:sldChg>
      <pc:sldChg chg="del mod modShow">
        <pc:chgData name="Jure Leskovec" userId="c3375773-ce7f-444d-a7c6-e358fb579a72" providerId="ADAL" clId="{225B304A-4109-8F4F-8C87-76B95EAC67A2}" dt="2021-02-16T03:25:29.848" v="9635" actId="2696"/>
        <pc:sldMkLst>
          <pc:docMk/>
          <pc:sldMk cId="4044406288" sldId="1954"/>
        </pc:sldMkLst>
      </pc:sldChg>
      <pc:sldChg chg="del mod modShow">
        <pc:chgData name="Jure Leskovec" userId="c3375773-ce7f-444d-a7c6-e358fb579a72" providerId="ADAL" clId="{225B304A-4109-8F4F-8C87-76B95EAC67A2}" dt="2021-02-16T03:25:29.848" v="9635" actId="2696"/>
        <pc:sldMkLst>
          <pc:docMk/>
          <pc:sldMk cId="2796956970" sldId="1955"/>
        </pc:sldMkLst>
      </pc:sldChg>
      <pc:sldChg chg="del mod modShow">
        <pc:chgData name="Jure Leskovec" userId="c3375773-ce7f-444d-a7c6-e358fb579a72" providerId="ADAL" clId="{225B304A-4109-8F4F-8C87-76B95EAC67A2}" dt="2021-02-16T03:25:29.848" v="9635" actId="2696"/>
        <pc:sldMkLst>
          <pc:docMk/>
          <pc:sldMk cId="1381478491" sldId="1956"/>
        </pc:sldMkLst>
      </pc:sldChg>
      <pc:sldChg chg="del mod modShow">
        <pc:chgData name="Jure Leskovec" userId="c3375773-ce7f-444d-a7c6-e358fb579a72" providerId="ADAL" clId="{225B304A-4109-8F4F-8C87-76B95EAC67A2}" dt="2021-02-16T03:25:29.848" v="9635" actId="2696"/>
        <pc:sldMkLst>
          <pc:docMk/>
          <pc:sldMk cId="3904747258" sldId="1957"/>
        </pc:sldMkLst>
      </pc:sldChg>
      <pc:sldChg chg="del mod modShow">
        <pc:chgData name="Jure Leskovec" userId="c3375773-ce7f-444d-a7c6-e358fb579a72" providerId="ADAL" clId="{225B304A-4109-8F4F-8C87-76B95EAC67A2}" dt="2021-02-16T03:25:29.848" v="9635" actId="2696"/>
        <pc:sldMkLst>
          <pc:docMk/>
          <pc:sldMk cId="1726053044" sldId="1958"/>
        </pc:sldMkLst>
      </pc:sldChg>
      <pc:sldChg chg="del mod modShow">
        <pc:chgData name="Jure Leskovec" userId="c3375773-ce7f-444d-a7c6-e358fb579a72" providerId="ADAL" clId="{225B304A-4109-8F4F-8C87-76B95EAC67A2}" dt="2021-02-16T03:25:29.848" v="9635" actId="2696"/>
        <pc:sldMkLst>
          <pc:docMk/>
          <pc:sldMk cId="2914193169" sldId="1959"/>
        </pc:sldMkLst>
      </pc:sldChg>
      <pc:sldChg chg="del mod modShow">
        <pc:chgData name="Jure Leskovec" userId="c3375773-ce7f-444d-a7c6-e358fb579a72" providerId="ADAL" clId="{225B304A-4109-8F4F-8C87-76B95EAC67A2}" dt="2021-02-16T03:25:29.848" v="9635" actId="2696"/>
        <pc:sldMkLst>
          <pc:docMk/>
          <pc:sldMk cId="2033682376" sldId="1960"/>
        </pc:sldMkLst>
      </pc:sldChg>
      <pc:sldChg chg="del mod modShow">
        <pc:chgData name="Jure Leskovec" userId="c3375773-ce7f-444d-a7c6-e358fb579a72" providerId="ADAL" clId="{225B304A-4109-8F4F-8C87-76B95EAC67A2}" dt="2021-02-16T03:25:29.848" v="9635" actId="2696"/>
        <pc:sldMkLst>
          <pc:docMk/>
          <pc:sldMk cId="1479820241" sldId="1961"/>
        </pc:sldMkLst>
      </pc:sldChg>
      <pc:sldChg chg="del mod modShow">
        <pc:chgData name="Jure Leskovec" userId="c3375773-ce7f-444d-a7c6-e358fb579a72" providerId="ADAL" clId="{225B304A-4109-8F4F-8C87-76B95EAC67A2}" dt="2021-02-16T03:25:29.848" v="9635" actId="2696"/>
        <pc:sldMkLst>
          <pc:docMk/>
          <pc:sldMk cId="1071719534" sldId="1962"/>
        </pc:sldMkLst>
      </pc:sldChg>
      <pc:sldChg chg="del mod modShow">
        <pc:chgData name="Jure Leskovec" userId="c3375773-ce7f-444d-a7c6-e358fb579a72" providerId="ADAL" clId="{225B304A-4109-8F4F-8C87-76B95EAC67A2}" dt="2021-02-16T03:25:29.848" v="9635" actId="2696"/>
        <pc:sldMkLst>
          <pc:docMk/>
          <pc:sldMk cId="1975571008" sldId="1963"/>
        </pc:sldMkLst>
      </pc:sldChg>
      <pc:sldChg chg="del mod modShow">
        <pc:chgData name="Jure Leskovec" userId="c3375773-ce7f-444d-a7c6-e358fb579a72" providerId="ADAL" clId="{225B304A-4109-8F4F-8C87-76B95EAC67A2}" dt="2021-02-16T03:25:29.848" v="9635" actId="2696"/>
        <pc:sldMkLst>
          <pc:docMk/>
          <pc:sldMk cId="1900089856" sldId="1964"/>
        </pc:sldMkLst>
      </pc:sldChg>
      <pc:sldChg chg="del mod modShow">
        <pc:chgData name="Jure Leskovec" userId="c3375773-ce7f-444d-a7c6-e358fb579a72" providerId="ADAL" clId="{225B304A-4109-8F4F-8C87-76B95EAC67A2}" dt="2021-02-16T03:25:29.848" v="9635" actId="2696"/>
        <pc:sldMkLst>
          <pc:docMk/>
          <pc:sldMk cId="4255272451" sldId="1965"/>
        </pc:sldMkLst>
      </pc:sldChg>
      <pc:sldChg chg="del mod modShow">
        <pc:chgData name="Jure Leskovec" userId="c3375773-ce7f-444d-a7c6-e358fb579a72" providerId="ADAL" clId="{225B304A-4109-8F4F-8C87-76B95EAC67A2}" dt="2021-02-16T03:25:29.848" v="9635" actId="2696"/>
        <pc:sldMkLst>
          <pc:docMk/>
          <pc:sldMk cId="1357825133" sldId="1966"/>
        </pc:sldMkLst>
      </pc:sldChg>
      <pc:sldChg chg="del mod modShow">
        <pc:chgData name="Jure Leskovec" userId="c3375773-ce7f-444d-a7c6-e358fb579a72" providerId="ADAL" clId="{225B304A-4109-8F4F-8C87-76B95EAC67A2}" dt="2021-02-16T03:25:29.848" v="9635" actId="2696"/>
        <pc:sldMkLst>
          <pc:docMk/>
          <pc:sldMk cId="1019801012" sldId="1967"/>
        </pc:sldMkLst>
      </pc:sldChg>
      <pc:sldChg chg="del mod modShow">
        <pc:chgData name="Jure Leskovec" userId="c3375773-ce7f-444d-a7c6-e358fb579a72" providerId="ADAL" clId="{225B304A-4109-8F4F-8C87-76B95EAC67A2}" dt="2021-02-16T03:25:29.848" v="9635" actId="2696"/>
        <pc:sldMkLst>
          <pc:docMk/>
          <pc:sldMk cId="1905059216" sldId="1968"/>
        </pc:sldMkLst>
      </pc:sldChg>
      <pc:sldChg chg="del mod modShow">
        <pc:chgData name="Jure Leskovec" userId="c3375773-ce7f-444d-a7c6-e358fb579a72" providerId="ADAL" clId="{225B304A-4109-8F4F-8C87-76B95EAC67A2}" dt="2021-02-16T03:25:29.848" v="9635" actId="2696"/>
        <pc:sldMkLst>
          <pc:docMk/>
          <pc:sldMk cId="1209283398" sldId="1969"/>
        </pc:sldMkLst>
      </pc:sldChg>
      <pc:sldChg chg="del mod modShow">
        <pc:chgData name="Jure Leskovec" userId="c3375773-ce7f-444d-a7c6-e358fb579a72" providerId="ADAL" clId="{225B304A-4109-8F4F-8C87-76B95EAC67A2}" dt="2021-02-16T03:25:29.848" v="9635" actId="2696"/>
        <pc:sldMkLst>
          <pc:docMk/>
          <pc:sldMk cId="2830509307" sldId="1970"/>
        </pc:sldMkLst>
      </pc:sldChg>
      <pc:sldChg chg="del mod modShow">
        <pc:chgData name="Jure Leskovec" userId="c3375773-ce7f-444d-a7c6-e358fb579a72" providerId="ADAL" clId="{225B304A-4109-8F4F-8C87-76B95EAC67A2}" dt="2021-02-16T03:25:29.848" v="9635" actId="2696"/>
        <pc:sldMkLst>
          <pc:docMk/>
          <pc:sldMk cId="1159857649" sldId="1971"/>
        </pc:sldMkLst>
      </pc:sldChg>
      <pc:sldChg chg="del mod modShow">
        <pc:chgData name="Jure Leskovec" userId="c3375773-ce7f-444d-a7c6-e358fb579a72" providerId="ADAL" clId="{225B304A-4109-8F4F-8C87-76B95EAC67A2}" dt="2021-02-16T03:25:29.848" v="9635" actId="2696"/>
        <pc:sldMkLst>
          <pc:docMk/>
          <pc:sldMk cId="2556038039" sldId="1972"/>
        </pc:sldMkLst>
      </pc:sldChg>
      <pc:sldChg chg="del mod modShow">
        <pc:chgData name="Jure Leskovec" userId="c3375773-ce7f-444d-a7c6-e358fb579a72" providerId="ADAL" clId="{225B304A-4109-8F4F-8C87-76B95EAC67A2}" dt="2021-02-16T03:25:29.848" v="9635" actId="2696"/>
        <pc:sldMkLst>
          <pc:docMk/>
          <pc:sldMk cId="3578290029" sldId="1973"/>
        </pc:sldMkLst>
      </pc:sldChg>
      <pc:sldChg chg="del mod modShow">
        <pc:chgData name="Jure Leskovec" userId="c3375773-ce7f-444d-a7c6-e358fb579a72" providerId="ADAL" clId="{225B304A-4109-8F4F-8C87-76B95EAC67A2}" dt="2021-02-16T03:25:29.848" v="9635" actId="2696"/>
        <pc:sldMkLst>
          <pc:docMk/>
          <pc:sldMk cId="3823677471" sldId="1974"/>
        </pc:sldMkLst>
      </pc:sldChg>
      <pc:sldChg chg="del mod modShow">
        <pc:chgData name="Jure Leskovec" userId="c3375773-ce7f-444d-a7c6-e358fb579a72" providerId="ADAL" clId="{225B304A-4109-8F4F-8C87-76B95EAC67A2}" dt="2021-02-16T03:25:29.848" v="9635" actId="2696"/>
        <pc:sldMkLst>
          <pc:docMk/>
          <pc:sldMk cId="2832809319" sldId="1975"/>
        </pc:sldMkLst>
      </pc:sldChg>
      <pc:sldChg chg="del mod modShow">
        <pc:chgData name="Jure Leskovec" userId="c3375773-ce7f-444d-a7c6-e358fb579a72" providerId="ADAL" clId="{225B304A-4109-8F4F-8C87-76B95EAC67A2}" dt="2021-02-16T03:25:29.848" v="9635" actId="2696"/>
        <pc:sldMkLst>
          <pc:docMk/>
          <pc:sldMk cId="2606023518" sldId="1976"/>
        </pc:sldMkLst>
      </pc:sldChg>
      <pc:sldChg chg="del mod modShow">
        <pc:chgData name="Jure Leskovec" userId="c3375773-ce7f-444d-a7c6-e358fb579a72" providerId="ADAL" clId="{225B304A-4109-8F4F-8C87-76B95EAC67A2}" dt="2021-02-16T03:25:29.848" v="9635" actId="2696"/>
        <pc:sldMkLst>
          <pc:docMk/>
          <pc:sldMk cId="3597838943" sldId="1977"/>
        </pc:sldMkLst>
      </pc:sldChg>
      <pc:sldChg chg="del mod modShow">
        <pc:chgData name="Jure Leskovec" userId="c3375773-ce7f-444d-a7c6-e358fb579a72" providerId="ADAL" clId="{225B304A-4109-8F4F-8C87-76B95EAC67A2}" dt="2021-02-16T03:25:29.848" v="9635" actId="2696"/>
        <pc:sldMkLst>
          <pc:docMk/>
          <pc:sldMk cId="1404950191" sldId="1978"/>
        </pc:sldMkLst>
      </pc:sldChg>
      <pc:sldChg chg="del mod modShow">
        <pc:chgData name="Jure Leskovec" userId="c3375773-ce7f-444d-a7c6-e358fb579a72" providerId="ADAL" clId="{225B304A-4109-8F4F-8C87-76B95EAC67A2}" dt="2021-02-16T03:25:29.848" v="9635" actId="2696"/>
        <pc:sldMkLst>
          <pc:docMk/>
          <pc:sldMk cId="2180154672" sldId="1979"/>
        </pc:sldMkLst>
      </pc:sldChg>
      <pc:sldChg chg="del mod modShow">
        <pc:chgData name="Jure Leskovec" userId="c3375773-ce7f-444d-a7c6-e358fb579a72" providerId="ADAL" clId="{225B304A-4109-8F4F-8C87-76B95EAC67A2}" dt="2021-02-16T03:25:29.848" v="9635" actId="2696"/>
        <pc:sldMkLst>
          <pc:docMk/>
          <pc:sldMk cId="4196085238" sldId="1980"/>
        </pc:sldMkLst>
      </pc:sldChg>
      <pc:sldChg chg="del mod modShow">
        <pc:chgData name="Jure Leskovec" userId="c3375773-ce7f-444d-a7c6-e358fb579a72" providerId="ADAL" clId="{225B304A-4109-8F4F-8C87-76B95EAC67A2}" dt="2021-02-16T03:25:29.848" v="9635" actId="2696"/>
        <pc:sldMkLst>
          <pc:docMk/>
          <pc:sldMk cId="499418538" sldId="1981"/>
        </pc:sldMkLst>
      </pc:sldChg>
      <pc:sldChg chg="del mod modShow">
        <pc:chgData name="Jure Leskovec" userId="c3375773-ce7f-444d-a7c6-e358fb579a72" providerId="ADAL" clId="{225B304A-4109-8F4F-8C87-76B95EAC67A2}" dt="2021-02-16T03:25:29.848" v="9635" actId="2696"/>
        <pc:sldMkLst>
          <pc:docMk/>
          <pc:sldMk cId="3841356484" sldId="1982"/>
        </pc:sldMkLst>
      </pc:sldChg>
      <pc:sldChg chg="del mod modShow">
        <pc:chgData name="Jure Leskovec" userId="c3375773-ce7f-444d-a7c6-e358fb579a72" providerId="ADAL" clId="{225B304A-4109-8F4F-8C87-76B95EAC67A2}" dt="2021-02-16T03:25:29.848" v="9635" actId="2696"/>
        <pc:sldMkLst>
          <pc:docMk/>
          <pc:sldMk cId="3407934535" sldId="1983"/>
        </pc:sldMkLst>
      </pc:sldChg>
      <pc:sldChg chg="del mod modShow">
        <pc:chgData name="Jure Leskovec" userId="c3375773-ce7f-444d-a7c6-e358fb579a72" providerId="ADAL" clId="{225B304A-4109-8F4F-8C87-76B95EAC67A2}" dt="2021-02-16T03:25:29.848" v="9635" actId="2696"/>
        <pc:sldMkLst>
          <pc:docMk/>
          <pc:sldMk cId="2317900401" sldId="1984"/>
        </pc:sldMkLst>
      </pc:sldChg>
      <pc:sldChg chg="del mod modShow">
        <pc:chgData name="Jure Leskovec" userId="c3375773-ce7f-444d-a7c6-e358fb579a72" providerId="ADAL" clId="{225B304A-4109-8F4F-8C87-76B95EAC67A2}" dt="2021-02-16T03:25:29.848" v="9635" actId="2696"/>
        <pc:sldMkLst>
          <pc:docMk/>
          <pc:sldMk cId="2976232642" sldId="1985"/>
        </pc:sldMkLst>
      </pc:sldChg>
      <pc:sldChg chg="del mod modShow">
        <pc:chgData name="Jure Leskovec" userId="c3375773-ce7f-444d-a7c6-e358fb579a72" providerId="ADAL" clId="{225B304A-4109-8F4F-8C87-76B95EAC67A2}" dt="2021-02-16T03:25:29.848" v="9635" actId="2696"/>
        <pc:sldMkLst>
          <pc:docMk/>
          <pc:sldMk cId="1169157439" sldId="1986"/>
        </pc:sldMkLst>
      </pc:sldChg>
      <pc:sldChg chg="del mod modShow">
        <pc:chgData name="Jure Leskovec" userId="c3375773-ce7f-444d-a7c6-e358fb579a72" providerId="ADAL" clId="{225B304A-4109-8F4F-8C87-76B95EAC67A2}" dt="2021-02-16T03:25:29.848" v="9635" actId="2696"/>
        <pc:sldMkLst>
          <pc:docMk/>
          <pc:sldMk cId="460086556" sldId="1987"/>
        </pc:sldMkLst>
      </pc:sldChg>
      <pc:sldChg chg="del mod modShow">
        <pc:chgData name="Jure Leskovec" userId="c3375773-ce7f-444d-a7c6-e358fb579a72" providerId="ADAL" clId="{225B304A-4109-8F4F-8C87-76B95EAC67A2}" dt="2021-02-16T03:25:29.848" v="9635" actId="2696"/>
        <pc:sldMkLst>
          <pc:docMk/>
          <pc:sldMk cId="941959909" sldId="1988"/>
        </pc:sldMkLst>
      </pc:sldChg>
      <pc:sldChg chg="del mod modShow">
        <pc:chgData name="Jure Leskovec" userId="c3375773-ce7f-444d-a7c6-e358fb579a72" providerId="ADAL" clId="{225B304A-4109-8F4F-8C87-76B95EAC67A2}" dt="2021-02-16T03:25:29.848" v="9635" actId="2696"/>
        <pc:sldMkLst>
          <pc:docMk/>
          <pc:sldMk cId="2468539662" sldId="1989"/>
        </pc:sldMkLst>
      </pc:sldChg>
      <pc:sldChg chg="del mod modShow">
        <pc:chgData name="Jure Leskovec" userId="c3375773-ce7f-444d-a7c6-e358fb579a72" providerId="ADAL" clId="{225B304A-4109-8F4F-8C87-76B95EAC67A2}" dt="2021-02-16T03:25:29.848" v="9635" actId="2696"/>
        <pc:sldMkLst>
          <pc:docMk/>
          <pc:sldMk cId="3778745877" sldId="1990"/>
        </pc:sldMkLst>
      </pc:sldChg>
      <pc:sldChg chg="del mod modShow">
        <pc:chgData name="Jure Leskovec" userId="c3375773-ce7f-444d-a7c6-e358fb579a72" providerId="ADAL" clId="{225B304A-4109-8F4F-8C87-76B95EAC67A2}" dt="2021-02-16T03:25:29.848" v="9635" actId="2696"/>
        <pc:sldMkLst>
          <pc:docMk/>
          <pc:sldMk cId="2778348303" sldId="1991"/>
        </pc:sldMkLst>
      </pc:sldChg>
      <pc:sldChg chg="del mod modShow">
        <pc:chgData name="Jure Leskovec" userId="c3375773-ce7f-444d-a7c6-e358fb579a72" providerId="ADAL" clId="{225B304A-4109-8F4F-8C87-76B95EAC67A2}" dt="2021-02-16T03:25:29.848" v="9635" actId="2696"/>
        <pc:sldMkLst>
          <pc:docMk/>
          <pc:sldMk cId="2240816683" sldId="1992"/>
        </pc:sldMkLst>
      </pc:sldChg>
      <pc:sldChg chg="del mod modShow">
        <pc:chgData name="Jure Leskovec" userId="c3375773-ce7f-444d-a7c6-e358fb579a72" providerId="ADAL" clId="{225B304A-4109-8F4F-8C87-76B95EAC67A2}" dt="2021-02-16T03:25:29.848" v="9635" actId="2696"/>
        <pc:sldMkLst>
          <pc:docMk/>
          <pc:sldMk cId="665650163" sldId="1993"/>
        </pc:sldMkLst>
      </pc:sldChg>
      <pc:sldChg chg="del mod modShow">
        <pc:chgData name="Jure Leskovec" userId="c3375773-ce7f-444d-a7c6-e358fb579a72" providerId="ADAL" clId="{225B304A-4109-8F4F-8C87-76B95EAC67A2}" dt="2021-02-16T03:25:29.848" v="9635" actId="2696"/>
        <pc:sldMkLst>
          <pc:docMk/>
          <pc:sldMk cId="1558473744" sldId="1994"/>
        </pc:sldMkLst>
      </pc:sldChg>
      <pc:sldChg chg="del mod modShow">
        <pc:chgData name="Jure Leskovec" userId="c3375773-ce7f-444d-a7c6-e358fb579a72" providerId="ADAL" clId="{225B304A-4109-8F4F-8C87-76B95EAC67A2}" dt="2021-02-16T03:25:29.848" v="9635" actId="2696"/>
        <pc:sldMkLst>
          <pc:docMk/>
          <pc:sldMk cId="1018243794" sldId="1995"/>
        </pc:sldMkLst>
      </pc:sldChg>
      <pc:sldChg chg="del mod modShow">
        <pc:chgData name="Jure Leskovec" userId="c3375773-ce7f-444d-a7c6-e358fb579a72" providerId="ADAL" clId="{225B304A-4109-8F4F-8C87-76B95EAC67A2}" dt="2021-02-16T03:25:29.848" v="9635" actId="2696"/>
        <pc:sldMkLst>
          <pc:docMk/>
          <pc:sldMk cId="1252770545" sldId="1996"/>
        </pc:sldMkLst>
      </pc:sldChg>
      <pc:sldChg chg="del mod modShow">
        <pc:chgData name="Jure Leskovec" userId="c3375773-ce7f-444d-a7c6-e358fb579a72" providerId="ADAL" clId="{225B304A-4109-8F4F-8C87-76B95EAC67A2}" dt="2021-02-16T03:25:29.848" v="9635" actId="2696"/>
        <pc:sldMkLst>
          <pc:docMk/>
          <pc:sldMk cId="1801974063" sldId="1997"/>
        </pc:sldMkLst>
      </pc:sldChg>
      <pc:sldChg chg="del mod modShow">
        <pc:chgData name="Jure Leskovec" userId="c3375773-ce7f-444d-a7c6-e358fb579a72" providerId="ADAL" clId="{225B304A-4109-8F4F-8C87-76B95EAC67A2}" dt="2021-02-16T03:25:29.848" v="9635" actId="2696"/>
        <pc:sldMkLst>
          <pc:docMk/>
          <pc:sldMk cId="2167201224" sldId="1998"/>
        </pc:sldMkLst>
      </pc:sldChg>
      <pc:sldChg chg="del mod modShow">
        <pc:chgData name="Jure Leskovec" userId="c3375773-ce7f-444d-a7c6-e358fb579a72" providerId="ADAL" clId="{225B304A-4109-8F4F-8C87-76B95EAC67A2}" dt="2021-02-16T03:25:29.848" v="9635" actId="2696"/>
        <pc:sldMkLst>
          <pc:docMk/>
          <pc:sldMk cId="1116365140" sldId="1999"/>
        </pc:sldMkLst>
      </pc:sldChg>
      <pc:sldChg chg="del mod modShow">
        <pc:chgData name="Jure Leskovec" userId="c3375773-ce7f-444d-a7c6-e358fb579a72" providerId="ADAL" clId="{225B304A-4109-8F4F-8C87-76B95EAC67A2}" dt="2021-02-16T03:25:29.848" v="9635" actId="2696"/>
        <pc:sldMkLst>
          <pc:docMk/>
          <pc:sldMk cId="3601763574" sldId="2000"/>
        </pc:sldMkLst>
      </pc:sldChg>
      <pc:sldChg chg="del mod modShow">
        <pc:chgData name="Jure Leskovec" userId="c3375773-ce7f-444d-a7c6-e358fb579a72" providerId="ADAL" clId="{225B304A-4109-8F4F-8C87-76B95EAC67A2}" dt="2021-02-16T03:25:29.848" v="9635" actId="2696"/>
        <pc:sldMkLst>
          <pc:docMk/>
          <pc:sldMk cId="665080618" sldId="2001"/>
        </pc:sldMkLst>
      </pc:sldChg>
      <pc:sldChg chg="del mod modShow">
        <pc:chgData name="Jure Leskovec" userId="c3375773-ce7f-444d-a7c6-e358fb579a72" providerId="ADAL" clId="{225B304A-4109-8F4F-8C87-76B95EAC67A2}" dt="2021-02-16T03:25:29.848" v="9635" actId="2696"/>
        <pc:sldMkLst>
          <pc:docMk/>
          <pc:sldMk cId="2985682622" sldId="2002"/>
        </pc:sldMkLst>
      </pc:sldChg>
      <pc:sldChg chg="del mod modShow">
        <pc:chgData name="Jure Leskovec" userId="c3375773-ce7f-444d-a7c6-e358fb579a72" providerId="ADAL" clId="{225B304A-4109-8F4F-8C87-76B95EAC67A2}" dt="2021-02-16T03:25:29.848" v="9635" actId="2696"/>
        <pc:sldMkLst>
          <pc:docMk/>
          <pc:sldMk cId="630534642" sldId="2003"/>
        </pc:sldMkLst>
      </pc:sldChg>
      <pc:sldChg chg="del mod modShow">
        <pc:chgData name="Jure Leskovec" userId="c3375773-ce7f-444d-a7c6-e358fb579a72" providerId="ADAL" clId="{225B304A-4109-8F4F-8C87-76B95EAC67A2}" dt="2021-02-16T03:25:29.848" v="9635" actId="2696"/>
        <pc:sldMkLst>
          <pc:docMk/>
          <pc:sldMk cId="3859663395" sldId="2004"/>
        </pc:sldMkLst>
      </pc:sldChg>
      <pc:sldChg chg="del mod modShow">
        <pc:chgData name="Jure Leskovec" userId="c3375773-ce7f-444d-a7c6-e358fb579a72" providerId="ADAL" clId="{225B304A-4109-8F4F-8C87-76B95EAC67A2}" dt="2021-02-16T03:25:29.848" v="9635" actId="2696"/>
        <pc:sldMkLst>
          <pc:docMk/>
          <pc:sldMk cId="447451987" sldId="2005"/>
        </pc:sldMkLst>
      </pc:sldChg>
      <pc:sldChg chg="del mod modShow">
        <pc:chgData name="Jure Leskovec" userId="c3375773-ce7f-444d-a7c6-e358fb579a72" providerId="ADAL" clId="{225B304A-4109-8F4F-8C87-76B95EAC67A2}" dt="2021-02-16T03:25:29.848" v="9635" actId="2696"/>
        <pc:sldMkLst>
          <pc:docMk/>
          <pc:sldMk cId="368934850" sldId="2006"/>
        </pc:sldMkLst>
      </pc:sldChg>
      <pc:sldChg chg="del mod modShow">
        <pc:chgData name="Jure Leskovec" userId="c3375773-ce7f-444d-a7c6-e358fb579a72" providerId="ADAL" clId="{225B304A-4109-8F4F-8C87-76B95EAC67A2}" dt="2021-02-16T03:25:29.848" v="9635" actId="2696"/>
        <pc:sldMkLst>
          <pc:docMk/>
          <pc:sldMk cId="3126200895" sldId="2007"/>
        </pc:sldMkLst>
      </pc:sldChg>
      <pc:sldChg chg="del mod modShow">
        <pc:chgData name="Jure Leskovec" userId="c3375773-ce7f-444d-a7c6-e358fb579a72" providerId="ADAL" clId="{225B304A-4109-8F4F-8C87-76B95EAC67A2}" dt="2021-02-16T03:25:29.848" v="9635" actId="2696"/>
        <pc:sldMkLst>
          <pc:docMk/>
          <pc:sldMk cId="2585789739" sldId="2008"/>
        </pc:sldMkLst>
      </pc:sldChg>
      <pc:sldChg chg="del mod modShow">
        <pc:chgData name="Jure Leskovec" userId="c3375773-ce7f-444d-a7c6-e358fb579a72" providerId="ADAL" clId="{225B304A-4109-8F4F-8C87-76B95EAC67A2}" dt="2021-02-16T03:25:29.848" v="9635" actId="2696"/>
        <pc:sldMkLst>
          <pc:docMk/>
          <pc:sldMk cId="4198682832" sldId="2009"/>
        </pc:sldMkLst>
      </pc:sldChg>
      <pc:sldChg chg="del mod modShow">
        <pc:chgData name="Jure Leskovec" userId="c3375773-ce7f-444d-a7c6-e358fb579a72" providerId="ADAL" clId="{225B304A-4109-8F4F-8C87-76B95EAC67A2}" dt="2021-02-16T03:25:29.848" v="9635" actId="2696"/>
        <pc:sldMkLst>
          <pc:docMk/>
          <pc:sldMk cId="3983889607" sldId="2010"/>
        </pc:sldMkLst>
      </pc:sldChg>
      <pc:sldChg chg="del mod modShow">
        <pc:chgData name="Jure Leskovec" userId="c3375773-ce7f-444d-a7c6-e358fb579a72" providerId="ADAL" clId="{225B304A-4109-8F4F-8C87-76B95EAC67A2}" dt="2021-02-16T03:25:29.848" v="9635" actId="2696"/>
        <pc:sldMkLst>
          <pc:docMk/>
          <pc:sldMk cId="304966683" sldId="2011"/>
        </pc:sldMkLst>
      </pc:sldChg>
      <pc:sldChg chg="del mod modShow">
        <pc:chgData name="Jure Leskovec" userId="c3375773-ce7f-444d-a7c6-e358fb579a72" providerId="ADAL" clId="{225B304A-4109-8F4F-8C87-76B95EAC67A2}" dt="2021-02-16T03:25:29.848" v="9635" actId="2696"/>
        <pc:sldMkLst>
          <pc:docMk/>
          <pc:sldMk cId="4232759782" sldId="2012"/>
        </pc:sldMkLst>
      </pc:sldChg>
      <pc:sldChg chg="del mod modShow">
        <pc:chgData name="Jure Leskovec" userId="c3375773-ce7f-444d-a7c6-e358fb579a72" providerId="ADAL" clId="{225B304A-4109-8F4F-8C87-76B95EAC67A2}" dt="2021-02-16T03:25:29.848" v="9635" actId="2696"/>
        <pc:sldMkLst>
          <pc:docMk/>
          <pc:sldMk cId="1644343417" sldId="2013"/>
        </pc:sldMkLst>
      </pc:sldChg>
      <pc:sldChg chg="del mod modShow">
        <pc:chgData name="Jure Leskovec" userId="c3375773-ce7f-444d-a7c6-e358fb579a72" providerId="ADAL" clId="{225B304A-4109-8F4F-8C87-76B95EAC67A2}" dt="2021-02-16T03:25:29.848" v="9635" actId="2696"/>
        <pc:sldMkLst>
          <pc:docMk/>
          <pc:sldMk cId="1548873453" sldId="2014"/>
        </pc:sldMkLst>
      </pc:sldChg>
      <pc:sldChg chg="del mod modShow">
        <pc:chgData name="Jure Leskovec" userId="c3375773-ce7f-444d-a7c6-e358fb579a72" providerId="ADAL" clId="{225B304A-4109-8F4F-8C87-76B95EAC67A2}" dt="2021-02-16T03:25:29.848" v="9635" actId="2696"/>
        <pc:sldMkLst>
          <pc:docMk/>
          <pc:sldMk cId="199292303" sldId="2015"/>
        </pc:sldMkLst>
      </pc:sldChg>
      <pc:sldChg chg="del mod modShow">
        <pc:chgData name="Jure Leskovec" userId="c3375773-ce7f-444d-a7c6-e358fb579a72" providerId="ADAL" clId="{225B304A-4109-8F4F-8C87-76B95EAC67A2}" dt="2021-02-16T03:25:29.848" v="9635" actId="2696"/>
        <pc:sldMkLst>
          <pc:docMk/>
          <pc:sldMk cId="1806916231" sldId="2016"/>
        </pc:sldMkLst>
      </pc:sldChg>
      <pc:sldChg chg="del mod modShow">
        <pc:chgData name="Jure Leskovec" userId="c3375773-ce7f-444d-a7c6-e358fb579a72" providerId="ADAL" clId="{225B304A-4109-8F4F-8C87-76B95EAC67A2}" dt="2021-02-16T03:25:29.848" v="9635" actId="2696"/>
        <pc:sldMkLst>
          <pc:docMk/>
          <pc:sldMk cId="294938100" sldId="2017"/>
        </pc:sldMkLst>
      </pc:sldChg>
      <pc:sldChg chg="del mod modShow">
        <pc:chgData name="Jure Leskovec" userId="c3375773-ce7f-444d-a7c6-e358fb579a72" providerId="ADAL" clId="{225B304A-4109-8F4F-8C87-76B95EAC67A2}" dt="2021-02-16T03:25:29.848" v="9635" actId="2696"/>
        <pc:sldMkLst>
          <pc:docMk/>
          <pc:sldMk cId="1120310023" sldId="2018"/>
        </pc:sldMkLst>
      </pc:sldChg>
      <pc:sldChg chg="del mod modShow">
        <pc:chgData name="Jure Leskovec" userId="c3375773-ce7f-444d-a7c6-e358fb579a72" providerId="ADAL" clId="{225B304A-4109-8F4F-8C87-76B95EAC67A2}" dt="2021-02-16T03:25:29.848" v="9635" actId="2696"/>
        <pc:sldMkLst>
          <pc:docMk/>
          <pc:sldMk cId="1626148729" sldId="2019"/>
        </pc:sldMkLst>
      </pc:sldChg>
      <pc:sldChg chg="add">
        <pc:chgData name="Jure Leskovec" userId="c3375773-ce7f-444d-a7c6-e358fb579a72" providerId="ADAL" clId="{225B304A-4109-8F4F-8C87-76B95EAC67A2}" dt="2021-02-16T03:24:04.321" v="9632"/>
        <pc:sldMkLst>
          <pc:docMk/>
          <pc:sldMk cId="396813520" sldId="2020"/>
        </pc:sldMkLst>
      </pc:sldChg>
      <pc:sldChg chg="modSp del mod">
        <pc:chgData name="Jure Leskovec" userId="c3375773-ce7f-444d-a7c6-e358fb579a72" providerId="ADAL" clId="{225B304A-4109-8F4F-8C87-76B95EAC67A2}" dt="2021-02-16T03:24:01.629" v="9631" actId="2696"/>
        <pc:sldMkLst>
          <pc:docMk/>
          <pc:sldMk cId="3703356036" sldId="2020"/>
        </pc:sldMkLst>
      </pc:sldChg>
      <pc:sldChg chg="add">
        <pc:chgData name="Jure Leskovec" userId="c3375773-ce7f-444d-a7c6-e358fb579a72" providerId="ADAL" clId="{225B304A-4109-8F4F-8C87-76B95EAC67A2}" dt="2021-02-16T03:24:04.321" v="9632"/>
        <pc:sldMkLst>
          <pc:docMk/>
          <pc:sldMk cId="569875932" sldId="2021"/>
        </pc:sldMkLst>
      </pc:sldChg>
      <pc:sldChg chg="addSp delSp modSp del mod">
        <pc:chgData name="Jure Leskovec" userId="c3375773-ce7f-444d-a7c6-e358fb579a72" providerId="ADAL" clId="{225B304A-4109-8F4F-8C87-76B95EAC67A2}" dt="2021-02-16T03:24:01.629" v="9631" actId="2696"/>
        <pc:sldMkLst>
          <pc:docMk/>
          <pc:sldMk cId="2881343581" sldId="2021"/>
        </pc:sldMkLst>
      </pc:sldChg>
      <pc:sldChg chg="addSp delSp modSp del mod">
        <pc:chgData name="Jure Leskovec" userId="c3375773-ce7f-444d-a7c6-e358fb579a72" providerId="ADAL" clId="{225B304A-4109-8F4F-8C87-76B95EAC67A2}" dt="2021-02-16T03:24:01.629" v="9631" actId="2696"/>
        <pc:sldMkLst>
          <pc:docMk/>
          <pc:sldMk cId="1537397754" sldId="2022"/>
        </pc:sldMkLst>
      </pc:sldChg>
      <pc:sldChg chg="add">
        <pc:chgData name="Jure Leskovec" userId="c3375773-ce7f-444d-a7c6-e358fb579a72" providerId="ADAL" clId="{225B304A-4109-8F4F-8C87-76B95EAC67A2}" dt="2021-02-16T03:24:04.321" v="9632"/>
        <pc:sldMkLst>
          <pc:docMk/>
          <pc:sldMk cId="3292695441" sldId="2022"/>
        </pc:sldMkLst>
      </pc:sldChg>
      <pc:sldChg chg="addSp delSp modSp del mod ord">
        <pc:chgData name="Jure Leskovec" userId="c3375773-ce7f-444d-a7c6-e358fb579a72" providerId="ADAL" clId="{225B304A-4109-8F4F-8C87-76B95EAC67A2}" dt="2021-02-16T03:24:01.629" v="9631" actId="2696"/>
        <pc:sldMkLst>
          <pc:docMk/>
          <pc:sldMk cId="709856065" sldId="2023"/>
        </pc:sldMkLst>
      </pc:sldChg>
      <pc:sldChg chg="add">
        <pc:chgData name="Jure Leskovec" userId="c3375773-ce7f-444d-a7c6-e358fb579a72" providerId="ADAL" clId="{225B304A-4109-8F4F-8C87-76B95EAC67A2}" dt="2021-02-16T03:24:04.321" v="9632"/>
        <pc:sldMkLst>
          <pc:docMk/>
          <pc:sldMk cId="3153163399" sldId="2023"/>
        </pc:sldMkLst>
      </pc:sldChg>
      <pc:sldChg chg="modSp">
        <pc:chgData name="Jure Leskovec" userId="c3375773-ce7f-444d-a7c6-e358fb579a72" providerId="ADAL" clId="{225B304A-4109-8F4F-8C87-76B95EAC67A2}" dt="2021-02-15T23:59:12.849" v="7576"/>
        <pc:sldMkLst>
          <pc:docMk/>
          <pc:sldMk cId="4287663798" sldId="2024"/>
        </pc:sldMkLst>
      </pc:sldChg>
      <pc:sldChg chg="addSp delSp modSp mod">
        <pc:chgData name="Jure Leskovec" userId="c3375773-ce7f-444d-a7c6-e358fb579a72" providerId="ADAL" clId="{225B304A-4109-8F4F-8C87-76B95EAC67A2}" dt="2021-02-16T00:05:16.756" v="7747" actId="478"/>
        <pc:sldMkLst>
          <pc:docMk/>
          <pc:sldMk cId="1593467775" sldId="2025"/>
        </pc:sldMkLst>
      </pc:sldChg>
      <pc:sldChg chg="modSp mod">
        <pc:chgData name="Jure Leskovec" userId="c3375773-ce7f-444d-a7c6-e358fb579a72" providerId="ADAL" clId="{225B304A-4109-8F4F-8C87-76B95EAC67A2}" dt="2021-02-16T18:02:12.813" v="9737" actId="403"/>
        <pc:sldMkLst>
          <pc:docMk/>
          <pc:sldMk cId="3506083844" sldId="2027"/>
        </pc:sldMkLst>
      </pc:sldChg>
      <pc:sldChg chg="modSp mod">
        <pc:chgData name="Jure Leskovec" userId="c3375773-ce7f-444d-a7c6-e358fb579a72" providerId="ADAL" clId="{225B304A-4109-8F4F-8C87-76B95EAC67A2}" dt="2021-02-16T18:01:29.920" v="9736" actId="403"/>
        <pc:sldMkLst>
          <pc:docMk/>
          <pc:sldMk cId="1312297531" sldId="2028"/>
        </pc:sldMkLst>
      </pc:sldChg>
      <pc:sldChg chg="modSp mod">
        <pc:chgData name="Jure Leskovec" userId="c3375773-ce7f-444d-a7c6-e358fb579a72" providerId="ADAL" clId="{225B304A-4109-8F4F-8C87-76B95EAC67A2}" dt="2021-02-16T00:06:57.311" v="7812" actId="6549"/>
        <pc:sldMkLst>
          <pc:docMk/>
          <pc:sldMk cId="3094571271" sldId="2031"/>
        </pc:sldMkLst>
      </pc:sldChg>
      <pc:sldChg chg="addSp delSp modSp mod">
        <pc:chgData name="Jure Leskovec" userId="c3375773-ce7f-444d-a7c6-e358fb579a72" providerId="ADAL" clId="{225B304A-4109-8F4F-8C87-76B95EAC67A2}" dt="2021-02-16T00:07:36.711" v="7820" actId="14100"/>
        <pc:sldMkLst>
          <pc:docMk/>
          <pc:sldMk cId="1226338043" sldId="2032"/>
        </pc:sldMkLst>
      </pc:sldChg>
      <pc:sldChg chg="modSp mod">
        <pc:chgData name="Jure Leskovec" userId="c3375773-ce7f-444d-a7c6-e358fb579a72" providerId="ADAL" clId="{225B304A-4109-8F4F-8C87-76B95EAC67A2}" dt="2021-02-16T00:07:05.347" v="7814" actId="14100"/>
        <pc:sldMkLst>
          <pc:docMk/>
          <pc:sldMk cId="2277424710" sldId="2033"/>
        </pc:sldMkLst>
      </pc:sldChg>
      <pc:sldChg chg="modSp mod">
        <pc:chgData name="Jure Leskovec" userId="c3375773-ce7f-444d-a7c6-e358fb579a72" providerId="ADAL" clId="{225B304A-4109-8F4F-8C87-76B95EAC67A2}" dt="2021-02-16T00:07:11.424" v="7816" actId="14100"/>
        <pc:sldMkLst>
          <pc:docMk/>
          <pc:sldMk cId="486147604" sldId="2034"/>
        </pc:sldMkLst>
      </pc:sldChg>
      <pc:sldChg chg="modSp mod">
        <pc:chgData name="Jure Leskovec" userId="c3375773-ce7f-444d-a7c6-e358fb579a72" providerId="ADAL" clId="{225B304A-4109-8F4F-8C87-76B95EAC67A2}" dt="2021-02-16T00:09:07.809" v="7830" actId="14100"/>
        <pc:sldMkLst>
          <pc:docMk/>
          <pc:sldMk cId="3920775710" sldId="2035"/>
        </pc:sldMkLst>
      </pc:sldChg>
      <pc:sldChg chg="addSp delSp modSp mod chgLayout">
        <pc:chgData name="Jure Leskovec" userId="c3375773-ce7f-444d-a7c6-e358fb579a72" providerId="ADAL" clId="{225B304A-4109-8F4F-8C87-76B95EAC67A2}" dt="2021-02-16T00:10:22.125" v="7872" actId="27636"/>
        <pc:sldMkLst>
          <pc:docMk/>
          <pc:sldMk cId="2774846773" sldId="2036"/>
        </pc:sldMkLst>
      </pc:sldChg>
      <pc:sldChg chg="addSp delSp modSp mod">
        <pc:chgData name="Jure Leskovec" userId="c3375773-ce7f-444d-a7c6-e358fb579a72" providerId="ADAL" clId="{225B304A-4109-8F4F-8C87-76B95EAC67A2}" dt="2021-02-16T18:06:46.137" v="9818" actId="1076"/>
        <pc:sldMkLst>
          <pc:docMk/>
          <pc:sldMk cId="3165330276" sldId="2037"/>
        </pc:sldMkLst>
      </pc:sldChg>
      <pc:sldChg chg="del mod modShow">
        <pc:chgData name="Jure Leskovec" userId="c3375773-ce7f-444d-a7c6-e358fb579a72" providerId="ADAL" clId="{225B304A-4109-8F4F-8C87-76B95EAC67A2}" dt="2021-02-16T03:25:29.848" v="9635" actId="2696"/>
        <pc:sldMkLst>
          <pc:docMk/>
          <pc:sldMk cId="3497729721" sldId="2038"/>
        </pc:sldMkLst>
      </pc:sldChg>
      <pc:sldChg chg="modSp mod">
        <pc:chgData name="Jure Leskovec" userId="c3375773-ce7f-444d-a7c6-e358fb579a72" providerId="ADAL" clId="{225B304A-4109-8F4F-8C87-76B95EAC67A2}" dt="2021-02-16T00:17:43.409" v="8231" actId="27636"/>
        <pc:sldMkLst>
          <pc:docMk/>
          <pc:sldMk cId="2502429128" sldId="2039"/>
        </pc:sldMkLst>
      </pc:sldChg>
      <pc:sldChg chg="modSp mod">
        <pc:chgData name="Jure Leskovec" userId="c3375773-ce7f-444d-a7c6-e358fb579a72" providerId="ADAL" clId="{225B304A-4109-8F4F-8C87-76B95EAC67A2}" dt="2021-02-16T00:19:08.958" v="8318" actId="403"/>
        <pc:sldMkLst>
          <pc:docMk/>
          <pc:sldMk cId="979307484" sldId="2040"/>
        </pc:sldMkLst>
      </pc:sldChg>
      <pc:sldChg chg="modSp mod">
        <pc:chgData name="Jure Leskovec" userId="c3375773-ce7f-444d-a7c6-e358fb579a72" providerId="ADAL" clId="{225B304A-4109-8F4F-8C87-76B95EAC67A2}" dt="2021-02-16T00:18:28.939" v="8253" actId="15"/>
        <pc:sldMkLst>
          <pc:docMk/>
          <pc:sldMk cId="1300497100" sldId="2041"/>
        </pc:sldMkLst>
      </pc:sldChg>
      <pc:sldChg chg="modSp mod">
        <pc:chgData name="Jure Leskovec" userId="c3375773-ce7f-444d-a7c6-e358fb579a72" providerId="ADAL" clId="{225B304A-4109-8F4F-8C87-76B95EAC67A2}" dt="2021-02-16T00:18:37.486" v="8256" actId="27636"/>
        <pc:sldMkLst>
          <pc:docMk/>
          <pc:sldMk cId="1631847807" sldId="2043"/>
        </pc:sldMkLst>
      </pc:sldChg>
      <pc:sldChg chg="modSp mod">
        <pc:chgData name="Jure Leskovec" userId="c3375773-ce7f-444d-a7c6-e358fb579a72" providerId="ADAL" clId="{225B304A-4109-8F4F-8C87-76B95EAC67A2}" dt="2021-02-16T18:06:55.433" v="9820" actId="403"/>
        <pc:sldMkLst>
          <pc:docMk/>
          <pc:sldMk cId="3550751102" sldId="2044"/>
        </pc:sldMkLst>
      </pc:sldChg>
      <pc:sldChg chg="modSp mod">
        <pc:chgData name="Jure Leskovec" userId="c3375773-ce7f-444d-a7c6-e358fb579a72" providerId="ADAL" clId="{225B304A-4109-8F4F-8C87-76B95EAC67A2}" dt="2021-02-16T03:18:28.738" v="9597" actId="1582"/>
        <pc:sldMkLst>
          <pc:docMk/>
          <pc:sldMk cId="1400628722" sldId="2045"/>
        </pc:sldMkLst>
      </pc:sldChg>
      <pc:sldChg chg="modSp mod">
        <pc:chgData name="Jure Leskovec" userId="c3375773-ce7f-444d-a7c6-e358fb579a72" providerId="ADAL" clId="{225B304A-4109-8F4F-8C87-76B95EAC67A2}" dt="2021-02-16T03:18:43.797" v="9598" actId="1582"/>
        <pc:sldMkLst>
          <pc:docMk/>
          <pc:sldMk cId="4030162240" sldId="2046"/>
        </pc:sldMkLst>
      </pc:sldChg>
      <pc:sldChg chg="modSp mod">
        <pc:chgData name="Jure Leskovec" userId="c3375773-ce7f-444d-a7c6-e358fb579a72" providerId="ADAL" clId="{225B304A-4109-8F4F-8C87-76B95EAC67A2}" dt="2021-02-16T03:21:11.907" v="9617" actId="1582"/>
        <pc:sldMkLst>
          <pc:docMk/>
          <pc:sldMk cId="2173238013" sldId="2047"/>
        </pc:sldMkLst>
      </pc:sldChg>
      <pc:sldChg chg="modSp mod">
        <pc:chgData name="Jure Leskovec" userId="c3375773-ce7f-444d-a7c6-e358fb579a72" providerId="ADAL" clId="{225B304A-4109-8F4F-8C87-76B95EAC67A2}" dt="2021-02-16T03:21:20.859" v="9618" actId="1582"/>
        <pc:sldMkLst>
          <pc:docMk/>
          <pc:sldMk cId="1607959144" sldId="2049"/>
        </pc:sldMkLst>
      </pc:sldChg>
      <pc:sldChg chg="modSp mod">
        <pc:chgData name="Jure Leskovec" userId="c3375773-ce7f-444d-a7c6-e358fb579a72" providerId="ADAL" clId="{225B304A-4109-8F4F-8C87-76B95EAC67A2}" dt="2021-02-16T03:21:32.868" v="9619" actId="1582"/>
        <pc:sldMkLst>
          <pc:docMk/>
          <pc:sldMk cId="1335968091" sldId="2050"/>
        </pc:sldMkLst>
      </pc:sldChg>
      <pc:sldChg chg="modSp mod">
        <pc:chgData name="Jure Leskovec" userId="c3375773-ce7f-444d-a7c6-e358fb579a72" providerId="ADAL" clId="{225B304A-4109-8F4F-8C87-76B95EAC67A2}" dt="2021-02-16T03:21:40.302" v="9620" actId="1582"/>
        <pc:sldMkLst>
          <pc:docMk/>
          <pc:sldMk cId="127635291" sldId="2051"/>
        </pc:sldMkLst>
      </pc:sldChg>
      <pc:sldChg chg="addSp delSp modSp new del mod">
        <pc:chgData name="Jure Leskovec" userId="c3375773-ce7f-444d-a7c6-e358fb579a72" providerId="ADAL" clId="{225B304A-4109-8F4F-8C87-76B95EAC67A2}" dt="2021-02-16T03:24:01.629" v="9631" actId="2696"/>
        <pc:sldMkLst>
          <pc:docMk/>
          <pc:sldMk cId="2095783111" sldId="2052"/>
        </pc:sldMkLst>
      </pc:sldChg>
      <pc:sldChg chg="add">
        <pc:chgData name="Jure Leskovec" userId="c3375773-ce7f-444d-a7c6-e358fb579a72" providerId="ADAL" clId="{225B304A-4109-8F4F-8C87-76B95EAC67A2}" dt="2021-02-16T03:24:04.321" v="9632"/>
        <pc:sldMkLst>
          <pc:docMk/>
          <pc:sldMk cId="4253992673" sldId="2052"/>
        </pc:sldMkLst>
      </pc:sldChg>
      <pc:sldChg chg="add">
        <pc:chgData name="Jure Leskovec" userId="c3375773-ce7f-444d-a7c6-e358fb579a72" providerId="ADAL" clId="{225B304A-4109-8F4F-8C87-76B95EAC67A2}" dt="2021-02-16T03:24:04.321" v="9632"/>
        <pc:sldMkLst>
          <pc:docMk/>
          <pc:sldMk cId="2482149594" sldId="2053"/>
        </pc:sldMkLst>
      </pc:sldChg>
      <pc:sldChg chg="modSp new del mod ord">
        <pc:chgData name="Jure Leskovec" userId="c3375773-ce7f-444d-a7c6-e358fb579a72" providerId="ADAL" clId="{225B304A-4109-8F4F-8C87-76B95EAC67A2}" dt="2021-02-16T03:24:01.629" v="9631" actId="2696"/>
        <pc:sldMkLst>
          <pc:docMk/>
          <pc:sldMk cId="3846176827" sldId="2053"/>
        </pc:sldMkLst>
      </pc:sldChg>
      <pc:sldChg chg="modSp new del mod">
        <pc:chgData name="Jure Leskovec" userId="c3375773-ce7f-444d-a7c6-e358fb579a72" providerId="ADAL" clId="{225B304A-4109-8F4F-8C87-76B95EAC67A2}" dt="2021-02-15T19:47:10.041" v="6446" actId="2696"/>
        <pc:sldMkLst>
          <pc:docMk/>
          <pc:sldMk cId="1514804087" sldId="2054"/>
        </pc:sldMkLst>
      </pc:sldChg>
      <pc:sldChg chg="add">
        <pc:chgData name="Jure Leskovec" userId="c3375773-ce7f-444d-a7c6-e358fb579a72" providerId="ADAL" clId="{225B304A-4109-8F4F-8C87-76B95EAC67A2}" dt="2021-02-16T03:24:04.321" v="9632"/>
        <pc:sldMkLst>
          <pc:docMk/>
          <pc:sldMk cId="3286754662" sldId="2054"/>
        </pc:sldMkLst>
      </pc:sldChg>
      <pc:sldChg chg="addSp modSp new del mod">
        <pc:chgData name="Jure Leskovec" userId="c3375773-ce7f-444d-a7c6-e358fb579a72" providerId="ADAL" clId="{225B304A-4109-8F4F-8C87-76B95EAC67A2}" dt="2021-02-16T03:24:01.629" v="9631" actId="2696"/>
        <pc:sldMkLst>
          <pc:docMk/>
          <pc:sldMk cId="3986648044" sldId="2054"/>
        </pc:sldMkLst>
      </pc:sldChg>
      <pc:sldChg chg="new del mod modShow">
        <pc:chgData name="Jure Leskovec" userId="c3375773-ce7f-444d-a7c6-e358fb579a72" providerId="ADAL" clId="{225B304A-4109-8F4F-8C87-76B95EAC67A2}" dt="2021-02-16T03:25:29.848" v="9635" actId="2696"/>
        <pc:sldMkLst>
          <pc:docMk/>
          <pc:sldMk cId="1866531714" sldId="2055"/>
        </pc:sldMkLst>
      </pc:sldChg>
      <pc:sldChg chg="addSp modSp add mod">
        <pc:chgData name="Jure Leskovec" userId="c3375773-ce7f-444d-a7c6-e358fb579a72" providerId="ADAL" clId="{225B304A-4109-8F4F-8C87-76B95EAC67A2}" dt="2021-02-16T18:05:38.532" v="9777" actId="207"/>
        <pc:sldMkLst>
          <pc:docMk/>
          <pc:sldMk cId="2572686860" sldId="2055"/>
        </pc:sldMkLst>
      </pc:sldChg>
    </pc:docChg>
  </pc:docChgLst>
  <pc:docChgLst>
    <pc:chgData name="Matthew Jin" userId="fff1b255-dd34-4573-9ab0-746c763a9d45" providerId="ADAL" clId="{1CB37CB9-B4BA-9243-91EA-42866728CACB}"/>
    <pc:docChg chg="custSel addSld delSld modSld">
      <pc:chgData name="Matthew Jin" userId="fff1b255-dd34-4573-9ab0-746c763a9d45" providerId="ADAL" clId="{1CB37CB9-B4BA-9243-91EA-42866728CACB}" dt="2023-10-24T06:25:16.257" v="109" actId="20577"/>
      <pc:docMkLst>
        <pc:docMk/>
      </pc:docMkLst>
      <pc:sldChg chg="del">
        <pc:chgData name="Matthew Jin" userId="fff1b255-dd34-4573-9ab0-746c763a9d45" providerId="ADAL" clId="{1CB37CB9-B4BA-9243-91EA-42866728CACB}" dt="2023-10-24T06:13:06.369" v="1" actId="2696"/>
        <pc:sldMkLst>
          <pc:docMk/>
          <pc:sldMk cId="1346204974" sldId="2059"/>
        </pc:sldMkLst>
      </pc:sldChg>
      <pc:sldChg chg="modSp add mod">
        <pc:chgData name="Matthew Jin" userId="fff1b255-dd34-4573-9ab0-746c763a9d45" providerId="ADAL" clId="{1CB37CB9-B4BA-9243-91EA-42866728CACB}" dt="2023-10-24T06:25:16.257" v="109" actId="20577"/>
        <pc:sldMkLst>
          <pc:docMk/>
          <pc:sldMk cId="4184610358" sldId="2061"/>
        </pc:sldMkLst>
      </pc:sldChg>
    </pc:docChg>
  </pc:docChgLst>
  <pc:docChgLst>
    <pc:chgData name="Jingjing Tian" userId="S::jtian97@stanford.edu::277248db-5c24-4bd0-9467-ffd54246f7eb" providerId="AD" clId="Web-{D10D7E49-F0D1-31FF-5568-5C9E708A082D}"/>
    <pc:docChg chg="modSld">
      <pc:chgData name="Jingjing Tian" userId="S::jtian97@stanford.edu::277248db-5c24-4bd0-9467-ffd54246f7eb" providerId="AD" clId="Web-{D10D7E49-F0D1-31FF-5568-5C9E708A082D}" dt="2021-01-14T06:09:28.256" v="5" actId="1076"/>
      <pc:docMkLst>
        <pc:docMk/>
      </pc:docMkLst>
      <pc:sldChg chg="modSp">
        <pc:chgData name="Jingjing Tian" userId="S::jtian97@stanford.edu::277248db-5c24-4bd0-9467-ffd54246f7eb" providerId="AD" clId="Web-{D10D7E49-F0D1-31FF-5568-5C9E708A082D}" dt="2021-01-14T06:09:28.256" v="5" actId="1076"/>
        <pc:sldMkLst>
          <pc:docMk/>
          <pc:sldMk cId="523318594" sldId="884"/>
        </pc:sldMkLst>
      </pc:sldChg>
    </pc:docChg>
  </pc:docChgLst>
  <pc:docChgLst>
    <pc:chgData name="Rex Ying" userId="S::rexying@stanford.edu::c1aafaac-fe30-43a8-b002-cbb5e18a35eb" providerId="AD" clId="Web-{0C15CB85-2886-4EE3-8952-52A405744054}"/>
    <pc:docChg chg="addSld modSld">
      <pc:chgData name="Rex Ying" userId="S::rexying@stanford.edu::c1aafaac-fe30-43a8-b002-cbb5e18a35eb" providerId="AD" clId="Web-{0C15CB85-2886-4EE3-8952-52A405744054}" dt="2021-01-13T19:04:14.558" v="64" actId="20577"/>
      <pc:docMkLst>
        <pc:docMk/>
      </pc:docMkLst>
      <pc:sldChg chg="mod modShow">
        <pc:chgData name="Rex Ying" userId="S::rexying@stanford.edu::c1aafaac-fe30-43a8-b002-cbb5e18a35eb" providerId="AD" clId="Web-{0C15CB85-2886-4EE3-8952-52A405744054}" dt="2021-01-13T19:02:45.771" v="1"/>
        <pc:sldMkLst>
          <pc:docMk/>
          <pc:sldMk cId="1255511899" sldId="257"/>
        </pc:sldMkLst>
      </pc:sldChg>
      <pc:sldChg chg="modSp">
        <pc:chgData name="Rex Ying" userId="S::rexying@stanford.edu::c1aafaac-fe30-43a8-b002-cbb5e18a35eb" providerId="AD" clId="Web-{0C15CB85-2886-4EE3-8952-52A405744054}" dt="2021-01-13T19:04:14.558" v="64" actId="20577"/>
        <pc:sldMkLst>
          <pc:docMk/>
          <pc:sldMk cId="214171071" sldId="258"/>
        </pc:sldMkLst>
      </pc:sldChg>
      <pc:sldChg chg="mod modShow">
        <pc:chgData name="Rex Ying" userId="S::rexying@stanford.edu::c1aafaac-fe30-43a8-b002-cbb5e18a35eb" providerId="AD" clId="Web-{0C15CB85-2886-4EE3-8952-52A405744054}" dt="2021-01-13T19:02:52.647" v="2"/>
        <pc:sldMkLst>
          <pc:docMk/>
          <pc:sldMk cId="1645703866" sldId="837"/>
        </pc:sldMkLst>
      </pc:sldChg>
      <pc:sldChg chg="modSp new">
        <pc:chgData name="Rex Ying" userId="S::rexying@stanford.edu::c1aafaac-fe30-43a8-b002-cbb5e18a35eb" providerId="AD" clId="Web-{0C15CB85-2886-4EE3-8952-52A405744054}" dt="2021-01-13T19:03:01.866" v="14" actId="20577"/>
        <pc:sldMkLst>
          <pc:docMk/>
          <pc:sldMk cId="3953915448" sldId="1457"/>
        </pc:sldMkLst>
      </pc:sldChg>
      <pc:sldChg chg="modSp new">
        <pc:chgData name="Rex Ying" userId="S::rexying@stanford.edu::c1aafaac-fe30-43a8-b002-cbb5e18a35eb" providerId="AD" clId="Web-{0C15CB85-2886-4EE3-8952-52A405744054}" dt="2021-01-13T19:03:11.241" v="35" actId="20577"/>
        <pc:sldMkLst>
          <pc:docMk/>
          <pc:sldMk cId="1275621686" sldId="1458"/>
        </pc:sldMkLst>
      </pc:sldChg>
    </pc:docChg>
  </pc:docChgLst>
  <pc:docChgLst>
    <pc:chgData name="Rex Ying" userId="S::rexying@stanford.edu::c1aafaac-fe30-43a8-b002-cbb5e18a35eb" providerId="AD" clId="Web-{E858510C-C09B-58FD-9FCA-C0ED80234C49}"/>
    <pc:docChg chg="addSld delSld modSld sldOrd">
      <pc:chgData name="Rex Ying" userId="S::rexying@stanford.edu::c1aafaac-fe30-43a8-b002-cbb5e18a35eb" providerId="AD" clId="Web-{E858510C-C09B-58FD-9FCA-C0ED80234C49}" dt="2021-01-15T09:15:47.710" v="257" actId="20577"/>
      <pc:docMkLst>
        <pc:docMk/>
      </pc:docMkLst>
      <pc:sldChg chg="modSp">
        <pc:chgData name="Rex Ying" userId="S::rexying@stanford.edu::c1aafaac-fe30-43a8-b002-cbb5e18a35eb" providerId="AD" clId="Web-{E858510C-C09B-58FD-9FCA-C0ED80234C49}" dt="2021-01-14T23:44:01.134" v="0" actId="20577"/>
        <pc:sldMkLst>
          <pc:docMk/>
          <pc:sldMk cId="0" sldId="256"/>
        </pc:sldMkLst>
      </pc:sldChg>
      <pc:sldChg chg="addSp modSp">
        <pc:chgData name="Rex Ying" userId="S::rexying@stanford.edu::c1aafaac-fe30-43a8-b002-cbb5e18a35eb" providerId="AD" clId="Web-{E858510C-C09B-58FD-9FCA-C0ED80234C49}" dt="2021-01-15T00:03:41.056" v="204" actId="1076"/>
        <pc:sldMkLst>
          <pc:docMk/>
          <pc:sldMk cId="2948670974" sldId="842"/>
        </pc:sldMkLst>
      </pc:sldChg>
      <pc:sldChg chg="modSp">
        <pc:chgData name="Rex Ying" userId="S::rexying@stanford.edu::c1aafaac-fe30-43a8-b002-cbb5e18a35eb" providerId="AD" clId="Web-{E858510C-C09B-58FD-9FCA-C0ED80234C49}" dt="2021-01-15T00:01:37.675" v="117" actId="20577"/>
        <pc:sldMkLst>
          <pc:docMk/>
          <pc:sldMk cId="518718575" sldId="843"/>
        </pc:sldMkLst>
      </pc:sldChg>
      <pc:sldChg chg="modSp">
        <pc:chgData name="Rex Ying" userId="S::rexying@stanford.edu::c1aafaac-fe30-43a8-b002-cbb5e18a35eb" providerId="AD" clId="Web-{E858510C-C09B-58FD-9FCA-C0ED80234C49}" dt="2021-01-15T09:15:47.710" v="257" actId="20577"/>
        <pc:sldMkLst>
          <pc:docMk/>
          <pc:sldMk cId="241592509" sldId="896"/>
        </pc:sldMkLst>
      </pc:sldChg>
      <pc:sldChg chg="modSp">
        <pc:chgData name="Rex Ying" userId="S::rexying@stanford.edu::c1aafaac-fe30-43a8-b002-cbb5e18a35eb" providerId="AD" clId="Web-{E858510C-C09B-58FD-9FCA-C0ED80234C49}" dt="2021-01-15T00:53:05.852" v="219" actId="1076"/>
        <pc:sldMkLst>
          <pc:docMk/>
          <pc:sldMk cId="783649486" sldId="1442"/>
        </pc:sldMkLst>
      </pc:sldChg>
      <pc:sldChg chg="modSp">
        <pc:chgData name="Rex Ying" userId="S::rexying@stanford.edu::c1aafaac-fe30-43a8-b002-cbb5e18a35eb" providerId="AD" clId="Web-{E858510C-C09B-58FD-9FCA-C0ED80234C49}" dt="2021-01-15T01:14:22.451" v="223" actId="20577"/>
        <pc:sldMkLst>
          <pc:docMk/>
          <pc:sldMk cId="714856194" sldId="1445"/>
        </pc:sldMkLst>
      </pc:sldChg>
      <pc:sldChg chg="ord">
        <pc:chgData name="Rex Ying" userId="S::rexying@stanford.edu::c1aafaac-fe30-43a8-b002-cbb5e18a35eb" providerId="AD" clId="Web-{E858510C-C09B-58FD-9FCA-C0ED80234C49}" dt="2021-01-15T00:22:11.083" v="211"/>
        <pc:sldMkLst>
          <pc:docMk/>
          <pc:sldMk cId="1059613180" sldId="1449"/>
        </pc:sldMkLst>
      </pc:sldChg>
      <pc:sldChg chg="del">
        <pc:chgData name="Rex Ying" userId="S::rexying@stanford.edu::c1aafaac-fe30-43a8-b002-cbb5e18a35eb" providerId="AD" clId="Web-{E858510C-C09B-58FD-9FCA-C0ED80234C49}" dt="2021-01-15T00:22:01.739" v="210"/>
        <pc:sldMkLst>
          <pc:docMk/>
          <pc:sldMk cId="2301617412" sldId="1450"/>
        </pc:sldMkLst>
      </pc:sldChg>
      <pc:sldChg chg="del">
        <pc:chgData name="Rex Ying" userId="S::rexying@stanford.edu::c1aafaac-fe30-43a8-b002-cbb5e18a35eb" providerId="AD" clId="Web-{E858510C-C09B-58FD-9FCA-C0ED80234C49}" dt="2021-01-15T00:22:01.739" v="209"/>
        <pc:sldMkLst>
          <pc:docMk/>
          <pc:sldMk cId="3491349030" sldId="1451"/>
        </pc:sldMkLst>
      </pc:sldChg>
      <pc:sldChg chg="del">
        <pc:chgData name="Rex Ying" userId="S::rexying@stanford.edu::c1aafaac-fe30-43a8-b002-cbb5e18a35eb" providerId="AD" clId="Web-{E858510C-C09B-58FD-9FCA-C0ED80234C49}" dt="2021-01-15T00:22:01.739" v="208"/>
        <pc:sldMkLst>
          <pc:docMk/>
          <pc:sldMk cId="3281054427" sldId="1453"/>
        </pc:sldMkLst>
      </pc:sldChg>
      <pc:sldChg chg="del">
        <pc:chgData name="Rex Ying" userId="S::rexying@stanford.edu::c1aafaac-fe30-43a8-b002-cbb5e18a35eb" providerId="AD" clId="Web-{E858510C-C09B-58FD-9FCA-C0ED80234C49}" dt="2021-01-15T00:22:01.739" v="207"/>
        <pc:sldMkLst>
          <pc:docMk/>
          <pc:sldMk cId="1081436381" sldId="1454"/>
        </pc:sldMkLst>
      </pc:sldChg>
      <pc:sldChg chg="del">
        <pc:chgData name="Rex Ying" userId="S::rexying@stanford.edu::c1aafaac-fe30-43a8-b002-cbb5e18a35eb" providerId="AD" clId="Web-{E858510C-C09B-58FD-9FCA-C0ED80234C49}" dt="2021-01-15T00:22:01.739" v="206"/>
        <pc:sldMkLst>
          <pc:docMk/>
          <pc:sldMk cId="255623312" sldId="1455"/>
        </pc:sldMkLst>
      </pc:sldChg>
      <pc:sldChg chg="del">
        <pc:chgData name="Rex Ying" userId="S::rexying@stanford.edu::c1aafaac-fe30-43a8-b002-cbb5e18a35eb" providerId="AD" clId="Web-{E858510C-C09B-58FD-9FCA-C0ED80234C49}" dt="2021-01-15T00:22:01.661" v="205"/>
        <pc:sldMkLst>
          <pc:docMk/>
          <pc:sldMk cId="69350722" sldId="1456"/>
        </pc:sldMkLst>
      </pc:sldChg>
      <pc:sldChg chg="modSp new">
        <pc:chgData name="Rex Ying" userId="S::rexying@stanford.edu::c1aafaac-fe30-43a8-b002-cbb5e18a35eb" providerId="AD" clId="Web-{E858510C-C09B-58FD-9FCA-C0ED80234C49}" dt="2021-01-15T00:03:05.523" v="192" actId="20577"/>
        <pc:sldMkLst>
          <pc:docMk/>
          <pc:sldMk cId="4257300447" sldId="1462"/>
        </pc:sldMkLst>
      </pc:sldChg>
      <pc:sldChg chg="modSp">
        <pc:chgData name="Rex Ying" userId="S::rexying@stanford.edu::c1aafaac-fe30-43a8-b002-cbb5e18a35eb" providerId="AD" clId="Web-{E858510C-C09B-58FD-9FCA-C0ED80234C49}" dt="2021-01-15T00:52:32.053" v="217" actId="20577"/>
        <pc:sldMkLst>
          <pc:docMk/>
          <pc:sldMk cId="306618888" sldId="1466"/>
        </pc:sldMkLst>
      </pc:sldChg>
      <pc:sldChg chg="modSp">
        <pc:chgData name="Rex Ying" userId="S::rexying@stanford.edu::c1aafaac-fe30-43a8-b002-cbb5e18a35eb" providerId="AD" clId="Web-{E858510C-C09B-58FD-9FCA-C0ED80234C49}" dt="2021-01-15T01:14:25.904" v="224" actId="20577"/>
        <pc:sldMkLst>
          <pc:docMk/>
          <pc:sldMk cId="2994313776" sldId="1467"/>
        </pc:sldMkLst>
      </pc:sldChg>
      <pc:sldChg chg="modSp">
        <pc:chgData name="Rex Ying" userId="S::rexying@stanford.edu::c1aafaac-fe30-43a8-b002-cbb5e18a35eb" providerId="AD" clId="Web-{E858510C-C09B-58FD-9FCA-C0ED80234C49}" dt="2021-01-15T01:22:35.135" v="251" actId="20577"/>
        <pc:sldMkLst>
          <pc:docMk/>
          <pc:sldMk cId="394111832" sldId="1468"/>
        </pc:sldMkLst>
      </pc:sldChg>
    </pc:docChg>
  </pc:docChgLst>
  <pc:docChgLst>
    <pc:chgData name="Matthew Jin" userId="S::mjin2002@stanford.edu::fff1b255-dd34-4573-9ab0-746c763a9d45" providerId="AD" clId="Web-{EE5C6DD5-9656-2CE9-6FB9-1D41F2894834}"/>
    <pc:docChg chg="modSld">
      <pc:chgData name="Matthew Jin" userId="S::mjin2002@stanford.edu::fff1b255-dd34-4573-9ab0-746c763a9d45" providerId="AD" clId="Web-{EE5C6DD5-9656-2CE9-6FB9-1D41F2894834}" dt="2023-10-30T09:20:43.131" v="2" actId="20577"/>
      <pc:docMkLst>
        <pc:docMk/>
      </pc:docMkLst>
      <pc:sldChg chg="modSp">
        <pc:chgData name="Matthew Jin" userId="S::mjin2002@stanford.edu::fff1b255-dd34-4573-9ab0-746c763a9d45" providerId="AD" clId="Web-{EE5C6DD5-9656-2CE9-6FB9-1D41F2894834}" dt="2023-10-30T09:20:43.131" v="2" actId="20577"/>
        <pc:sldMkLst>
          <pc:docMk/>
          <pc:sldMk cId="220542531" sldId="1930"/>
        </pc:sldMkLst>
      </pc:sldChg>
    </pc:docChg>
  </pc:docChgLst>
  <pc:docChgLst>
    <pc:chgData name="Hongyu" userId="7bc96adf-f21d-4408-bd4b-22f51ba54fed" providerId="ADAL" clId="{E327F253-42E1-466B-B096-9620526E9A07}"/>
    <pc:docChg chg="undo redo custSel addSld delSld modSld sldOrd">
      <pc:chgData name="Hongyu" userId="7bc96adf-f21d-4408-bd4b-22f51ba54fed" providerId="ADAL" clId="{E327F253-42E1-466B-B096-9620526E9A07}" dt="2021-02-08T07:42:03.800" v="5955" actId="20577"/>
      <pc:docMkLst>
        <pc:docMk/>
      </pc:docMkLst>
      <pc:sldChg chg="addSp delSp modSp mod">
        <pc:chgData name="Hongyu" userId="7bc96adf-f21d-4408-bd4b-22f51ba54fed" providerId="ADAL" clId="{E327F253-42E1-466B-B096-9620526E9A07}" dt="2021-02-08T03:37:23.711" v="606" actId="1076"/>
        <pc:sldMkLst>
          <pc:docMk/>
          <pc:sldMk cId="1851004025" sldId="347"/>
        </pc:sldMkLst>
      </pc:sldChg>
      <pc:sldChg chg="delSp modSp del mod">
        <pc:chgData name="Hongyu" userId="7bc96adf-f21d-4408-bd4b-22f51ba54fed" providerId="ADAL" clId="{E327F253-42E1-466B-B096-9620526E9A07}" dt="2021-02-08T03:40:15.105" v="666" actId="47"/>
        <pc:sldMkLst>
          <pc:docMk/>
          <pc:sldMk cId="3576832196" sldId="348"/>
        </pc:sldMkLst>
      </pc:sldChg>
      <pc:sldChg chg="modSp mod">
        <pc:chgData name="Hongyu" userId="7bc96adf-f21d-4408-bd4b-22f51ba54fed" providerId="ADAL" clId="{E327F253-42E1-466B-B096-9620526E9A07}" dt="2021-02-08T03:41:05.776" v="670" actId="20577"/>
        <pc:sldMkLst>
          <pc:docMk/>
          <pc:sldMk cId="1589117859" sldId="973"/>
        </pc:sldMkLst>
      </pc:sldChg>
      <pc:sldChg chg="add">
        <pc:chgData name="Hongyu" userId="7bc96adf-f21d-4408-bd4b-22f51ba54fed" providerId="ADAL" clId="{E327F253-42E1-466B-B096-9620526E9A07}" dt="2021-02-08T03:40:48.970" v="668"/>
        <pc:sldMkLst>
          <pc:docMk/>
          <pc:sldMk cId="4214537162" sldId="1646"/>
        </pc:sldMkLst>
      </pc:sldChg>
      <pc:sldChg chg="add">
        <pc:chgData name="Hongyu" userId="7bc96adf-f21d-4408-bd4b-22f51ba54fed" providerId="ADAL" clId="{E327F253-42E1-466B-B096-9620526E9A07}" dt="2021-02-08T03:40:48.970" v="668"/>
        <pc:sldMkLst>
          <pc:docMk/>
          <pc:sldMk cId="1006390148" sldId="1654"/>
        </pc:sldMkLst>
      </pc:sldChg>
      <pc:sldChg chg="add">
        <pc:chgData name="Hongyu" userId="7bc96adf-f21d-4408-bd4b-22f51ba54fed" providerId="ADAL" clId="{E327F253-42E1-466B-B096-9620526E9A07}" dt="2021-02-08T03:40:48.970" v="668"/>
        <pc:sldMkLst>
          <pc:docMk/>
          <pc:sldMk cId="3211060899" sldId="1655"/>
        </pc:sldMkLst>
      </pc:sldChg>
      <pc:sldChg chg="modSp add mod">
        <pc:chgData name="Hongyu" userId="7bc96adf-f21d-4408-bd4b-22f51ba54fed" providerId="ADAL" clId="{E327F253-42E1-466B-B096-9620526E9A07}" dt="2021-02-08T06:57:44.613" v="4184" actId="207"/>
        <pc:sldMkLst>
          <pc:docMk/>
          <pc:sldMk cId="1177498267" sldId="1727"/>
        </pc:sldMkLst>
      </pc:sldChg>
      <pc:sldChg chg="addSp delSp modSp mod">
        <pc:chgData name="Hongyu" userId="7bc96adf-f21d-4408-bd4b-22f51ba54fed" providerId="ADAL" clId="{E327F253-42E1-466B-B096-9620526E9A07}" dt="2021-02-08T02:51:26.666" v="343" actId="478"/>
        <pc:sldMkLst>
          <pc:docMk/>
          <pc:sldMk cId="263159763" sldId="1777"/>
        </pc:sldMkLst>
      </pc:sldChg>
      <pc:sldChg chg="addSp delSp modSp mod">
        <pc:chgData name="Hongyu" userId="7bc96adf-f21d-4408-bd4b-22f51ba54fed" providerId="ADAL" clId="{E327F253-42E1-466B-B096-9620526E9A07}" dt="2021-02-07T07:46:21.775" v="89" actId="478"/>
        <pc:sldMkLst>
          <pc:docMk/>
          <pc:sldMk cId="3404117381" sldId="1778"/>
        </pc:sldMkLst>
      </pc:sldChg>
      <pc:sldChg chg="addSp delSp modSp mod ord">
        <pc:chgData name="Hongyu" userId="7bc96adf-f21d-4408-bd4b-22f51ba54fed" providerId="ADAL" clId="{E327F253-42E1-466B-B096-9620526E9A07}" dt="2021-02-08T03:43:20.771" v="708" actId="164"/>
        <pc:sldMkLst>
          <pc:docMk/>
          <pc:sldMk cId="2201860293" sldId="1780"/>
        </pc:sldMkLst>
      </pc:sldChg>
      <pc:sldChg chg="addSp delSp modSp new mod">
        <pc:chgData name="Hongyu" userId="7bc96adf-f21d-4408-bd4b-22f51ba54fed" providerId="ADAL" clId="{E327F253-42E1-466B-B096-9620526E9A07}" dt="2021-02-07T07:44:41.991" v="88" actId="1076"/>
        <pc:sldMkLst>
          <pc:docMk/>
          <pc:sldMk cId="243603536" sldId="1783"/>
        </pc:sldMkLst>
      </pc:sldChg>
      <pc:sldChg chg="addSp delSp modSp new mod">
        <pc:chgData name="Hongyu" userId="7bc96adf-f21d-4408-bd4b-22f51ba54fed" providerId="ADAL" clId="{E327F253-42E1-466B-B096-9620526E9A07}" dt="2021-02-08T02:49:36.343" v="319" actId="478"/>
        <pc:sldMkLst>
          <pc:docMk/>
          <pc:sldMk cId="247044387" sldId="1784"/>
        </pc:sldMkLst>
      </pc:sldChg>
      <pc:sldChg chg="add del ord">
        <pc:chgData name="Hongyu" userId="7bc96adf-f21d-4408-bd4b-22f51ba54fed" providerId="ADAL" clId="{E327F253-42E1-466B-B096-9620526E9A07}" dt="2021-02-08T02:50:05.161" v="323" actId="2696"/>
        <pc:sldMkLst>
          <pc:docMk/>
          <pc:sldMk cId="2312960455" sldId="1785"/>
        </pc:sldMkLst>
      </pc:sldChg>
      <pc:sldChg chg="add">
        <pc:chgData name="Hongyu" userId="7bc96adf-f21d-4408-bd4b-22f51ba54fed" providerId="ADAL" clId="{E327F253-42E1-466B-B096-9620526E9A07}" dt="2021-02-08T02:50:08.350" v="324"/>
        <pc:sldMkLst>
          <pc:docMk/>
          <pc:sldMk cId="3852277924" sldId="1785"/>
        </pc:sldMkLst>
      </pc:sldChg>
      <pc:sldChg chg="add">
        <pc:chgData name="Hongyu" userId="7bc96adf-f21d-4408-bd4b-22f51ba54fed" providerId="ADAL" clId="{E327F253-42E1-466B-B096-9620526E9A07}" dt="2021-02-08T02:50:11.262" v="325"/>
        <pc:sldMkLst>
          <pc:docMk/>
          <pc:sldMk cId="1353218368" sldId="1786"/>
        </pc:sldMkLst>
      </pc:sldChg>
      <pc:sldChg chg="addSp delSp modSp add mod">
        <pc:chgData name="Hongyu" userId="7bc96adf-f21d-4408-bd4b-22f51ba54fed" providerId="ADAL" clId="{E327F253-42E1-466B-B096-9620526E9A07}" dt="2021-02-08T03:26:36.054" v="486" actId="1076"/>
        <pc:sldMkLst>
          <pc:docMk/>
          <pc:sldMk cId="1748884919" sldId="1787"/>
        </pc:sldMkLst>
      </pc:sldChg>
      <pc:sldChg chg="add">
        <pc:chgData name="Hongyu" userId="7bc96adf-f21d-4408-bd4b-22f51ba54fed" providerId="ADAL" clId="{E327F253-42E1-466B-B096-9620526E9A07}" dt="2021-02-08T02:54:34.301" v="345"/>
        <pc:sldMkLst>
          <pc:docMk/>
          <pc:sldMk cId="2687738480" sldId="1788"/>
        </pc:sldMkLst>
      </pc:sldChg>
      <pc:sldChg chg="addSp delSp modSp add mod">
        <pc:chgData name="Hongyu" userId="7bc96adf-f21d-4408-bd4b-22f51ba54fed" providerId="ADAL" clId="{E327F253-42E1-466B-B096-9620526E9A07}" dt="2021-02-08T03:50:17.673" v="828" actId="1076"/>
        <pc:sldMkLst>
          <pc:docMk/>
          <pc:sldMk cId="778877517" sldId="1789"/>
        </pc:sldMkLst>
      </pc:sldChg>
      <pc:sldChg chg="addSp modSp add mod">
        <pc:chgData name="Hongyu" userId="7bc96adf-f21d-4408-bd4b-22f51ba54fed" providerId="ADAL" clId="{E327F253-42E1-466B-B096-9620526E9A07}" dt="2021-02-08T03:52:38.144" v="889" actId="1076"/>
        <pc:sldMkLst>
          <pc:docMk/>
          <pc:sldMk cId="3513096967" sldId="1790"/>
        </pc:sldMkLst>
      </pc:sldChg>
      <pc:sldChg chg="add">
        <pc:chgData name="Hongyu" userId="7bc96adf-f21d-4408-bd4b-22f51ba54fed" providerId="ADAL" clId="{E327F253-42E1-466B-B096-9620526E9A07}" dt="2021-02-08T03:29:49.020" v="601"/>
        <pc:sldMkLst>
          <pc:docMk/>
          <pc:sldMk cId="1602624666" sldId="1791"/>
        </pc:sldMkLst>
      </pc:sldChg>
      <pc:sldChg chg="add">
        <pc:chgData name="Hongyu" userId="7bc96adf-f21d-4408-bd4b-22f51ba54fed" providerId="ADAL" clId="{E327F253-42E1-466B-B096-9620526E9A07}" dt="2021-02-08T03:29:49.020" v="601"/>
        <pc:sldMkLst>
          <pc:docMk/>
          <pc:sldMk cId="2567339077" sldId="1792"/>
        </pc:sldMkLst>
      </pc:sldChg>
      <pc:sldChg chg="add">
        <pc:chgData name="Hongyu" userId="7bc96adf-f21d-4408-bd4b-22f51ba54fed" providerId="ADAL" clId="{E327F253-42E1-466B-B096-9620526E9A07}" dt="2021-02-08T03:29:49.020" v="601"/>
        <pc:sldMkLst>
          <pc:docMk/>
          <pc:sldMk cId="1831072911" sldId="1793"/>
        </pc:sldMkLst>
      </pc:sldChg>
      <pc:sldChg chg="addSp delSp modSp add mod">
        <pc:chgData name="Hongyu" userId="7bc96adf-f21d-4408-bd4b-22f51ba54fed" providerId="ADAL" clId="{E327F253-42E1-466B-B096-9620526E9A07}" dt="2021-02-08T03:50:58.189" v="857" actId="164"/>
        <pc:sldMkLst>
          <pc:docMk/>
          <pc:sldMk cId="369625458" sldId="1794"/>
        </pc:sldMkLst>
      </pc:sldChg>
      <pc:sldChg chg="new del">
        <pc:chgData name="Hongyu" userId="7bc96adf-f21d-4408-bd4b-22f51ba54fed" providerId="ADAL" clId="{E327F253-42E1-466B-B096-9620526E9A07}" dt="2021-02-08T03:40:50.901" v="669" actId="47"/>
        <pc:sldMkLst>
          <pc:docMk/>
          <pc:sldMk cId="196233013" sldId="1795"/>
        </pc:sldMkLst>
      </pc:sldChg>
      <pc:sldChg chg="add">
        <pc:chgData name="Hongyu" userId="7bc96adf-f21d-4408-bd4b-22f51ba54fed" providerId="ADAL" clId="{E327F253-42E1-466B-B096-9620526E9A07}" dt="2021-02-08T03:49:16.897" v="776"/>
        <pc:sldMkLst>
          <pc:docMk/>
          <pc:sldMk cId="2904522892" sldId="1795"/>
        </pc:sldMkLst>
      </pc:sldChg>
      <pc:sldChg chg="addSp delSp modSp add mod">
        <pc:chgData name="Hongyu" userId="7bc96adf-f21d-4408-bd4b-22f51ba54fed" providerId="ADAL" clId="{E327F253-42E1-466B-B096-9620526E9A07}" dt="2021-02-08T06:54:47.036" v="4078" actId="20577"/>
        <pc:sldMkLst>
          <pc:docMk/>
          <pc:sldMk cId="32967307" sldId="1796"/>
        </pc:sldMkLst>
      </pc:sldChg>
      <pc:sldChg chg="delSp modSp add mod">
        <pc:chgData name="Hongyu" userId="7bc96adf-f21d-4408-bd4b-22f51ba54fed" providerId="ADAL" clId="{E327F253-42E1-466B-B096-9620526E9A07}" dt="2021-02-08T04:38:51.127" v="2305" actId="20577"/>
        <pc:sldMkLst>
          <pc:docMk/>
          <pc:sldMk cId="2883708281" sldId="1797"/>
        </pc:sldMkLst>
      </pc:sldChg>
      <pc:sldChg chg="addSp delSp modSp new del mod">
        <pc:chgData name="Hongyu" userId="7bc96adf-f21d-4408-bd4b-22f51ba54fed" providerId="ADAL" clId="{E327F253-42E1-466B-B096-9620526E9A07}" dt="2021-02-08T06:55:31.676" v="4086" actId="47"/>
        <pc:sldMkLst>
          <pc:docMk/>
          <pc:sldMk cId="3196730148" sldId="1798"/>
        </pc:sldMkLst>
      </pc:sldChg>
      <pc:sldChg chg="modSp new del mod">
        <pc:chgData name="Hongyu" userId="7bc96adf-f21d-4408-bd4b-22f51ba54fed" providerId="ADAL" clId="{E327F253-42E1-466B-B096-9620526E9A07}" dt="2021-02-08T06:47:15.505" v="3751" actId="47"/>
        <pc:sldMkLst>
          <pc:docMk/>
          <pc:sldMk cId="1042309002" sldId="1799"/>
        </pc:sldMkLst>
      </pc:sldChg>
      <pc:sldChg chg="addSp modSp new mod">
        <pc:chgData name="Hongyu" userId="7bc96adf-f21d-4408-bd4b-22f51ba54fed" providerId="ADAL" clId="{E327F253-42E1-466B-B096-9620526E9A07}" dt="2021-02-08T04:55:35.376" v="2793" actId="207"/>
        <pc:sldMkLst>
          <pc:docMk/>
          <pc:sldMk cId="3950710855" sldId="1800"/>
        </pc:sldMkLst>
      </pc:sldChg>
      <pc:sldChg chg="modSp new mod">
        <pc:chgData name="Hongyu" userId="7bc96adf-f21d-4408-bd4b-22f51ba54fed" providerId="ADAL" clId="{E327F253-42E1-466B-B096-9620526E9A07}" dt="2021-02-08T05:00:58.158" v="3124" actId="20577"/>
        <pc:sldMkLst>
          <pc:docMk/>
          <pc:sldMk cId="2517161336" sldId="1801"/>
        </pc:sldMkLst>
      </pc:sldChg>
      <pc:sldChg chg="modSp add mod">
        <pc:chgData name="Hongyu" userId="7bc96adf-f21d-4408-bd4b-22f51ba54fed" providerId="ADAL" clId="{E327F253-42E1-466B-B096-9620526E9A07}" dt="2021-02-08T06:57:04.299" v="4182" actId="113"/>
        <pc:sldMkLst>
          <pc:docMk/>
          <pc:sldMk cId="774168048" sldId="1802"/>
        </pc:sldMkLst>
      </pc:sldChg>
      <pc:sldChg chg="modSp new del mod">
        <pc:chgData name="Hongyu" userId="7bc96adf-f21d-4408-bd4b-22f51ba54fed" providerId="ADAL" clId="{E327F253-42E1-466B-B096-9620526E9A07}" dt="2021-02-08T06:50:37.786" v="3818" actId="47"/>
        <pc:sldMkLst>
          <pc:docMk/>
          <pc:sldMk cId="1638527393" sldId="1803"/>
        </pc:sldMkLst>
      </pc:sldChg>
      <pc:sldChg chg="modSp add mod">
        <pc:chgData name="Hongyu" userId="7bc96adf-f21d-4408-bd4b-22f51ba54fed" providerId="ADAL" clId="{E327F253-42E1-466B-B096-9620526E9A07}" dt="2021-02-08T06:45:58.859" v="3748" actId="1076"/>
        <pc:sldMkLst>
          <pc:docMk/>
          <pc:sldMk cId="266227550" sldId="1804"/>
        </pc:sldMkLst>
      </pc:sldChg>
      <pc:sldChg chg="addSp modSp add mod">
        <pc:chgData name="Hongyu" userId="7bc96adf-f21d-4408-bd4b-22f51ba54fed" providerId="ADAL" clId="{E327F253-42E1-466B-B096-9620526E9A07}" dt="2021-02-08T06:49:20.010" v="3774" actId="1076"/>
        <pc:sldMkLst>
          <pc:docMk/>
          <pc:sldMk cId="770150224" sldId="1805"/>
        </pc:sldMkLst>
      </pc:sldChg>
      <pc:sldChg chg="modSp add mod">
        <pc:chgData name="Hongyu" userId="7bc96adf-f21d-4408-bd4b-22f51ba54fed" providerId="ADAL" clId="{E327F253-42E1-466B-B096-9620526E9A07}" dt="2021-02-08T06:48:33.466" v="3770" actId="20577"/>
        <pc:sldMkLst>
          <pc:docMk/>
          <pc:sldMk cId="1654978367" sldId="1806"/>
        </pc:sldMkLst>
      </pc:sldChg>
      <pc:sldChg chg="modSp add mod">
        <pc:chgData name="Hongyu" userId="7bc96adf-f21d-4408-bd4b-22f51ba54fed" providerId="ADAL" clId="{E327F253-42E1-466B-B096-9620526E9A07}" dt="2021-02-08T06:49:50.764" v="3775" actId="20577"/>
        <pc:sldMkLst>
          <pc:docMk/>
          <pc:sldMk cId="1814548602" sldId="1807"/>
        </pc:sldMkLst>
      </pc:sldChg>
      <pc:sldChg chg="addSp modSp add mod ord">
        <pc:chgData name="Hongyu" userId="7bc96adf-f21d-4408-bd4b-22f51ba54fed" providerId="ADAL" clId="{E327F253-42E1-466B-B096-9620526E9A07}" dt="2021-02-08T07:38:48.160" v="5749"/>
        <pc:sldMkLst>
          <pc:docMk/>
          <pc:sldMk cId="526432873" sldId="1808"/>
        </pc:sldMkLst>
      </pc:sldChg>
      <pc:sldChg chg="addSp modSp new mod">
        <pc:chgData name="Hongyu" userId="7bc96adf-f21d-4408-bd4b-22f51ba54fed" providerId="ADAL" clId="{E327F253-42E1-466B-B096-9620526E9A07}" dt="2021-02-08T07:10:52.082" v="4502" actId="20577"/>
        <pc:sldMkLst>
          <pc:docMk/>
          <pc:sldMk cId="3459492163" sldId="1809"/>
        </pc:sldMkLst>
      </pc:sldChg>
      <pc:sldChg chg="addSp delSp modSp add mod">
        <pc:chgData name="Hongyu" userId="7bc96adf-f21d-4408-bd4b-22f51ba54fed" providerId="ADAL" clId="{E327F253-42E1-466B-B096-9620526E9A07}" dt="2021-02-08T07:35:57.044" v="5746" actId="1076"/>
        <pc:sldMkLst>
          <pc:docMk/>
          <pc:sldMk cId="2981645581" sldId="1810"/>
        </pc:sldMkLst>
      </pc:sldChg>
      <pc:sldChg chg="addSp delSp modSp add mod">
        <pc:chgData name="Hongyu" userId="7bc96adf-f21d-4408-bd4b-22f51ba54fed" providerId="ADAL" clId="{E327F253-42E1-466B-B096-9620526E9A07}" dt="2021-02-08T07:28:53.880" v="5373" actId="20577"/>
        <pc:sldMkLst>
          <pc:docMk/>
          <pc:sldMk cId="3410815692" sldId="1811"/>
        </pc:sldMkLst>
      </pc:sldChg>
      <pc:sldChg chg="modSp add del mod">
        <pc:chgData name="Hongyu" userId="7bc96adf-f21d-4408-bd4b-22f51ba54fed" providerId="ADAL" clId="{E327F253-42E1-466B-B096-9620526E9A07}" dt="2021-02-08T07:39:14.071" v="5762" actId="47"/>
        <pc:sldMkLst>
          <pc:docMk/>
          <pc:sldMk cId="509937612" sldId="1812"/>
        </pc:sldMkLst>
      </pc:sldChg>
      <pc:sldChg chg="addSp delSp modSp add mod">
        <pc:chgData name="Hongyu" userId="7bc96adf-f21d-4408-bd4b-22f51ba54fed" providerId="ADAL" clId="{E327F253-42E1-466B-B096-9620526E9A07}" dt="2021-02-08T07:42:03.800" v="5955" actId="20577"/>
        <pc:sldMkLst>
          <pc:docMk/>
          <pc:sldMk cId="26257758" sldId="1813"/>
        </pc:sldMkLst>
      </pc:sldChg>
    </pc:docChg>
  </pc:docChgLst>
  <pc:docChgLst>
    <pc:chgData name="Hongyu Ren" userId="S::hyren@stanford.edu::7bc96adf-f21d-4408-bd4b-22f51ba54fed" providerId="AD" clId="Web-{F23A4E96-C199-24AD-5C99-D5B523E25263}"/>
    <pc:docChg chg="modSld">
      <pc:chgData name="Hongyu Ren" userId="S::hyren@stanford.edu::7bc96adf-f21d-4408-bd4b-22f51ba54fed" providerId="AD" clId="Web-{F23A4E96-C199-24AD-5C99-D5B523E25263}" dt="2021-02-07T06:00:51.744" v="164" actId="1076"/>
      <pc:docMkLst>
        <pc:docMk/>
      </pc:docMkLst>
      <pc:sldChg chg="addSp modSp">
        <pc:chgData name="Hongyu Ren" userId="S::hyren@stanford.edu::7bc96adf-f21d-4408-bd4b-22f51ba54fed" providerId="AD" clId="Web-{F23A4E96-C199-24AD-5C99-D5B523E25263}" dt="2021-02-07T06:00:51.744" v="164" actId="1076"/>
        <pc:sldMkLst>
          <pc:docMk/>
          <pc:sldMk cId="263159763" sldId="1777"/>
        </pc:sldMkLst>
      </pc:sldChg>
      <pc:sldChg chg="addSp modSp">
        <pc:chgData name="Hongyu Ren" userId="S::hyren@stanford.edu::7bc96adf-f21d-4408-bd4b-22f51ba54fed" providerId="AD" clId="Web-{F23A4E96-C199-24AD-5C99-D5B523E25263}" dt="2021-02-07T05:50:01.680" v="71" actId="14100"/>
        <pc:sldMkLst>
          <pc:docMk/>
          <pc:sldMk cId="3404117381" sldId="1778"/>
        </pc:sldMkLst>
      </pc:sldChg>
      <pc:sldChg chg="addSp modSp">
        <pc:chgData name="Hongyu Ren" userId="S::hyren@stanford.edu::7bc96adf-f21d-4408-bd4b-22f51ba54fed" providerId="AD" clId="Web-{F23A4E96-C199-24AD-5C99-D5B523E25263}" dt="2021-02-07T05:59:09.364" v="139" actId="1076"/>
        <pc:sldMkLst>
          <pc:docMk/>
          <pc:sldMk cId="1789082015" sldId="1781"/>
        </pc:sldMkLst>
      </pc:sldChg>
    </pc:docChg>
  </pc:docChgLst>
  <pc:docChgLst>
    <pc:chgData name="Hamed Nilforoshan" userId="S::hamed@stanford.edu::33cb150b-93d1-4d27-8322-b163ddb145a5" providerId="AD" clId="Web-{B4A7E9B6-113C-13E9-E793-D39ECFFE5210}"/>
    <pc:docChg chg="modSld">
      <pc:chgData name="Hamed Nilforoshan" userId="S::hamed@stanford.edu::33cb150b-93d1-4d27-8322-b163ddb145a5" providerId="AD" clId="Web-{B4A7E9B6-113C-13E9-E793-D39ECFFE5210}" dt="2023-11-14T22:22:24.204" v="5"/>
      <pc:docMkLst>
        <pc:docMk/>
      </pc:docMkLst>
      <pc:sldChg chg="addSp delSp modSp">
        <pc:chgData name="Hamed Nilforoshan" userId="S::hamed@stanford.edu::33cb150b-93d1-4d27-8322-b163ddb145a5" providerId="AD" clId="Web-{B4A7E9B6-113C-13E9-E793-D39ECFFE5210}" dt="2023-11-14T22:22:24.204" v="5"/>
        <pc:sldMkLst>
          <pc:docMk/>
          <pc:sldMk cId="0" sldId="256"/>
        </pc:sldMkLst>
      </pc:sldChg>
    </pc:docChg>
  </pc:docChgLst>
  <pc:docChgLst>
    <pc:chgData name="Guest User" userId="S::urn:spo:anon#855c87dd56bb8cb2c3573cd34eb182dda0752aa54fa972288040490b377f33bb::" providerId="AD" clId="Web-{1B5BE322-6330-2B3B-0761-6E38E5240138}"/>
    <pc:docChg chg="modSld">
      <pc:chgData name="Guest User" userId="S::urn:spo:anon#855c87dd56bb8cb2c3573cd34eb182dda0752aa54fa972288040490b377f33bb::" providerId="AD" clId="Web-{1B5BE322-6330-2B3B-0761-6E38E5240138}" dt="2021-01-12T23:19:54.087" v="2" actId="20577"/>
      <pc:docMkLst>
        <pc:docMk/>
      </pc:docMkLst>
      <pc:sldChg chg="modSp">
        <pc:chgData name="Guest User" userId="S::urn:spo:anon#855c87dd56bb8cb2c3573cd34eb182dda0752aa54fa972288040490b377f33bb::" providerId="AD" clId="Web-{1B5BE322-6330-2B3B-0761-6E38E5240138}" dt="2021-01-12T23:19:54.087" v="2" actId="20577"/>
        <pc:sldMkLst>
          <pc:docMk/>
          <pc:sldMk cId="0" sldId="256"/>
        </pc:sldMkLst>
      </pc:sldChg>
    </pc:docChg>
  </pc:docChgLst>
  <pc:docChgLst>
    <pc:chgData name="Hongyu Ren" userId="7bc96adf-f21d-4408-bd4b-22f51ba54fed" providerId="ADAL" clId="{51E65278-EB88-4E67-88D2-4200AD4060E0}"/>
    <pc:docChg chg="undo custSel modSld">
      <pc:chgData name="Hongyu Ren" userId="7bc96adf-f21d-4408-bd4b-22f51ba54fed" providerId="ADAL" clId="{51E65278-EB88-4E67-88D2-4200AD4060E0}" dt="2021-06-17T23:51:44.044" v="3" actId="1036"/>
      <pc:docMkLst>
        <pc:docMk/>
      </pc:docMkLst>
      <pc:sldChg chg="modSp mod">
        <pc:chgData name="Hongyu Ren" userId="7bc96adf-f21d-4408-bd4b-22f51ba54fed" providerId="ADAL" clId="{51E65278-EB88-4E67-88D2-4200AD4060E0}" dt="2021-06-17T23:51:44.044" v="3" actId="1036"/>
        <pc:sldMkLst>
          <pc:docMk/>
          <pc:sldMk cId="101977847" sldId="886"/>
        </pc:sldMkLst>
      </pc:sldChg>
    </pc:docChg>
  </pc:docChgLst>
  <pc:docChgLst>
    <pc:chgData name="Kexin Huang" userId="S::kexinh@stanford.edu::914d3b32-ee16-4dee-97ee-abcbb59b35f7" providerId="AD" clId="Web-{AE2B5646-0CD9-B9CA-6FCE-990504E3788A}"/>
    <pc:docChg chg="addSld modSld">
      <pc:chgData name="Kexin Huang" userId="S::kexinh@stanford.edu::914d3b32-ee16-4dee-97ee-abcbb59b35f7" providerId="AD" clId="Web-{AE2B5646-0CD9-B9CA-6FCE-990504E3788A}" dt="2024-10-28T19:05:58.728" v="126" actId="20577"/>
      <pc:docMkLst>
        <pc:docMk/>
      </pc:docMkLst>
      <pc:sldChg chg="modSp new">
        <pc:chgData name="Kexin Huang" userId="S::kexinh@stanford.edu::914d3b32-ee16-4dee-97ee-abcbb59b35f7" providerId="AD" clId="Web-{AE2B5646-0CD9-B9CA-6FCE-990504E3788A}" dt="2024-10-28T19:05:58.728" v="126" actId="20577"/>
        <pc:sldMkLst>
          <pc:docMk/>
          <pc:sldMk cId="3437997226" sldId="2062"/>
        </pc:sldMkLst>
        <pc:spChg chg="mod">
          <ac:chgData name="Kexin Huang" userId="S::kexinh@stanford.edu::914d3b32-ee16-4dee-97ee-abcbb59b35f7" providerId="AD" clId="Web-{AE2B5646-0CD9-B9CA-6FCE-990504E3788A}" dt="2024-10-28T18:55:43.488" v="7"/>
          <ac:spMkLst>
            <pc:docMk/>
            <pc:sldMk cId="3437997226" sldId="2062"/>
            <ac:spMk id="2" creationId="{028E9037-A7B0-7278-FD26-B7498232A018}"/>
          </ac:spMkLst>
        </pc:spChg>
        <pc:spChg chg="mod">
          <ac:chgData name="Kexin Huang" userId="S::kexinh@stanford.edu::914d3b32-ee16-4dee-97ee-abcbb59b35f7" providerId="AD" clId="Web-{AE2B5646-0CD9-B9CA-6FCE-990504E3788A}" dt="2024-10-28T19:05:58.728" v="126" actId="20577"/>
          <ac:spMkLst>
            <pc:docMk/>
            <pc:sldMk cId="3437997226" sldId="2062"/>
            <ac:spMk id="3" creationId="{77B2B974-8BDF-D870-5850-3551552D994B}"/>
          </ac:spMkLst>
        </pc:spChg>
      </pc:sldChg>
    </pc:docChg>
  </pc:docChgLst>
  <pc:docChgLst>
    <pc:chgData name="Kexin Huang" userId="S::kexinh@stanford.edu::914d3b32-ee16-4dee-97ee-abcbb59b35f7" providerId="AD" clId="Web-{B059D024-68B3-56BF-7BE1-4F9EA07BF84A}"/>
    <pc:docChg chg="modSld">
      <pc:chgData name="Kexin Huang" userId="S::kexinh@stanford.edu::914d3b32-ee16-4dee-97ee-abcbb59b35f7" providerId="AD" clId="Web-{B059D024-68B3-56BF-7BE1-4F9EA07BF84A}" dt="2024-10-28T22:03:15.764" v="6" actId="20577"/>
      <pc:docMkLst>
        <pc:docMk/>
      </pc:docMkLst>
      <pc:sldChg chg="delSp modSp">
        <pc:chgData name="Kexin Huang" userId="S::kexinh@stanford.edu::914d3b32-ee16-4dee-97ee-abcbb59b35f7" providerId="AD" clId="Web-{B059D024-68B3-56BF-7BE1-4F9EA07BF84A}" dt="2024-10-28T22:03:15.764" v="6" actId="20577"/>
        <pc:sldMkLst>
          <pc:docMk/>
          <pc:sldMk cId="3437997226" sldId="2062"/>
        </pc:sldMkLst>
        <pc:spChg chg="mod">
          <ac:chgData name="Kexin Huang" userId="S::kexinh@stanford.edu::914d3b32-ee16-4dee-97ee-abcbb59b35f7" providerId="AD" clId="Web-{B059D024-68B3-56BF-7BE1-4F9EA07BF84A}" dt="2024-10-28T22:03:15.764" v="6" actId="20577"/>
          <ac:spMkLst>
            <pc:docMk/>
            <pc:sldMk cId="3437997226" sldId="2062"/>
            <ac:spMk id="3" creationId="{77B2B974-8BDF-D870-5850-3551552D994B}"/>
          </ac:spMkLst>
        </pc:spChg>
        <pc:spChg chg="del">
          <ac:chgData name="Kexin Huang" userId="S::kexinh@stanford.edu::914d3b32-ee16-4dee-97ee-abcbb59b35f7" providerId="AD" clId="Web-{B059D024-68B3-56BF-7BE1-4F9EA07BF84A}" dt="2024-10-28T22:02:46.420" v="0"/>
          <ac:spMkLst>
            <pc:docMk/>
            <pc:sldMk cId="3437997226" sldId="2062"/>
            <ac:spMk id="7" creationId="{B12BC45C-40FA-73DE-1A9D-4B02B4849996}"/>
          </ac:spMkLst>
        </pc:spChg>
      </pc:sldChg>
    </pc:docChg>
  </pc:docChgLst>
  <pc:docChgLst>
    <pc:chgData name="Hongyu Ren" userId="7bc96adf-f21d-4408-bd4b-22f51ba54fed" providerId="ADAL" clId="{E327F253-42E1-466B-B096-9620526E9A07}"/>
    <pc:docChg chg="undo redo custSel addSld delSld modSld sldOrd">
      <pc:chgData name="Hongyu Ren" userId="7bc96adf-f21d-4408-bd4b-22f51ba54fed" providerId="ADAL" clId="{E327F253-42E1-466B-B096-9620526E9A07}" dt="2021-02-11T05:32:43.792" v="14265" actId="729"/>
      <pc:docMkLst>
        <pc:docMk/>
      </pc:docMkLst>
      <pc:sldChg chg="modSp mod">
        <pc:chgData name="Hongyu Ren" userId="7bc96adf-f21d-4408-bd4b-22f51ba54fed" providerId="ADAL" clId="{E327F253-42E1-466B-B096-9620526E9A07}" dt="2021-02-09T10:48:46.138" v="5" actId="2711"/>
        <pc:sldMkLst>
          <pc:docMk/>
          <pc:sldMk cId="1851004025" sldId="347"/>
        </pc:sldMkLst>
      </pc:sldChg>
      <pc:sldChg chg="modSp add mod modAnim">
        <pc:chgData name="Hongyu Ren" userId="7bc96adf-f21d-4408-bd4b-22f51ba54fed" providerId="ADAL" clId="{E327F253-42E1-466B-B096-9620526E9A07}" dt="2021-02-10T01:02:47.362" v="1339" actId="20577"/>
        <pc:sldMkLst>
          <pc:docMk/>
          <pc:sldMk cId="292767127" sldId="717"/>
        </pc:sldMkLst>
      </pc:sldChg>
      <pc:sldChg chg="addSp delSp modSp add mod">
        <pc:chgData name="Hongyu Ren" userId="7bc96adf-f21d-4408-bd4b-22f51ba54fed" providerId="ADAL" clId="{E327F253-42E1-466B-B096-9620526E9A07}" dt="2021-02-11T02:42:49.327" v="13366" actId="20577"/>
        <pc:sldMkLst>
          <pc:docMk/>
          <pc:sldMk cId="3246588256" sldId="749"/>
        </pc:sldMkLst>
      </pc:sldChg>
      <pc:sldChg chg="add del">
        <pc:chgData name="Hongyu Ren" userId="7bc96adf-f21d-4408-bd4b-22f51ba54fed" providerId="ADAL" clId="{E327F253-42E1-466B-B096-9620526E9A07}" dt="2021-02-11T02:48:22.629" v="13519" actId="47"/>
        <pc:sldMkLst>
          <pc:docMk/>
          <pc:sldMk cId="1434328833" sldId="757"/>
        </pc:sldMkLst>
      </pc:sldChg>
      <pc:sldChg chg="modSp add mod">
        <pc:chgData name="Hongyu Ren" userId="7bc96adf-f21d-4408-bd4b-22f51ba54fed" providerId="ADAL" clId="{E327F253-42E1-466B-B096-9620526E9A07}" dt="2021-02-11T02:48:31.266" v="13521" actId="20577"/>
        <pc:sldMkLst>
          <pc:docMk/>
          <pc:sldMk cId="2725183285" sldId="758"/>
        </pc:sldMkLst>
      </pc:sldChg>
      <pc:sldChg chg="add">
        <pc:chgData name="Hongyu Ren" userId="7bc96adf-f21d-4408-bd4b-22f51ba54fed" providerId="ADAL" clId="{E327F253-42E1-466B-B096-9620526E9A07}" dt="2021-02-10T01:01:12.096" v="1258"/>
        <pc:sldMkLst>
          <pc:docMk/>
          <pc:sldMk cId="3857827037" sldId="759"/>
        </pc:sldMkLst>
      </pc:sldChg>
      <pc:sldChg chg="add">
        <pc:chgData name="Hongyu Ren" userId="7bc96adf-f21d-4408-bd4b-22f51ba54fed" providerId="ADAL" clId="{E327F253-42E1-466B-B096-9620526E9A07}" dt="2021-02-10T01:01:12.096" v="1258"/>
        <pc:sldMkLst>
          <pc:docMk/>
          <pc:sldMk cId="268342245" sldId="762"/>
        </pc:sldMkLst>
      </pc:sldChg>
      <pc:sldChg chg="addSp modSp add del mod">
        <pc:chgData name="Hongyu Ren" userId="7bc96adf-f21d-4408-bd4b-22f51ba54fed" providerId="ADAL" clId="{E327F253-42E1-466B-B096-9620526E9A07}" dt="2021-02-11T03:43:11.206" v="13566" actId="47"/>
        <pc:sldMkLst>
          <pc:docMk/>
          <pc:sldMk cId="202760735" sldId="812"/>
        </pc:sldMkLst>
      </pc:sldChg>
      <pc:sldChg chg="del">
        <pc:chgData name="Hongyu Ren" userId="7bc96adf-f21d-4408-bd4b-22f51ba54fed" providerId="ADAL" clId="{E327F253-42E1-466B-B096-9620526E9A07}" dt="2021-02-10T07:34:12.058" v="6081" actId="47"/>
        <pc:sldMkLst>
          <pc:docMk/>
          <pc:sldMk cId="3917384860" sldId="890"/>
        </pc:sldMkLst>
      </pc:sldChg>
      <pc:sldChg chg="del">
        <pc:chgData name="Hongyu Ren" userId="7bc96adf-f21d-4408-bd4b-22f51ba54fed" providerId="ADAL" clId="{E327F253-42E1-466B-B096-9620526E9A07}" dt="2021-02-10T07:34:12.058" v="6081" actId="47"/>
        <pc:sldMkLst>
          <pc:docMk/>
          <pc:sldMk cId="544030737" sldId="896"/>
        </pc:sldMkLst>
      </pc:sldChg>
      <pc:sldChg chg="del">
        <pc:chgData name="Hongyu Ren" userId="7bc96adf-f21d-4408-bd4b-22f51ba54fed" providerId="ADAL" clId="{E327F253-42E1-466B-B096-9620526E9A07}" dt="2021-02-10T07:34:12.058" v="6081" actId="47"/>
        <pc:sldMkLst>
          <pc:docMk/>
          <pc:sldMk cId="264339158" sldId="900"/>
        </pc:sldMkLst>
      </pc:sldChg>
      <pc:sldChg chg="del">
        <pc:chgData name="Hongyu Ren" userId="7bc96adf-f21d-4408-bd4b-22f51ba54fed" providerId="ADAL" clId="{E327F253-42E1-466B-B096-9620526E9A07}" dt="2021-02-10T07:34:12.058" v="6081" actId="47"/>
        <pc:sldMkLst>
          <pc:docMk/>
          <pc:sldMk cId="1911141772" sldId="902"/>
        </pc:sldMkLst>
      </pc:sldChg>
      <pc:sldChg chg="del">
        <pc:chgData name="Hongyu Ren" userId="7bc96adf-f21d-4408-bd4b-22f51ba54fed" providerId="ADAL" clId="{E327F253-42E1-466B-B096-9620526E9A07}" dt="2021-02-10T07:34:12.058" v="6081" actId="47"/>
        <pc:sldMkLst>
          <pc:docMk/>
          <pc:sldMk cId="1406995731" sldId="903"/>
        </pc:sldMkLst>
      </pc:sldChg>
      <pc:sldChg chg="del">
        <pc:chgData name="Hongyu Ren" userId="7bc96adf-f21d-4408-bd4b-22f51ba54fed" providerId="ADAL" clId="{E327F253-42E1-466B-B096-9620526E9A07}" dt="2021-02-10T07:34:12.058" v="6081" actId="47"/>
        <pc:sldMkLst>
          <pc:docMk/>
          <pc:sldMk cId="2111898497" sldId="904"/>
        </pc:sldMkLst>
      </pc:sldChg>
      <pc:sldChg chg="del">
        <pc:chgData name="Hongyu Ren" userId="7bc96adf-f21d-4408-bd4b-22f51ba54fed" providerId="ADAL" clId="{E327F253-42E1-466B-B096-9620526E9A07}" dt="2021-02-10T07:34:12.058" v="6081" actId="47"/>
        <pc:sldMkLst>
          <pc:docMk/>
          <pc:sldMk cId="1560627565" sldId="906"/>
        </pc:sldMkLst>
      </pc:sldChg>
      <pc:sldChg chg="del">
        <pc:chgData name="Hongyu Ren" userId="7bc96adf-f21d-4408-bd4b-22f51ba54fed" providerId="ADAL" clId="{E327F253-42E1-466B-B096-9620526E9A07}" dt="2021-02-10T07:34:12.058" v="6081" actId="47"/>
        <pc:sldMkLst>
          <pc:docMk/>
          <pc:sldMk cId="182195722" sldId="907"/>
        </pc:sldMkLst>
      </pc:sldChg>
      <pc:sldChg chg="modSp add mod">
        <pc:chgData name="Hongyu Ren" userId="7bc96adf-f21d-4408-bd4b-22f51ba54fed" providerId="ADAL" clId="{E327F253-42E1-466B-B096-9620526E9A07}" dt="2021-02-10T22:17:07.652" v="9717" actId="20577"/>
        <pc:sldMkLst>
          <pc:docMk/>
          <pc:sldMk cId="2596859022" sldId="908"/>
        </pc:sldMkLst>
      </pc:sldChg>
      <pc:sldChg chg="del">
        <pc:chgData name="Hongyu Ren" userId="7bc96adf-f21d-4408-bd4b-22f51ba54fed" providerId="ADAL" clId="{E327F253-42E1-466B-B096-9620526E9A07}" dt="2021-02-10T07:34:12.058" v="6081" actId="47"/>
        <pc:sldMkLst>
          <pc:docMk/>
          <pc:sldMk cId="1171862691" sldId="909"/>
        </pc:sldMkLst>
      </pc:sldChg>
      <pc:sldChg chg="del">
        <pc:chgData name="Hongyu Ren" userId="7bc96adf-f21d-4408-bd4b-22f51ba54fed" providerId="ADAL" clId="{E327F253-42E1-466B-B096-9620526E9A07}" dt="2021-02-10T07:34:12.058" v="6081" actId="47"/>
        <pc:sldMkLst>
          <pc:docMk/>
          <pc:sldMk cId="4258777224" sldId="910"/>
        </pc:sldMkLst>
      </pc:sldChg>
      <pc:sldChg chg="del">
        <pc:chgData name="Hongyu Ren" userId="7bc96adf-f21d-4408-bd4b-22f51ba54fed" providerId="ADAL" clId="{E327F253-42E1-466B-B096-9620526E9A07}" dt="2021-02-10T07:34:12.058" v="6081" actId="47"/>
        <pc:sldMkLst>
          <pc:docMk/>
          <pc:sldMk cId="1417195533" sldId="912"/>
        </pc:sldMkLst>
      </pc:sldChg>
      <pc:sldChg chg="del">
        <pc:chgData name="Hongyu Ren" userId="7bc96adf-f21d-4408-bd4b-22f51ba54fed" providerId="ADAL" clId="{E327F253-42E1-466B-B096-9620526E9A07}" dt="2021-02-10T07:34:12.058" v="6081" actId="47"/>
        <pc:sldMkLst>
          <pc:docMk/>
          <pc:sldMk cId="551989296" sldId="913"/>
        </pc:sldMkLst>
      </pc:sldChg>
      <pc:sldChg chg="del">
        <pc:chgData name="Hongyu Ren" userId="7bc96adf-f21d-4408-bd4b-22f51ba54fed" providerId="ADAL" clId="{E327F253-42E1-466B-B096-9620526E9A07}" dt="2021-02-10T07:34:12.058" v="6081" actId="47"/>
        <pc:sldMkLst>
          <pc:docMk/>
          <pc:sldMk cId="1538789413" sldId="914"/>
        </pc:sldMkLst>
      </pc:sldChg>
      <pc:sldChg chg="del">
        <pc:chgData name="Hongyu Ren" userId="7bc96adf-f21d-4408-bd4b-22f51ba54fed" providerId="ADAL" clId="{E327F253-42E1-466B-B096-9620526E9A07}" dt="2021-02-10T07:34:12.058" v="6081" actId="47"/>
        <pc:sldMkLst>
          <pc:docMk/>
          <pc:sldMk cId="4114597961" sldId="915"/>
        </pc:sldMkLst>
      </pc:sldChg>
      <pc:sldChg chg="del">
        <pc:chgData name="Hongyu Ren" userId="7bc96adf-f21d-4408-bd4b-22f51ba54fed" providerId="ADAL" clId="{E327F253-42E1-466B-B096-9620526E9A07}" dt="2021-02-10T07:34:12.058" v="6081" actId="47"/>
        <pc:sldMkLst>
          <pc:docMk/>
          <pc:sldMk cId="3874126752" sldId="917"/>
        </pc:sldMkLst>
      </pc:sldChg>
      <pc:sldChg chg="del">
        <pc:chgData name="Hongyu Ren" userId="7bc96adf-f21d-4408-bd4b-22f51ba54fed" providerId="ADAL" clId="{E327F253-42E1-466B-B096-9620526E9A07}" dt="2021-02-10T07:34:12.058" v="6081" actId="47"/>
        <pc:sldMkLst>
          <pc:docMk/>
          <pc:sldMk cId="2563306738" sldId="918"/>
        </pc:sldMkLst>
      </pc:sldChg>
      <pc:sldChg chg="del">
        <pc:chgData name="Hongyu Ren" userId="7bc96adf-f21d-4408-bd4b-22f51ba54fed" providerId="ADAL" clId="{E327F253-42E1-466B-B096-9620526E9A07}" dt="2021-02-10T07:34:12.058" v="6081" actId="47"/>
        <pc:sldMkLst>
          <pc:docMk/>
          <pc:sldMk cId="4066213033" sldId="923"/>
        </pc:sldMkLst>
      </pc:sldChg>
      <pc:sldChg chg="del">
        <pc:chgData name="Hongyu Ren" userId="7bc96adf-f21d-4408-bd4b-22f51ba54fed" providerId="ADAL" clId="{E327F253-42E1-466B-B096-9620526E9A07}" dt="2021-02-10T07:34:12.058" v="6081" actId="47"/>
        <pc:sldMkLst>
          <pc:docMk/>
          <pc:sldMk cId="1546025089" sldId="924"/>
        </pc:sldMkLst>
      </pc:sldChg>
      <pc:sldChg chg="del">
        <pc:chgData name="Hongyu Ren" userId="7bc96adf-f21d-4408-bd4b-22f51ba54fed" providerId="ADAL" clId="{E327F253-42E1-466B-B096-9620526E9A07}" dt="2021-02-10T07:34:12.058" v="6081" actId="47"/>
        <pc:sldMkLst>
          <pc:docMk/>
          <pc:sldMk cId="2874229066" sldId="930"/>
        </pc:sldMkLst>
      </pc:sldChg>
      <pc:sldChg chg="del">
        <pc:chgData name="Hongyu Ren" userId="7bc96adf-f21d-4408-bd4b-22f51ba54fed" providerId="ADAL" clId="{E327F253-42E1-466B-B096-9620526E9A07}" dt="2021-02-10T07:34:12.058" v="6081" actId="47"/>
        <pc:sldMkLst>
          <pc:docMk/>
          <pc:sldMk cId="212825897" sldId="932"/>
        </pc:sldMkLst>
      </pc:sldChg>
      <pc:sldChg chg="del">
        <pc:chgData name="Hongyu Ren" userId="7bc96adf-f21d-4408-bd4b-22f51ba54fed" providerId="ADAL" clId="{E327F253-42E1-466B-B096-9620526E9A07}" dt="2021-02-10T07:34:12.058" v="6081" actId="47"/>
        <pc:sldMkLst>
          <pc:docMk/>
          <pc:sldMk cId="3618552234" sldId="933"/>
        </pc:sldMkLst>
      </pc:sldChg>
      <pc:sldChg chg="del">
        <pc:chgData name="Hongyu Ren" userId="7bc96adf-f21d-4408-bd4b-22f51ba54fed" providerId="ADAL" clId="{E327F253-42E1-466B-B096-9620526E9A07}" dt="2021-02-10T07:34:12.058" v="6081" actId="47"/>
        <pc:sldMkLst>
          <pc:docMk/>
          <pc:sldMk cId="2666721686" sldId="936"/>
        </pc:sldMkLst>
      </pc:sldChg>
      <pc:sldChg chg="del">
        <pc:chgData name="Hongyu Ren" userId="7bc96adf-f21d-4408-bd4b-22f51ba54fed" providerId="ADAL" clId="{E327F253-42E1-466B-B096-9620526E9A07}" dt="2021-02-10T07:34:12.058" v="6081" actId="47"/>
        <pc:sldMkLst>
          <pc:docMk/>
          <pc:sldMk cId="2352242407" sldId="937"/>
        </pc:sldMkLst>
      </pc:sldChg>
      <pc:sldChg chg="del">
        <pc:chgData name="Hongyu Ren" userId="7bc96adf-f21d-4408-bd4b-22f51ba54fed" providerId="ADAL" clId="{E327F253-42E1-466B-B096-9620526E9A07}" dt="2021-02-10T07:34:12.058" v="6081" actId="47"/>
        <pc:sldMkLst>
          <pc:docMk/>
          <pc:sldMk cId="2645832006" sldId="938"/>
        </pc:sldMkLst>
      </pc:sldChg>
      <pc:sldChg chg="del">
        <pc:chgData name="Hongyu Ren" userId="7bc96adf-f21d-4408-bd4b-22f51ba54fed" providerId="ADAL" clId="{E327F253-42E1-466B-B096-9620526E9A07}" dt="2021-02-10T07:34:12.058" v="6081" actId="47"/>
        <pc:sldMkLst>
          <pc:docMk/>
          <pc:sldMk cId="3087929175" sldId="939"/>
        </pc:sldMkLst>
      </pc:sldChg>
      <pc:sldChg chg="del">
        <pc:chgData name="Hongyu Ren" userId="7bc96adf-f21d-4408-bd4b-22f51ba54fed" providerId="ADAL" clId="{E327F253-42E1-466B-B096-9620526E9A07}" dt="2021-02-10T07:34:12.058" v="6081" actId="47"/>
        <pc:sldMkLst>
          <pc:docMk/>
          <pc:sldMk cId="2299440214" sldId="940"/>
        </pc:sldMkLst>
      </pc:sldChg>
      <pc:sldChg chg="del">
        <pc:chgData name="Hongyu Ren" userId="7bc96adf-f21d-4408-bd4b-22f51ba54fed" providerId="ADAL" clId="{E327F253-42E1-466B-B096-9620526E9A07}" dt="2021-02-10T07:34:12.058" v="6081" actId="47"/>
        <pc:sldMkLst>
          <pc:docMk/>
          <pc:sldMk cId="563961393" sldId="941"/>
        </pc:sldMkLst>
      </pc:sldChg>
      <pc:sldChg chg="del">
        <pc:chgData name="Hongyu Ren" userId="7bc96adf-f21d-4408-bd4b-22f51ba54fed" providerId="ADAL" clId="{E327F253-42E1-466B-B096-9620526E9A07}" dt="2021-02-10T07:34:12.058" v="6081" actId="47"/>
        <pc:sldMkLst>
          <pc:docMk/>
          <pc:sldMk cId="3017953888" sldId="943"/>
        </pc:sldMkLst>
      </pc:sldChg>
      <pc:sldChg chg="del">
        <pc:chgData name="Hongyu Ren" userId="7bc96adf-f21d-4408-bd4b-22f51ba54fed" providerId="ADAL" clId="{E327F253-42E1-466B-B096-9620526E9A07}" dt="2021-02-10T07:34:12.058" v="6081" actId="47"/>
        <pc:sldMkLst>
          <pc:docMk/>
          <pc:sldMk cId="1374011107" sldId="944"/>
        </pc:sldMkLst>
      </pc:sldChg>
      <pc:sldChg chg="del">
        <pc:chgData name="Hongyu Ren" userId="7bc96adf-f21d-4408-bd4b-22f51ba54fed" providerId="ADAL" clId="{E327F253-42E1-466B-B096-9620526E9A07}" dt="2021-02-10T07:34:12.058" v="6081" actId="47"/>
        <pc:sldMkLst>
          <pc:docMk/>
          <pc:sldMk cId="249502945" sldId="945"/>
        </pc:sldMkLst>
      </pc:sldChg>
      <pc:sldChg chg="del">
        <pc:chgData name="Hongyu Ren" userId="7bc96adf-f21d-4408-bd4b-22f51ba54fed" providerId="ADAL" clId="{E327F253-42E1-466B-B096-9620526E9A07}" dt="2021-02-10T07:34:12.058" v="6081" actId="47"/>
        <pc:sldMkLst>
          <pc:docMk/>
          <pc:sldMk cId="2320223854" sldId="946"/>
        </pc:sldMkLst>
      </pc:sldChg>
      <pc:sldChg chg="del">
        <pc:chgData name="Hongyu Ren" userId="7bc96adf-f21d-4408-bd4b-22f51ba54fed" providerId="ADAL" clId="{E327F253-42E1-466B-B096-9620526E9A07}" dt="2021-02-10T07:34:12.058" v="6081" actId="47"/>
        <pc:sldMkLst>
          <pc:docMk/>
          <pc:sldMk cId="2464795734" sldId="947"/>
        </pc:sldMkLst>
      </pc:sldChg>
      <pc:sldChg chg="del">
        <pc:chgData name="Hongyu Ren" userId="7bc96adf-f21d-4408-bd4b-22f51ba54fed" providerId="ADAL" clId="{E327F253-42E1-466B-B096-9620526E9A07}" dt="2021-02-10T07:34:12.058" v="6081" actId="47"/>
        <pc:sldMkLst>
          <pc:docMk/>
          <pc:sldMk cId="4239516218" sldId="949"/>
        </pc:sldMkLst>
      </pc:sldChg>
      <pc:sldChg chg="del">
        <pc:chgData name="Hongyu Ren" userId="7bc96adf-f21d-4408-bd4b-22f51ba54fed" providerId="ADAL" clId="{E327F253-42E1-466B-B096-9620526E9A07}" dt="2021-02-10T07:34:12.058" v="6081" actId="47"/>
        <pc:sldMkLst>
          <pc:docMk/>
          <pc:sldMk cId="4286887895" sldId="950"/>
        </pc:sldMkLst>
      </pc:sldChg>
      <pc:sldChg chg="modSp mod">
        <pc:chgData name="Hongyu Ren" userId="7bc96adf-f21d-4408-bd4b-22f51ba54fed" providerId="ADAL" clId="{E327F253-42E1-466B-B096-9620526E9A07}" dt="2021-02-09T10:50:03.343" v="34" actId="20577"/>
        <pc:sldMkLst>
          <pc:docMk/>
          <pc:sldMk cId="1589117859" sldId="973"/>
        </pc:sldMkLst>
      </pc:sldChg>
      <pc:sldChg chg="del">
        <pc:chgData name="Hongyu Ren" userId="7bc96adf-f21d-4408-bd4b-22f51ba54fed" providerId="ADAL" clId="{E327F253-42E1-466B-B096-9620526E9A07}" dt="2021-02-10T07:34:12.058" v="6081" actId="47"/>
        <pc:sldMkLst>
          <pc:docMk/>
          <pc:sldMk cId="716456709" sldId="974"/>
        </pc:sldMkLst>
      </pc:sldChg>
      <pc:sldChg chg="del">
        <pc:chgData name="Hongyu Ren" userId="7bc96adf-f21d-4408-bd4b-22f51ba54fed" providerId="ADAL" clId="{E327F253-42E1-466B-B096-9620526E9A07}" dt="2021-02-10T07:34:12.058" v="6081" actId="47"/>
        <pc:sldMkLst>
          <pc:docMk/>
          <pc:sldMk cId="2134133773" sldId="976"/>
        </pc:sldMkLst>
      </pc:sldChg>
      <pc:sldChg chg="del">
        <pc:chgData name="Hongyu Ren" userId="7bc96adf-f21d-4408-bd4b-22f51ba54fed" providerId="ADAL" clId="{E327F253-42E1-466B-B096-9620526E9A07}" dt="2021-02-10T07:34:12.058" v="6081" actId="47"/>
        <pc:sldMkLst>
          <pc:docMk/>
          <pc:sldMk cId="3841233103" sldId="977"/>
        </pc:sldMkLst>
      </pc:sldChg>
      <pc:sldChg chg="del">
        <pc:chgData name="Hongyu Ren" userId="7bc96adf-f21d-4408-bd4b-22f51ba54fed" providerId="ADAL" clId="{E327F253-42E1-466B-B096-9620526E9A07}" dt="2021-02-10T07:34:12.058" v="6081" actId="47"/>
        <pc:sldMkLst>
          <pc:docMk/>
          <pc:sldMk cId="3544146065" sldId="979"/>
        </pc:sldMkLst>
      </pc:sldChg>
      <pc:sldChg chg="del">
        <pc:chgData name="Hongyu Ren" userId="7bc96adf-f21d-4408-bd4b-22f51ba54fed" providerId="ADAL" clId="{E327F253-42E1-466B-B096-9620526E9A07}" dt="2021-02-10T07:34:12.058" v="6081" actId="47"/>
        <pc:sldMkLst>
          <pc:docMk/>
          <pc:sldMk cId="1344161613" sldId="980"/>
        </pc:sldMkLst>
      </pc:sldChg>
      <pc:sldChg chg="del">
        <pc:chgData name="Hongyu Ren" userId="7bc96adf-f21d-4408-bd4b-22f51ba54fed" providerId="ADAL" clId="{E327F253-42E1-466B-B096-9620526E9A07}" dt="2021-02-10T07:34:12.058" v="6081" actId="47"/>
        <pc:sldMkLst>
          <pc:docMk/>
          <pc:sldMk cId="1685347142" sldId="981"/>
        </pc:sldMkLst>
      </pc:sldChg>
      <pc:sldChg chg="del">
        <pc:chgData name="Hongyu Ren" userId="7bc96adf-f21d-4408-bd4b-22f51ba54fed" providerId="ADAL" clId="{E327F253-42E1-466B-B096-9620526E9A07}" dt="2021-02-10T07:34:12.058" v="6081" actId="47"/>
        <pc:sldMkLst>
          <pc:docMk/>
          <pc:sldMk cId="1663535007" sldId="982"/>
        </pc:sldMkLst>
      </pc:sldChg>
      <pc:sldChg chg="del">
        <pc:chgData name="Hongyu Ren" userId="7bc96adf-f21d-4408-bd4b-22f51ba54fed" providerId="ADAL" clId="{E327F253-42E1-466B-B096-9620526E9A07}" dt="2021-02-10T07:34:12.058" v="6081" actId="47"/>
        <pc:sldMkLst>
          <pc:docMk/>
          <pc:sldMk cId="1643232295" sldId="983"/>
        </pc:sldMkLst>
      </pc:sldChg>
      <pc:sldChg chg="del">
        <pc:chgData name="Hongyu Ren" userId="7bc96adf-f21d-4408-bd4b-22f51ba54fed" providerId="ADAL" clId="{E327F253-42E1-466B-B096-9620526E9A07}" dt="2021-02-10T07:34:12.058" v="6081" actId="47"/>
        <pc:sldMkLst>
          <pc:docMk/>
          <pc:sldMk cId="3580436693" sldId="984"/>
        </pc:sldMkLst>
      </pc:sldChg>
      <pc:sldChg chg="del">
        <pc:chgData name="Hongyu Ren" userId="7bc96adf-f21d-4408-bd4b-22f51ba54fed" providerId="ADAL" clId="{E327F253-42E1-466B-B096-9620526E9A07}" dt="2021-02-10T07:34:12.058" v="6081" actId="47"/>
        <pc:sldMkLst>
          <pc:docMk/>
          <pc:sldMk cId="2002696075" sldId="985"/>
        </pc:sldMkLst>
      </pc:sldChg>
      <pc:sldChg chg="del">
        <pc:chgData name="Hongyu Ren" userId="7bc96adf-f21d-4408-bd4b-22f51ba54fed" providerId="ADAL" clId="{E327F253-42E1-466B-B096-9620526E9A07}" dt="2021-02-10T07:34:12.058" v="6081" actId="47"/>
        <pc:sldMkLst>
          <pc:docMk/>
          <pc:sldMk cId="1754341874" sldId="986"/>
        </pc:sldMkLst>
      </pc:sldChg>
      <pc:sldChg chg="del">
        <pc:chgData name="Hongyu Ren" userId="7bc96adf-f21d-4408-bd4b-22f51ba54fed" providerId="ADAL" clId="{E327F253-42E1-466B-B096-9620526E9A07}" dt="2021-02-10T07:34:12.058" v="6081" actId="47"/>
        <pc:sldMkLst>
          <pc:docMk/>
          <pc:sldMk cId="912739439" sldId="987"/>
        </pc:sldMkLst>
      </pc:sldChg>
      <pc:sldChg chg="del">
        <pc:chgData name="Hongyu Ren" userId="7bc96adf-f21d-4408-bd4b-22f51ba54fed" providerId="ADAL" clId="{E327F253-42E1-466B-B096-9620526E9A07}" dt="2021-02-10T07:34:12.058" v="6081" actId="47"/>
        <pc:sldMkLst>
          <pc:docMk/>
          <pc:sldMk cId="23197905" sldId="988"/>
        </pc:sldMkLst>
      </pc:sldChg>
      <pc:sldChg chg="del">
        <pc:chgData name="Hongyu Ren" userId="7bc96adf-f21d-4408-bd4b-22f51ba54fed" providerId="ADAL" clId="{E327F253-42E1-466B-B096-9620526E9A07}" dt="2021-02-10T07:34:12.058" v="6081" actId="47"/>
        <pc:sldMkLst>
          <pc:docMk/>
          <pc:sldMk cId="2257321649" sldId="989"/>
        </pc:sldMkLst>
      </pc:sldChg>
      <pc:sldChg chg="del">
        <pc:chgData name="Hongyu Ren" userId="7bc96adf-f21d-4408-bd4b-22f51ba54fed" providerId="ADAL" clId="{E327F253-42E1-466B-B096-9620526E9A07}" dt="2021-02-10T07:34:12.058" v="6081" actId="47"/>
        <pc:sldMkLst>
          <pc:docMk/>
          <pc:sldMk cId="2030614582" sldId="990"/>
        </pc:sldMkLst>
      </pc:sldChg>
      <pc:sldChg chg="del">
        <pc:chgData name="Hongyu Ren" userId="7bc96adf-f21d-4408-bd4b-22f51ba54fed" providerId="ADAL" clId="{E327F253-42E1-466B-B096-9620526E9A07}" dt="2021-02-10T07:34:12.058" v="6081" actId="47"/>
        <pc:sldMkLst>
          <pc:docMk/>
          <pc:sldMk cId="1772097121" sldId="991"/>
        </pc:sldMkLst>
      </pc:sldChg>
      <pc:sldChg chg="del">
        <pc:chgData name="Hongyu Ren" userId="7bc96adf-f21d-4408-bd4b-22f51ba54fed" providerId="ADAL" clId="{E327F253-42E1-466B-B096-9620526E9A07}" dt="2021-02-10T07:34:12.058" v="6081" actId="47"/>
        <pc:sldMkLst>
          <pc:docMk/>
          <pc:sldMk cId="3583621044" sldId="992"/>
        </pc:sldMkLst>
      </pc:sldChg>
      <pc:sldChg chg="del">
        <pc:chgData name="Hongyu Ren" userId="7bc96adf-f21d-4408-bd4b-22f51ba54fed" providerId="ADAL" clId="{E327F253-42E1-466B-B096-9620526E9A07}" dt="2021-02-10T07:34:12.058" v="6081" actId="47"/>
        <pc:sldMkLst>
          <pc:docMk/>
          <pc:sldMk cId="3142270705" sldId="993"/>
        </pc:sldMkLst>
      </pc:sldChg>
      <pc:sldChg chg="del">
        <pc:chgData name="Hongyu Ren" userId="7bc96adf-f21d-4408-bd4b-22f51ba54fed" providerId="ADAL" clId="{E327F253-42E1-466B-B096-9620526E9A07}" dt="2021-02-10T07:34:12.058" v="6081" actId="47"/>
        <pc:sldMkLst>
          <pc:docMk/>
          <pc:sldMk cId="2059908187" sldId="994"/>
        </pc:sldMkLst>
      </pc:sldChg>
      <pc:sldChg chg="del">
        <pc:chgData name="Hongyu Ren" userId="7bc96adf-f21d-4408-bd4b-22f51ba54fed" providerId="ADAL" clId="{E327F253-42E1-466B-B096-9620526E9A07}" dt="2021-02-10T07:34:12.058" v="6081" actId="47"/>
        <pc:sldMkLst>
          <pc:docMk/>
          <pc:sldMk cId="1470830172" sldId="995"/>
        </pc:sldMkLst>
      </pc:sldChg>
      <pc:sldChg chg="del">
        <pc:chgData name="Hongyu Ren" userId="7bc96adf-f21d-4408-bd4b-22f51ba54fed" providerId="ADAL" clId="{E327F253-42E1-466B-B096-9620526E9A07}" dt="2021-02-10T07:34:12.058" v="6081" actId="47"/>
        <pc:sldMkLst>
          <pc:docMk/>
          <pc:sldMk cId="1753366535" sldId="996"/>
        </pc:sldMkLst>
      </pc:sldChg>
      <pc:sldChg chg="del">
        <pc:chgData name="Hongyu Ren" userId="7bc96adf-f21d-4408-bd4b-22f51ba54fed" providerId="ADAL" clId="{E327F253-42E1-466B-B096-9620526E9A07}" dt="2021-02-10T07:34:12.058" v="6081" actId="47"/>
        <pc:sldMkLst>
          <pc:docMk/>
          <pc:sldMk cId="4044273067" sldId="997"/>
        </pc:sldMkLst>
      </pc:sldChg>
      <pc:sldChg chg="del">
        <pc:chgData name="Hongyu Ren" userId="7bc96adf-f21d-4408-bd4b-22f51ba54fed" providerId="ADAL" clId="{E327F253-42E1-466B-B096-9620526E9A07}" dt="2021-02-10T07:34:12.058" v="6081" actId="47"/>
        <pc:sldMkLst>
          <pc:docMk/>
          <pc:sldMk cId="1804142725" sldId="998"/>
        </pc:sldMkLst>
      </pc:sldChg>
      <pc:sldChg chg="del">
        <pc:chgData name="Hongyu Ren" userId="7bc96adf-f21d-4408-bd4b-22f51ba54fed" providerId="ADAL" clId="{E327F253-42E1-466B-B096-9620526E9A07}" dt="2021-02-10T07:34:12.058" v="6081" actId="47"/>
        <pc:sldMkLst>
          <pc:docMk/>
          <pc:sldMk cId="2938017863" sldId="999"/>
        </pc:sldMkLst>
      </pc:sldChg>
      <pc:sldChg chg="del">
        <pc:chgData name="Hongyu Ren" userId="7bc96adf-f21d-4408-bd4b-22f51ba54fed" providerId="ADAL" clId="{E327F253-42E1-466B-B096-9620526E9A07}" dt="2021-02-10T07:34:12.058" v="6081" actId="47"/>
        <pc:sldMkLst>
          <pc:docMk/>
          <pc:sldMk cId="2401114056" sldId="1000"/>
        </pc:sldMkLst>
      </pc:sldChg>
      <pc:sldChg chg="del">
        <pc:chgData name="Hongyu Ren" userId="7bc96adf-f21d-4408-bd4b-22f51ba54fed" providerId="ADAL" clId="{E327F253-42E1-466B-B096-9620526E9A07}" dt="2021-02-10T07:34:12.058" v="6081" actId="47"/>
        <pc:sldMkLst>
          <pc:docMk/>
          <pc:sldMk cId="3610514902" sldId="1001"/>
        </pc:sldMkLst>
      </pc:sldChg>
      <pc:sldChg chg="addSp delSp modSp add mod">
        <pc:chgData name="Hongyu Ren" userId="7bc96adf-f21d-4408-bd4b-22f51ba54fed" providerId="ADAL" clId="{E327F253-42E1-466B-B096-9620526E9A07}" dt="2021-02-10T07:31:59.747" v="6005" actId="1076"/>
        <pc:sldMkLst>
          <pc:docMk/>
          <pc:sldMk cId="69350722" sldId="1456"/>
        </pc:sldMkLst>
      </pc:sldChg>
      <pc:sldChg chg="modSp mod">
        <pc:chgData name="Hongyu Ren" userId="7bc96adf-f21d-4408-bd4b-22f51ba54fed" providerId="ADAL" clId="{E327F253-42E1-466B-B096-9620526E9A07}" dt="2021-02-09T10:49:25.333" v="12" actId="20577"/>
        <pc:sldMkLst>
          <pc:docMk/>
          <pc:sldMk cId="4214537162" sldId="1646"/>
        </pc:sldMkLst>
      </pc:sldChg>
      <pc:sldChg chg="modSp mod">
        <pc:chgData name="Hongyu Ren" userId="7bc96adf-f21d-4408-bd4b-22f51ba54fed" providerId="ADAL" clId="{E327F253-42E1-466B-B096-9620526E9A07}" dt="2021-02-09T10:49:40.050" v="22" actId="27636"/>
        <pc:sldMkLst>
          <pc:docMk/>
          <pc:sldMk cId="1006390148" sldId="1654"/>
        </pc:sldMkLst>
      </pc:sldChg>
      <pc:sldChg chg="modSp mod">
        <pc:chgData name="Hongyu Ren" userId="7bc96adf-f21d-4408-bd4b-22f51ba54fed" providerId="ADAL" clId="{E327F253-42E1-466B-B096-9620526E9A07}" dt="2021-02-09T10:49:46.730" v="32" actId="27636"/>
        <pc:sldMkLst>
          <pc:docMk/>
          <pc:sldMk cId="3211060899" sldId="1655"/>
        </pc:sldMkLst>
      </pc:sldChg>
      <pc:sldChg chg="modSp mod modShow">
        <pc:chgData name="Hongyu Ren" userId="7bc96adf-f21d-4408-bd4b-22f51ba54fed" providerId="ADAL" clId="{E327F253-42E1-466B-B096-9620526E9A07}" dt="2021-02-10T00:42:20.380" v="173" actId="729"/>
        <pc:sldMkLst>
          <pc:docMk/>
          <pc:sldMk cId="1177498267" sldId="1727"/>
        </pc:sldMkLst>
      </pc:sldChg>
      <pc:sldChg chg="del">
        <pc:chgData name="Hongyu Ren" userId="7bc96adf-f21d-4408-bd4b-22f51ba54fed" providerId="ADAL" clId="{E327F253-42E1-466B-B096-9620526E9A07}" dt="2021-02-10T07:34:12.058" v="6081" actId="47"/>
        <pc:sldMkLst>
          <pc:docMk/>
          <pc:sldMk cId="1185650274" sldId="1770"/>
        </pc:sldMkLst>
      </pc:sldChg>
      <pc:sldChg chg="del">
        <pc:chgData name="Hongyu Ren" userId="7bc96adf-f21d-4408-bd4b-22f51ba54fed" providerId="ADAL" clId="{E327F253-42E1-466B-B096-9620526E9A07}" dt="2021-02-10T07:34:12.058" v="6081" actId="47"/>
        <pc:sldMkLst>
          <pc:docMk/>
          <pc:sldMk cId="4241764824" sldId="1771"/>
        </pc:sldMkLst>
      </pc:sldChg>
      <pc:sldChg chg="del">
        <pc:chgData name="Hongyu Ren" userId="7bc96adf-f21d-4408-bd4b-22f51ba54fed" providerId="ADAL" clId="{E327F253-42E1-466B-B096-9620526E9A07}" dt="2021-02-10T07:34:12.058" v="6081" actId="47"/>
        <pc:sldMkLst>
          <pc:docMk/>
          <pc:sldMk cId="3352406823" sldId="1772"/>
        </pc:sldMkLst>
      </pc:sldChg>
      <pc:sldChg chg="del">
        <pc:chgData name="Hongyu Ren" userId="7bc96adf-f21d-4408-bd4b-22f51ba54fed" providerId="ADAL" clId="{E327F253-42E1-466B-B096-9620526E9A07}" dt="2021-02-10T07:34:12.058" v="6081" actId="47"/>
        <pc:sldMkLst>
          <pc:docMk/>
          <pc:sldMk cId="936603919" sldId="1773"/>
        </pc:sldMkLst>
      </pc:sldChg>
      <pc:sldChg chg="del">
        <pc:chgData name="Hongyu Ren" userId="7bc96adf-f21d-4408-bd4b-22f51ba54fed" providerId="ADAL" clId="{E327F253-42E1-466B-B096-9620526E9A07}" dt="2021-02-10T07:34:12.058" v="6081" actId="47"/>
        <pc:sldMkLst>
          <pc:docMk/>
          <pc:sldMk cId="3326331667" sldId="1774"/>
        </pc:sldMkLst>
      </pc:sldChg>
      <pc:sldChg chg="del">
        <pc:chgData name="Hongyu Ren" userId="7bc96adf-f21d-4408-bd4b-22f51ba54fed" providerId="ADAL" clId="{E327F253-42E1-466B-B096-9620526E9A07}" dt="2021-02-10T07:34:12.058" v="6081" actId="47"/>
        <pc:sldMkLst>
          <pc:docMk/>
          <pc:sldMk cId="2464352316" sldId="1775"/>
        </pc:sldMkLst>
      </pc:sldChg>
      <pc:sldChg chg="del">
        <pc:chgData name="Hongyu Ren" userId="7bc96adf-f21d-4408-bd4b-22f51ba54fed" providerId="ADAL" clId="{E327F253-42E1-466B-B096-9620526E9A07}" dt="2021-02-10T07:34:12.058" v="6081" actId="47"/>
        <pc:sldMkLst>
          <pc:docMk/>
          <pc:sldMk cId="3882068880" sldId="1776"/>
        </pc:sldMkLst>
      </pc:sldChg>
      <pc:sldChg chg="modSp mod">
        <pc:chgData name="Hongyu Ren" userId="7bc96adf-f21d-4408-bd4b-22f51ba54fed" providerId="ADAL" clId="{E327F253-42E1-466B-B096-9620526E9A07}" dt="2021-02-10T07:52:57.326" v="6405" actId="27636"/>
        <pc:sldMkLst>
          <pc:docMk/>
          <pc:sldMk cId="263159763" sldId="1777"/>
        </pc:sldMkLst>
      </pc:sldChg>
      <pc:sldChg chg="modSp mod">
        <pc:chgData name="Hongyu Ren" userId="7bc96adf-f21d-4408-bd4b-22f51ba54fed" providerId="ADAL" clId="{E327F253-42E1-466B-B096-9620526E9A07}" dt="2021-02-10T07:14:59.806" v="5896" actId="14100"/>
        <pc:sldMkLst>
          <pc:docMk/>
          <pc:sldMk cId="2201860293" sldId="1780"/>
        </pc:sldMkLst>
      </pc:sldChg>
      <pc:sldChg chg="addSp modSp mod">
        <pc:chgData name="Hongyu Ren" userId="7bc96adf-f21d-4408-bd4b-22f51ba54fed" providerId="ADAL" clId="{E327F253-42E1-466B-B096-9620526E9A07}" dt="2021-02-11T03:41:37.094" v="13565" actId="207"/>
        <pc:sldMkLst>
          <pc:docMk/>
          <pc:sldMk cId="3000673541" sldId="1782"/>
        </pc:sldMkLst>
      </pc:sldChg>
      <pc:sldChg chg="addSp modSp mod">
        <pc:chgData name="Hongyu Ren" userId="7bc96adf-f21d-4408-bd4b-22f51ba54fed" providerId="ADAL" clId="{E327F253-42E1-466B-B096-9620526E9A07}" dt="2021-02-10T07:53:08.895" v="6406"/>
        <pc:sldMkLst>
          <pc:docMk/>
          <pc:sldMk cId="1748884919" sldId="1787"/>
        </pc:sldMkLst>
      </pc:sldChg>
      <pc:sldChg chg="modSp mod">
        <pc:chgData name="Hongyu Ren" userId="7bc96adf-f21d-4408-bd4b-22f51ba54fed" providerId="ADAL" clId="{E327F253-42E1-466B-B096-9620526E9A07}" dt="2021-02-10T07:14:54.278" v="5895" actId="14100"/>
        <pc:sldMkLst>
          <pc:docMk/>
          <pc:sldMk cId="778877517" sldId="1789"/>
        </pc:sldMkLst>
      </pc:sldChg>
      <pc:sldChg chg="addSp delSp modSp mod">
        <pc:chgData name="Hongyu Ren" userId="7bc96adf-f21d-4408-bd4b-22f51ba54fed" providerId="ADAL" clId="{E327F253-42E1-466B-B096-9620526E9A07}" dt="2021-02-10T07:54:33.240" v="6409" actId="1076"/>
        <pc:sldMkLst>
          <pc:docMk/>
          <pc:sldMk cId="3513096967" sldId="1790"/>
        </pc:sldMkLst>
      </pc:sldChg>
      <pc:sldChg chg="modSp mod">
        <pc:chgData name="Hongyu Ren" userId="7bc96adf-f21d-4408-bd4b-22f51ba54fed" providerId="ADAL" clId="{E327F253-42E1-466B-B096-9620526E9A07}" dt="2021-02-10T07:39:32.633" v="6120" actId="20577"/>
        <pc:sldMkLst>
          <pc:docMk/>
          <pc:sldMk cId="32967307" sldId="1796"/>
        </pc:sldMkLst>
      </pc:sldChg>
      <pc:sldChg chg="addSp modSp mod">
        <pc:chgData name="Hongyu Ren" userId="7bc96adf-f21d-4408-bd4b-22f51ba54fed" providerId="ADAL" clId="{E327F253-42E1-466B-B096-9620526E9A07}" dt="2021-02-10T07:56:06.801" v="6466" actId="1076"/>
        <pc:sldMkLst>
          <pc:docMk/>
          <pc:sldMk cId="2883708281" sldId="1797"/>
        </pc:sldMkLst>
      </pc:sldChg>
      <pc:sldChg chg="addSp delSp modSp mod">
        <pc:chgData name="Hongyu Ren" userId="7bc96adf-f21d-4408-bd4b-22f51ba54fed" providerId="ADAL" clId="{E327F253-42E1-466B-B096-9620526E9A07}" dt="2021-02-10T21:29:58.520" v="9400" actId="20577"/>
        <pc:sldMkLst>
          <pc:docMk/>
          <pc:sldMk cId="3950710855" sldId="1800"/>
        </pc:sldMkLst>
      </pc:sldChg>
      <pc:sldChg chg="modSp mod">
        <pc:chgData name="Hongyu Ren" userId="7bc96adf-f21d-4408-bd4b-22f51ba54fed" providerId="ADAL" clId="{E327F253-42E1-466B-B096-9620526E9A07}" dt="2021-02-10T07:57:04.852" v="6477" actId="113"/>
        <pc:sldMkLst>
          <pc:docMk/>
          <pc:sldMk cId="2517161336" sldId="1801"/>
        </pc:sldMkLst>
      </pc:sldChg>
      <pc:sldChg chg="modSp mod">
        <pc:chgData name="Hongyu Ren" userId="7bc96adf-f21d-4408-bd4b-22f51ba54fed" providerId="ADAL" clId="{E327F253-42E1-466B-B096-9620526E9A07}" dt="2021-02-10T07:57:38.709" v="6481" actId="113"/>
        <pc:sldMkLst>
          <pc:docMk/>
          <pc:sldMk cId="774168048" sldId="1802"/>
        </pc:sldMkLst>
      </pc:sldChg>
      <pc:sldChg chg="mod modShow">
        <pc:chgData name="Hongyu Ren" userId="7bc96adf-f21d-4408-bd4b-22f51ba54fed" providerId="ADAL" clId="{E327F253-42E1-466B-B096-9620526E9A07}" dt="2021-02-10T00:42:20.380" v="173" actId="729"/>
        <pc:sldMkLst>
          <pc:docMk/>
          <pc:sldMk cId="770150224" sldId="1805"/>
        </pc:sldMkLst>
      </pc:sldChg>
      <pc:sldChg chg="mod modShow">
        <pc:chgData name="Hongyu Ren" userId="7bc96adf-f21d-4408-bd4b-22f51ba54fed" providerId="ADAL" clId="{E327F253-42E1-466B-B096-9620526E9A07}" dt="2021-02-10T00:42:20.380" v="173" actId="729"/>
        <pc:sldMkLst>
          <pc:docMk/>
          <pc:sldMk cId="1654978367" sldId="1806"/>
        </pc:sldMkLst>
      </pc:sldChg>
      <pc:sldChg chg="mod modShow">
        <pc:chgData name="Hongyu Ren" userId="7bc96adf-f21d-4408-bd4b-22f51ba54fed" providerId="ADAL" clId="{E327F253-42E1-466B-B096-9620526E9A07}" dt="2021-02-10T00:42:20.380" v="173" actId="729"/>
        <pc:sldMkLst>
          <pc:docMk/>
          <pc:sldMk cId="1814548602" sldId="1807"/>
        </pc:sldMkLst>
      </pc:sldChg>
      <pc:sldChg chg="addSp delSp modSp mod">
        <pc:chgData name="Hongyu Ren" userId="7bc96adf-f21d-4408-bd4b-22f51ba54fed" providerId="ADAL" clId="{E327F253-42E1-466B-B096-9620526E9A07}" dt="2021-02-11T04:45:25.385" v="13586" actId="20577"/>
        <pc:sldMkLst>
          <pc:docMk/>
          <pc:sldMk cId="526432873" sldId="1808"/>
        </pc:sldMkLst>
      </pc:sldChg>
      <pc:sldChg chg="delSp modSp mod ord">
        <pc:chgData name="Hongyu Ren" userId="7bc96adf-f21d-4408-bd4b-22f51ba54fed" providerId="ADAL" clId="{E327F253-42E1-466B-B096-9620526E9A07}" dt="2021-02-11T05:04:59.828" v="13760" actId="1076"/>
        <pc:sldMkLst>
          <pc:docMk/>
          <pc:sldMk cId="3459492163" sldId="1809"/>
        </pc:sldMkLst>
      </pc:sldChg>
      <pc:sldChg chg="addSp modSp del mod">
        <pc:chgData name="Hongyu Ren" userId="7bc96adf-f21d-4408-bd4b-22f51ba54fed" providerId="ADAL" clId="{E327F253-42E1-466B-B096-9620526E9A07}" dt="2021-02-11T05:29:04.310" v="14249" actId="47"/>
        <pc:sldMkLst>
          <pc:docMk/>
          <pc:sldMk cId="2981645581" sldId="1810"/>
        </pc:sldMkLst>
      </pc:sldChg>
      <pc:sldChg chg="addSp delSp modSp mod">
        <pc:chgData name="Hongyu Ren" userId="7bc96adf-f21d-4408-bd4b-22f51ba54fed" providerId="ADAL" clId="{E327F253-42E1-466B-B096-9620526E9A07}" dt="2021-02-11T05:22:50.465" v="14173" actId="1076"/>
        <pc:sldMkLst>
          <pc:docMk/>
          <pc:sldMk cId="3410815692" sldId="1811"/>
        </pc:sldMkLst>
      </pc:sldChg>
      <pc:sldChg chg="addSp delSp modSp mod">
        <pc:chgData name="Hongyu Ren" userId="7bc96adf-f21d-4408-bd4b-22f51ba54fed" providerId="ADAL" clId="{E327F253-42E1-466B-B096-9620526E9A07}" dt="2021-02-11T05:29:41.988" v="14256" actId="20577"/>
        <pc:sldMkLst>
          <pc:docMk/>
          <pc:sldMk cId="26257758" sldId="1813"/>
        </pc:sldMkLst>
      </pc:sldChg>
      <pc:sldChg chg="delSp modSp add mod">
        <pc:chgData name="Hongyu Ren" userId="7bc96adf-f21d-4408-bd4b-22f51ba54fed" providerId="ADAL" clId="{E327F253-42E1-466B-B096-9620526E9A07}" dt="2021-02-10T07:50:24.619" v="6388" actId="113"/>
        <pc:sldMkLst>
          <pc:docMk/>
          <pc:sldMk cId="3201002990" sldId="1814"/>
        </pc:sldMkLst>
      </pc:sldChg>
      <pc:sldChg chg="addSp delSp modSp new mod">
        <pc:chgData name="Hongyu Ren" userId="7bc96adf-f21d-4408-bd4b-22f51ba54fed" providerId="ADAL" clId="{E327F253-42E1-466B-B096-9620526E9A07}" dt="2021-02-10T06:43:14.590" v="4991" actId="113"/>
        <pc:sldMkLst>
          <pc:docMk/>
          <pc:sldMk cId="1134413222" sldId="1815"/>
        </pc:sldMkLst>
      </pc:sldChg>
      <pc:sldChg chg="add">
        <pc:chgData name="Hongyu Ren" userId="7bc96adf-f21d-4408-bd4b-22f51ba54fed" providerId="ADAL" clId="{E327F253-42E1-466B-B096-9620526E9A07}" dt="2021-02-10T01:04:01.835" v="1341"/>
        <pc:sldMkLst>
          <pc:docMk/>
          <pc:sldMk cId="3879976974" sldId="1816"/>
        </pc:sldMkLst>
      </pc:sldChg>
      <pc:sldChg chg="add">
        <pc:chgData name="Hongyu Ren" userId="7bc96adf-f21d-4408-bd4b-22f51ba54fed" providerId="ADAL" clId="{E327F253-42E1-466B-B096-9620526E9A07}" dt="2021-02-10T01:04:01.835" v="1341"/>
        <pc:sldMkLst>
          <pc:docMk/>
          <pc:sldMk cId="2705252028" sldId="1817"/>
        </pc:sldMkLst>
      </pc:sldChg>
      <pc:sldChg chg="addSp delSp modSp add mod">
        <pc:chgData name="Hongyu Ren" userId="7bc96adf-f21d-4408-bd4b-22f51ba54fed" providerId="ADAL" clId="{E327F253-42E1-466B-B096-9620526E9A07}" dt="2021-02-11T02:44:04.648" v="13391" actId="1076"/>
        <pc:sldMkLst>
          <pc:docMk/>
          <pc:sldMk cId="4106288749" sldId="1818"/>
        </pc:sldMkLst>
      </pc:sldChg>
      <pc:sldChg chg="addSp modSp add mod">
        <pc:chgData name="Hongyu Ren" userId="7bc96adf-f21d-4408-bd4b-22f51ba54fed" providerId="ADAL" clId="{E327F253-42E1-466B-B096-9620526E9A07}" dt="2021-02-10T22:23:37.592" v="9899" actId="1076"/>
        <pc:sldMkLst>
          <pc:docMk/>
          <pc:sldMk cId="3703623675" sldId="1819"/>
        </pc:sldMkLst>
      </pc:sldChg>
      <pc:sldChg chg="addSp delSp modSp add mod">
        <pc:chgData name="Hongyu Ren" userId="7bc96adf-f21d-4408-bd4b-22f51ba54fed" providerId="ADAL" clId="{E327F253-42E1-466B-B096-9620526E9A07}" dt="2021-02-10T07:01:03.135" v="5592" actId="478"/>
        <pc:sldMkLst>
          <pc:docMk/>
          <pc:sldMk cId="3663892325" sldId="1820"/>
        </pc:sldMkLst>
      </pc:sldChg>
      <pc:sldChg chg="addSp modSp add mod">
        <pc:chgData name="Hongyu Ren" userId="7bc96adf-f21d-4408-bd4b-22f51ba54fed" providerId="ADAL" clId="{E327F253-42E1-466B-B096-9620526E9A07}" dt="2021-02-11T03:47:56.517" v="13583" actId="20577"/>
        <pc:sldMkLst>
          <pc:docMk/>
          <pc:sldMk cId="3195046646" sldId="1821"/>
        </pc:sldMkLst>
      </pc:sldChg>
      <pc:sldChg chg="modSp add mod">
        <pc:chgData name="Hongyu Ren" userId="7bc96adf-f21d-4408-bd4b-22f51ba54fed" providerId="ADAL" clId="{E327F253-42E1-466B-B096-9620526E9A07}" dt="2021-02-10T09:39:23.353" v="7704" actId="207"/>
        <pc:sldMkLst>
          <pc:docMk/>
          <pc:sldMk cId="1156495149" sldId="1822"/>
        </pc:sldMkLst>
      </pc:sldChg>
      <pc:sldChg chg="add del">
        <pc:chgData name="Hongyu Ren" userId="7bc96adf-f21d-4408-bd4b-22f51ba54fed" providerId="ADAL" clId="{E327F253-42E1-466B-B096-9620526E9A07}" dt="2021-02-10T02:53:09.658" v="2049" actId="47"/>
        <pc:sldMkLst>
          <pc:docMk/>
          <pc:sldMk cId="326312062" sldId="1823"/>
        </pc:sldMkLst>
      </pc:sldChg>
      <pc:sldChg chg="modSp add mod">
        <pc:chgData name="Hongyu Ren" userId="7bc96adf-f21d-4408-bd4b-22f51ba54fed" providerId="ADAL" clId="{E327F253-42E1-466B-B096-9620526E9A07}" dt="2021-02-10T06:43:24.757" v="4994" actId="113"/>
        <pc:sldMkLst>
          <pc:docMk/>
          <pc:sldMk cId="3547265565" sldId="1823"/>
        </pc:sldMkLst>
      </pc:sldChg>
      <pc:sldChg chg="modSp add del mod">
        <pc:chgData name="Hongyu Ren" userId="7bc96adf-f21d-4408-bd4b-22f51ba54fed" providerId="ADAL" clId="{E327F253-42E1-466B-B096-9620526E9A07}" dt="2021-02-10T03:02:01.340" v="2147" actId="47"/>
        <pc:sldMkLst>
          <pc:docMk/>
          <pc:sldMk cId="3759016251" sldId="1824"/>
        </pc:sldMkLst>
      </pc:sldChg>
      <pc:sldChg chg="modSp add del mod ord">
        <pc:chgData name="Hongyu Ren" userId="7bc96adf-f21d-4408-bd4b-22f51ba54fed" providerId="ADAL" clId="{E327F253-42E1-466B-B096-9620526E9A07}" dt="2021-02-10T05:37:43.303" v="3986" actId="47"/>
        <pc:sldMkLst>
          <pc:docMk/>
          <pc:sldMk cId="1240490982" sldId="1825"/>
        </pc:sldMkLst>
      </pc:sldChg>
      <pc:sldChg chg="addSp delSp modSp new mod ord">
        <pc:chgData name="Hongyu Ren" userId="7bc96adf-f21d-4408-bd4b-22f51ba54fed" providerId="ADAL" clId="{E327F253-42E1-466B-B096-9620526E9A07}" dt="2021-02-11T00:35:18.672" v="12126" actId="20577"/>
        <pc:sldMkLst>
          <pc:docMk/>
          <pc:sldMk cId="39931850" sldId="1826"/>
        </pc:sldMkLst>
      </pc:sldChg>
      <pc:sldChg chg="addSp delSp modSp add mod">
        <pc:chgData name="Hongyu Ren" userId="7bc96adf-f21d-4408-bd4b-22f51ba54fed" providerId="ADAL" clId="{E327F253-42E1-466B-B096-9620526E9A07}" dt="2021-02-11T00:14:10.580" v="11452" actId="207"/>
        <pc:sldMkLst>
          <pc:docMk/>
          <pc:sldMk cId="2076059900" sldId="1827"/>
        </pc:sldMkLst>
      </pc:sldChg>
      <pc:sldChg chg="modSp add mod">
        <pc:chgData name="Hongyu Ren" userId="7bc96adf-f21d-4408-bd4b-22f51ba54fed" providerId="ADAL" clId="{E327F253-42E1-466B-B096-9620526E9A07}" dt="2021-02-10T09:40:00.653" v="7713" actId="207"/>
        <pc:sldMkLst>
          <pc:docMk/>
          <pc:sldMk cId="469091674" sldId="1828"/>
        </pc:sldMkLst>
      </pc:sldChg>
      <pc:sldChg chg="add del">
        <pc:chgData name="Hongyu Ren" userId="7bc96adf-f21d-4408-bd4b-22f51ba54fed" providerId="ADAL" clId="{E327F253-42E1-466B-B096-9620526E9A07}" dt="2021-02-10T03:43:57.904" v="2996" actId="47"/>
        <pc:sldMkLst>
          <pc:docMk/>
          <pc:sldMk cId="3506255701" sldId="1829"/>
        </pc:sldMkLst>
      </pc:sldChg>
      <pc:sldChg chg="addSp delSp modSp add mod">
        <pc:chgData name="Hongyu Ren" userId="7bc96adf-f21d-4408-bd4b-22f51ba54fed" providerId="ADAL" clId="{E327F253-42E1-466B-B096-9620526E9A07}" dt="2021-02-10T09:41:43.126" v="7749" actId="15"/>
        <pc:sldMkLst>
          <pc:docMk/>
          <pc:sldMk cId="666827702" sldId="1830"/>
        </pc:sldMkLst>
      </pc:sldChg>
      <pc:sldChg chg="modSp new mod">
        <pc:chgData name="Hongyu Ren" userId="7bc96adf-f21d-4408-bd4b-22f51ba54fed" providerId="ADAL" clId="{E327F253-42E1-466B-B096-9620526E9A07}" dt="2021-02-10T09:25:39.839" v="7145" actId="20577"/>
        <pc:sldMkLst>
          <pc:docMk/>
          <pc:sldMk cId="188546393" sldId="1831"/>
        </pc:sldMkLst>
      </pc:sldChg>
      <pc:sldChg chg="addSp delSp modSp new mod">
        <pc:chgData name="Hongyu Ren" userId="7bc96adf-f21d-4408-bd4b-22f51ba54fed" providerId="ADAL" clId="{E327F253-42E1-466B-B096-9620526E9A07}" dt="2021-02-10T08:43:52.865" v="6794" actId="114"/>
        <pc:sldMkLst>
          <pc:docMk/>
          <pc:sldMk cId="1207516528" sldId="1832"/>
        </pc:sldMkLst>
      </pc:sldChg>
      <pc:sldChg chg="addSp delSp modSp add mod">
        <pc:chgData name="Hongyu Ren" userId="7bc96adf-f21d-4408-bd4b-22f51ba54fed" providerId="ADAL" clId="{E327F253-42E1-466B-B096-9620526E9A07}" dt="2021-02-10T06:48:57.190" v="5227" actId="20577"/>
        <pc:sldMkLst>
          <pc:docMk/>
          <pc:sldMk cId="320863080" sldId="1833"/>
        </pc:sldMkLst>
      </pc:sldChg>
      <pc:sldChg chg="modSp new mod">
        <pc:chgData name="Hongyu Ren" userId="7bc96adf-f21d-4408-bd4b-22f51ba54fed" providerId="ADAL" clId="{E327F253-42E1-466B-B096-9620526E9A07}" dt="2021-02-10T07:34:28.532" v="6083" actId="255"/>
        <pc:sldMkLst>
          <pc:docMk/>
          <pc:sldMk cId="2866718880" sldId="1834"/>
        </pc:sldMkLst>
      </pc:sldChg>
      <pc:sldChg chg="delSp modSp add mod">
        <pc:chgData name="Hongyu Ren" userId="7bc96adf-f21d-4408-bd4b-22f51ba54fed" providerId="ADAL" clId="{E327F253-42E1-466B-B096-9620526E9A07}" dt="2021-02-10T07:35:33.353" v="6108" actId="20577"/>
        <pc:sldMkLst>
          <pc:docMk/>
          <pc:sldMk cId="3232648923" sldId="1835"/>
        </pc:sldMkLst>
      </pc:sldChg>
      <pc:sldChg chg="modSp add mod">
        <pc:chgData name="Hongyu Ren" userId="7bc96adf-f21d-4408-bd4b-22f51ba54fed" providerId="ADAL" clId="{E327F253-42E1-466B-B096-9620526E9A07}" dt="2021-02-10T09:31:02.328" v="7417" actId="15"/>
        <pc:sldMkLst>
          <pc:docMk/>
          <pc:sldMk cId="1123475837" sldId="1836"/>
        </pc:sldMkLst>
      </pc:sldChg>
      <pc:sldChg chg="modSp add mod">
        <pc:chgData name="Hongyu Ren" userId="7bc96adf-f21d-4408-bd4b-22f51ba54fed" providerId="ADAL" clId="{E327F253-42E1-466B-B096-9620526E9A07}" dt="2021-02-10T10:20:28.128" v="9083" actId="113"/>
        <pc:sldMkLst>
          <pc:docMk/>
          <pc:sldMk cId="1271605427" sldId="1837"/>
        </pc:sldMkLst>
      </pc:sldChg>
      <pc:sldChg chg="modSp add mod">
        <pc:chgData name="Hongyu Ren" userId="7bc96adf-f21d-4408-bd4b-22f51ba54fed" providerId="ADAL" clId="{E327F253-42E1-466B-B096-9620526E9A07}" dt="2021-02-10T09:38:32.855" v="7698" actId="15"/>
        <pc:sldMkLst>
          <pc:docMk/>
          <pc:sldMk cId="1412421928" sldId="1838"/>
        </pc:sldMkLst>
      </pc:sldChg>
      <pc:sldChg chg="addSp modSp add mod ord">
        <pc:chgData name="Hongyu Ren" userId="7bc96adf-f21d-4408-bd4b-22f51ba54fed" providerId="ADAL" clId="{E327F253-42E1-466B-B096-9620526E9A07}" dt="2021-02-10T09:39:07.708" v="7703" actId="207"/>
        <pc:sldMkLst>
          <pc:docMk/>
          <pc:sldMk cId="2390186618" sldId="1839"/>
        </pc:sldMkLst>
      </pc:sldChg>
      <pc:sldChg chg="delSp modSp add mod">
        <pc:chgData name="Hongyu Ren" userId="7bc96adf-f21d-4408-bd4b-22f51ba54fed" providerId="ADAL" clId="{E327F253-42E1-466B-B096-9620526E9A07}" dt="2021-02-10T09:40:33.829" v="7726" actId="15"/>
        <pc:sldMkLst>
          <pc:docMk/>
          <pc:sldMk cId="98032068" sldId="1840"/>
        </pc:sldMkLst>
      </pc:sldChg>
      <pc:sldChg chg="modSp add mod">
        <pc:chgData name="Hongyu Ren" userId="7bc96adf-f21d-4408-bd4b-22f51ba54fed" providerId="ADAL" clId="{E327F253-42E1-466B-B096-9620526E9A07}" dt="2021-02-10T06:54:27.119" v="5524" actId="113"/>
        <pc:sldMkLst>
          <pc:docMk/>
          <pc:sldMk cId="802085654" sldId="1841"/>
        </pc:sldMkLst>
      </pc:sldChg>
      <pc:sldChg chg="addSp delSp modSp new mod">
        <pc:chgData name="Hongyu Ren" userId="7bc96adf-f21d-4408-bd4b-22f51ba54fed" providerId="ADAL" clId="{E327F253-42E1-466B-B096-9620526E9A07}" dt="2021-02-11T03:43:47.900" v="13568" actId="20577"/>
        <pc:sldMkLst>
          <pc:docMk/>
          <pc:sldMk cId="3888334838" sldId="1842"/>
        </pc:sldMkLst>
      </pc:sldChg>
      <pc:sldChg chg="add del">
        <pc:chgData name="Hongyu Ren" userId="7bc96adf-f21d-4408-bd4b-22f51ba54fed" providerId="ADAL" clId="{E327F253-42E1-466B-B096-9620526E9A07}" dt="2021-02-10T06:20:27.844" v="4592" actId="47"/>
        <pc:sldMkLst>
          <pc:docMk/>
          <pc:sldMk cId="891067645" sldId="1843"/>
        </pc:sldMkLst>
      </pc:sldChg>
      <pc:sldChg chg="modSp add mod">
        <pc:chgData name="Hongyu Ren" userId="7bc96adf-f21d-4408-bd4b-22f51ba54fed" providerId="ADAL" clId="{E327F253-42E1-466B-B096-9620526E9A07}" dt="2021-02-10T07:51:13.751" v="6397" actId="20577"/>
        <pc:sldMkLst>
          <pc:docMk/>
          <pc:sldMk cId="4094904171" sldId="1843"/>
        </pc:sldMkLst>
      </pc:sldChg>
      <pc:sldChg chg="addSp delSp modSp mod">
        <pc:chgData name="Hongyu Ren" userId="7bc96adf-f21d-4408-bd4b-22f51ba54fed" providerId="ADAL" clId="{E327F253-42E1-466B-B096-9620526E9A07}" dt="2021-02-11T00:03:00.394" v="11218" actId="20577"/>
        <pc:sldMkLst>
          <pc:docMk/>
          <pc:sldMk cId="1714524807" sldId="1844"/>
        </pc:sldMkLst>
      </pc:sldChg>
      <pc:sldChg chg="addSp modSp del mod modShow">
        <pc:chgData name="Hongyu Ren" userId="7bc96adf-f21d-4408-bd4b-22f51ba54fed" providerId="ADAL" clId="{E327F253-42E1-466B-B096-9620526E9A07}" dt="2021-02-11T02:38:11.828" v="13354" actId="47"/>
        <pc:sldMkLst>
          <pc:docMk/>
          <pc:sldMk cId="1224648469" sldId="1846"/>
        </pc:sldMkLst>
      </pc:sldChg>
      <pc:sldChg chg="addSp delSp modSp add mod">
        <pc:chgData name="Hongyu Ren" userId="7bc96adf-f21d-4408-bd4b-22f51ba54fed" providerId="ADAL" clId="{E327F253-42E1-466B-B096-9620526E9A07}" dt="2021-02-10T09:14:25.805" v="6910" actId="1076"/>
        <pc:sldMkLst>
          <pc:docMk/>
          <pc:sldMk cId="3595600704" sldId="1847"/>
        </pc:sldMkLst>
      </pc:sldChg>
      <pc:sldChg chg="add del">
        <pc:chgData name="Hongyu Ren" userId="7bc96adf-f21d-4408-bd4b-22f51ba54fed" providerId="ADAL" clId="{E327F253-42E1-466B-B096-9620526E9A07}" dt="2021-02-10T09:22:17.710" v="7086" actId="47"/>
        <pc:sldMkLst>
          <pc:docMk/>
          <pc:sldMk cId="1009590521" sldId="1848"/>
        </pc:sldMkLst>
      </pc:sldChg>
      <pc:sldChg chg="modSp add mod">
        <pc:chgData name="Hongyu Ren" userId="7bc96adf-f21d-4408-bd4b-22f51ba54fed" providerId="ADAL" clId="{E327F253-42E1-466B-B096-9620526E9A07}" dt="2021-02-10T09:21:56.206" v="7085" actId="207"/>
        <pc:sldMkLst>
          <pc:docMk/>
          <pc:sldMk cId="4065684034" sldId="1849"/>
        </pc:sldMkLst>
      </pc:sldChg>
      <pc:sldChg chg="addSp delSp modSp add mod modShow">
        <pc:chgData name="Hongyu Ren" userId="7bc96adf-f21d-4408-bd4b-22f51ba54fed" providerId="ADAL" clId="{E327F253-42E1-466B-B096-9620526E9A07}" dt="2021-02-11T03:49:00.035" v="13584" actId="1076"/>
        <pc:sldMkLst>
          <pc:docMk/>
          <pc:sldMk cId="3063757592" sldId="1850"/>
        </pc:sldMkLst>
      </pc:sldChg>
      <pc:sldChg chg="delSp modSp add mod">
        <pc:chgData name="Hongyu Ren" userId="7bc96adf-f21d-4408-bd4b-22f51ba54fed" providerId="ADAL" clId="{E327F253-42E1-466B-B096-9620526E9A07}" dt="2021-02-10T09:28:39.632" v="7373" actId="207"/>
        <pc:sldMkLst>
          <pc:docMk/>
          <pc:sldMk cId="141535911" sldId="1851"/>
        </pc:sldMkLst>
      </pc:sldChg>
      <pc:sldChg chg="addSp modSp add del">
        <pc:chgData name="Hongyu Ren" userId="7bc96adf-f21d-4408-bd4b-22f51ba54fed" providerId="ADAL" clId="{E327F253-42E1-466B-B096-9620526E9A07}" dt="2021-02-10T09:24:30.593" v="7119" actId="47"/>
        <pc:sldMkLst>
          <pc:docMk/>
          <pc:sldMk cId="631379267" sldId="1851"/>
        </pc:sldMkLst>
      </pc:sldChg>
      <pc:sldChg chg="addSp delSp modSp add mod">
        <pc:chgData name="Hongyu Ren" userId="7bc96adf-f21d-4408-bd4b-22f51ba54fed" providerId="ADAL" clId="{E327F253-42E1-466B-B096-9620526E9A07}" dt="2021-02-10T10:24:08.924" v="9322" actId="1076"/>
        <pc:sldMkLst>
          <pc:docMk/>
          <pc:sldMk cId="4139401576" sldId="1852"/>
        </pc:sldMkLst>
      </pc:sldChg>
      <pc:sldChg chg="modSp add mod">
        <pc:chgData name="Hongyu Ren" userId="7bc96adf-f21d-4408-bd4b-22f51ba54fed" providerId="ADAL" clId="{E327F253-42E1-466B-B096-9620526E9A07}" dt="2021-02-10T09:37:45.414" v="7696" actId="207"/>
        <pc:sldMkLst>
          <pc:docMk/>
          <pc:sldMk cId="3372654242" sldId="1853"/>
        </pc:sldMkLst>
      </pc:sldChg>
      <pc:sldChg chg="modSp add mod">
        <pc:chgData name="Hongyu Ren" userId="7bc96adf-f21d-4408-bd4b-22f51ba54fed" providerId="ADAL" clId="{E327F253-42E1-466B-B096-9620526E9A07}" dt="2021-02-10T09:43:30.049" v="7861" actId="207"/>
        <pc:sldMkLst>
          <pc:docMk/>
          <pc:sldMk cId="4116147761" sldId="1854"/>
        </pc:sldMkLst>
      </pc:sldChg>
      <pc:sldChg chg="modSp add del mod">
        <pc:chgData name="Hongyu Ren" userId="7bc96adf-f21d-4408-bd4b-22f51ba54fed" providerId="ADAL" clId="{E327F253-42E1-466B-B096-9620526E9A07}" dt="2021-02-10T10:08:23.451" v="8504" actId="47"/>
        <pc:sldMkLst>
          <pc:docMk/>
          <pc:sldMk cId="3721714665" sldId="1855"/>
        </pc:sldMkLst>
      </pc:sldChg>
      <pc:sldChg chg="addSp delSp modSp add mod">
        <pc:chgData name="Hongyu Ren" userId="7bc96adf-f21d-4408-bd4b-22f51ba54fed" providerId="ADAL" clId="{E327F253-42E1-466B-B096-9620526E9A07}" dt="2021-02-10T10:24:24.706" v="9326" actId="1076"/>
        <pc:sldMkLst>
          <pc:docMk/>
          <pc:sldMk cId="1800793106" sldId="1856"/>
        </pc:sldMkLst>
      </pc:sldChg>
      <pc:sldChg chg="addSp delSp modSp add mod">
        <pc:chgData name="Hongyu Ren" userId="7bc96adf-f21d-4408-bd4b-22f51ba54fed" providerId="ADAL" clId="{E327F253-42E1-466B-B096-9620526E9A07}" dt="2021-02-10T10:24:40.381" v="9329" actId="1076"/>
        <pc:sldMkLst>
          <pc:docMk/>
          <pc:sldMk cId="4213114483" sldId="1857"/>
        </pc:sldMkLst>
      </pc:sldChg>
      <pc:sldChg chg="addSp delSp modSp add mod">
        <pc:chgData name="Hongyu Ren" userId="7bc96adf-f21d-4408-bd4b-22f51ba54fed" providerId="ADAL" clId="{E327F253-42E1-466B-B096-9620526E9A07}" dt="2021-02-10T10:26:18.119" v="9343"/>
        <pc:sldMkLst>
          <pc:docMk/>
          <pc:sldMk cId="2495504826" sldId="1858"/>
        </pc:sldMkLst>
      </pc:sldChg>
      <pc:sldChg chg="addSp delSp modSp add mod">
        <pc:chgData name="Hongyu Ren" userId="7bc96adf-f21d-4408-bd4b-22f51ba54fed" providerId="ADAL" clId="{E327F253-42E1-466B-B096-9620526E9A07}" dt="2021-02-10T10:26:57.070" v="9352" actId="1076"/>
        <pc:sldMkLst>
          <pc:docMk/>
          <pc:sldMk cId="3184751626" sldId="1859"/>
        </pc:sldMkLst>
      </pc:sldChg>
      <pc:sldChg chg="addSp delSp modSp add mod">
        <pc:chgData name="Hongyu Ren" userId="7bc96adf-f21d-4408-bd4b-22f51ba54fed" providerId="ADAL" clId="{E327F253-42E1-466B-B096-9620526E9A07}" dt="2021-02-10T10:26:28.243" v="9346"/>
        <pc:sldMkLst>
          <pc:docMk/>
          <pc:sldMk cId="2381918308" sldId="1860"/>
        </pc:sldMkLst>
      </pc:sldChg>
      <pc:sldChg chg="modSp new mod">
        <pc:chgData name="Hongyu Ren" userId="7bc96adf-f21d-4408-bd4b-22f51ba54fed" providerId="ADAL" clId="{E327F253-42E1-466B-B096-9620526E9A07}" dt="2021-02-11T02:44:42.189" v="13408" actId="20577"/>
        <pc:sldMkLst>
          <pc:docMk/>
          <pc:sldMk cId="911198041" sldId="1864"/>
        </pc:sldMkLst>
      </pc:sldChg>
      <pc:sldChg chg="addSp delSp modSp add del mod">
        <pc:chgData name="Hongyu Ren" userId="7bc96adf-f21d-4408-bd4b-22f51ba54fed" providerId="ADAL" clId="{E327F253-42E1-466B-B096-9620526E9A07}" dt="2021-02-10T21:30:03.371" v="9401" actId="47"/>
        <pc:sldMkLst>
          <pc:docMk/>
          <pc:sldMk cId="2720137920" sldId="1864"/>
        </pc:sldMkLst>
      </pc:sldChg>
      <pc:sldChg chg="add del">
        <pc:chgData name="Hongyu Ren" userId="7bc96adf-f21d-4408-bd4b-22f51ba54fed" providerId="ADAL" clId="{E327F253-42E1-466B-B096-9620526E9A07}" dt="2021-02-10T21:58:28.160" v="9545" actId="47"/>
        <pc:sldMkLst>
          <pc:docMk/>
          <pc:sldMk cId="4051077928" sldId="1864"/>
        </pc:sldMkLst>
      </pc:sldChg>
      <pc:sldChg chg="addSp delSp modSp add mod">
        <pc:chgData name="Hongyu Ren" userId="7bc96adf-f21d-4408-bd4b-22f51ba54fed" providerId="ADAL" clId="{E327F253-42E1-466B-B096-9620526E9A07}" dt="2021-02-11T00:17:41.966" v="11623" actId="20577"/>
        <pc:sldMkLst>
          <pc:docMk/>
          <pc:sldMk cId="564439232" sldId="1865"/>
        </pc:sldMkLst>
      </pc:sldChg>
      <pc:sldChg chg="addSp delSp modSp new del mod">
        <pc:chgData name="Hongyu Ren" userId="7bc96adf-f21d-4408-bd4b-22f51ba54fed" providerId="ADAL" clId="{E327F253-42E1-466B-B096-9620526E9A07}" dt="2021-02-11T00:01:29.099" v="11125" actId="47"/>
        <pc:sldMkLst>
          <pc:docMk/>
          <pc:sldMk cId="2101572397" sldId="1865"/>
        </pc:sldMkLst>
      </pc:sldChg>
      <pc:sldChg chg="addSp delSp modSp add mod">
        <pc:chgData name="Hongyu Ren" userId="7bc96adf-f21d-4408-bd4b-22f51ba54fed" providerId="ADAL" clId="{E327F253-42E1-466B-B096-9620526E9A07}" dt="2021-02-11T03:45:27.280" v="13576" actId="113"/>
        <pc:sldMkLst>
          <pc:docMk/>
          <pc:sldMk cId="2464426140" sldId="1866"/>
        </pc:sldMkLst>
      </pc:sldChg>
      <pc:sldChg chg="modSp new del mod">
        <pc:chgData name="Hongyu Ren" userId="7bc96adf-f21d-4408-bd4b-22f51ba54fed" providerId="ADAL" clId="{E327F253-42E1-466B-B096-9620526E9A07}" dt="2021-02-11T00:36:41.270" v="12171" actId="47"/>
        <pc:sldMkLst>
          <pc:docMk/>
          <pc:sldMk cId="334998063" sldId="1867"/>
        </pc:sldMkLst>
      </pc:sldChg>
      <pc:sldChg chg="addSp delSp modSp add del mod">
        <pc:chgData name="Hongyu Ren" userId="7bc96adf-f21d-4408-bd4b-22f51ba54fed" providerId="ADAL" clId="{E327F253-42E1-466B-B096-9620526E9A07}" dt="2021-02-11T01:39:45.237" v="13092" actId="47"/>
        <pc:sldMkLst>
          <pc:docMk/>
          <pc:sldMk cId="171435062" sldId="1868"/>
        </pc:sldMkLst>
      </pc:sldChg>
      <pc:sldChg chg="addSp delSp modSp new del mod">
        <pc:chgData name="Hongyu Ren" userId="7bc96adf-f21d-4408-bd4b-22f51ba54fed" providerId="ADAL" clId="{E327F253-42E1-466B-B096-9620526E9A07}" dt="2021-02-11T01:22:33.168" v="12659" actId="47"/>
        <pc:sldMkLst>
          <pc:docMk/>
          <pc:sldMk cId="1470049913" sldId="1869"/>
        </pc:sldMkLst>
      </pc:sldChg>
      <pc:sldChg chg="modSp mod">
        <pc:chgData name="Hongyu Ren" userId="7bc96adf-f21d-4408-bd4b-22f51ba54fed" providerId="ADAL" clId="{E327F253-42E1-466B-B096-9620526E9A07}" dt="2021-02-11T02:48:43.810" v="13522" actId="20577"/>
        <pc:sldMkLst>
          <pc:docMk/>
          <pc:sldMk cId="3478164320" sldId="1870"/>
        </pc:sldMkLst>
      </pc:sldChg>
      <pc:sldChg chg="addSp modSp new mod">
        <pc:chgData name="Hongyu Ren" userId="7bc96adf-f21d-4408-bd4b-22f51ba54fed" providerId="ADAL" clId="{E327F253-42E1-466B-B096-9620526E9A07}" dt="2021-02-11T02:46:24.865" v="13425" actId="113"/>
        <pc:sldMkLst>
          <pc:docMk/>
          <pc:sldMk cId="2176807284" sldId="1871"/>
        </pc:sldMkLst>
      </pc:sldChg>
      <pc:sldChg chg="addSp modSp add del mod modShow">
        <pc:chgData name="Hongyu Ren" userId="7bc96adf-f21d-4408-bd4b-22f51ba54fed" providerId="ADAL" clId="{E327F253-42E1-466B-B096-9620526E9A07}" dt="2021-02-11T02:48:04.792" v="13518" actId="47"/>
        <pc:sldMkLst>
          <pc:docMk/>
          <pc:sldMk cId="536080825" sldId="1872"/>
        </pc:sldMkLst>
      </pc:sldChg>
      <pc:sldChg chg="add mod modShow">
        <pc:chgData name="Hongyu Ren" userId="7bc96adf-f21d-4408-bd4b-22f51ba54fed" providerId="ADAL" clId="{E327F253-42E1-466B-B096-9620526E9A07}" dt="2021-02-11T05:32:43.792" v="14265" actId="729"/>
        <pc:sldMkLst>
          <pc:docMk/>
          <pc:sldMk cId="1787296907" sldId="1873"/>
        </pc:sldMkLst>
      </pc:sldChg>
      <pc:sldChg chg="modSp add mod modShow">
        <pc:chgData name="Hongyu Ren" userId="7bc96adf-f21d-4408-bd4b-22f51ba54fed" providerId="ADAL" clId="{E327F253-42E1-466B-B096-9620526E9A07}" dt="2021-02-11T05:32:43.792" v="14265" actId="729"/>
        <pc:sldMkLst>
          <pc:docMk/>
          <pc:sldMk cId="713737998" sldId="1874"/>
        </pc:sldMkLst>
      </pc:sldChg>
      <pc:sldChg chg="add mod modShow">
        <pc:chgData name="Hongyu Ren" userId="7bc96adf-f21d-4408-bd4b-22f51ba54fed" providerId="ADAL" clId="{E327F253-42E1-466B-B096-9620526E9A07}" dt="2021-02-11T05:32:43.792" v="14265" actId="729"/>
        <pc:sldMkLst>
          <pc:docMk/>
          <pc:sldMk cId="4014024780" sldId="1875"/>
        </pc:sldMkLst>
      </pc:sldChg>
      <pc:sldChg chg="add mod modShow">
        <pc:chgData name="Hongyu Ren" userId="7bc96adf-f21d-4408-bd4b-22f51ba54fed" providerId="ADAL" clId="{E327F253-42E1-466B-B096-9620526E9A07}" dt="2021-02-11T05:32:43.792" v="14265" actId="729"/>
        <pc:sldMkLst>
          <pc:docMk/>
          <pc:sldMk cId="3299000590" sldId="1876"/>
        </pc:sldMkLst>
      </pc:sldChg>
      <pc:sldChg chg="addSp delSp modSp add mod">
        <pc:chgData name="Hongyu Ren" userId="7bc96adf-f21d-4408-bd4b-22f51ba54fed" providerId="ADAL" clId="{E327F253-42E1-466B-B096-9620526E9A07}" dt="2021-02-11T05:31:33.631" v="14264" actId="207"/>
        <pc:sldMkLst>
          <pc:docMk/>
          <pc:sldMk cId="2791937550" sldId="1877"/>
        </pc:sldMkLst>
      </pc:sldChg>
      <pc:sldChg chg="add del">
        <pc:chgData name="Hongyu Ren" userId="7bc96adf-f21d-4408-bd4b-22f51ba54fed" providerId="ADAL" clId="{E327F253-42E1-466B-B096-9620526E9A07}" dt="2021-02-11T05:29:01.866" v="14248" actId="47"/>
        <pc:sldMkLst>
          <pc:docMk/>
          <pc:sldMk cId="1956778615" sldId="1878"/>
        </pc:sldMkLst>
      </pc:sldChg>
      <pc:sldChg chg="addSp delSp modSp add mod">
        <pc:chgData name="Hongyu Ren" userId="7bc96adf-f21d-4408-bd4b-22f51ba54fed" providerId="ADAL" clId="{E327F253-42E1-466B-B096-9620526E9A07}" dt="2021-02-11T05:29:48.414" v="14260" actId="20577"/>
        <pc:sldMkLst>
          <pc:docMk/>
          <pc:sldMk cId="4241766781" sldId="1879"/>
        </pc:sldMkLst>
      </pc:sldChg>
    </pc:docChg>
  </pc:docChgLst>
  <pc:docChgLst>
    <pc:chgData name="Josh Singh" userId="S::jsingh5@stanford.edu::906e138b-41b6-4748-9ec6-d963ebc43888" providerId="AD" clId="Web-{405AE3B1-B4C3-EB5E-D2CD-9B44BBC48BB0}"/>
    <pc:docChg chg="modSld">
      <pc:chgData name="Josh Singh" userId="S::jsingh5@stanford.edu::906e138b-41b6-4748-9ec6-d963ebc43888" providerId="AD" clId="Web-{405AE3B1-B4C3-EB5E-D2CD-9B44BBC48BB0}" dt="2024-10-28T22:46:19.886" v="159" actId="20577"/>
      <pc:docMkLst>
        <pc:docMk/>
      </pc:docMkLst>
      <pc:sldChg chg="delSp modSp">
        <pc:chgData name="Josh Singh" userId="S::jsingh5@stanford.edu::906e138b-41b6-4748-9ec6-d963ebc43888" providerId="AD" clId="Web-{405AE3B1-B4C3-EB5E-D2CD-9B44BBC48BB0}" dt="2024-10-28T22:46:19.886" v="159" actId="20577"/>
        <pc:sldMkLst>
          <pc:docMk/>
          <pc:sldMk cId="4184610358" sldId="2061"/>
        </pc:sldMkLst>
        <pc:spChg chg="mod">
          <ac:chgData name="Josh Singh" userId="S::jsingh5@stanford.edu::906e138b-41b6-4748-9ec6-d963ebc43888" providerId="AD" clId="Web-{405AE3B1-B4C3-EB5E-D2CD-9B44BBC48BB0}" dt="2024-10-28T22:46:19.886" v="159" actId="20577"/>
          <ac:spMkLst>
            <pc:docMk/>
            <pc:sldMk cId="4184610358" sldId="2061"/>
            <ac:spMk id="3" creationId="{CE510082-F9AA-1150-0BA9-50AE448250B1}"/>
          </ac:spMkLst>
        </pc:spChg>
        <pc:spChg chg="del">
          <ac:chgData name="Josh Singh" userId="S::jsingh5@stanford.edu::906e138b-41b6-4748-9ec6-d963ebc43888" providerId="AD" clId="Web-{405AE3B1-B4C3-EB5E-D2CD-9B44BBC48BB0}" dt="2024-10-28T22:39:45.465" v="0"/>
          <ac:spMkLst>
            <pc:docMk/>
            <pc:sldMk cId="4184610358" sldId="2061"/>
            <ac:spMk id="9" creationId="{7EED9D67-86E4-5AAC-21F5-AD9F615D0AB3}"/>
          </ac:spMkLst>
        </pc:spChg>
      </pc:sldChg>
    </pc:docChg>
  </pc:docChgLst>
  <pc:docChgLst>
    <pc:chgData name="Jure Leskovec" userId="c3375773-ce7f-444d-a7c6-e358fb579a72" providerId="ADAL" clId="{DC4B1411-D2AC-344A-92C2-00A01F157A40}"/>
    <pc:docChg chg="undo redo custSel addSld delSld modSld modShowInfo">
      <pc:chgData name="Jure Leskovec" userId="c3375773-ce7f-444d-a7c6-e358fb579a72" providerId="ADAL" clId="{DC4B1411-D2AC-344A-92C2-00A01F157A40}" dt="2021-10-27T00:04:31.642" v="1310" actId="1038"/>
      <pc:docMkLst>
        <pc:docMk/>
      </pc:docMkLst>
      <pc:sldChg chg="modSp mod">
        <pc:chgData name="Jure Leskovec" userId="c3375773-ce7f-444d-a7c6-e358fb579a72" providerId="ADAL" clId="{DC4B1411-D2AC-344A-92C2-00A01F157A40}" dt="2021-10-26T03:51:54.900" v="67" actId="1036"/>
        <pc:sldMkLst>
          <pc:docMk/>
          <pc:sldMk cId="1471324596" sldId="919"/>
        </pc:sldMkLst>
      </pc:sldChg>
      <pc:sldChg chg="modSp mod">
        <pc:chgData name="Jure Leskovec" userId="c3375773-ce7f-444d-a7c6-e358fb579a72" providerId="ADAL" clId="{DC4B1411-D2AC-344A-92C2-00A01F157A40}" dt="2021-10-26T03:53:19.056" v="104" actId="6549"/>
        <pc:sldMkLst>
          <pc:docMk/>
          <pc:sldMk cId="513034013" sldId="922"/>
        </pc:sldMkLst>
      </pc:sldChg>
      <pc:sldChg chg="modSp mod">
        <pc:chgData name="Jure Leskovec" userId="c3375773-ce7f-444d-a7c6-e358fb579a72" providerId="ADAL" clId="{DC4B1411-D2AC-344A-92C2-00A01F157A40}" dt="2021-10-26T03:52:51.659" v="89" actId="20577"/>
        <pc:sldMkLst>
          <pc:docMk/>
          <pc:sldMk cId="2552026038" sldId="928"/>
        </pc:sldMkLst>
      </pc:sldChg>
      <pc:sldChg chg="modSp mod">
        <pc:chgData name="Jure Leskovec" userId="c3375773-ce7f-444d-a7c6-e358fb579a72" providerId="ADAL" clId="{DC4B1411-D2AC-344A-92C2-00A01F157A40}" dt="2021-10-26T03:54:19.901" v="129" actId="14100"/>
        <pc:sldMkLst>
          <pc:docMk/>
          <pc:sldMk cId="2858274172" sldId="938"/>
        </pc:sldMkLst>
      </pc:sldChg>
      <pc:sldChg chg="modSp mod">
        <pc:chgData name="Jure Leskovec" userId="c3375773-ce7f-444d-a7c6-e358fb579a72" providerId="ADAL" clId="{DC4B1411-D2AC-344A-92C2-00A01F157A40}" dt="2021-10-26T04:04:46.828" v="171" actId="27636"/>
        <pc:sldMkLst>
          <pc:docMk/>
          <pc:sldMk cId="1030329516" sldId="949"/>
        </pc:sldMkLst>
      </pc:sldChg>
      <pc:sldChg chg="modSp mod">
        <pc:chgData name="Jure Leskovec" userId="c3375773-ce7f-444d-a7c6-e358fb579a72" providerId="ADAL" clId="{DC4B1411-D2AC-344A-92C2-00A01F157A40}" dt="2021-10-26T03:49:32.952" v="5" actId="113"/>
        <pc:sldMkLst>
          <pc:docMk/>
          <pc:sldMk cId="1589117859" sldId="973"/>
        </pc:sldMkLst>
      </pc:sldChg>
      <pc:sldChg chg="modSp">
        <pc:chgData name="Jure Leskovec" userId="c3375773-ce7f-444d-a7c6-e358fb579a72" providerId="ADAL" clId="{DC4B1411-D2AC-344A-92C2-00A01F157A40}" dt="2021-10-26T04:17:23.726" v="333" actId="5793"/>
        <pc:sldMkLst>
          <pc:docMk/>
          <pc:sldMk cId="2147808460" sldId="1669"/>
        </pc:sldMkLst>
      </pc:sldChg>
      <pc:sldChg chg="modSp mod">
        <pc:chgData name="Jure Leskovec" userId="c3375773-ce7f-444d-a7c6-e358fb579a72" providerId="ADAL" clId="{DC4B1411-D2AC-344A-92C2-00A01F157A40}" dt="2021-10-26T04:17:34.232" v="335" actId="14"/>
        <pc:sldMkLst>
          <pc:docMk/>
          <pc:sldMk cId="2988563345" sldId="1674"/>
        </pc:sldMkLst>
      </pc:sldChg>
      <pc:sldChg chg="modSp mod">
        <pc:chgData name="Jure Leskovec" userId="c3375773-ce7f-444d-a7c6-e358fb579a72" providerId="ADAL" clId="{DC4B1411-D2AC-344A-92C2-00A01F157A40}" dt="2021-10-26T23:44:37.752" v="372" actId="207"/>
        <pc:sldMkLst>
          <pc:docMk/>
          <pc:sldMk cId="2339810719" sldId="1694"/>
        </pc:sldMkLst>
      </pc:sldChg>
      <pc:sldChg chg="modSp">
        <pc:chgData name="Jure Leskovec" userId="c3375773-ce7f-444d-a7c6-e358fb579a72" providerId="ADAL" clId="{DC4B1411-D2AC-344A-92C2-00A01F157A40}" dt="2021-10-26T23:44:57.845" v="390" actId="20577"/>
        <pc:sldMkLst>
          <pc:docMk/>
          <pc:sldMk cId="32094734" sldId="1695"/>
        </pc:sldMkLst>
      </pc:sldChg>
      <pc:sldChg chg="modSp mod">
        <pc:chgData name="Jure Leskovec" userId="c3375773-ce7f-444d-a7c6-e358fb579a72" providerId="ADAL" clId="{DC4B1411-D2AC-344A-92C2-00A01F157A40}" dt="2021-10-26T23:45:06.265" v="392" actId="1035"/>
        <pc:sldMkLst>
          <pc:docMk/>
          <pc:sldMk cId="4159112153" sldId="1696"/>
        </pc:sldMkLst>
      </pc:sldChg>
      <pc:sldChg chg="modSp add mod">
        <pc:chgData name="Jure Leskovec" userId="c3375773-ce7f-444d-a7c6-e358fb579a72" providerId="ADAL" clId="{DC4B1411-D2AC-344A-92C2-00A01F157A40}" dt="2021-10-26T04:09:32.775" v="332" actId="1036"/>
        <pc:sldMkLst>
          <pc:docMk/>
          <pc:sldMk cId="480666933" sldId="1834"/>
        </pc:sldMkLst>
      </pc:sldChg>
      <pc:sldChg chg="modSp mod">
        <pc:chgData name="Jure Leskovec" userId="c3375773-ce7f-444d-a7c6-e358fb579a72" providerId="ADAL" clId="{DC4B1411-D2AC-344A-92C2-00A01F157A40}" dt="2021-10-26T03:48:49.282" v="4" actId="113"/>
        <pc:sldMkLst>
          <pc:docMk/>
          <pc:sldMk cId="2474402027" sldId="1881"/>
        </pc:sldMkLst>
      </pc:sldChg>
      <pc:sldChg chg="modSp">
        <pc:chgData name="Jure Leskovec" userId="c3375773-ce7f-444d-a7c6-e358fb579a72" providerId="ADAL" clId="{DC4B1411-D2AC-344A-92C2-00A01F157A40}" dt="2021-10-26T03:50:09.591" v="7" actId="6549"/>
        <pc:sldMkLst>
          <pc:docMk/>
          <pc:sldMk cId="353175429" sldId="1885"/>
        </pc:sldMkLst>
      </pc:sldChg>
      <pc:sldChg chg="modSp mod">
        <pc:chgData name="Jure Leskovec" userId="c3375773-ce7f-444d-a7c6-e358fb579a72" providerId="ADAL" clId="{DC4B1411-D2AC-344A-92C2-00A01F157A40}" dt="2021-10-27T00:03:49.984" v="1279" actId="20577"/>
        <pc:sldMkLst>
          <pc:docMk/>
          <pc:sldMk cId="1587190433" sldId="1896"/>
        </pc:sldMkLst>
      </pc:sldChg>
      <pc:sldChg chg="modSp mod">
        <pc:chgData name="Jure Leskovec" userId="c3375773-ce7f-444d-a7c6-e358fb579a72" providerId="ADAL" clId="{DC4B1411-D2AC-344A-92C2-00A01F157A40}" dt="2021-10-27T00:03:37.280" v="1275" actId="207"/>
        <pc:sldMkLst>
          <pc:docMk/>
          <pc:sldMk cId="126393363" sldId="1897"/>
        </pc:sldMkLst>
      </pc:sldChg>
      <pc:sldChg chg="modSp mod">
        <pc:chgData name="Jure Leskovec" userId="c3375773-ce7f-444d-a7c6-e358fb579a72" providerId="ADAL" clId="{DC4B1411-D2AC-344A-92C2-00A01F157A40}" dt="2021-10-27T00:04:31.642" v="1310" actId="1038"/>
        <pc:sldMkLst>
          <pc:docMk/>
          <pc:sldMk cId="946030434" sldId="1909"/>
        </pc:sldMkLst>
      </pc:sldChg>
      <pc:sldChg chg="modSp">
        <pc:chgData name="Jure Leskovec" userId="c3375773-ce7f-444d-a7c6-e358fb579a72" providerId="ADAL" clId="{DC4B1411-D2AC-344A-92C2-00A01F157A40}" dt="2021-10-26T23:45:14.393" v="393" actId="20577"/>
        <pc:sldMkLst>
          <pc:docMk/>
          <pc:sldMk cId="3820204848" sldId="1919"/>
        </pc:sldMkLst>
      </pc:sldChg>
      <pc:sldChg chg="modSp mod">
        <pc:chgData name="Jure Leskovec" userId="c3375773-ce7f-444d-a7c6-e358fb579a72" providerId="ADAL" clId="{DC4B1411-D2AC-344A-92C2-00A01F157A40}" dt="2021-10-26T04:05:23.472" v="195" actId="20577"/>
        <pc:sldMkLst>
          <pc:docMk/>
          <pc:sldMk cId="220542531" sldId="1930"/>
        </pc:sldMkLst>
      </pc:sldChg>
      <pc:sldChg chg="modSp">
        <pc:chgData name="Jure Leskovec" userId="c3375773-ce7f-444d-a7c6-e358fb579a72" providerId="ADAL" clId="{DC4B1411-D2AC-344A-92C2-00A01F157A40}" dt="2021-10-26T04:17:37.234" v="336" actId="5793"/>
        <pc:sldMkLst>
          <pc:docMk/>
          <pc:sldMk cId="500514155" sldId="1931"/>
        </pc:sldMkLst>
      </pc:sldChg>
      <pc:sldChg chg="modSp mod">
        <pc:chgData name="Jure Leskovec" userId="c3375773-ce7f-444d-a7c6-e358fb579a72" providerId="ADAL" clId="{DC4B1411-D2AC-344A-92C2-00A01F157A40}" dt="2021-10-26T03:52:58.771" v="92" actId="27636"/>
        <pc:sldMkLst>
          <pc:docMk/>
          <pc:sldMk cId="396813520" sldId="2020"/>
        </pc:sldMkLst>
      </pc:sldChg>
      <pc:sldChg chg="modSp">
        <pc:chgData name="Jure Leskovec" userId="c3375773-ce7f-444d-a7c6-e358fb579a72" providerId="ADAL" clId="{DC4B1411-D2AC-344A-92C2-00A01F157A40}" dt="2021-10-26T03:53:21.608" v="105"/>
        <pc:sldMkLst>
          <pc:docMk/>
          <pc:sldMk cId="569875932" sldId="2021"/>
        </pc:sldMkLst>
      </pc:sldChg>
      <pc:sldChg chg="modSp">
        <pc:chgData name="Jure Leskovec" userId="c3375773-ce7f-444d-a7c6-e358fb579a72" providerId="ADAL" clId="{DC4B1411-D2AC-344A-92C2-00A01F157A40}" dt="2021-10-26T03:53:25.428" v="106"/>
        <pc:sldMkLst>
          <pc:docMk/>
          <pc:sldMk cId="3292695441" sldId="2022"/>
        </pc:sldMkLst>
      </pc:sldChg>
      <pc:sldChg chg="modSp">
        <pc:chgData name="Jure Leskovec" userId="c3375773-ce7f-444d-a7c6-e358fb579a72" providerId="ADAL" clId="{DC4B1411-D2AC-344A-92C2-00A01F157A40}" dt="2021-10-26T03:54:06.331" v="128"/>
        <pc:sldMkLst>
          <pc:docMk/>
          <pc:sldMk cId="3153163399" sldId="2023"/>
        </pc:sldMkLst>
      </pc:sldChg>
      <pc:sldChg chg="modSp mod">
        <pc:chgData name="Jure Leskovec" userId="c3375773-ce7f-444d-a7c6-e358fb579a72" providerId="ADAL" clId="{DC4B1411-D2AC-344A-92C2-00A01F157A40}" dt="2021-10-26T04:04:49.292" v="175" actId="20577"/>
        <pc:sldMkLst>
          <pc:docMk/>
          <pc:sldMk cId="4287663798" sldId="2024"/>
        </pc:sldMkLst>
      </pc:sldChg>
      <pc:sldChg chg="modSp mod">
        <pc:chgData name="Jure Leskovec" userId="c3375773-ce7f-444d-a7c6-e358fb579a72" providerId="ADAL" clId="{DC4B1411-D2AC-344A-92C2-00A01F157A40}" dt="2021-10-26T04:04:54.676" v="180"/>
        <pc:sldMkLst>
          <pc:docMk/>
          <pc:sldMk cId="1593467775" sldId="2025"/>
        </pc:sldMkLst>
      </pc:sldChg>
      <pc:sldChg chg="delSp modSp mod">
        <pc:chgData name="Jure Leskovec" userId="c3375773-ce7f-444d-a7c6-e358fb579a72" providerId="ADAL" clId="{DC4B1411-D2AC-344A-92C2-00A01F157A40}" dt="2021-10-26T04:07:32.891" v="258" actId="1035"/>
        <pc:sldMkLst>
          <pc:docMk/>
          <pc:sldMk cId="3506083844" sldId="2027"/>
        </pc:sldMkLst>
      </pc:sldChg>
      <pc:sldChg chg="modSp mod">
        <pc:chgData name="Jure Leskovec" userId="c3375773-ce7f-444d-a7c6-e358fb579a72" providerId="ADAL" clId="{DC4B1411-D2AC-344A-92C2-00A01F157A40}" dt="2021-10-26T04:06:09.296" v="208" actId="20577"/>
        <pc:sldMkLst>
          <pc:docMk/>
          <pc:sldMk cId="3094571271" sldId="2031"/>
        </pc:sldMkLst>
      </pc:sldChg>
      <pc:sldChg chg="modSp mod">
        <pc:chgData name="Jure Leskovec" userId="c3375773-ce7f-444d-a7c6-e358fb579a72" providerId="ADAL" clId="{DC4B1411-D2AC-344A-92C2-00A01F157A40}" dt="2021-10-26T04:06:35.902" v="220" actId="20577"/>
        <pc:sldMkLst>
          <pc:docMk/>
          <pc:sldMk cId="1226338043" sldId="2032"/>
        </pc:sldMkLst>
      </pc:sldChg>
      <pc:sldChg chg="modSp mod">
        <pc:chgData name="Jure Leskovec" userId="c3375773-ce7f-444d-a7c6-e358fb579a72" providerId="ADAL" clId="{DC4B1411-D2AC-344A-92C2-00A01F157A40}" dt="2021-10-26T04:06:17.051" v="212" actId="20577"/>
        <pc:sldMkLst>
          <pc:docMk/>
          <pc:sldMk cId="2277424710" sldId="2033"/>
        </pc:sldMkLst>
      </pc:sldChg>
      <pc:sldChg chg="modSp mod">
        <pc:chgData name="Jure Leskovec" userId="c3375773-ce7f-444d-a7c6-e358fb579a72" providerId="ADAL" clId="{DC4B1411-D2AC-344A-92C2-00A01F157A40}" dt="2021-10-26T04:06:28.116" v="217" actId="20577"/>
        <pc:sldMkLst>
          <pc:docMk/>
          <pc:sldMk cId="486147604" sldId="2034"/>
        </pc:sldMkLst>
      </pc:sldChg>
      <pc:sldChg chg="modSp mod">
        <pc:chgData name="Jure Leskovec" userId="c3375773-ce7f-444d-a7c6-e358fb579a72" providerId="ADAL" clId="{DC4B1411-D2AC-344A-92C2-00A01F157A40}" dt="2021-10-26T04:06:58.332" v="239" actId="20577"/>
        <pc:sldMkLst>
          <pc:docMk/>
          <pc:sldMk cId="3920775710" sldId="2035"/>
        </pc:sldMkLst>
      </pc:sldChg>
      <pc:sldChg chg="modSp">
        <pc:chgData name="Jure Leskovec" userId="c3375773-ce7f-444d-a7c6-e358fb579a72" providerId="ADAL" clId="{DC4B1411-D2AC-344A-92C2-00A01F157A40}" dt="2021-10-26T04:17:40.505" v="337" actId="5793"/>
        <pc:sldMkLst>
          <pc:docMk/>
          <pc:sldMk cId="3165330276" sldId="2037"/>
        </pc:sldMkLst>
      </pc:sldChg>
      <pc:sldChg chg="modSp mod">
        <pc:chgData name="Jure Leskovec" userId="c3375773-ce7f-444d-a7c6-e358fb579a72" providerId="ADAL" clId="{DC4B1411-D2AC-344A-92C2-00A01F157A40}" dt="2021-10-26T03:54:01.407" v="127" actId="14100"/>
        <pc:sldMkLst>
          <pc:docMk/>
          <pc:sldMk cId="2482149594" sldId="2053"/>
        </pc:sldMkLst>
      </pc:sldChg>
      <pc:sldChg chg="modSp mod">
        <pc:chgData name="Jure Leskovec" userId="c3375773-ce7f-444d-a7c6-e358fb579a72" providerId="ADAL" clId="{DC4B1411-D2AC-344A-92C2-00A01F157A40}" dt="2021-10-26T03:54:34.157" v="130" actId="115"/>
        <pc:sldMkLst>
          <pc:docMk/>
          <pc:sldMk cId="3286754662" sldId="2054"/>
        </pc:sldMkLst>
      </pc:sldChg>
      <pc:sldChg chg="new del">
        <pc:chgData name="Jure Leskovec" userId="c3375773-ce7f-444d-a7c6-e358fb579a72" providerId="ADAL" clId="{DC4B1411-D2AC-344A-92C2-00A01F157A40}" dt="2021-10-26T04:08:44.483" v="262" actId="2696"/>
        <pc:sldMkLst>
          <pc:docMk/>
          <pc:sldMk cId="207435041" sldId="2056"/>
        </pc:sldMkLst>
      </pc:sldChg>
      <pc:sldChg chg="modSp add mod">
        <pc:chgData name="Jure Leskovec" userId="c3375773-ce7f-444d-a7c6-e358fb579a72" providerId="ADAL" clId="{DC4B1411-D2AC-344A-92C2-00A01F157A40}" dt="2021-10-26T04:19:41.072" v="354" actId="20577"/>
        <pc:sldMkLst>
          <pc:docMk/>
          <pc:sldMk cId="3519071863" sldId="2056"/>
        </pc:sldMkLst>
      </pc:sldChg>
      <pc:sldChg chg="modSp add mod">
        <pc:chgData name="Jure Leskovec" userId="c3375773-ce7f-444d-a7c6-e358fb579a72" providerId="ADAL" clId="{DC4B1411-D2AC-344A-92C2-00A01F157A40}" dt="2021-10-26T04:19:57.421" v="366" actId="20577"/>
        <pc:sldMkLst>
          <pc:docMk/>
          <pc:sldMk cId="1241595882" sldId="2057"/>
        </pc:sldMkLst>
      </pc:sldChg>
      <pc:sldChg chg="addSp delSp modSp add mod">
        <pc:chgData name="Jure Leskovec" userId="c3375773-ce7f-444d-a7c6-e358fb579a72" providerId="ADAL" clId="{DC4B1411-D2AC-344A-92C2-00A01F157A40}" dt="2021-10-27T00:01:33.235" v="1191" actId="20577"/>
        <pc:sldMkLst>
          <pc:docMk/>
          <pc:sldMk cId="817706001" sldId="2058"/>
        </pc:sldMkLst>
      </pc:sldChg>
    </pc:docChg>
  </pc:docChgLst>
  <pc:docChgLst>
    <pc:chgData name="Zecheng Zhang" userId="4156b766-e998-44cc-83e7-6b9e604999e3" providerId="ADAL" clId="{7FA74FA2-4ACB-924E-9E79-CE51E5DFBCE5}"/>
    <pc:docChg chg="undo custSel addSld delSld modSld">
      <pc:chgData name="Zecheng Zhang" userId="4156b766-e998-44cc-83e7-6b9e604999e3" providerId="ADAL" clId="{7FA74FA2-4ACB-924E-9E79-CE51E5DFBCE5}" dt="2021-02-11T02:52:37.122" v="1312" actId="729"/>
      <pc:docMkLst>
        <pc:docMk/>
      </pc:docMkLst>
      <pc:sldChg chg="addSp delSp modSp mod">
        <pc:chgData name="Zecheng Zhang" userId="4156b766-e998-44cc-83e7-6b9e604999e3" providerId="ADAL" clId="{7FA74FA2-4ACB-924E-9E79-CE51E5DFBCE5}" dt="2021-02-10T05:29:03.938" v="476" actId="478"/>
        <pc:sldMkLst>
          <pc:docMk/>
          <pc:sldMk cId="1437333780" sldId="406"/>
        </pc:sldMkLst>
      </pc:sldChg>
      <pc:sldChg chg="addSp modSp mod modShow">
        <pc:chgData name="Zecheng Zhang" userId="4156b766-e998-44cc-83e7-6b9e604999e3" providerId="ADAL" clId="{7FA74FA2-4ACB-924E-9E79-CE51E5DFBCE5}" dt="2021-02-11T01:55:24.804" v="1302" actId="729"/>
        <pc:sldMkLst>
          <pc:docMk/>
          <pc:sldMk cId="1434328833" sldId="757"/>
        </pc:sldMkLst>
      </pc:sldChg>
      <pc:sldChg chg="addSp delSp modSp mod">
        <pc:chgData name="Zecheng Zhang" userId="4156b766-e998-44cc-83e7-6b9e604999e3" providerId="ADAL" clId="{7FA74FA2-4ACB-924E-9E79-CE51E5DFBCE5}" dt="2021-02-11T01:51:36.045" v="1299" actId="478"/>
        <pc:sldMkLst>
          <pc:docMk/>
          <pc:sldMk cId="2725183285" sldId="758"/>
        </pc:sldMkLst>
      </pc:sldChg>
      <pc:sldChg chg="modSp del mod">
        <pc:chgData name="Zecheng Zhang" userId="4156b766-e998-44cc-83e7-6b9e604999e3" providerId="ADAL" clId="{7FA74FA2-4ACB-924E-9E79-CE51E5DFBCE5}" dt="2021-02-11T01:09:54.010" v="840" actId="2696"/>
        <pc:sldMkLst>
          <pc:docMk/>
          <pc:sldMk cId="3857827037" sldId="759"/>
        </pc:sldMkLst>
      </pc:sldChg>
      <pc:sldChg chg="delSp modSp mod">
        <pc:chgData name="Zecheng Zhang" userId="4156b766-e998-44cc-83e7-6b9e604999e3" providerId="ADAL" clId="{7FA74FA2-4ACB-924E-9E79-CE51E5DFBCE5}" dt="2021-02-11T01:54:55.954" v="1301" actId="478"/>
        <pc:sldMkLst>
          <pc:docMk/>
          <pc:sldMk cId="268342245" sldId="762"/>
        </pc:sldMkLst>
      </pc:sldChg>
      <pc:sldChg chg="modSp mod modShow">
        <pc:chgData name="Zecheng Zhang" userId="4156b766-e998-44cc-83e7-6b9e604999e3" providerId="ADAL" clId="{7FA74FA2-4ACB-924E-9E79-CE51E5DFBCE5}" dt="2021-02-11T02:52:37.122" v="1312" actId="729"/>
        <pc:sldMkLst>
          <pc:docMk/>
          <pc:sldMk cId="202760735" sldId="812"/>
        </pc:sldMkLst>
      </pc:sldChg>
      <pc:sldChg chg="modSp mod">
        <pc:chgData name="Zecheng Zhang" userId="4156b766-e998-44cc-83e7-6b9e604999e3" providerId="ADAL" clId="{7FA74FA2-4ACB-924E-9E79-CE51E5DFBCE5}" dt="2021-02-09T20:19:39.308" v="474" actId="20577"/>
        <pc:sldMkLst>
          <pc:docMk/>
          <pc:sldMk cId="1589117859" sldId="973"/>
        </pc:sldMkLst>
      </pc:sldChg>
      <pc:sldChg chg="modSp mod">
        <pc:chgData name="Zecheng Zhang" userId="4156b766-e998-44cc-83e7-6b9e604999e3" providerId="ADAL" clId="{7FA74FA2-4ACB-924E-9E79-CE51E5DFBCE5}" dt="2021-02-10T05:28:31.121" v="475" actId="14100"/>
        <pc:sldMkLst>
          <pc:docMk/>
          <pc:sldMk cId="1006390148" sldId="1654"/>
        </pc:sldMkLst>
      </pc:sldChg>
      <pc:sldChg chg="addSp modSp mod">
        <pc:chgData name="Zecheng Zhang" userId="4156b766-e998-44cc-83e7-6b9e604999e3" providerId="ADAL" clId="{7FA74FA2-4ACB-924E-9E79-CE51E5DFBCE5}" dt="2021-02-10T06:09:42.072" v="597"/>
        <pc:sldMkLst>
          <pc:docMk/>
          <pc:sldMk cId="263159763" sldId="1777"/>
        </pc:sldMkLst>
      </pc:sldChg>
      <pc:sldChg chg="modSp">
        <pc:chgData name="Zecheng Zhang" userId="4156b766-e998-44cc-83e7-6b9e604999e3" providerId="ADAL" clId="{7FA74FA2-4ACB-924E-9E79-CE51E5DFBCE5}" dt="2021-02-10T05:30:55.471" v="479" actId="166"/>
        <pc:sldMkLst>
          <pc:docMk/>
          <pc:sldMk cId="2201860293" sldId="1780"/>
        </pc:sldMkLst>
      </pc:sldChg>
      <pc:sldChg chg="addSp delSp modSp mod">
        <pc:chgData name="Zecheng Zhang" userId="4156b766-e998-44cc-83e7-6b9e604999e3" providerId="ADAL" clId="{7FA74FA2-4ACB-924E-9E79-CE51E5DFBCE5}" dt="2021-02-07T06:21:48.110" v="455" actId="255"/>
        <pc:sldMkLst>
          <pc:docMk/>
          <pc:sldMk cId="3000673541" sldId="1782"/>
        </pc:sldMkLst>
      </pc:sldChg>
      <pc:sldChg chg="modSp mod">
        <pc:chgData name="Zecheng Zhang" userId="4156b766-e998-44cc-83e7-6b9e604999e3" providerId="ADAL" clId="{7FA74FA2-4ACB-924E-9E79-CE51E5DFBCE5}" dt="2021-02-08T02:11:35.493" v="461" actId="1076"/>
        <pc:sldMkLst>
          <pc:docMk/>
          <pc:sldMk cId="243603536" sldId="1783"/>
        </pc:sldMkLst>
      </pc:sldChg>
      <pc:sldChg chg="modSp">
        <pc:chgData name="Zecheng Zhang" userId="4156b766-e998-44cc-83e7-6b9e604999e3" providerId="ADAL" clId="{7FA74FA2-4ACB-924E-9E79-CE51E5DFBCE5}" dt="2021-02-10T05:31:46.328" v="486" actId="166"/>
        <pc:sldMkLst>
          <pc:docMk/>
          <pc:sldMk cId="778877517" sldId="1789"/>
        </pc:sldMkLst>
      </pc:sldChg>
      <pc:sldChg chg="modSp mod">
        <pc:chgData name="Zecheng Zhang" userId="4156b766-e998-44cc-83e7-6b9e604999e3" providerId="ADAL" clId="{7FA74FA2-4ACB-924E-9E79-CE51E5DFBCE5}" dt="2021-02-10T05:35:59.097" v="522" actId="14100"/>
        <pc:sldMkLst>
          <pc:docMk/>
          <pc:sldMk cId="3513096967" sldId="1790"/>
        </pc:sldMkLst>
      </pc:sldChg>
      <pc:sldChg chg="modSp mod">
        <pc:chgData name="Zecheng Zhang" userId="4156b766-e998-44cc-83e7-6b9e604999e3" providerId="ADAL" clId="{7FA74FA2-4ACB-924E-9E79-CE51E5DFBCE5}" dt="2021-02-10T05:37:20.783" v="523" actId="1076"/>
        <pc:sldMkLst>
          <pc:docMk/>
          <pc:sldMk cId="32967307" sldId="1796"/>
        </pc:sldMkLst>
      </pc:sldChg>
      <pc:sldChg chg="modSp">
        <pc:chgData name="Zecheng Zhang" userId="4156b766-e998-44cc-83e7-6b9e604999e3" providerId="ADAL" clId="{7FA74FA2-4ACB-924E-9E79-CE51E5DFBCE5}" dt="2021-02-10T06:08:56.767" v="596" actId="20577"/>
        <pc:sldMkLst>
          <pc:docMk/>
          <pc:sldMk cId="2883708281" sldId="1797"/>
        </pc:sldMkLst>
      </pc:sldChg>
      <pc:sldChg chg="addSp delSp modSp mod">
        <pc:chgData name="Zecheng Zhang" userId="4156b766-e998-44cc-83e7-6b9e604999e3" providerId="ADAL" clId="{7FA74FA2-4ACB-924E-9E79-CE51E5DFBCE5}" dt="2021-02-10T06:10:49.386" v="599" actId="113"/>
        <pc:sldMkLst>
          <pc:docMk/>
          <pc:sldMk cId="3950710855" sldId="1800"/>
        </pc:sldMkLst>
      </pc:sldChg>
      <pc:sldChg chg="modSp mod">
        <pc:chgData name="Zecheng Zhang" userId="4156b766-e998-44cc-83e7-6b9e604999e3" providerId="ADAL" clId="{7FA74FA2-4ACB-924E-9E79-CE51E5DFBCE5}" dt="2021-02-10T06:45:39.638" v="653"/>
        <pc:sldMkLst>
          <pc:docMk/>
          <pc:sldMk cId="774168048" sldId="1802"/>
        </pc:sldMkLst>
      </pc:sldChg>
      <pc:sldChg chg="delSp mod">
        <pc:chgData name="Zecheng Zhang" userId="4156b766-e998-44cc-83e7-6b9e604999e3" providerId="ADAL" clId="{7FA74FA2-4ACB-924E-9E79-CE51E5DFBCE5}" dt="2021-02-10T06:42:27.404" v="640" actId="478"/>
        <pc:sldMkLst>
          <pc:docMk/>
          <pc:sldMk cId="266227550" sldId="1804"/>
        </pc:sldMkLst>
      </pc:sldChg>
      <pc:sldChg chg="modSp">
        <pc:chgData name="Zecheng Zhang" userId="4156b766-e998-44cc-83e7-6b9e604999e3" providerId="ADAL" clId="{7FA74FA2-4ACB-924E-9E79-CE51E5DFBCE5}" dt="2021-02-10T06:45:25.802" v="651"/>
        <pc:sldMkLst>
          <pc:docMk/>
          <pc:sldMk cId="3459492163" sldId="1809"/>
        </pc:sldMkLst>
      </pc:sldChg>
      <pc:sldChg chg="modSp mod">
        <pc:chgData name="Zecheng Zhang" userId="4156b766-e998-44cc-83e7-6b9e604999e3" providerId="ADAL" clId="{7FA74FA2-4ACB-924E-9E79-CE51E5DFBCE5}" dt="2021-02-10T06:41:18.374" v="633" actId="20577"/>
        <pc:sldMkLst>
          <pc:docMk/>
          <pc:sldMk cId="2981645581" sldId="1810"/>
        </pc:sldMkLst>
      </pc:sldChg>
      <pc:sldChg chg="modSp mod">
        <pc:chgData name="Zecheng Zhang" userId="4156b766-e998-44cc-83e7-6b9e604999e3" providerId="ADAL" clId="{7FA74FA2-4ACB-924E-9E79-CE51E5DFBCE5}" dt="2021-02-10T06:38:05.503" v="622" actId="207"/>
        <pc:sldMkLst>
          <pc:docMk/>
          <pc:sldMk cId="26257758" sldId="1813"/>
        </pc:sldMkLst>
      </pc:sldChg>
      <pc:sldChg chg="modSp mod">
        <pc:chgData name="Zecheng Zhang" userId="4156b766-e998-44cc-83e7-6b9e604999e3" providerId="ADAL" clId="{7FA74FA2-4ACB-924E-9E79-CE51E5DFBCE5}" dt="2021-02-10T06:42:21.460" v="639" actId="20577"/>
        <pc:sldMkLst>
          <pc:docMk/>
          <pc:sldMk cId="3201002990" sldId="1814"/>
        </pc:sldMkLst>
      </pc:sldChg>
      <pc:sldChg chg="modSp mod">
        <pc:chgData name="Zecheng Zhang" userId="4156b766-e998-44cc-83e7-6b9e604999e3" providerId="ADAL" clId="{7FA74FA2-4ACB-924E-9E79-CE51E5DFBCE5}" dt="2021-02-10T06:44:02.456" v="643" actId="1076"/>
        <pc:sldMkLst>
          <pc:docMk/>
          <pc:sldMk cId="4106288749" sldId="1818"/>
        </pc:sldMkLst>
      </pc:sldChg>
      <pc:sldChg chg="addSp modSp">
        <pc:chgData name="Zecheng Zhang" userId="4156b766-e998-44cc-83e7-6b9e604999e3" providerId="ADAL" clId="{7FA74FA2-4ACB-924E-9E79-CE51E5DFBCE5}" dt="2021-02-10T06:46:40.023" v="654"/>
        <pc:sldMkLst>
          <pc:docMk/>
          <pc:sldMk cId="3663892325" sldId="1820"/>
        </pc:sldMkLst>
      </pc:sldChg>
      <pc:sldChg chg="modSp mod">
        <pc:chgData name="Zecheng Zhang" userId="4156b766-e998-44cc-83e7-6b9e604999e3" providerId="ADAL" clId="{7FA74FA2-4ACB-924E-9E79-CE51E5DFBCE5}" dt="2021-02-10T06:59:09.262" v="663" actId="207"/>
        <pc:sldMkLst>
          <pc:docMk/>
          <pc:sldMk cId="3547265565" sldId="1823"/>
        </pc:sldMkLst>
      </pc:sldChg>
      <pc:sldChg chg="addSp modSp">
        <pc:chgData name="Zecheng Zhang" userId="4156b766-e998-44cc-83e7-6b9e604999e3" providerId="ADAL" clId="{7FA74FA2-4ACB-924E-9E79-CE51E5DFBCE5}" dt="2021-02-10T07:00:55.325" v="665" actId="20577"/>
        <pc:sldMkLst>
          <pc:docMk/>
          <pc:sldMk cId="2076059900" sldId="1827"/>
        </pc:sldMkLst>
      </pc:sldChg>
      <pc:sldChg chg="modSp mod">
        <pc:chgData name="Zecheng Zhang" userId="4156b766-e998-44cc-83e7-6b9e604999e3" providerId="ADAL" clId="{7FA74FA2-4ACB-924E-9E79-CE51E5DFBCE5}" dt="2021-02-10T07:07:28.763" v="673" actId="14100"/>
        <pc:sldMkLst>
          <pc:docMk/>
          <pc:sldMk cId="1207516528" sldId="1832"/>
        </pc:sldMkLst>
      </pc:sldChg>
      <pc:sldChg chg="modSp">
        <pc:chgData name="Zecheng Zhang" userId="4156b766-e998-44cc-83e7-6b9e604999e3" providerId="ADAL" clId="{7FA74FA2-4ACB-924E-9E79-CE51E5DFBCE5}" dt="2021-02-10T07:02:21.453" v="672" actId="20577"/>
        <pc:sldMkLst>
          <pc:docMk/>
          <pc:sldMk cId="2390186618" sldId="1839"/>
        </pc:sldMkLst>
      </pc:sldChg>
      <pc:sldChg chg="addSp delSp modSp add mod">
        <pc:chgData name="Zecheng Zhang" userId="4156b766-e998-44cc-83e7-6b9e604999e3" providerId="ADAL" clId="{7FA74FA2-4ACB-924E-9E79-CE51E5DFBCE5}" dt="2021-02-11T01:16:36.827" v="862" actId="1076"/>
        <pc:sldMkLst>
          <pc:docMk/>
          <pc:sldMk cId="1714524807" sldId="1844"/>
        </pc:sldMkLst>
      </pc:sldChg>
      <pc:sldChg chg="addSp delSp modSp add del mod">
        <pc:chgData name="Zecheng Zhang" userId="4156b766-e998-44cc-83e7-6b9e604999e3" providerId="ADAL" clId="{7FA74FA2-4ACB-924E-9E79-CE51E5DFBCE5}" dt="2021-02-10T08:32:55.293" v="801" actId="2696"/>
        <pc:sldMkLst>
          <pc:docMk/>
          <pc:sldMk cId="849774389" sldId="1845"/>
        </pc:sldMkLst>
      </pc:sldChg>
      <pc:sldChg chg="add del">
        <pc:chgData name="Zecheng Zhang" userId="4156b766-e998-44cc-83e7-6b9e604999e3" providerId="ADAL" clId="{7FA74FA2-4ACB-924E-9E79-CE51E5DFBCE5}" dt="2021-02-10T08:28:24.783" v="685"/>
        <pc:sldMkLst>
          <pc:docMk/>
          <pc:sldMk cId="2690406241" sldId="1845"/>
        </pc:sldMkLst>
      </pc:sldChg>
      <pc:sldChg chg="addSp delSp modSp add mod">
        <pc:chgData name="Zecheng Zhang" userId="4156b766-e998-44cc-83e7-6b9e604999e3" providerId="ADAL" clId="{7FA74FA2-4ACB-924E-9E79-CE51E5DFBCE5}" dt="2021-02-10T08:36:01.678" v="827" actId="1076"/>
        <pc:sldMkLst>
          <pc:docMk/>
          <pc:sldMk cId="1224648469" sldId="1846"/>
        </pc:sldMkLst>
      </pc:sldChg>
      <pc:sldChg chg="addSp delSp modSp add mod">
        <pc:chgData name="Zecheng Zhang" userId="4156b766-e998-44cc-83e7-6b9e604999e3" providerId="ADAL" clId="{7FA74FA2-4ACB-924E-9E79-CE51E5DFBCE5}" dt="2021-02-11T01:21:42.772" v="1066" actId="20577"/>
        <pc:sldMkLst>
          <pc:docMk/>
          <pc:sldMk cId="3478164320" sldId="1870"/>
        </pc:sldMkLst>
      </pc:sldChg>
      <pc:sldChg chg="addSp delSp modSp add mod">
        <pc:chgData name="Zecheng Zhang" userId="4156b766-e998-44cc-83e7-6b9e604999e3" providerId="ADAL" clId="{7FA74FA2-4ACB-924E-9E79-CE51E5DFBCE5}" dt="2021-02-11T02:51:40.219" v="1311" actId="1076"/>
        <pc:sldMkLst>
          <pc:docMk/>
          <pc:sldMk cId="564912375" sldId="1872"/>
        </pc:sldMkLst>
      </pc:sldChg>
    </pc:docChg>
  </pc:docChgLst>
  <pc:docChgLst>
    <pc:chgData name="Rex Ying" userId="c1aafaac-fe30-43a8-b002-cbb5e18a35eb" providerId="ADAL" clId="{280ACBED-913D-45CC-B8C1-BC8F6E7FC52A}"/>
    <pc:docChg chg="undo redo custSel addSld delSld modSld sldOrd">
      <pc:chgData name="Rex Ying" userId="c1aafaac-fe30-43a8-b002-cbb5e18a35eb" providerId="ADAL" clId="{280ACBED-913D-45CC-B8C1-BC8F6E7FC52A}" dt="2021-01-16T02:51:39.967" v="3581" actId="20577"/>
      <pc:docMkLst>
        <pc:docMk/>
      </pc:docMkLst>
      <pc:sldChg chg="modSp mod">
        <pc:chgData name="Rex Ying" userId="c1aafaac-fe30-43a8-b002-cbb5e18a35eb" providerId="ADAL" clId="{280ACBED-913D-45CC-B8C1-BC8F6E7FC52A}" dt="2021-01-14T23:44:32.468" v="341" actId="255"/>
        <pc:sldMkLst>
          <pc:docMk/>
          <pc:sldMk cId="0" sldId="256"/>
        </pc:sldMkLst>
      </pc:sldChg>
      <pc:sldChg chg="modSp mod">
        <pc:chgData name="Rex Ying" userId="c1aafaac-fe30-43a8-b002-cbb5e18a35eb" providerId="ADAL" clId="{280ACBED-913D-45CC-B8C1-BC8F6E7FC52A}" dt="2021-01-14T23:48:09.047" v="417" actId="20577"/>
        <pc:sldMkLst>
          <pc:docMk/>
          <pc:sldMk cId="1663106656" sldId="304"/>
        </pc:sldMkLst>
      </pc:sldChg>
      <pc:sldChg chg="modSp del">
        <pc:chgData name="Rex Ying" userId="c1aafaac-fe30-43a8-b002-cbb5e18a35eb" providerId="ADAL" clId="{280ACBED-913D-45CC-B8C1-BC8F6E7FC52A}" dt="2021-01-14T05:51:03.373" v="338" actId="47"/>
        <pc:sldMkLst>
          <pc:docMk/>
          <pc:sldMk cId="2905127169" sldId="305"/>
        </pc:sldMkLst>
      </pc:sldChg>
      <pc:sldChg chg="delSp mod">
        <pc:chgData name="Rex Ying" userId="c1aafaac-fe30-43a8-b002-cbb5e18a35eb" providerId="ADAL" clId="{280ACBED-913D-45CC-B8C1-BC8F6E7FC52A}" dt="2021-01-15T00:04:05.677" v="430" actId="478"/>
        <pc:sldMkLst>
          <pc:docMk/>
          <pc:sldMk cId="2948670974" sldId="842"/>
        </pc:sldMkLst>
      </pc:sldChg>
      <pc:sldChg chg="modSp mod">
        <pc:chgData name="Rex Ying" userId="c1aafaac-fe30-43a8-b002-cbb5e18a35eb" providerId="ADAL" clId="{280ACBED-913D-45CC-B8C1-BC8F6E7FC52A}" dt="2021-01-15T00:07:58.050" v="741" actId="20577"/>
        <pc:sldMkLst>
          <pc:docMk/>
          <pc:sldMk cId="518718575" sldId="843"/>
        </pc:sldMkLst>
      </pc:sldChg>
      <pc:sldChg chg="modSp mod">
        <pc:chgData name="Rex Ying" userId="c1aafaac-fe30-43a8-b002-cbb5e18a35eb" providerId="ADAL" clId="{280ACBED-913D-45CC-B8C1-BC8F6E7FC52A}" dt="2021-01-16T02:51:39.967" v="3581" actId="20577"/>
        <pc:sldMkLst>
          <pc:docMk/>
          <pc:sldMk cId="2162979259" sldId="864"/>
        </pc:sldMkLst>
      </pc:sldChg>
      <pc:sldChg chg="addSp delSp modSp mod">
        <pc:chgData name="Rex Ying" userId="c1aafaac-fe30-43a8-b002-cbb5e18a35eb" providerId="ADAL" clId="{280ACBED-913D-45CC-B8C1-BC8F6E7FC52A}" dt="2021-01-14T23:49:18.619" v="429" actId="20577"/>
        <pc:sldMkLst>
          <pc:docMk/>
          <pc:sldMk cId="1471544377" sldId="870"/>
        </pc:sldMkLst>
      </pc:sldChg>
      <pc:sldChg chg="addSp modSp mod">
        <pc:chgData name="Rex Ying" userId="c1aafaac-fe30-43a8-b002-cbb5e18a35eb" providerId="ADAL" clId="{280ACBED-913D-45CC-B8C1-BC8F6E7FC52A}" dt="2021-01-14T05:50:51.019" v="337" actId="1076"/>
        <pc:sldMkLst>
          <pc:docMk/>
          <pc:sldMk cId="2409348651" sldId="871"/>
        </pc:sldMkLst>
      </pc:sldChg>
      <pc:sldChg chg="modSp mod">
        <pc:chgData name="Rex Ying" userId="c1aafaac-fe30-43a8-b002-cbb5e18a35eb" providerId="ADAL" clId="{280ACBED-913D-45CC-B8C1-BC8F6E7FC52A}" dt="2021-01-15T00:13:49.525" v="867"/>
        <pc:sldMkLst>
          <pc:docMk/>
          <pc:sldMk cId="3916996209" sldId="878"/>
        </pc:sldMkLst>
      </pc:sldChg>
      <pc:sldChg chg="modSp mod">
        <pc:chgData name="Rex Ying" userId="c1aafaac-fe30-43a8-b002-cbb5e18a35eb" providerId="ADAL" clId="{280ACBED-913D-45CC-B8C1-BC8F6E7FC52A}" dt="2021-01-15T00:37:35.724" v="1894" actId="20577"/>
        <pc:sldMkLst>
          <pc:docMk/>
          <pc:sldMk cId="1064233828" sldId="880"/>
        </pc:sldMkLst>
      </pc:sldChg>
      <pc:sldChg chg="modSp mod">
        <pc:chgData name="Rex Ying" userId="c1aafaac-fe30-43a8-b002-cbb5e18a35eb" providerId="ADAL" clId="{280ACBED-913D-45CC-B8C1-BC8F6E7FC52A}" dt="2021-01-15T00:36:18.063" v="1820" actId="20577"/>
        <pc:sldMkLst>
          <pc:docMk/>
          <pc:sldMk cId="1145971131" sldId="881"/>
        </pc:sldMkLst>
      </pc:sldChg>
      <pc:sldChg chg="del">
        <pc:chgData name="Rex Ying" userId="c1aafaac-fe30-43a8-b002-cbb5e18a35eb" providerId="ADAL" clId="{280ACBED-913D-45CC-B8C1-BC8F6E7FC52A}" dt="2021-01-15T01:25:37.719" v="3223" actId="47"/>
        <pc:sldMkLst>
          <pc:docMk/>
          <pc:sldMk cId="3951332384" sldId="899"/>
        </pc:sldMkLst>
      </pc:sldChg>
      <pc:sldChg chg="modSp mod">
        <pc:chgData name="Rex Ying" userId="c1aafaac-fe30-43a8-b002-cbb5e18a35eb" providerId="ADAL" clId="{280ACBED-913D-45CC-B8C1-BC8F6E7FC52A}" dt="2021-01-15T00:15:17.990" v="870" actId="14100"/>
        <pc:sldMkLst>
          <pc:docMk/>
          <pc:sldMk cId="456336844" sldId="1410"/>
        </pc:sldMkLst>
      </pc:sldChg>
      <pc:sldChg chg="addSp delSp modSp mod">
        <pc:chgData name="Rex Ying" userId="c1aafaac-fe30-43a8-b002-cbb5e18a35eb" providerId="ADAL" clId="{280ACBED-913D-45CC-B8C1-BC8F6E7FC52A}" dt="2021-01-15T00:41:47.702" v="1919" actId="113"/>
        <pc:sldMkLst>
          <pc:docMk/>
          <pc:sldMk cId="463259699" sldId="1437"/>
        </pc:sldMkLst>
      </pc:sldChg>
      <pc:sldChg chg="modSp mod">
        <pc:chgData name="Rex Ying" userId="c1aafaac-fe30-43a8-b002-cbb5e18a35eb" providerId="ADAL" clId="{280ACBED-913D-45CC-B8C1-BC8F6E7FC52A}" dt="2021-01-15T00:51:04.038" v="2460" actId="1076"/>
        <pc:sldMkLst>
          <pc:docMk/>
          <pc:sldMk cId="885510600" sldId="1438"/>
        </pc:sldMkLst>
      </pc:sldChg>
      <pc:sldChg chg="modSp mod">
        <pc:chgData name="Rex Ying" userId="c1aafaac-fe30-43a8-b002-cbb5e18a35eb" providerId="ADAL" clId="{280ACBED-913D-45CC-B8C1-BC8F6E7FC52A}" dt="2021-01-15T00:38:19.823" v="1909" actId="20577"/>
        <pc:sldMkLst>
          <pc:docMk/>
          <pc:sldMk cId="1392133844" sldId="1439"/>
        </pc:sldMkLst>
      </pc:sldChg>
      <pc:sldChg chg="modSp mod">
        <pc:chgData name="Rex Ying" userId="c1aafaac-fe30-43a8-b002-cbb5e18a35eb" providerId="ADAL" clId="{280ACBED-913D-45CC-B8C1-BC8F6E7FC52A}" dt="2021-01-15T01:03:54.153" v="2506" actId="20577"/>
        <pc:sldMkLst>
          <pc:docMk/>
          <pc:sldMk cId="1539602326" sldId="1441"/>
        </pc:sldMkLst>
      </pc:sldChg>
      <pc:sldChg chg="modSp mod modShow">
        <pc:chgData name="Rex Ying" userId="c1aafaac-fe30-43a8-b002-cbb5e18a35eb" providerId="ADAL" clId="{280ACBED-913D-45CC-B8C1-BC8F6E7FC52A}" dt="2021-01-15T01:03:40.777" v="2489" actId="729"/>
        <pc:sldMkLst>
          <pc:docMk/>
          <pc:sldMk cId="783649486" sldId="1442"/>
        </pc:sldMkLst>
      </pc:sldChg>
      <pc:sldChg chg="delSp modSp mod">
        <pc:chgData name="Rex Ying" userId="c1aafaac-fe30-43a8-b002-cbb5e18a35eb" providerId="ADAL" clId="{280ACBED-913D-45CC-B8C1-BC8F6E7FC52A}" dt="2021-01-15T01:12:34.776" v="2985" actId="6549"/>
        <pc:sldMkLst>
          <pc:docMk/>
          <pc:sldMk cId="714856194" sldId="1445"/>
        </pc:sldMkLst>
      </pc:sldChg>
      <pc:sldChg chg="modSp mod ord modShow">
        <pc:chgData name="Rex Ying" userId="c1aafaac-fe30-43a8-b002-cbb5e18a35eb" providerId="ADAL" clId="{280ACBED-913D-45CC-B8C1-BC8F6E7FC52A}" dt="2021-01-15T01:30:05.768" v="3343" actId="20577"/>
        <pc:sldMkLst>
          <pc:docMk/>
          <pc:sldMk cId="2237062387" sldId="1446"/>
        </pc:sldMkLst>
      </pc:sldChg>
      <pc:sldChg chg="modSp mod">
        <pc:chgData name="Rex Ying" userId="c1aafaac-fe30-43a8-b002-cbb5e18a35eb" providerId="ADAL" clId="{280ACBED-913D-45CC-B8C1-BC8F6E7FC52A}" dt="2021-01-14T23:45:40.312" v="362" actId="20577"/>
        <pc:sldMkLst>
          <pc:docMk/>
          <pc:sldMk cId="1089726264" sldId="1447"/>
        </pc:sldMkLst>
      </pc:sldChg>
      <pc:sldChg chg="modSp mod">
        <pc:chgData name="Rex Ying" userId="c1aafaac-fe30-43a8-b002-cbb5e18a35eb" providerId="ADAL" clId="{280ACBED-913D-45CC-B8C1-BC8F6E7FC52A}" dt="2021-01-15T00:27:39.056" v="1189" actId="207"/>
        <pc:sldMkLst>
          <pc:docMk/>
          <pc:sldMk cId="3753632596" sldId="1448"/>
        </pc:sldMkLst>
      </pc:sldChg>
      <pc:sldChg chg="modSp add mod">
        <pc:chgData name="Rex Ying" userId="c1aafaac-fe30-43a8-b002-cbb5e18a35eb" providerId="ADAL" clId="{280ACBED-913D-45CC-B8C1-BC8F6E7FC52A}" dt="2021-01-15T01:29:05.640" v="3339" actId="207"/>
        <pc:sldMkLst>
          <pc:docMk/>
          <pc:sldMk cId="30159781" sldId="1449"/>
        </pc:sldMkLst>
      </pc:sldChg>
      <pc:sldChg chg="modSp del mod">
        <pc:chgData name="Rex Ying" userId="c1aafaac-fe30-43a8-b002-cbb5e18a35eb" providerId="ADAL" clId="{280ACBED-913D-45CC-B8C1-BC8F6E7FC52A}" dt="2021-01-15T00:25:15.747" v="996" actId="2696"/>
        <pc:sldMkLst>
          <pc:docMk/>
          <pc:sldMk cId="1059613180" sldId="1449"/>
        </pc:sldMkLst>
      </pc:sldChg>
      <pc:sldChg chg="addSp modSp mod">
        <pc:chgData name="Rex Ying" userId="c1aafaac-fe30-43a8-b002-cbb5e18a35eb" providerId="ADAL" clId="{280ACBED-913D-45CC-B8C1-BC8F6E7FC52A}" dt="2021-01-15T00:12:51.556" v="866" actId="113"/>
        <pc:sldMkLst>
          <pc:docMk/>
          <pc:sldMk cId="565536977" sldId="1461"/>
        </pc:sldMkLst>
      </pc:sldChg>
      <pc:sldChg chg="modSp mod">
        <pc:chgData name="Rex Ying" userId="c1aafaac-fe30-43a8-b002-cbb5e18a35eb" providerId="ADAL" clId="{280ACBED-913D-45CC-B8C1-BC8F6E7FC52A}" dt="2021-01-15T00:07:39.026" v="731" actId="20577"/>
        <pc:sldMkLst>
          <pc:docMk/>
          <pc:sldMk cId="4257300447" sldId="1462"/>
        </pc:sldMkLst>
      </pc:sldChg>
      <pc:sldChg chg="new del">
        <pc:chgData name="Rex Ying" userId="c1aafaac-fe30-43a8-b002-cbb5e18a35eb" providerId="ADAL" clId="{280ACBED-913D-45CC-B8C1-BC8F6E7FC52A}" dt="2021-01-15T00:25:48.028" v="1000" actId="47"/>
        <pc:sldMkLst>
          <pc:docMk/>
          <pc:sldMk cId="1884157619" sldId="1463"/>
        </pc:sldMkLst>
      </pc:sldChg>
      <pc:sldChg chg="modSp add mod">
        <pc:chgData name="Rex Ying" userId="c1aafaac-fe30-43a8-b002-cbb5e18a35eb" providerId="ADAL" clId="{280ACBED-913D-45CC-B8C1-BC8F6E7FC52A}" dt="2021-01-15T00:31:03.537" v="1494" actId="20577"/>
        <pc:sldMkLst>
          <pc:docMk/>
          <pc:sldMk cId="3355283474" sldId="1464"/>
        </pc:sldMkLst>
      </pc:sldChg>
      <pc:sldChg chg="addSp modSp new mod">
        <pc:chgData name="Rex Ying" userId="c1aafaac-fe30-43a8-b002-cbb5e18a35eb" providerId="ADAL" clId="{280ACBED-913D-45CC-B8C1-BC8F6E7FC52A}" dt="2021-01-15T00:35:54.102" v="1809" actId="1076"/>
        <pc:sldMkLst>
          <pc:docMk/>
          <pc:sldMk cId="1046751572" sldId="1465"/>
        </pc:sldMkLst>
      </pc:sldChg>
      <pc:sldChg chg="addSp delSp modSp new mod">
        <pc:chgData name="Rex Ying" userId="c1aafaac-fe30-43a8-b002-cbb5e18a35eb" providerId="ADAL" clId="{280ACBED-913D-45CC-B8C1-BC8F6E7FC52A}" dt="2021-01-15T00:50:45.198" v="2458" actId="1076"/>
        <pc:sldMkLst>
          <pc:docMk/>
          <pc:sldMk cId="306618888" sldId="1466"/>
        </pc:sldMkLst>
      </pc:sldChg>
      <pc:sldChg chg="addSp delSp modSp new mod">
        <pc:chgData name="Rex Ying" userId="c1aafaac-fe30-43a8-b002-cbb5e18a35eb" providerId="ADAL" clId="{280ACBED-913D-45CC-B8C1-BC8F6E7FC52A}" dt="2021-01-15T01:38:23.702" v="3580" actId="1076"/>
        <pc:sldMkLst>
          <pc:docMk/>
          <pc:sldMk cId="2994313776" sldId="1467"/>
        </pc:sldMkLst>
      </pc:sldChg>
      <pc:sldChg chg="addSp modSp new mod">
        <pc:chgData name="Rex Ying" userId="c1aafaac-fe30-43a8-b002-cbb5e18a35eb" providerId="ADAL" clId="{280ACBED-913D-45CC-B8C1-BC8F6E7FC52A}" dt="2021-01-15T01:24:39.406" v="3222" actId="1076"/>
        <pc:sldMkLst>
          <pc:docMk/>
          <pc:sldMk cId="394111832" sldId="1468"/>
        </pc:sldMkLst>
      </pc:sldChg>
    </pc:docChg>
  </pc:docChgLst>
  <pc:docChgLst>
    <pc:chgData name="Hongyu Ren" userId="7bc96adf-f21d-4408-bd4b-22f51ba54fed" providerId="ADAL" clId="{104BD4F3-217A-4613-BE1D-EAFF6141F91A}"/>
    <pc:docChg chg="modSld">
      <pc:chgData name="Hongyu Ren" userId="7bc96adf-f21d-4408-bd4b-22f51ba54fed" providerId="ADAL" clId="{104BD4F3-217A-4613-BE1D-EAFF6141F91A}" dt="2021-10-17T02:39:22.364" v="0" actId="1035"/>
      <pc:docMkLst>
        <pc:docMk/>
      </pc:docMkLst>
      <pc:sldChg chg="modSp mod">
        <pc:chgData name="Hongyu Ren" userId="7bc96adf-f21d-4408-bd4b-22f51ba54fed" providerId="ADAL" clId="{104BD4F3-217A-4613-BE1D-EAFF6141F91A}" dt="2021-10-17T02:39:22.364" v="0" actId="1035"/>
        <pc:sldMkLst>
          <pc:docMk/>
          <pc:sldMk cId="3506083844" sldId="2027"/>
        </pc:sldMkLst>
      </pc:sldChg>
    </pc:docChg>
  </pc:docChgLst>
  <pc:docChgLst>
    <pc:chgData name="Jure Leskovec" userId="c3375773-ce7f-444d-a7c6-e358fb579a72" providerId="ADAL" clId="{93A34E9C-86E0-6A45-B128-45420A609E44}"/>
    <pc:docChg chg="custSel addSld modSld">
      <pc:chgData name="Jure Leskovec" userId="c3375773-ce7f-444d-a7c6-e358fb579a72" providerId="ADAL" clId="{93A34E9C-86E0-6A45-B128-45420A609E44}" dt="2023-02-15T04:39:08.609" v="597" actId="14100"/>
      <pc:docMkLst>
        <pc:docMk/>
      </pc:docMkLst>
      <pc:sldChg chg="modSp mod">
        <pc:chgData name="Jure Leskovec" userId="c3375773-ce7f-444d-a7c6-e358fb579a72" providerId="ADAL" clId="{93A34E9C-86E0-6A45-B128-45420A609E44}" dt="2023-02-13T18:05:40.818" v="1" actId="14100"/>
        <pc:sldMkLst>
          <pc:docMk/>
          <pc:sldMk cId="101977847" sldId="886"/>
        </pc:sldMkLst>
      </pc:sldChg>
      <pc:sldChg chg="modSp mod">
        <pc:chgData name="Jure Leskovec" userId="c3375773-ce7f-444d-a7c6-e358fb579a72" providerId="ADAL" clId="{93A34E9C-86E0-6A45-B128-45420A609E44}" dt="2023-02-15T04:35:56.172" v="49" actId="20577"/>
        <pc:sldMkLst>
          <pc:docMk/>
          <pc:sldMk cId="1589117859" sldId="973"/>
        </pc:sldMkLst>
      </pc:sldChg>
      <pc:sldChg chg="modSp mod">
        <pc:chgData name="Jure Leskovec" userId="c3375773-ce7f-444d-a7c6-e358fb579a72" providerId="ADAL" clId="{93A34E9C-86E0-6A45-B128-45420A609E44}" dt="2023-02-13T18:20:48.171" v="44" actId="1038"/>
        <pc:sldMkLst>
          <pc:docMk/>
          <pc:sldMk cId="2339810719" sldId="1694"/>
        </pc:sldMkLst>
      </pc:sldChg>
      <pc:sldChg chg="modSp mod">
        <pc:chgData name="Jure Leskovec" userId="c3375773-ce7f-444d-a7c6-e358fb579a72" providerId="ADAL" clId="{93A34E9C-86E0-6A45-B128-45420A609E44}" dt="2023-02-13T18:21:45.942" v="48" actId="207"/>
        <pc:sldMkLst>
          <pc:docMk/>
          <pc:sldMk cId="126393363" sldId="1897"/>
        </pc:sldMkLst>
      </pc:sldChg>
      <pc:sldChg chg="modSp mod">
        <pc:chgData name="Jure Leskovec" userId="c3375773-ce7f-444d-a7c6-e358fb579a72" providerId="ADAL" clId="{93A34E9C-86E0-6A45-B128-45420A609E44}" dt="2023-02-13T18:08:14.381" v="27" actId="20577"/>
        <pc:sldMkLst>
          <pc:docMk/>
          <pc:sldMk cId="275636604" sldId="1926"/>
        </pc:sldMkLst>
      </pc:sldChg>
      <pc:sldChg chg="modSp mod">
        <pc:chgData name="Jure Leskovec" userId="c3375773-ce7f-444d-a7c6-e358fb579a72" providerId="ADAL" clId="{93A34E9C-86E0-6A45-B128-45420A609E44}" dt="2023-02-13T18:07:50.353" v="26" actId="20577"/>
        <pc:sldMkLst>
          <pc:docMk/>
          <pc:sldMk cId="220542531" sldId="1930"/>
        </pc:sldMkLst>
      </pc:sldChg>
      <pc:sldChg chg="modSp mod">
        <pc:chgData name="Jure Leskovec" userId="c3375773-ce7f-444d-a7c6-e358fb579a72" providerId="ADAL" clId="{93A34E9C-86E0-6A45-B128-45420A609E44}" dt="2023-02-13T18:20:22.332" v="32" actId="1036"/>
        <pc:sldMkLst>
          <pc:docMk/>
          <pc:sldMk cId="3550751102" sldId="2044"/>
        </pc:sldMkLst>
      </pc:sldChg>
      <pc:sldChg chg="modSp mod">
        <pc:chgData name="Jure Leskovec" userId="c3375773-ce7f-444d-a7c6-e358fb579a72" providerId="ADAL" clId="{93A34E9C-86E0-6A45-B128-45420A609E44}" dt="2023-02-13T18:06:57.792" v="3" actId="207"/>
        <pc:sldMkLst>
          <pc:docMk/>
          <pc:sldMk cId="2482149594" sldId="2053"/>
        </pc:sldMkLst>
      </pc:sldChg>
      <pc:sldChg chg="modSp mod">
        <pc:chgData name="Jure Leskovec" userId="c3375773-ce7f-444d-a7c6-e358fb579a72" providerId="ADAL" clId="{93A34E9C-86E0-6A45-B128-45420A609E44}" dt="2023-02-13T18:21:07.110" v="47" actId="1038"/>
        <pc:sldMkLst>
          <pc:docMk/>
          <pc:sldMk cId="817706001" sldId="2058"/>
        </pc:sldMkLst>
      </pc:sldChg>
      <pc:sldChg chg="modSp new mod">
        <pc:chgData name="Jure Leskovec" userId="c3375773-ce7f-444d-a7c6-e358fb579a72" providerId="ADAL" clId="{93A34E9C-86E0-6A45-B128-45420A609E44}" dt="2023-02-15T04:36:06.268" v="80" actId="20577"/>
        <pc:sldMkLst>
          <pc:docMk/>
          <pc:sldMk cId="199973380" sldId="2059"/>
        </pc:sldMkLst>
      </pc:sldChg>
      <pc:sldChg chg="modSp mod">
        <pc:chgData name="Jure Leskovec" userId="c3375773-ce7f-444d-a7c6-e358fb579a72" providerId="ADAL" clId="{93A34E9C-86E0-6A45-B128-45420A609E44}" dt="2023-02-15T04:39:08.609" v="597" actId="14100"/>
        <pc:sldMkLst>
          <pc:docMk/>
          <pc:sldMk cId="199973380" sldId="2060"/>
        </pc:sldMkLst>
      </pc:sldChg>
    </pc:docChg>
  </pc:docChgLst>
  <pc:docChgLst>
    <pc:chgData name="Weihua Hu" userId="S::weihuahu@stanford.edu::9989cbae-e768-48b4-bcc8-7120afda6378" providerId="AD" clId="Web-{488FB7F7-7BD8-22C2-A098-3E2A6FC2F7C6}"/>
    <pc:docChg chg="modSld">
      <pc:chgData name="Weihua Hu" userId="S::weihuahu@stanford.edu::9989cbae-e768-48b4-bcc8-7120afda6378" providerId="AD" clId="Web-{488FB7F7-7BD8-22C2-A098-3E2A6FC2F7C6}" dt="2021-02-11T18:47:23.401" v="0" actId="20577"/>
      <pc:docMkLst>
        <pc:docMk/>
      </pc:docMkLst>
      <pc:sldChg chg="modSp">
        <pc:chgData name="Weihua Hu" userId="S::weihuahu@stanford.edu::9989cbae-e768-48b4-bcc8-7120afda6378" providerId="AD" clId="Web-{488FB7F7-7BD8-22C2-A098-3E2A6FC2F7C6}" dt="2021-02-11T18:47:23.401" v="0" actId="20577"/>
        <pc:sldMkLst>
          <pc:docMk/>
          <pc:sldMk cId="2883708281" sldId="1797"/>
        </pc:sldMkLst>
      </pc:sldChg>
    </pc:docChg>
  </pc:docChgLst>
  <pc:docChgLst>
    <pc:chgData name="Hongyu Ren" userId="S::hyren@stanford.edu::7bc96adf-f21d-4408-bd4b-22f51ba54fed" providerId="AD" clId="Web-{EC54E1B4-4E5A-A27D-A5AC-E3ACBFFA0CE8}"/>
    <pc:docChg chg="modSld">
      <pc:chgData name="Hongyu Ren" userId="S::hyren@stanford.edu::7bc96adf-f21d-4408-bd4b-22f51ba54fed" providerId="AD" clId="Web-{EC54E1B4-4E5A-A27D-A5AC-E3ACBFFA0CE8}" dt="2021-02-09T10:48:02.199" v="2" actId="1076"/>
      <pc:docMkLst>
        <pc:docMk/>
      </pc:docMkLst>
      <pc:sldChg chg="modSp">
        <pc:chgData name="Hongyu Ren" userId="S::hyren@stanford.edu::7bc96adf-f21d-4408-bd4b-22f51ba54fed" providerId="AD" clId="Web-{EC54E1B4-4E5A-A27D-A5AC-E3ACBFFA0CE8}" dt="2021-02-09T10:48:02.199" v="2" actId="1076"/>
        <pc:sldMkLst>
          <pc:docMk/>
          <pc:sldMk cId="1851004025" sldId="347"/>
        </pc:sldMkLst>
      </pc:sldChg>
    </pc:docChg>
  </pc:docChgLst>
  <pc:docChgLst>
    <pc:chgData name="Jure Leskovec" userId="c3375773-ce7f-444d-a7c6-e358fb579a72" providerId="ADAL" clId="{D95F5DA8-AEF2-5441-9802-561BB170C427}"/>
    <pc:docChg chg="undo custSel addSld delSld modSld sldOrd">
      <pc:chgData name="Jure Leskovec" userId="c3375773-ce7f-444d-a7c6-e358fb579a72" providerId="ADAL" clId="{D95F5DA8-AEF2-5441-9802-561BB170C427}" dt="2021-01-16T04:05:41.887" v="2068" actId="207"/>
      <pc:docMkLst>
        <pc:docMk/>
      </pc:docMkLst>
      <pc:sldChg chg="addSp delSp modSp mod">
        <pc:chgData name="Jure Leskovec" userId="c3375773-ce7f-444d-a7c6-e358fb579a72" providerId="ADAL" clId="{D95F5DA8-AEF2-5441-9802-561BB170C427}" dt="2021-01-16T02:58:10.896" v="115"/>
        <pc:sldMkLst>
          <pc:docMk/>
          <pc:sldMk cId="214171071" sldId="258"/>
        </pc:sldMkLst>
      </pc:sldChg>
      <pc:sldChg chg="modSp mod">
        <pc:chgData name="Jure Leskovec" userId="c3375773-ce7f-444d-a7c6-e358fb579a72" providerId="ADAL" clId="{D95F5DA8-AEF2-5441-9802-561BB170C427}" dt="2021-01-16T02:58:35.120" v="150" actId="20577"/>
        <pc:sldMkLst>
          <pc:docMk/>
          <pc:sldMk cId="2069300243" sldId="259"/>
        </pc:sldMkLst>
      </pc:sldChg>
      <pc:sldChg chg="addSp modSp mod">
        <pc:chgData name="Jure Leskovec" userId="c3375773-ce7f-444d-a7c6-e358fb579a72" providerId="ADAL" clId="{D95F5DA8-AEF2-5441-9802-561BB170C427}" dt="2021-01-16T03:25:04.182" v="701" actId="20577"/>
        <pc:sldMkLst>
          <pc:docMk/>
          <pc:sldMk cId="1231995832" sldId="263"/>
        </pc:sldMkLst>
      </pc:sldChg>
      <pc:sldChg chg="modSp mod">
        <pc:chgData name="Jure Leskovec" userId="c3375773-ce7f-444d-a7c6-e358fb579a72" providerId="ADAL" clId="{D95F5DA8-AEF2-5441-9802-561BB170C427}" dt="2021-01-16T03:34:52.969" v="1003" actId="12"/>
        <pc:sldMkLst>
          <pc:docMk/>
          <pc:sldMk cId="2757725525" sldId="270"/>
        </pc:sldMkLst>
      </pc:sldChg>
      <pc:sldChg chg="modSp mod">
        <pc:chgData name="Jure Leskovec" userId="c3375773-ce7f-444d-a7c6-e358fb579a72" providerId="ADAL" clId="{D95F5DA8-AEF2-5441-9802-561BB170C427}" dt="2021-01-16T03:32:51.546" v="991" actId="6549"/>
        <pc:sldMkLst>
          <pc:docMk/>
          <pc:sldMk cId="4065468192" sldId="303"/>
        </pc:sldMkLst>
      </pc:sldChg>
      <pc:sldChg chg="modSp">
        <pc:chgData name="Jure Leskovec" userId="c3375773-ce7f-444d-a7c6-e358fb579a72" providerId="ADAL" clId="{D95F5DA8-AEF2-5441-9802-561BB170C427}" dt="2021-01-16T03:25:52.279" v="774" actId="20577"/>
        <pc:sldMkLst>
          <pc:docMk/>
          <pc:sldMk cId="1663106656" sldId="304"/>
        </pc:sldMkLst>
      </pc:sldChg>
      <pc:sldChg chg="modSp mod">
        <pc:chgData name="Jure Leskovec" userId="c3375773-ce7f-444d-a7c6-e358fb579a72" providerId="ADAL" clId="{D95F5DA8-AEF2-5441-9802-561BB170C427}" dt="2021-01-16T03:06:32.477" v="166" actId="20577"/>
        <pc:sldMkLst>
          <pc:docMk/>
          <pc:sldMk cId="387955613" sldId="306"/>
        </pc:sldMkLst>
      </pc:sldChg>
      <pc:sldChg chg="modSp mod">
        <pc:chgData name="Jure Leskovec" userId="c3375773-ce7f-444d-a7c6-e358fb579a72" providerId="ADAL" clId="{D95F5DA8-AEF2-5441-9802-561BB170C427}" dt="2021-01-16T03:06:54.786" v="167" actId="6549"/>
        <pc:sldMkLst>
          <pc:docMk/>
          <pc:sldMk cId="1880158025" sldId="307"/>
        </pc:sldMkLst>
      </pc:sldChg>
      <pc:sldChg chg="modSp mod">
        <pc:chgData name="Jure Leskovec" userId="c3375773-ce7f-444d-a7c6-e358fb579a72" providerId="ADAL" clId="{D95F5DA8-AEF2-5441-9802-561BB170C427}" dt="2021-01-16T03:21:47.444" v="373" actId="20577"/>
        <pc:sldMkLst>
          <pc:docMk/>
          <pc:sldMk cId="4211380623" sldId="352"/>
        </pc:sldMkLst>
      </pc:sldChg>
      <pc:sldChg chg="modSp mod">
        <pc:chgData name="Jure Leskovec" userId="c3375773-ce7f-444d-a7c6-e358fb579a72" providerId="ADAL" clId="{D95F5DA8-AEF2-5441-9802-561BB170C427}" dt="2021-01-16T03:12:30.480" v="208" actId="5793"/>
        <pc:sldMkLst>
          <pc:docMk/>
          <pc:sldMk cId="2948670974" sldId="842"/>
        </pc:sldMkLst>
      </pc:sldChg>
      <pc:sldChg chg="modSp mod">
        <pc:chgData name="Jure Leskovec" userId="c3375773-ce7f-444d-a7c6-e358fb579a72" providerId="ADAL" clId="{D95F5DA8-AEF2-5441-9802-561BB170C427}" dt="2021-01-16T03:18:31.241" v="327" actId="20577"/>
        <pc:sldMkLst>
          <pc:docMk/>
          <pc:sldMk cId="518718575" sldId="843"/>
        </pc:sldMkLst>
      </pc:sldChg>
      <pc:sldChg chg="addSp modSp mod">
        <pc:chgData name="Jure Leskovec" userId="c3375773-ce7f-444d-a7c6-e358fb579a72" providerId="ADAL" clId="{D95F5DA8-AEF2-5441-9802-561BB170C427}" dt="2021-01-16T03:24:00.656" v="553" actId="20577"/>
        <pc:sldMkLst>
          <pc:docMk/>
          <pc:sldMk cId="2153148757" sldId="850"/>
        </pc:sldMkLst>
      </pc:sldChg>
      <pc:sldChg chg="modSp mod ord modShow chgLayout">
        <pc:chgData name="Jure Leskovec" userId="c3375773-ce7f-444d-a7c6-e358fb579a72" providerId="ADAL" clId="{D95F5DA8-AEF2-5441-9802-561BB170C427}" dt="2021-01-16T03:35:56" v="1030" actId="20578"/>
        <pc:sldMkLst>
          <pc:docMk/>
          <pc:sldMk cId="2378097125" sldId="855"/>
        </pc:sldMkLst>
      </pc:sldChg>
      <pc:sldChg chg="modSp mod">
        <pc:chgData name="Jure Leskovec" userId="c3375773-ce7f-444d-a7c6-e358fb579a72" providerId="ADAL" clId="{D95F5DA8-AEF2-5441-9802-561BB170C427}" dt="2021-01-16T03:22:34.925" v="391" actId="1076"/>
        <pc:sldMkLst>
          <pc:docMk/>
          <pc:sldMk cId="3416579267" sldId="861"/>
        </pc:sldMkLst>
      </pc:sldChg>
      <pc:sldChg chg="modSp mod">
        <pc:chgData name="Jure Leskovec" userId="c3375773-ce7f-444d-a7c6-e358fb579a72" providerId="ADAL" clId="{D95F5DA8-AEF2-5441-9802-561BB170C427}" dt="2021-01-16T03:13:22.012" v="286" actId="27636"/>
        <pc:sldMkLst>
          <pc:docMk/>
          <pc:sldMk cId="2162979259" sldId="864"/>
        </pc:sldMkLst>
      </pc:sldChg>
      <pc:sldChg chg="modSp mod">
        <pc:chgData name="Jure Leskovec" userId="c3375773-ce7f-444d-a7c6-e358fb579a72" providerId="ADAL" clId="{D95F5DA8-AEF2-5441-9802-561BB170C427}" dt="2021-01-16T03:26:13.537" v="795" actId="20577"/>
        <pc:sldMkLst>
          <pc:docMk/>
          <pc:sldMk cId="1471544377" sldId="870"/>
        </pc:sldMkLst>
      </pc:sldChg>
      <pc:sldChg chg="modSp mod">
        <pc:chgData name="Jure Leskovec" userId="c3375773-ce7f-444d-a7c6-e358fb579a72" providerId="ADAL" clId="{D95F5DA8-AEF2-5441-9802-561BB170C427}" dt="2021-01-16T03:27:20.186" v="820" actId="1076"/>
        <pc:sldMkLst>
          <pc:docMk/>
          <pc:sldMk cId="2409348651" sldId="871"/>
        </pc:sldMkLst>
      </pc:sldChg>
      <pc:sldChg chg="modSp mod">
        <pc:chgData name="Jure Leskovec" userId="c3375773-ce7f-444d-a7c6-e358fb579a72" providerId="ADAL" clId="{D95F5DA8-AEF2-5441-9802-561BB170C427}" dt="2021-01-16T03:28:02.711" v="821" actId="6549"/>
        <pc:sldMkLst>
          <pc:docMk/>
          <pc:sldMk cId="542685210" sldId="873"/>
        </pc:sldMkLst>
      </pc:sldChg>
      <pc:sldChg chg="modSp mod">
        <pc:chgData name="Jure Leskovec" userId="c3375773-ce7f-444d-a7c6-e358fb579a72" providerId="ADAL" clId="{D95F5DA8-AEF2-5441-9802-561BB170C427}" dt="2021-01-16T03:28:10.159" v="823" actId="14100"/>
        <pc:sldMkLst>
          <pc:docMk/>
          <pc:sldMk cId="2047126846" sldId="874"/>
        </pc:sldMkLst>
      </pc:sldChg>
      <pc:sldChg chg="modSp mod">
        <pc:chgData name="Jure Leskovec" userId="c3375773-ce7f-444d-a7c6-e358fb579a72" providerId="ADAL" clId="{D95F5DA8-AEF2-5441-9802-561BB170C427}" dt="2021-01-16T03:30:38.180" v="864" actId="20577"/>
        <pc:sldMkLst>
          <pc:docMk/>
          <pc:sldMk cId="3641731278" sldId="875"/>
        </pc:sldMkLst>
      </pc:sldChg>
      <pc:sldChg chg="addSp modSp mod">
        <pc:chgData name="Jure Leskovec" userId="c3375773-ce7f-444d-a7c6-e358fb579a72" providerId="ADAL" clId="{D95F5DA8-AEF2-5441-9802-561BB170C427}" dt="2021-01-16T03:40:04.216" v="1039" actId="1076"/>
        <pc:sldMkLst>
          <pc:docMk/>
          <pc:sldMk cId="1406158640" sldId="877"/>
        </pc:sldMkLst>
      </pc:sldChg>
      <pc:sldChg chg="modSp mod">
        <pc:chgData name="Jure Leskovec" userId="c3375773-ce7f-444d-a7c6-e358fb579a72" providerId="ADAL" clId="{D95F5DA8-AEF2-5441-9802-561BB170C427}" dt="2021-01-16T03:32:34.090" v="988" actId="20577"/>
        <pc:sldMkLst>
          <pc:docMk/>
          <pc:sldMk cId="3916996209" sldId="878"/>
        </pc:sldMkLst>
      </pc:sldChg>
      <pc:sldChg chg="modSp">
        <pc:chgData name="Jure Leskovec" userId="c3375773-ce7f-444d-a7c6-e358fb579a72" providerId="ADAL" clId="{D95F5DA8-AEF2-5441-9802-561BB170C427}" dt="2021-01-16T03:33:08.588" v="992" actId="113"/>
        <pc:sldMkLst>
          <pc:docMk/>
          <pc:sldMk cId="2624853340" sldId="879"/>
        </pc:sldMkLst>
      </pc:sldChg>
      <pc:sldChg chg="modSp mod">
        <pc:chgData name="Jure Leskovec" userId="c3375773-ce7f-444d-a7c6-e358fb579a72" providerId="ADAL" clId="{D95F5DA8-AEF2-5441-9802-561BB170C427}" dt="2021-01-16T03:36:01.773" v="1034" actId="20577"/>
        <pc:sldMkLst>
          <pc:docMk/>
          <pc:sldMk cId="1064233828" sldId="880"/>
        </pc:sldMkLst>
      </pc:sldChg>
      <pc:sldChg chg="modSp mod">
        <pc:chgData name="Jure Leskovec" userId="c3375773-ce7f-444d-a7c6-e358fb579a72" providerId="ADAL" clId="{D95F5DA8-AEF2-5441-9802-561BB170C427}" dt="2021-01-16T03:10:03.382" v="181" actId="207"/>
        <pc:sldMkLst>
          <pc:docMk/>
          <pc:sldMk cId="523318594" sldId="884"/>
        </pc:sldMkLst>
      </pc:sldChg>
      <pc:sldChg chg="modSp mod">
        <pc:chgData name="Jure Leskovec" userId="c3375773-ce7f-444d-a7c6-e358fb579a72" providerId="ADAL" clId="{D95F5DA8-AEF2-5441-9802-561BB170C427}" dt="2021-01-16T03:22:00.585" v="386" actId="20577"/>
        <pc:sldMkLst>
          <pc:docMk/>
          <pc:sldMk cId="2007153772" sldId="893"/>
        </pc:sldMkLst>
      </pc:sldChg>
      <pc:sldChg chg="modSp mod">
        <pc:chgData name="Jure Leskovec" userId="c3375773-ce7f-444d-a7c6-e358fb579a72" providerId="ADAL" clId="{D95F5DA8-AEF2-5441-9802-561BB170C427}" dt="2021-01-16T03:07:28.904" v="168" actId="20577"/>
        <pc:sldMkLst>
          <pc:docMk/>
          <pc:sldMk cId="241592509" sldId="896"/>
        </pc:sldMkLst>
      </pc:sldChg>
      <pc:sldChg chg="modSp mod">
        <pc:chgData name="Jure Leskovec" userId="c3375773-ce7f-444d-a7c6-e358fb579a72" providerId="ADAL" clId="{D95F5DA8-AEF2-5441-9802-561BB170C427}" dt="2021-01-16T03:10:54.272" v="195" actId="1076"/>
        <pc:sldMkLst>
          <pc:docMk/>
          <pc:sldMk cId="454248179" sldId="898"/>
        </pc:sldMkLst>
      </pc:sldChg>
      <pc:sldChg chg="modSp mod">
        <pc:chgData name="Jure Leskovec" userId="c3375773-ce7f-444d-a7c6-e358fb579a72" providerId="ADAL" clId="{D95F5DA8-AEF2-5441-9802-561BB170C427}" dt="2021-01-16T03:12:26.776" v="207" actId="5793"/>
        <pc:sldMkLst>
          <pc:docMk/>
          <pc:sldMk cId="2596859022" sldId="908"/>
        </pc:sldMkLst>
      </pc:sldChg>
      <pc:sldChg chg="modSp mod">
        <pc:chgData name="Jure Leskovec" userId="c3375773-ce7f-444d-a7c6-e358fb579a72" providerId="ADAL" clId="{D95F5DA8-AEF2-5441-9802-561BB170C427}" dt="2021-01-16T03:30:07.113" v="835" actId="20577"/>
        <pc:sldMkLst>
          <pc:docMk/>
          <pc:sldMk cId="1398170861" sldId="909"/>
        </pc:sldMkLst>
      </pc:sldChg>
      <pc:sldChg chg="modSp">
        <pc:chgData name="Jure Leskovec" userId="c3375773-ce7f-444d-a7c6-e358fb579a72" providerId="ADAL" clId="{D95F5DA8-AEF2-5441-9802-561BB170C427}" dt="2021-01-16T03:33:45.690" v="997" actId="404"/>
        <pc:sldMkLst>
          <pc:docMk/>
          <pc:sldMk cId="3605272627" sldId="1383"/>
        </pc:sldMkLst>
      </pc:sldChg>
      <pc:sldChg chg="modSp mod">
        <pc:chgData name="Jure Leskovec" userId="c3375773-ce7f-444d-a7c6-e358fb579a72" providerId="ADAL" clId="{D95F5DA8-AEF2-5441-9802-561BB170C427}" dt="2021-01-16T03:33:34.837" v="994" actId="20577"/>
        <pc:sldMkLst>
          <pc:docMk/>
          <pc:sldMk cId="398527707" sldId="1409"/>
        </pc:sldMkLst>
      </pc:sldChg>
      <pc:sldChg chg="modSp">
        <pc:chgData name="Jure Leskovec" userId="c3375773-ce7f-444d-a7c6-e358fb579a72" providerId="ADAL" clId="{D95F5DA8-AEF2-5441-9802-561BB170C427}" dt="2021-01-16T03:34:27.274" v="1000" actId="114"/>
        <pc:sldMkLst>
          <pc:docMk/>
          <pc:sldMk cId="456336844" sldId="1410"/>
        </pc:sldMkLst>
      </pc:sldChg>
      <pc:sldChg chg="del">
        <pc:chgData name="Jure Leskovec" userId="c3375773-ce7f-444d-a7c6-e358fb579a72" providerId="ADAL" clId="{D95F5DA8-AEF2-5441-9802-561BB170C427}" dt="2021-01-16T03:36:33.718" v="1037" actId="2696"/>
        <pc:sldMkLst>
          <pc:docMk/>
          <pc:sldMk cId="4061808642" sldId="1436"/>
        </pc:sldMkLst>
      </pc:sldChg>
      <pc:sldChg chg="modSp mod modShow">
        <pc:chgData name="Jure Leskovec" userId="c3375773-ce7f-444d-a7c6-e358fb579a72" providerId="ADAL" clId="{D95F5DA8-AEF2-5441-9802-561BB170C427}" dt="2021-01-16T03:42:07.485" v="1084" actId="207"/>
        <pc:sldMkLst>
          <pc:docMk/>
          <pc:sldMk cId="885510600" sldId="1438"/>
        </pc:sldMkLst>
      </pc:sldChg>
      <pc:sldChg chg="addSp delSp modSp mod">
        <pc:chgData name="Jure Leskovec" userId="c3375773-ce7f-444d-a7c6-e358fb579a72" providerId="ADAL" clId="{D95F5DA8-AEF2-5441-9802-561BB170C427}" dt="2021-01-16T03:45:01.065" v="1206" actId="207"/>
        <pc:sldMkLst>
          <pc:docMk/>
          <pc:sldMk cId="1539602326" sldId="1441"/>
        </pc:sldMkLst>
      </pc:sldChg>
      <pc:sldChg chg="modSp mod modShow">
        <pc:chgData name="Jure Leskovec" userId="c3375773-ce7f-444d-a7c6-e358fb579a72" providerId="ADAL" clId="{D95F5DA8-AEF2-5441-9802-561BB170C427}" dt="2021-01-16T03:45:22.206" v="1216" actId="207"/>
        <pc:sldMkLst>
          <pc:docMk/>
          <pc:sldMk cId="783649486" sldId="1442"/>
        </pc:sldMkLst>
      </pc:sldChg>
      <pc:sldChg chg="modSp mod">
        <pc:chgData name="Jure Leskovec" userId="c3375773-ce7f-444d-a7c6-e358fb579a72" providerId="ADAL" clId="{D95F5DA8-AEF2-5441-9802-561BB170C427}" dt="2021-01-16T03:46:34.893" v="1373" actId="20577"/>
        <pc:sldMkLst>
          <pc:docMk/>
          <pc:sldMk cId="714856194" sldId="1445"/>
        </pc:sldMkLst>
      </pc:sldChg>
      <pc:sldChg chg="addSp modSp mod modShow">
        <pc:chgData name="Jure Leskovec" userId="c3375773-ce7f-444d-a7c6-e358fb579a72" providerId="ADAL" clId="{D95F5DA8-AEF2-5441-9802-561BB170C427}" dt="2021-01-16T03:52:22.597" v="1669" actId="313"/>
        <pc:sldMkLst>
          <pc:docMk/>
          <pc:sldMk cId="2237062387" sldId="1446"/>
        </pc:sldMkLst>
      </pc:sldChg>
      <pc:sldChg chg="addSp modSp mod modShow">
        <pc:chgData name="Jure Leskovec" userId="c3375773-ce7f-444d-a7c6-e358fb579a72" providerId="ADAL" clId="{D95F5DA8-AEF2-5441-9802-561BB170C427}" dt="2021-01-16T04:05:41.887" v="2068" actId="207"/>
        <pc:sldMkLst>
          <pc:docMk/>
          <pc:sldMk cId="1089726264" sldId="1447"/>
        </pc:sldMkLst>
      </pc:sldChg>
      <pc:sldChg chg="modSp mod">
        <pc:chgData name="Jure Leskovec" userId="c3375773-ce7f-444d-a7c6-e358fb579a72" providerId="ADAL" clId="{D95F5DA8-AEF2-5441-9802-561BB170C427}" dt="2021-01-16T04:04:29.600" v="1933" actId="27636"/>
        <pc:sldMkLst>
          <pc:docMk/>
          <pc:sldMk cId="3753632596" sldId="1448"/>
        </pc:sldMkLst>
      </pc:sldChg>
      <pc:sldChg chg="addSp modSp mod">
        <pc:chgData name="Jure Leskovec" userId="c3375773-ce7f-444d-a7c6-e358fb579a72" providerId="ADAL" clId="{D95F5DA8-AEF2-5441-9802-561BB170C427}" dt="2021-01-16T04:05:06.023" v="2009" actId="20577"/>
        <pc:sldMkLst>
          <pc:docMk/>
          <pc:sldMk cId="30159781" sldId="1449"/>
        </pc:sldMkLst>
      </pc:sldChg>
      <pc:sldChg chg="modSp mod">
        <pc:chgData name="Jure Leskovec" userId="c3375773-ce7f-444d-a7c6-e358fb579a72" providerId="ADAL" clId="{D95F5DA8-AEF2-5441-9802-561BB170C427}" dt="2021-01-16T02:57:55.440" v="93" actId="20577"/>
        <pc:sldMkLst>
          <pc:docMk/>
          <pc:sldMk cId="2300899300" sldId="1459"/>
        </pc:sldMkLst>
      </pc:sldChg>
      <pc:sldChg chg="modSp mod">
        <pc:chgData name="Jure Leskovec" userId="c3375773-ce7f-444d-a7c6-e358fb579a72" providerId="ADAL" clId="{D95F5DA8-AEF2-5441-9802-561BB170C427}" dt="2021-01-16T03:20:43.991" v="365" actId="20577"/>
        <pc:sldMkLst>
          <pc:docMk/>
          <pc:sldMk cId="565536977" sldId="1461"/>
        </pc:sldMkLst>
      </pc:sldChg>
      <pc:sldChg chg="modSp mod">
        <pc:chgData name="Jure Leskovec" userId="c3375773-ce7f-444d-a7c6-e358fb579a72" providerId="ADAL" clId="{D95F5DA8-AEF2-5441-9802-561BB170C427}" dt="2021-01-16T03:17:16.597" v="288" actId="6549"/>
        <pc:sldMkLst>
          <pc:docMk/>
          <pc:sldMk cId="4257300447" sldId="1462"/>
        </pc:sldMkLst>
      </pc:sldChg>
      <pc:sldChg chg="addSp modSp mod">
        <pc:chgData name="Jure Leskovec" userId="c3375773-ce7f-444d-a7c6-e358fb579a72" providerId="ADAL" clId="{D95F5DA8-AEF2-5441-9802-561BB170C427}" dt="2021-01-16T03:51:40.929" v="1563" actId="20577"/>
        <pc:sldMkLst>
          <pc:docMk/>
          <pc:sldMk cId="2994313776" sldId="1467"/>
        </pc:sldMkLst>
      </pc:sldChg>
      <pc:sldChg chg="addSp modSp mod">
        <pc:chgData name="Jure Leskovec" userId="c3375773-ce7f-444d-a7c6-e358fb579a72" providerId="ADAL" clId="{D95F5DA8-AEF2-5441-9802-561BB170C427}" dt="2021-01-16T04:03:28.594" v="1775" actId="20577"/>
        <pc:sldMkLst>
          <pc:docMk/>
          <pc:sldMk cId="394111832" sldId="1468"/>
        </pc:sldMkLst>
      </pc:sldChg>
      <pc:sldChg chg="modSp add mod">
        <pc:chgData name="Jure Leskovec" userId="c3375773-ce7f-444d-a7c6-e358fb579a72" providerId="ADAL" clId="{D95F5DA8-AEF2-5441-9802-561BB170C427}" dt="2021-01-16T03:19:43.887" v="344" actId="20577"/>
        <pc:sldMkLst>
          <pc:docMk/>
          <pc:sldMk cId="3856580568" sldId="1469"/>
        </pc:sldMkLst>
      </pc:sldChg>
      <pc:sldChg chg="modSp add">
        <pc:chgData name="Jure Leskovec" userId="c3375773-ce7f-444d-a7c6-e358fb579a72" providerId="ADAL" clId="{D95F5DA8-AEF2-5441-9802-561BB170C427}" dt="2021-01-16T03:36:30.522" v="1036"/>
        <pc:sldMkLst>
          <pc:docMk/>
          <pc:sldMk cId="3493363034" sldId="1470"/>
        </pc:sldMkLst>
      </pc:sldChg>
    </pc:docChg>
  </pc:docChgLst>
  <pc:docChgLst>
    <pc:chgData name="Yige Liu" userId="S::yigel@stanford.edu::a0d603f6-02a7-49de-a06b-89be29eee786" providerId="AD" clId="Web-{938429A4-3E0B-FA2E-D374-6A74B8D1B5CE}"/>
    <pc:docChg chg="modSld">
      <pc:chgData name="Yige Liu" userId="S::yigel@stanford.edu::a0d603f6-02a7-49de-a06b-89be29eee786" providerId="AD" clId="Web-{938429A4-3E0B-FA2E-D374-6A74B8D1B5CE}" dt="2021-10-26T04:50:06.784" v="374" actId="14100"/>
      <pc:docMkLst>
        <pc:docMk/>
      </pc:docMkLst>
      <pc:sldChg chg="addSp modSp">
        <pc:chgData name="Yige Liu" userId="S::yigel@stanford.edu::a0d603f6-02a7-49de-a06b-89be29eee786" providerId="AD" clId="Web-{938429A4-3E0B-FA2E-D374-6A74B8D1B5CE}" dt="2021-10-26T04:34:01.858" v="287" actId="20577"/>
        <pc:sldMkLst>
          <pc:docMk/>
          <pc:sldMk cId="1984853126" sldId="968"/>
        </pc:sldMkLst>
      </pc:sldChg>
      <pc:sldChg chg="addSp modSp">
        <pc:chgData name="Yige Liu" userId="S::yigel@stanford.edu::a0d603f6-02a7-49de-a06b-89be29eee786" providerId="AD" clId="Web-{938429A4-3E0B-FA2E-D374-6A74B8D1B5CE}" dt="2021-10-26T04:50:06.784" v="374" actId="14100"/>
        <pc:sldMkLst>
          <pc:docMk/>
          <pc:sldMk cId="2147808460" sldId="1669"/>
        </pc:sldMkLst>
      </pc:sldChg>
      <pc:sldChg chg="addSp delSp modSp">
        <pc:chgData name="Yige Liu" userId="S::yigel@stanford.edu::a0d603f6-02a7-49de-a06b-89be29eee786" providerId="AD" clId="Web-{938429A4-3E0B-FA2E-D374-6A74B8D1B5CE}" dt="2021-10-26T04:36:41.096" v="317"/>
        <pc:sldMkLst>
          <pc:docMk/>
          <pc:sldMk cId="2988563345" sldId="1674"/>
        </pc:sldMkLst>
      </pc:sldChg>
    </pc:docChg>
  </pc:docChgLst>
  <pc:docChgLst>
    <pc:chgData name="Paridhi Maheshwari" userId="S::paridhi@stanford.edu::3d3a44ba-e42f-480d-82c3-fcc1537f5968" providerId="AD" clId="Web-{07119D95-A09F-C537-1B04-DEC328ACCD5A}"/>
    <pc:docChg chg="modSld">
      <pc:chgData name="Paridhi Maheshwari" userId="S::paridhi@stanford.edu::3d3a44ba-e42f-480d-82c3-fcc1537f5968" providerId="AD" clId="Web-{07119D95-A09F-C537-1B04-DEC328ACCD5A}" dt="2023-01-19T08:34:02.204" v="4" actId="20577"/>
      <pc:docMkLst>
        <pc:docMk/>
      </pc:docMkLst>
      <pc:sldChg chg="modSp">
        <pc:chgData name="Paridhi Maheshwari" userId="S::paridhi@stanford.edu::3d3a44ba-e42f-480d-82c3-fcc1537f5968" providerId="AD" clId="Web-{07119D95-A09F-C537-1B04-DEC328ACCD5A}" dt="2023-01-19T08:34:02.204" v="4" actId="20577"/>
        <pc:sldMkLst>
          <pc:docMk/>
          <pc:sldMk cId="0" sldId="25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10/28/24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10/28/24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a:p>
        </p:txBody>
      </p:sp>
    </p:spTree>
    <p:extLst>
      <p:ext uri="{BB962C8B-B14F-4D97-AF65-F5344CB8AC3E}">
        <p14:creationId xmlns:p14="http://schemas.microsoft.com/office/powerpoint/2010/main" val="916986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E707532-839C-41A2-9E71-D5288AEAE66A}" type="slidenum">
              <a:rPr lang="en-US" smtClean="0"/>
              <a:pPr/>
              <a:t>5</a:t>
            </a:fld>
            <a:endParaRPr lang="en-US"/>
          </a:p>
        </p:txBody>
      </p:sp>
    </p:spTree>
    <p:extLst>
      <p:ext uri="{BB962C8B-B14F-4D97-AF65-F5344CB8AC3E}">
        <p14:creationId xmlns:p14="http://schemas.microsoft.com/office/powerpoint/2010/main" val="4142223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90</a:t>
            </a:fld>
            <a:endParaRPr lang="en-US"/>
          </a:p>
        </p:txBody>
      </p:sp>
    </p:spTree>
    <p:extLst>
      <p:ext uri="{BB962C8B-B14F-4D97-AF65-F5344CB8AC3E}">
        <p14:creationId xmlns:p14="http://schemas.microsoft.com/office/powerpoint/2010/main" val="280398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FAE7D99A-ED1E-F14E-B6B4-8CE3FA3C41EA}" type="datetime1">
              <a:rPr lang="en-US" smtClean="0"/>
              <a:t>10/28/24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668109C-DBB1-0C40-BB7C-3AE0A686B461}" type="datetime1">
              <a:rPr lang="en-US" smtClean="0"/>
              <a:t>10/28/24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92E24A4-695B-5E43-8E46-547C8EC35220}" type="datetime1">
              <a:rPr lang="en-US" smtClean="0"/>
              <a:t>10/28/24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3D71F32-763D-8B4D-817D-7CB380994959}" type="datetime1">
              <a:rPr lang="en-US" smtClean="0"/>
              <a:t>10/28/24</a:t>
            </a:fld>
            <a:endParaRPr lang="en-US"/>
          </a:p>
        </p:txBody>
      </p:sp>
      <p:sp>
        <p:nvSpPr>
          <p:cNvPr id="6" name="Footer Placeholder 5"/>
          <p:cNvSpPr>
            <a:spLocks noGrp="1"/>
          </p:cNvSpPr>
          <p:nvPr>
            <p:ph type="ftr" sz="quarter" idx="11"/>
          </p:nvPr>
        </p:nvSpPr>
        <p:spPr/>
        <p:txBody>
          <a:body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1EE78C8-E91E-274F-91D5-7FE456A0E5A7}" type="datetime1">
              <a:rPr lang="en-US" smtClean="0"/>
              <a:t>10/28/24</a:t>
            </a:fld>
            <a:endParaRPr lang="en-US"/>
          </a:p>
        </p:txBody>
      </p:sp>
      <p:sp>
        <p:nvSpPr>
          <p:cNvPr id="8" name="Footer Placeholder 7"/>
          <p:cNvSpPr>
            <a:spLocks noGrp="1"/>
          </p:cNvSpPr>
          <p:nvPr>
            <p:ph type="ftr" sz="quarter" idx="11"/>
          </p:nvPr>
        </p:nvSpPr>
        <p:spPr/>
        <p:txBody>
          <a:bodyPr/>
          <a:lstStyle/>
          <a:p>
            <a:r>
              <a:rPr lang="en-US"/>
              <a:t>Jure Leskovec, Stanford CS224W: Machine Learning with Graphs, http://cs224w.stanford.edu</a:t>
            </a:r>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619298D0-F12A-6541-8130-E76090D65CBD}" type="datetime1">
              <a:rPr lang="en-US" smtClean="0"/>
              <a:t>10/28/24</a:t>
            </a:fld>
            <a:endParaRPr lang="en-US"/>
          </a:p>
        </p:txBody>
      </p:sp>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00C75B-9637-A941-981C-48D18F7C9AD0}" type="datetime1">
              <a:rPr lang="en-US" smtClean="0"/>
              <a:t>10/28/24</a:t>
            </a:fld>
            <a:endParaRPr lang="en-US"/>
          </a:p>
        </p:txBody>
      </p:sp>
      <p:sp>
        <p:nvSpPr>
          <p:cNvPr id="3" name="Footer Placeholder 2"/>
          <p:cNvSpPr>
            <a:spLocks noGrp="1"/>
          </p:cNvSpPr>
          <p:nvPr>
            <p:ph type="ftr" sz="quarter" idx="11"/>
          </p:nvPr>
        </p:nvSpPr>
        <p:spPr/>
        <p:txBody>
          <a:bodyPr/>
          <a:lstStyle/>
          <a:p>
            <a:r>
              <a:rPr lang="en-US"/>
              <a:t>Jure Leskovec, Stanford CS224W: Machine Learning with Graphs, http://cs224w.stanford.edu</a:t>
            </a:r>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614F244-E8AD-1C46-A7A8-633A6014936B}" type="datetime1">
              <a:rPr lang="en-US" smtClean="0"/>
              <a:t>10/28/24</a:t>
            </a:fld>
            <a:endParaRPr lang="en-US"/>
          </a:p>
        </p:txBody>
      </p:sp>
      <p:sp>
        <p:nvSpPr>
          <p:cNvPr id="6" name="Footer Placeholder 5"/>
          <p:cNvSpPr>
            <a:spLocks noGrp="1"/>
          </p:cNvSpPr>
          <p:nvPr>
            <p:ph type="ftr" sz="quarter" idx="11"/>
          </p:nvPr>
        </p:nvSpPr>
        <p:spPr/>
        <p:txBody>
          <a:body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F81C6E4F-4E31-5945-A8A4-84E50AF753C2}" type="datetime1">
              <a:rPr lang="en-US" smtClean="0"/>
              <a:t>10/28/24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9649EE6-1520-E441-B67B-DD48E330E2C5}" type="datetime1">
              <a:rPr lang="en-US" smtClean="0"/>
              <a:t>10/28/24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F767415-535F-3F41-AC32-F666961A8523}" type="datetime1">
              <a:rPr lang="en-US" smtClean="0"/>
              <a:t>10/28/24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a:t>Click to edit Master title style</a:t>
            </a:r>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90E9F1AE-2FC1-8A49-9968-5488F9F94518}" type="datetime1">
              <a:rPr lang="en-US" smtClean="0"/>
              <a:t>10/28/24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a:t>Jure Leskovec, Stanford CS224W: Machine Learning with Graphs, http://cs224w.stanford.edu</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1C182A47-2709-A846-8DB8-55407248EF62}" type="datetime1">
              <a:rPr lang="en-US" smtClean="0"/>
              <a:t>10/28/24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Lst>
  <p:hf hdr="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cs224w.stanford.edu/" TargetMode="External"/></Relationships>
</file>

<file path=ppt/slides/_rels/slide2.xml.rels><?xml version="1.0" encoding="UTF-8" standalone="yes"?>
<Relationships xmlns="http://schemas.openxmlformats.org/package/2006/relationships"><Relationship Id="rId2" Type="http://schemas.openxmlformats.org/officeDocument/2006/relationships/hyperlink" Target="https://snap.stanford.edu/graphlearning-workshop-2024/"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nap.stanford.edu/query2box/" TargetMode="External"/><Relationship Id="rId2" Type="http://schemas.openxmlformats.org/officeDocument/2006/relationships/hyperlink" Target="https://arxiv.org/abs/1806.01445" TargetMode="Externa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hyperlink" Target="https://www.aclweb.org/anthology/D15-1038.pdf" TargetMode="External"/><Relationship Id="rId7"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2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hyperlink" Target="https://openreview.net/forum?id=BJgr4kSFDS"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5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6.png"/><Relationship Id="rId4" Type="http://schemas.openxmlformats.org/officeDocument/2006/relationships/image" Target="../media/image65.png"/></Relationships>
</file>

<file path=ppt/slides/_rels/slide5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6.png"/><Relationship Id="rId4" Type="http://schemas.openxmlformats.org/officeDocument/2006/relationships/image" Target="../media/image65.png"/></Relationships>
</file>

<file path=ppt/slides/_rels/slide5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66.png"/><Relationship Id="rId4" Type="http://schemas.openxmlformats.org/officeDocument/2006/relationships/image" Target="../media/image70.png"/></Relationships>
</file>

<file path=ppt/slides/_rels/slide5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66.png"/><Relationship Id="rId4" Type="http://schemas.openxmlformats.org/officeDocument/2006/relationships/image" Target="../media/image65.png"/></Relationships>
</file>

<file path=ppt/slides/_rels/slide6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66.png"/><Relationship Id="rId4" Type="http://schemas.openxmlformats.org/officeDocument/2006/relationships/image" Target="../media/image65.png"/></Relationships>
</file>

<file path=ppt/slides/_rels/slide6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6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66.png"/><Relationship Id="rId4" Type="http://schemas.openxmlformats.org/officeDocument/2006/relationships/image" Target="../media/image65.png"/></Relationships>
</file>

<file path=ppt/slides/_rels/slide63.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66.png"/><Relationship Id="rId4" Type="http://schemas.openxmlformats.org/officeDocument/2006/relationships/image" Target="../media/image65.png"/></Relationships>
</file>

<file path=ppt/slides/_rels/slide6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6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8077200" cy="3581400"/>
          </a:xfrm>
        </p:spPr>
        <p:txBody>
          <a:bodyPr anchor="b">
            <a:normAutofit/>
          </a:bodyPr>
          <a:lstStyle/>
          <a:p>
            <a:r>
              <a:rPr lang="en-US" b="1" i="0" dirty="0">
                <a:solidFill>
                  <a:srgbClr val="FFC800"/>
                </a:solidFill>
                <a:effectLst/>
                <a:latin typeface="Corbel"/>
              </a:rPr>
              <a:t>Stanford CS224W:</a:t>
            </a:r>
            <a:br>
              <a:rPr lang="en-US" sz="4800" dirty="0"/>
            </a:br>
            <a:r>
              <a:rPr lang="en-US" sz="4800" dirty="0">
                <a:ea typeface="+mj-lt"/>
                <a:cs typeface="+mj-lt"/>
              </a:rPr>
              <a:t>Reasoning over Knowledge Graphs</a:t>
            </a:r>
          </a:p>
        </p:txBody>
      </p:sp>
      <p:sp>
        <p:nvSpPr>
          <p:cNvPr id="7" name="TextBox 6"/>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Leskovec, </a:t>
            </a:r>
            <a:r>
              <a:rPr lang="en-US" sz="2000"/>
              <a:t>Stanford University</a:t>
            </a:r>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1">
            <a:extLst>
              <a:ext uri="{FF2B5EF4-FFF2-40B4-BE49-F238E27FC236}">
                <a16:creationId xmlns:a16="http://schemas.microsoft.com/office/drawing/2014/main" id="{DD821624-4BAF-0C69-603A-4AB60975D2E1}"/>
              </a:ext>
            </a:extLst>
          </p:cNvPr>
          <p:cNvSpPr txBox="1"/>
          <p:nvPr/>
        </p:nvSpPr>
        <p:spPr>
          <a:xfrm>
            <a:off x="2542032" y="34409"/>
            <a:ext cx="6601968"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latin typeface="Arial" panose="020B0604020202020204" pitchFamily="34" charset="0"/>
                <a:cs typeface="Arial" panose="020B0604020202020204" pitchFamily="34" charset="0"/>
              </a:rPr>
              <a:t>Note to other teachers and users of these slides: </a:t>
            </a:r>
            <a:r>
              <a:rPr lang="en-US" sz="1200">
                <a:latin typeface="Arial" panose="020B0604020202020204" pitchFamily="34" charset="0"/>
                <a:cs typeface="Arial" panose="020B0604020202020204" pitchFamily="34" charset="0"/>
              </a:rPr>
              <a:t>We would be delighted if you found our material useful for giving your own lectures. Feel free to use these slides verbatim, or to modify them to fit your own needs. If you make use of a significant portion of these slides in your own lecture, please include this message, or a link to our web site: </a:t>
            </a:r>
            <a:r>
              <a:rPr lang="en-US" sz="1200">
                <a:latin typeface="Arial" panose="020B0604020202020204" pitchFamily="34" charset="0"/>
                <a:cs typeface="Arial" panose="020B0604020202020204" pitchFamily="34" charset="0"/>
                <a:hlinkClick r:id="rId4"/>
              </a:rPr>
              <a:t>http://cs224w.Stanford.edu </a:t>
            </a:r>
            <a:endParaRPr lang="en-US" sz="1200">
              <a:latin typeface="Arial" pitchFamily="34" charset="0"/>
              <a:cs typeface="Arial" pitchFamily="34" charset="0"/>
            </a:endParaRPr>
          </a:p>
          <a:p>
            <a:endParaRPr lang="en-US" sz="1200">
              <a:latin typeface="Arial" pitchFamily="34" charset="0"/>
              <a:cs typeface="Arial" pitchFamily="3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44A20-EAFD-3E7B-D71E-A9FA8944B039}"/>
              </a:ext>
            </a:extLst>
          </p:cNvPr>
          <p:cNvSpPr>
            <a:spLocks noGrp="1"/>
          </p:cNvSpPr>
          <p:nvPr>
            <p:ph type="title"/>
          </p:nvPr>
        </p:nvSpPr>
        <p:spPr/>
        <p:txBody>
          <a:bodyPr/>
          <a:lstStyle/>
          <a:p>
            <a:r>
              <a:rPr lang="en-US"/>
              <a:t>Announcements</a:t>
            </a:r>
          </a:p>
        </p:txBody>
      </p:sp>
      <p:sp>
        <p:nvSpPr>
          <p:cNvPr id="3" name="Content Placeholder 2">
            <a:extLst>
              <a:ext uri="{FF2B5EF4-FFF2-40B4-BE49-F238E27FC236}">
                <a16:creationId xmlns:a16="http://schemas.microsoft.com/office/drawing/2014/main" id="{CE510082-F9AA-1150-0BA9-50AE448250B1}"/>
              </a:ext>
            </a:extLst>
          </p:cNvPr>
          <p:cNvSpPr>
            <a:spLocks noGrp="1"/>
          </p:cNvSpPr>
          <p:nvPr>
            <p:ph idx="1"/>
          </p:nvPr>
        </p:nvSpPr>
        <p:spPr/>
        <p:txBody>
          <a:bodyPr vert="horz" lIns="54864" tIns="91440" rIns="91440" bIns="45720" rtlCol="0" anchor="t">
            <a:normAutofit lnSpcReduction="10000"/>
          </a:bodyPr>
          <a:lstStyle/>
          <a:p>
            <a:pPr marL="438785"/>
            <a:endParaRPr lang="en-US" dirty="0">
              <a:solidFill>
                <a:srgbClr val="FF0000"/>
              </a:solidFill>
              <a:latin typeface="Calibri"/>
              <a:cs typeface="Calibri"/>
            </a:endParaRPr>
          </a:p>
          <a:p>
            <a:pPr marL="438785"/>
            <a:r>
              <a:rPr lang="en-US" dirty="0">
                <a:solidFill>
                  <a:srgbClr val="FF0000"/>
                </a:solidFill>
                <a:latin typeface="Calibri"/>
                <a:cs typeface="Calibri"/>
              </a:rPr>
              <a:t>10/31: </a:t>
            </a:r>
            <a:r>
              <a:rPr lang="en-US" dirty="0">
                <a:solidFill>
                  <a:srgbClr val="0432FF"/>
                </a:solidFill>
                <a:latin typeface="Calibri"/>
                <a:cs typeface="Calibri"/>
              </a:rPr>
              <a:t>Homework 3</a:t>
            </a:r>
            <a:r>
              <a:rPr lang="en-US" dirty="0">
                <a:solidFill>
                  <a:srgbClr val="FF0000"/>
                </a:solidFill>
                <a:latin typeface="Calibri"/>
                <a:cs typeface="Calibri"/>
              </a:rPr>
              <a:t> </a:t>
            </a:r>
            <a:r>
              <a:rPr lang="en-US" dirty="0">
                <a:latin typeface="Calibri"/>
                <a:cs typeface="Calibri"/>
              </a:rPr>
              <a:t>released</a:t>
            </a:r>
          </a:p>
          <a:p>
            <a:pPr marL="438785"/>
            <a:r>
              <a:rPr lang="en-US" dirty="0">
                <a:solidFill>
                  <a:srgbClr val="FF0000"/>
                </a:solidFill>
                <a:latin typeface="Calibri"/>
                <a:cs typeface="Calibri"/>
              </a:rPr>
              <a:t>11/4 </a:t>
            </a:r>
            <a:r>
              <a:rPr lang="en-US" dirty="0">
                <a:solidFill>
                  <a:srgbClr val="000000"/>
                </a:solidFill>
                <a:latin typeface="Calibri"/>
                <a:cs typeface="Calibri"/>
              </a:rPr>
              <a:t>(Mon):</a:t>
            </a:r>
            <a:r>
              <a:rPr lang="en-US" dirty="0">
                <a:solidFill>
                  <a:srgbClr val="FF0000"/>
                </a:solidFill>
                <a:latin typeface="Calibri"/>
                <a:cs typeface="Calibri"/>
              </a:rPr>
              <a:t> </a:t>
            </a:r>
            <a:r>
              <a:rPr lang="en-US" dirty="0">
                <a:solidFill>
                  <a:srgbClr val="0432FF"/>
                </a:solidFill>
                <a:latin typeface="Calibri"/>
                <a:cs typeface="Calibri"/>
              </a:rPr>
              <a:t>Homework 2</a:t>
            </a:r>
            <a:r>
              <a:rPr lang="en-US" dirty="0">
                <a:latin typeface="Calibri"/>
                <a:cs typeface="Calibri"/>
              </a:rPr>
              <a:t> due</a:t>
            </a:r>
            <a:endParaRPr lang="en-US" dirty="0"/>
          </a:p>
          <a:p>
            <a:pPr lvl="1">
              <a:buFont typeface="Wingdings"/>
            </a:pPr>
            <a:r>
              <a:rPr lang="en-US" dirty="0" err="1">
                <a:latin typeface="Calibri"/>
                <a:cs typeface="Calibri"/>
              </a:rPr>
              <a:t>Gradescope</a:t>
            </a:r>
            <a:r>
              <a:rPr lang="en-US" dirty="0">
                <a:latin typeface="Calibri"/>
                <a:cs typeface="Calibri"/>
              </a:rPr>
              <a:t> submissions close at midnight</a:t>
            </a:r>
          </a:p>
          <a:p>
            <a:pPr lvl="1">
              <a:buClr>
                <a:srgbClr val="60B5CC"/>
              </a:buClr>
            </a:pPr>
            <a:r>
              <a:rPr lang="en-US" b="1" u="sng" dirty="0">
                <a:solidFill>
                  <a:srgbClr val="000000"/>
                </a:solidFill>
                <a:latin typeface="Calibri"/>
                <a:cs typeface="Calibri"/>
              </a:rPr>
              <a:t>HW 2 was updated last Wednesday (check Ed)!</a:t>
            </a:r>
            <a:endParaRPr lang="en-US" dirty="0">
              <a:solidFill>
                <a:srgbClr val="000000"/>
              </a:solidFill>
              <a:latin typeface="Calibri"/>
              <a:cs typeface="Calibri"/>
            </a:endParaRPr>
          </a:p>
          <a:p>
            <a:pPr lvl="1">
              <a:buClr>
                <a:srgbClr val="60B5CC"/>
              </a:buClr>
            </a:pPr>
            <a:r>
              <a:rPr lang="en-US" dirty="0">
                <a:solidFill>
                  <a:srgbClr val="000000"/>
                </a:solidFill>
                <a:latin typeface="Calibri"/>
                <a:cs typeface="Calibri"/>
              </a:rPr>
              <a:t>Recitation recording is on </a:t>
            </a:r>
            <a:r>
              <a:rPr lang="en-US" dirty="0" err="1">
                <a:solidFill>
                  <a:srgbClr val="000000"/>
                </a:solidFill>
                <a:latin typeface="Calibri"/>
                <a:cs typeface="Calibri"/>
              </a:rPr>
              <a:t>Edstem</a:t>
            </a:r>
            <a:endParaRPr lang="en-US" dirty="0">
              <a:solidFill>
                <a:srgbClr val="000000"/>
              </a:solidFill>
              <a:latin typeface="Calibri"/>
              <a:cs typeface="Calibri"/>
            </a:endParaRPr>
          </a:p>
          <a:p>
            <a:pPr marL="438785"/>
            <a:r>
              <a:rPr lang="en-US" dirty="0">
                <a:solidFill>
                  <a:srgbClr val="FF0000"/>
                </a:solidFill>
                <a:latin typeface="Calibri"/>
                <a:cs typeface="Calibri"/>
              </a:rPr>
              <a:t>11/5</a:t>
            </a:r>
            <a:r>
              <a:rPr lang="en-US" dirty="0">
                <a:latin typeface="Calibri"/>
                <a:cs typeface="Calibri"/>
              </a:rPr>
              <a:t> (Tues): No class – election day</a:t>
            </a:r>
          </a:p>
          <a:p>
            <a:pPr marL="731393" lvl="1"/>
            <a:r>
              <a:rPr lang="en-US" dirty="0">
                <a:latin typeface="Calibri"/>
                <a:cs typeface="Calibri"/>
              </a:rPr>
              <a:t>Attend </a:t>
            </a:r>
            <a:r>
              <a:rPr lang="en-US" b="1" dirty="0">
                <a:latin typeface="Calibri"/>
                <a:cs typeface="Calibri"/>
              </a:rPr>
              <a:t>Stanford Graph Learning Workshop:</a:t>
            </a:r>
            <a:br>
              <a:rPr lang="en-US" b="1" dirty="0">
                <a:latin typeface="Calibri"/>
                <a:cs typeface="Calibri"/>
              </a:rPr>
            </a:br>
            <a:r>
              <a:rPr lang="en-US" sz="2000" dirty="0">
                <a:latin typeface="Calibri"/>
                <a:cs typeface="Calibri"/>
                <a:hlinkClick r:id="rId2"/>
              </a:rPr>
              <a:t>https://snap.stanford.edu/graphlearning-workshop-2024/</a:t>
            </a:r>
            <a:r>
              <a:rPr lang="en-US" sz="2000" dirty="0">
                <a:latin typeface="Calibri"/>
                <a:cs typeface="Calibri"/>
              </a:rPr>
              <a:t> </a:t>
            </a:r>
            <a:endParaRPr lang="en-US" dirty="0">
              <a:latin typeface="Calibri"/>
              <a:cs typeface="Calibri"/>
            </a:endParaRPr>
          </a:p>
          <a:p>
            <a:pPr marL="438785"/>
            <a:r>
              <a:rPr lang="en-US" dirty="0">
                <a:solidFill>
                  <a:srgbClr val="FF0000"/>
                </a:solidFill>
                <a:latin typeface="Calibri"/>
                <a:cs typeface="Calibri"/>
              </a:rPr>
              <a:t>11/7 </a:t>
            </a:r>
            <a:r>
              <a:rPr lang="en-US" dirty="0">
                <a:solidFill>
                  <a:srgbClr val="000000"/>
                </a:solidFill>
                <a:latin typeface="Calibri"/>
                <a:cs typeface="Calibri"/>
              </a:rPr>
              <a:t>(Thurs):</a:t>
            </a:r>
            <a:r>
              <a:rPr lang="en-US" b="1" dirty="0">
                <a:solidFill>
                  <a:srgbClr val="FF0000"/>
                </a:solidFill>
                <a:latin typeface="Calibri"/>
                <a:cs typeface="Calibri"/>
              </a:rPr>
              <a:t> </a:t>
            </a:r>
            <a:r>
              <a:rPr lang="en-US" b="1" dirty="0" err="1">
                <a:solidFill>
                  <a:srgbClr val="0432FF"/>
                </a:solidFill>
                <a:latin typeface="Calibri"/>
                <a:cs typeface="Calibri"/>
              </a:rPr>
              <a:t>Colab</a:t>
            </a:r>
            <a:r>
              <a:rPr lang="en-US" b="1" dirty="0">
                <a:solidFill>
                  <a:srgbClr val="0432FF"/>
                </a:solidFill>
                <a:latin typeface="Calibri"/>
                <a:cs typeface="Calibri"/>
              </a:rPr>
              <a:t> 3</a:t>
            </a:r>
            <a:r>
              <a:rPr lang="en-US" dirty="0">
                <a:latin typeface="Calibri"/>
                <a:cs typeface="Calibri"/>
              </a:rPr>
              <a:t> due </a:t>
            </a:r>
            <a:endParaRPr lang="en-US" b="1" dirty="0">
              <a:latin typeface="Calibri"/>
              <a:cs typeface="Calibri"/>
            </a:endParaRPr>
          </a:p>
          <a:p>
            <a:pPr marL="438785"/>
            <a:r>
              <a:rPr lang="en-US" dirty="0">
                <a:solidFill>
                  <a:srgbClr val="FF0000"/>
                </a:solidFill>
                <a:latin typeface="Calibri"/>
                <a:cs typeface="Calibri"/>
              </a:rPr>
              <a:t>11/7</a:t>
            </a:r>
            <a:r>
              <a:rPr lang="en-US" b="1" dirty="0">
                <a:solidFill>
                  <a:srgbClr val="FF0000"/>
                </a:solidFill>
                <a:latin typeface="Calibri"/>
                <a:cs typeface="Calibri"/>
              </a:rPr>
              <a:t> </a:t>
            </a:r>
            <a:r>
              <a:rPr lang="en-US" dirty="0">
                <a:solidFill>
                  <a:srgbClr val="000000"/>
                </a:solidFill>
                <a:latin typeface="Calibri"/>
                <a:cs typeface="Calibri"/>
              </a:rPr>
              <a:t>(Tues):</a:t>
            </a:r>
            <a:r>
              <a:rPr lang="en-US" b="1" dirty="0">
                <a:solidFill>
                  <a:srgbClr val="FF0000"/>
                </a:solidFill>
                <a:latin typeface="Calibri"/>
                <a:cs typeface="Calibri"/>
              </a:rPr>
              <a:t> </a:t>
            </a:r>
            <a:r>
              <a:rPr lang="en-US" b="1" dirty="0">
                <a:solidFill>
                  <a:srgbClr val="0432FF"/>
                </a:solidFill>
                <a:latin typeface="Calibri"/>
                <a:cs typeface="Calibri"/>
              </a:rPr>
              <a:t>Project Milestone </a:t>
            </a:r>
            <a:r>
              <a:rPr lang="en-US" dirty="0">
                <a:solidFill>
                  <a:srgbClr val="000000"/>
                </a:solidFill>
                <a:latin typeface="Calibri"/>
                <a:cs typeface="Calibri"/>
              </a:rPr>
              <a:t>due </a:t>
            </a:r>
            <a:endParaRPr lang="en-US" dirty="0">
              <a:latin typeface="Calibri"/>
              <a:cs typeface="Calibri"/>
            </a:endParaRPr>
          </a:p>
        </p:txBody>
      </p:sp>
      <p:sp>
        <p:nvSpPr>
          <p:cNvPr id="4" name="Date Placeholder 3">
            <a:extLst>
              <a:ext uri="{FF2B5EF4-FFF2-40B4-BE49-F238E27FC236}">
                <a16:creationId xmlns:a16="http://schemas.microsoft.com/office/drawing/2014/main" id="{DC44F6E1-0437-8FFF-EA21-90797AD9D13D}"/>
              </a:ext>
            </a:extLst>
          </p:cNvPr>
          <p:cNvSpPr>
            <a:spLocks noGrp="1"/>
          </p:cNvSpPr>
          <p:nvPr>
            <p:ph type="dt" sz="half" idx="10"/>
          </p:nvPr>
        </p:nvSpPr>
        <p:spPr/>
        <p:txBody>
          <a:bodyPr/>
          <a:lstStyle/>
          <a:p>
            <a:fld id="{A9ED9DB3-BE2D-5248-A771-13CAAF4BACE9}" type="datetime1">
              <a:rPr lang="en-US" smtClean="0"/>
              <a:t>10/28/24</a:t>
            </a:fld>
            <a:endParaRPr lang="en-US"/>
          </a:p>
        </p:txBody>
      </p:sp>
      <p:sp>
        <p:nvSpPr>
          <p:cNvPr id="5" name="Footer Placeholder 4">
            <a:extLst>
              <a:ext uri="{FF2B5EF4-FFF2-40B4-BE49-F238E27FC236}">
                <a16:creationId xmlns:a16="http://schemas.microsoft.com/office/drawing/2014/main" id="{80EA1BDC-DD03-55AF-BC72-62D32EDA674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FBC1FF3-0FC4-F862-11C9-7BFB6D17EC1C}"/>
              </a:ext>
            </a:extLst>
          </p:cNvPr>
          <p:cNvSpPr>
            <a:spLocks noGrp="1"/>
          </p:cNvSpPr>
          <p:nvPr>
            <p:ph type="sldNum" sz="quarter" idx="12"/>
          </p:nvPr>
        </p:nvSpPr>
        <p:spPr/>
        <p:txBody>
          <a:bodyPr/>
          <a:lstStyle/>
          <a:p>
            <a:fld id="{19B12225-5612-419B-A8D5-4B8EEE4C217E}" type="slidenum">
              <a:rPr lang="en-US" smtClean="0"/>
              <a:pPr/>
              <a:t>2</a:t>
            </a:fld>
            <a:endParaRPr lang="en-US"/>
          </a:p>
        </p:txBody>
      </p:sp>
    </p:spTree>
    <p:extLst>
      <p:ext uri="{BB962C8B-B14F-4D97-AF65-F5344CB8AC3E}">
        <p14:creationId xmlns:p14="http://schemas.microsoft.com/office/powerpoint/2010/main" val="4184610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E9037-A7B0-7278-FD26-B7498232A018}"/>
              </a:ext>
            </a:extLst>
          </p:cNvPr>
          <p:cNvSpPr>
            <a:spLocks noGrp="1"/>
          </p:cNvSpPr>
          <p:nvPr>
            <p:ph type="title"/>
          </p:nvPr>
        </p:nvSpPr>
        <p:spPr/>
        <p:txBody>
          <a:bodyPr vert="horz" lIns="91440" tIns="45720" rIns="45720" bIns="45720" rtlCol="0" anchor="ctr">
            <a:noAutofit/>
            <a:scene3d>
              <a:camera prst="orthographicFront"/>
              <a:lightRig rig="threePt" dir="t">
                <a:rot lat="0" lon="0" rev="4800000"/>
              </a:lightRig>
            </a:scene3d>
            <a:sp3d prstMaterial="matte">
              <a:bevelT w="50800" h="10160"/>
            </a:sp3d>
          </a:bodyPr>
          <a:lstStyle/>
          <a:p>
            <a:r>
              <a:rPr lang="en-US" sz="3600" dirty="0"/>
              <a:t>Response to high-frequency feedbacks</a:t>
            </a:r>
          </a:p>
        </p:txBody>
      </p:sp>
      <p:sp>
        <p:nvSpPr>
          <p:cNvPr id="3" name="Content Placeholder 2">
            <a:extLst>
              <a:ext uri="{FF2B5EF4-FFF2-40B4-BE49-F238E27FC236}">
                <a16:creationId xmlns:a16="http://schemas.microsoft.com/office/drawing/2014/main" id="{77B2B974-8BDF-D870-5850-3551552D994B}"/>
              </a:ext>
            </a:extLst>
          </p:cNvPr>
          <p:cNvSpPr>
            <a:spLocks noGrp="1"/>
          </p:cNvSpPr>
          <p:nvPr>
            <p:ph idx="1"/>
          </p:nvPr>
        </p:nvSpPr>
        <p:spPr/>
        <p:txBody>
          <a:bodyPr vert="horz" lIns="54864" tIns="91440" rIns="91440" bIns="45720" rtlCol="0" anchor="t">
            <a:normAutofit/>
          </a:bodyPr>
          <a:lstStyle/>
          <a:p>
            <a:pPr marL="438785"/>
            <a:endParaRPr lang="en-US" dirty="0">
              <a:latin typeface="Calibri"/>
              <a:cs typeface="Calibri"/>
            </a:endParaRPr>
          </a:p>
          <a:p>
            <a:pPr marL="438785"/>
            <a:r>
              <a:rPr lang="en-US" b="1" dirty="0">
                <a:latin typeface="Calibri"/>
                <a:cs typeface="Calibri"/>
              </a:rPr>
              <a:t>Ed post </a:t>
            </a:r>
          </a:p>
          <a:p>
            <a:pPr marL="118745" indent="0">
              <a:buNone/>
            </a:pPr>
            <a:r>
              <a:rPr lang="en-US" dirty="0">
                <a:latin typeface="Calibri"/>
                <a:cs typeface="Calibri"/>
              </a:rPr>
              <a:t>We will enforce 24 hours response time.</a:t>
            </a:r>
            <a:endParaRPr lang="en-US" dirty="0"/>
          </a:p>
          <a:p>
            <a:pPr marL="118745" indent="0">
              <a:buNone/>
            </a:pPr>
            <a:endParaRPr lang="en-US" dirty="0"/>
          </a:p>
          <a:p>
            <a:pPr marL="438785"/>
            <a:r>
              <a:rPr lang="en-US" b="1" dirty="0">
                <a:latin typeface="Calibri"/>
                <a:cs typeface="Calibri"/>
              </a:rPr>
              <a:t>Assignment description</a:t>
            </a:r>
            <a:endParaRPr lang="en-US" b="1" dirty="0"/>
          </a:p>
          <a:p>
            <a:pPr marL="118745" indent="0">
              <a:buNone/>
            </a:pPr>
            <a:r>
              <a:rPr lang="en-US" dirty="0">
                <a:latin typeface="Calibri"/>
                <a:cs typeface="Calibri"/>
              </a:rPr>
              <a:t>We will make sure to expand the homework description to make them clear</a:t>
            </a:r>
            <a:endParaRPr lang="en-US" dirty="0"/>
          </a:p>
        </p:txBody>
      </p:sp>
      <p:sp>
        <p:nvSpPr>
          <p:cNvPr id="4" name="Date Placeholder 3">
            <a:extLst>
              <a:ext uri="{FF2B5EF4-FFF2-40B4-BE49-F238E27FC236}">
                <a16:creationId xmlns:a16="http://schemas.microsoft.com/office/drawing/2014/main" id="{8115F6BD-5C09-3321-DE98-405A66715FF9}"/>
              </a:ext>
            </a:extLst>
          </p:cNvPr>
          <p:cNvSpPr>
            <a:spLocks noGrp="1"/>
          </p:cNvSpPr>
          <p:nvPr>
            <p:ph type="dt" sz="half" idx="10"/>
          </p:nvPr>
        </p:nvSpPr>
        <p:spPr/>
        <p:txBody>
          <a:bodyPr/>
          <a:lstStyle/>
          <a:p>
            <a:fld id="{8668109C-DBB1-0C40-BB7C-3AE0A686B461}" type="datetime1">
              <a:rPr lang="en-US" smtClean="0"/>
              <a:t>10/28/24</a:t>
            </a:fld>
            <a:endParaRPr lang="en-US"/>
          </a:p>
        </p:txBody>
      </p:sp>
      <p:sp>
        <p:nvSpPr>
          <p:cNvPr id="5" name="Footer Placeholder 4">
            <a:extLst>
              <a:ext uri="{FF2B5EF4-FFF2-40B4-BE49-F238E27FC236}">
                <a16:creationId xmlns:a16="http://schemas.microsoft.com/office/drawing/2014/main" id="{F31D0F03-D132-7E09-C943-E6C46081CF2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8E20DEBE-95F6-88B7-6A02-98BCA876A915}"/>
              </a:ext>
            </a:extLst>
          </p:cNvPr>
          <p:cNvSpPr>
            <a:spLocks noGrp="1"/>
          </p:cNvSpPr>
          <p:nvPr>
            <p:ph type="sldNum" sz="quarter" idx="12"/>
          </p:nvPr>
        </p:nvSpPr>
        <p:spPr/>
        <p:txBody>
          <a:bodyPr/>
          <a:lstStyle/>
          <a:p>
            <a:fld id="{19B12225-5612-419B-A8D5-4B8EEE4C217E}" type="slidenum">
              <a:rPr lang="en-US" smtClean="0"/>
              <a:pPr/>
              <a:t>3</a:t>
            </a:fld>
            <a:endParaRPr lang="en-US"/>
          </a:p>
        </p:txBody>
      </p:sp>
    </p:spTree>
    <p:extLst>
      <p:ext uri="{BB962C8B-B14F-4D97-AF65-F5344CB8AC3E}">
        <p14:creationId xmlns:p14="http://schemas.microsoft.com/office/powerpoint/2010/main" val="3437997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AB4D9-87B5-454D-BEBE-00E96FE319CE}"/>
              </a:ext>
            </a:extLst>
          </p:cNvPr>
          <p:cNvSpPr>
            <a:spLocks noGrp="1"/>
          </p:cNvSpPr>
          <p:nvPr>
            <p:ph type="title"/>
          </p:nvPr>
        </p:nvSpPr>
        <p:spPr/>
        <p:txBody>
          <a:bodyPr/>
          <a:lstStyle/>
          <a:p>
            <a:r>
              <a:rPr lang="en-US"/>
              <a:t>Recap: KG Completion Task</a:t>
            </a:r>
          </a:p>
        </p:txBody>
      </p:sp>
      <p:sp>
        <p:nvSpPr>
          <p:cNvPr id="3" name="Content Placeholder 2">
            <a:extLst>
              <a:ext uri="{FF2B5EF4-FFF2-40B4-BE49-F238E27FC236}">
                <a16:creationId xmlns:a16="http://schemas.microsoft.com/office/drawing/2014/main" id="{1282502A-BCD5-49E9-887C-569BC475096C}"/>
              </a:ext>
            </a:extLst>
          </p:cNvPr>
          <p:cNvSpPr>
            <a:spLocks noGrp="1"/>
          </p:cNvSpPr>
          <p:nvPr>
            <p:ph idx="1"/>
          </p:nvPr>
        </p:nvSpPr>
        <p:spPr>
          <a:xfrm>
            <a:off x="261257" y="1295400"/>
            <a:ext cx="8560827" cy="5257801"/>
          </a:xfrm>
        </p:spPr>
        <p:txBody>
          <a:bodyPr/>
          <a:lstStyle/>
          <a:p>
            <a:pPr marL="118872" indent="0">
              <a:buNone/>
            </a:pPr>
            <a:r>
              <a:rPr lang="en-US" b="1"/>
              <a:t>Given an enormous KG, can we complete the KG?</a:t>
            </a:r>
          </a:p>
          <a:p>
            <a:pPr lvl="1"/>
            <a:r>
              <a:rPr lang="en-US"/>
              <a:t>For a given (</a:t>
            </a:r>
            <a:r>
              <a:rPr lang="en-US" b="1">
                <a:solidFill>
                  <a:schemeClr val="accent2">
                    <a:lumMod val="75000"/>
                  </a:schemeClr>
                </a:solidFill>
              </a:rPr>
              <a:t>head</a:t>
            </a:r>
            <a:r>
              <a:rPr lang="en-US"/>
              <a:t>, </a:t>
            </a:r>
            <a:r>
              <a:rPr lang="en-US" b="1">
                <a:solidFill>
                  <a:schemeClr val="accent1">
                    <a:lumMod val="75000"/>
                  </a:schemeClr>
                </a:solidFill>
              </a:rPr>
              <a:t>relation</a:t>
            </a:r>
            <a:r>
              <a:rPr lang="en-US"/>
              <a:t>), we predict missing </a:t>
            </a:r>
            <a:r>
              <a:rPr lang="en-US" b="1">
                <a:solidFill>
                  <a:schemeClr val="accent4">
                    <a:lumMod val="50000"/>
                  </a:schemeClr>
                </a:solidFill>
              </a:rPr>
              <a:t>tails</a:t>
            </a:r>
            <a:r>
              <a:rPr lang="en-US"/>
              <a:t>.</a:t>
            </a:r>
          </a:p>
          <a:p>
            <a:pPr lvl="2"/>
            <a:r>
              <a:rPr lang="en-US"/>
              <a:t>(Note this is slightly different from link prediction task)</a:t>
            </a:r>
          </a:p>
        </p:txBody>
      </p:sp>
      <p:sp>
        <p:nvSpPr>
          <p:cNvPr id="4" name="Date Placeholder 3">
            <a:extLst>
              <a:ext uri="{FF2B5EF4-FFF2-40B4-BE49-F238E27FC236}">
                <a16:creationId xmlns:a16="http://schemas.microsoft.com/office/drawing/2014/main" id="{1A6EC581-577A-449B-849B-0E864B776D19}"/>
              </a:ext>
            </a:extLst>
          </p:cNvPr>
          <p:cNvSpPr>
            <a:spLocks noGrp="1"/>
          </p:cNvSpPr>
          <p:nvPr>
            <p:ph type="dt" sz="half" idx="10"/>
          </p:nvPr>
        </p:nvSpPr>
        <p:spPr/>
        <p:txBody>
          <a:bodyPr/>
          <a:lstStyle/>
          <a:p>
            <a:fld id="{8D3B8C03-EABB-0448-97F8-596D7A621B01}" type="datetime1">
              <a:rPr lang="en-US" smtClean="0"/>
              <a:t>10/28/24</a:t>
            </a:fld>
            <a:endParaRPr lang="en-US"/>
          </a:p>
        </p:txBody>
      </p:sp>
      <p:sp>
        <p:nvSpPr>
          <p:cNvPr id="5" name="Footer Placeholder 4">
            <a:extLst>
              <a:ext uri="{FF2B5EF4-FFF2-40B4-BE49-F238E27FC236}">
                <a16:creationId xmlns:a16="http://schemas.microsoft.com/office/drawing/2014/main" id="{CE2C6A6E-B907-4790-A8CA-0245A3E7A072}"/>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A8212618-6EE6-45BC-8F4F-E6549DBE657B}"/>
              </a:ext>
            </a:extLst>
          </p:cNvPr>
          <p:cNvSpPr>
            <a:spLocks noGrp="1"/>
          </p:cNvSpPr>
          <p:nvPr>
            <p:ph type="sldNum" sz="quarter" idx="12"/>
          </p:nvPr>
        </p:nvSpPr>
        <p:spPr/>
        <p:txBody>
          <a:bodyPr/>
          <a:lstStyle/>
          <a:p>
            <a:fld id="{19B12225-5612-419B-A8D5-4B8EEE4C217E}" type="slidenum">
              <a:rPr lang="en-US" smtClean="0"/>
              <a:pPr/>
              <a:t>4</a:t>
            </a:fld>
            <a:endParaRPr lang="en-US"/>
          </a:p>
        </p:txBody>
      </p:sp>
      <p:grpSp>
        <p:nvGrpSpPr>
          <p:cNvPr id="79" name="Group 78">
            <a:extLst>
              <a:ext uri="{FF2B5EF4-FFF2-40B4-BE49-F238E27FC236}">
                <a16:creationId xmlns:a16="http://schemas.microsoft.com/office/drawing/2014/main" id="{3BCB73E6-EF91-46A9-BD7D-518536C4EC55}"/>
              </a:ext>
            </a:extLst>
          </p:cNvPr>
          <p:cNvGrpSpPr/>
          <p:nvPr/>
        </p:nvGrpSpPr>
        <p:grpSpPr>
          <a:xfrm>
            <a:off x="2231722" y="2729338"/>
            <a:ext cx="6455078" cy="4052462"/>
            <a:chOff x="357509" y="2791477"/>
            <a:chExt cx="6455078" cy="4052462"/>
          </a:xfrm>
        </p:grpSpPr>
        <p:grpSp>
          <p:nvGrpSpPr>
            <p:cNvPr id="15" name="Group 14">
              <a:extLst>
                <a:ext uri="{FF2B5EF4-FFF2-40B4-BE49-F238E27FC236}">
                  <a16:creationId xmlns:a16="http://schemas.microsoft.com/office/drawing/2014/main" id="{BD7B5A5B-9D13-4417-BD30-2363E7CBBA26}"/>
                </a:ext>
              </a:extLst>
            </p:cNvPr>
            <p:cNvGrpSpPr/>
            <p:nvPr/>
          </p:nvGrpSpPr>
          <p:grpSpPr>
            <a:xfrm>
              <a:off x="2188200" y="2791477"/>
              <a:ext cx="2211834" cy="1542394"/>
              <a:chOff x="9870828" y="2295949"/>
              <a:chExt cx="2519572" cy="1837211"/>
            </a:xfrm>
          </p:grpSpPr>
          <p:cxnSp>
            <p:nvCxnSpPr>
              <p:cNvPr id="8" name="Straight Arrow Connector 7">
                <a:extLst>
                  <a:ext uri="{FF2B5EF4-FFF2-40B4-BE49-F238E27FC236}">
                    <a16:creationId xmlns:a16="http://schemas.microsoft.com/office/drawing/2014/main" id="{E59443FF-32B2-44FF-ACF9-C67D502F22C9}"/>
                  </a:ext>
                </a:extLst>
              </p:cNvPr>
              <p:cNvCxnSpPr>
                <a:cxnSpLocks/>
              </p:cNvCxnSpPr>
              <p:nvPr/>
            </p:nvCxnSpPr>
            <p:spPr>
              <a:xfrm flipH="1">
                <a:off x="10691992" y="3030037"/>
                <a:ext cx="363039" cy="1103123"/>
              </a:xfrm>
              <a:prstGeom prst="straightConnector1">
                <a:avLst/>
              </a:prstGeom>
              <a:ln w="349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93ADD60-D1CB-4961-A06A-24DE31742187}"/>
                  </a:ext>
                </a:extLst>
              </p:cNvPr>
              <p:cNvSpPr txBox="1"/>
              <p:nvPr/>
            </p:nvSpPr>
            <p:spPr>
              <a:xfrm>
                <a:off x="9870828" y="2295949"/>
                <a:ext cx="2519572" cy="878432"/>
              </a:xfrm>
              <a:prstGeom prst="rect">
                <a:avLst/>
              </a:prstGeom>
              <a:noFill/>
              <a:ln>
                <a:noFill/>
              </a:ln>
            </p:spPr>
            <p:txBody>
              <a:bodyPr wrap="square" lIns="91425" tIns="91425" rIns="91425" bIns="91425" rtlCol="0" anchor="t" anchorCtr="0">
                <a:noAutofit/>
              </a:bodyPr>
              <a:lstStyle/>
              <a:p>
                <a:pPr algn="ctr"/>
                <a:r>
                  <a:rPr lang="en-US" b="1">
                    <a:solidFill>
                      <a:srgbClr val="D60093"/>
                    </a:solidFill>
                    <a:latin typeface="Calibri" panose="020F0502020204030204" pitchFamily="34" charset="0"/>
                    <a:ea typeface="Helvetica Neue Light" charset="0"/>
                    <a:cs typeface="Calibri" panose="020F0502020204030204" pitchFamily="34" charset="0"/>
                    <a:sym typeface="Open Sans"/>
                  </a:rPr>
                  <a:t>missing relation: genre</a:t>
                </a:r>
                <a:endParaRPr lang="en-US" b="1" i="1">
                  <a:solidFill>
                    <a:srgbClr val="D60093"/>
                  </a:solidFill>
                  <a:latin typeface="Calibri" panose="020F0502020204030204" pitchFamily="34" charset="0"/>
                  <a:ea typeface="Cambria Math" charset="0"/>
                  <a:cs typeface="Calibri" panose="020F0502020204030204" pitchFamily="34" charset="0"/>
                  <a:sym typeface="Open Sans"/>
                </a:endParaRPr>
              </a:p>
            </p:txBody>
          </p:sp>
        </p:grpSp>
        <p:cxnSp>
          <p:nvCxnSpPr>
            <p:cNvPr id="23" name="Straight Arrow Connector 22">
              <a:extLst>
                <a:ext uri="{FF2B5EF4-FFF2-40B4-BE49-F238E27FC236}">
                  <a16:creationId xmlns:a16="http://schemas.microsoft.com/office/drawing/2014/main" id="{824B7552-DD89-4580-B97E-1D40C799B0A4}"/>
                </a:ext>
              </a:extLst>
            </p:cNvPr>
            <p:cNvCxnSpPr>
              <a:cxnSpLocks/>
              <a:stCxn id="14" idx="3"/>
              <a:endCxn id="10" idx="0"/>
            </p:cNvCxnSpPr>
            <p:nvPr/>
          </p:nvCxnSpPr>
          <p:spPr>
            <a:xfrm flipH="1">
              <a:off x="4217494" y="3388918"/>
              <a:ext cx="484768" cy="1009451"/>
            </a:xfrm>
            <a:prstGeom prst="straightConnector1">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FECCC2C2-E7F2-4278-B357-5BC8FFDDAF62}"/>
                </a:ext>
              </a:extLst>
            </p:cNvPr>
            <p:cNvCxnSpPr>
              <a:cxnSpLocks/>
              <a:stCxn id="17" idx="3"/>
              <a:endCxn id="21" idx="7"/>
            </p:cNvCxnSpPr>
            <p:nvPr/>
          </p:nvCxnSpPr>
          <p:spPr>
            <a:xfrm flipH="1">
              <a:off x="3797914" y="5706020"/>
              <a:ext cx="434648" cy="601125"/>
            </a:xfrm>
            <a:prstGeom prst="straightConnector1">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32" name="TextBox 31">
              <a:extLst>
                <a:ext uri="{FF2B5EF4-FFF2-40B4-BE49-F238E27FC236}">
                  <a16:creationId xmlns:a16="http://schemas.microsoft.com/office/drawing/2014/main" id="{74B32158-AD24-4C17-954C-D38FB18A5CBC}"/>
                </a:ext>
              </a:extLst>
            </p:cNvPr>
            <p:cNvSpPr txBox="1"/>
            <p:nvPr/>
          </p:nvSpPr>
          <p:spPr>
            <a:xfrm>
              <a:off x="3712763" y="5832653"/>
              <a:ext cx="641522" cy="307777"/>
            </a:xfrm>
            <a:prstGeom prst="rect">
              <a:avLst/>
            </a:prstGeom>
            <a:solidFill>
              <a:schemeClr val="bg1"/>
            </a:solidFill>
          </p:spPr>
          <p:txBody>
            <a:bodyPr wrap="none" rtlCol="0">
              <a:spAutoFit/>
            </a:bodyPr>
            <a:lstStyle/>
            <a:p>
              <a:r>
                <a:rPr lang="en-US" sz="1400">
                  <a:latin typeface="Arial" pitchFamily="34" charset="0"/>
                  <a:cs typeface="Arial" pitchFamily="34" charset="0"/>
                </a:rPr>
                <a:t>genre</a:t>
              </a:r>
            </a:p>
          </p:txBody>
        </p:sp>
        <p:sp>
          <p:nvSpPr>
            <p:cNvPr id="33" name="TextBox 32">
              <a:extLst>
                <a:ext uri="{FF2B5EF4-FFF2-40B4-BE49-F238E27FC236}">
                  <a16:creationId xmlns:a16="http://schemas.microsoft.com/office/drawing/2014/main" id="{14E2FA2D-194B-4B74-93A1-6BC274D7F802}"/>
                </a:ext>
              </a:extLst>
            </p:cNvPr>
            <p:cNvSpPr txBox="1"/>
            <p:nvPr/>
          </p:nvSpPr>
          <p:spPr>
            <a:xfrm>
              <a:off x="4151995" y="3721177"/>
              <a:ext cx="641522" cy="307777"/>
            </a:xfrm>
            <a:prstGeom prst="rect">
              <a:avLst/>
            </a:prstGeom>
            <a:solidFill>
              <a:schemeClr val="bg1"/>
            </a:solidFill>
          </p:spPr>
          <p:txBody>
            <a:bodyPr wrap="none" rtlCol="0">
              <a:spAutoFit/>
            </a:bodyPr>
            <a:lstStyle/>
            <a:p>
              <a:r>
                <a:rPr lang="en-US" sz="1400">
                  <a:latin typeface="Arial" pitchFamily="34" charset="0"/>
                  <a:cs typeface="Arial" pitchFamily="34" charset="0"/>
                </a:rPr>
                <a:t>genre</a:t>
              </a:r>
            </a:p>
          </p:txBody>
        </p:sp>
        <p:cxnSp>
          <p:nvCxnSpPr>
            <p:cNvPr id="34" name="Straight Arrow Connector 33">
              <a:extLst>
                <a:ext uri="{FF2B5EF4-FFF2-40B4-BE49-F238E27FC236}">
                  <a16:creationId xmlns:a16="http://schemas.microsoft.com/office/drawing/2014/main" id="{04BD4E50-693B-459D-A632-C9F53F7F4728}"/>
                </a:ext>
              </a:extLst>
            </p:cNvPr>
            <p:cNvCxnSpPr>
              <a:cxnSpLocks/>
              <a:stCxn id="16" idx="2"/>
              <a:endCxn id="10" idx="6"/>
            </p:cNvCxnSpPr>
            <p:nvPr/>
          </p:nvCxnSpPr>
          <p:spPr>
            <a:xfrm flipH="1" flipV="1">
              <a:off x="4354285" y="4535218"/>
              <a:ext cx="1604867" cy="1074035"/>
            </a:xfrm>
            <a:prstGeom prst="straightConnector1">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37" name="TextBox 36">
              <a:extLst>
                <a:ext uri="{FF2B5EF4-FFF2-40B4-BE49-F238E27FC236}">
                  <a16:creationId xmlns:a16="http://schemas.microsoft.com/office/drawing/2014/main" id="{887E1DBD-874A-47B6-B396-768AE398346F}"/>
                </a:ext>
              </a:extLst>
            </p:cNvPr>
            <p:cNvSpPr txBox="1"/>
            <p:nvPr/>
          </p:nvSpPr>
          <p:spPr>
            <a:xfrm>
              <a:off x="4759903" y="4886157"/>
              <a:ext cx="641522" cy="307777"/>
            </a:xfrm>
            <a:prstGeom prst="rect">
              <a:avLst/>
            </a:prstGeom>
            <a:solidFill>
              <a:schemeClr val="bg1"/>
            </a:solidFill>
          </p:spPr>
          <p:txBody>
            <a:bodyPr wrap="none" rtlCol="0">
              <a:spAutoFit/>
            </a:bodyPr>
            <a:lstStyle/>
            <a:p>
              <a:r>
                <a:rPr lang="en-US" sz="1400">
                  <a:latin typeface="Arial" pitchFamily="34" charset="0"/>
                  <a:cs typeface="Arial" pitchFamily="34" charset="0"/>
                </a:rPr>
                <a:t>genre</a:t>
              </a:r>
            </a:p>
          </p:txBody>
        </p:sp>
        <p:cxnSp>
          <p:nvCxnSpPr>
            <p:cNvPr id="38" name="Straight Arrow Connector 37">
              <a:extLst>
                <a:ext uri="{FF2B5EF4-FFF2-40B4-BE49-F238E27FC236}">
                  <a16:creationId xmlns:a16="http://schemas.microsoft.com/office/drawing/2014/main" id="{D4F14B98-6871-45F8-BF55-69CA8861890E}"/>
                </a:ext>
              </a:extLst>
            </p:cNvPr>
            <p:cNvCxnSpPr>
              <a:cxnSpLocks/>
              <a:stCxn id="19" idx="6"/>
              <a:endCxn id="10" idx="2"/>
            </p:cNvCxnSpPr>
            <p:nvPr/>
          </p:nvCxnSpPr>
          <p:spPr>
            <a:xfrm flipV="1">
              <a:off x="2620320" y="4535218"/>
              <a:ext cx="1460383" cy="534415"/>
            </a:xfrm>
            <a:prstGeom prst="straightConnector1">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41" name="TextBox 40">
              <a:extLst>
                <a:ext uri="{FF2B5EF4-FFF2-40B4-BE49-F238E27FC236}">
                  <a16:creationId xmlns:a16="http://schemas.microsoft.com/office/drawing/2014/main" id="{93FA4E55-6B1D-402E-8099-1F1339D236E8}"/>
                </a:ext>
              </a:extLst>
            </p:cNvPr>
            <p:cNvSpPr txBox="1"/>
            <p:nvPr/>
          </p:nvSpPr>
          <p:spPr>
            <a:xfrm>
              <a:off x="2760879" y="4761834"/>
              <a:ext cx="641522" cy="307777"/>
            </a:xfrm>
            <a:prstGeom prst="rect">
              <a:avLst/>
            </a:prstGeom>
            <a:solidFill>
              <a:schemeClr val="bg1"/>
            </a:solidFill>
          </p:spPr>
          <p:txBody>
            <a:bodyPr wrap="none" rtlCol="0">
              <a:spAutoFit/>
            </a:bodyPr>
            <a:lstStyle/>
            <a:p>
              <a:r>
                <a:rPr lang="en-US" sz="1400">
                  <a:latin typeface="Arial" pitchFamily="34" charset="0"/>
                  <a:cs typeface="Arial" pitchFamily="34" charset="0"/>
                </a:rPr>
                <a:t>genre</a:t>
              </a:r>
            </a:p>
          </p:txBody>
        </p:sp>
        <p:cxnSp>
          <p:nvCxnSpPr>
            <p:cNvPr id="42" name="Straight Arrow Connector 41">
              <a:extLst>
                <a:ext uri="{FF2B5EF4-FFF2-40B4-BE49-F238E27FC236}">
                  <a16:creationId xmlns:a16="http://schemas.microsoft.com/office/drawing/2014/main" id="{B41F4139-48B4-47DD-8568-3070CEB6C66C}"/>
                </a:ext>
              </a:extLst>
            </p:cNvPr>
            <p:cNvCxnSpPr>
              <a:cxnSpLocks/>
              <a:stCxn id="19" idx="1"/>
              <a:endCxn id="22" idx="5"/>
            </p:cNvCxnSpPr>
            <p:nvPr/>
          </p:nvCxnSpPr>
          <p:spPr>
            <a:xfrm flipH="1" flipV="1">
              <a:off x="1894308" y="3741150"/>
              <a:ext cx="492495" cy="1231716"/>
            </a:xfrm>
            <a:prstGeom prst="straightConnector1">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45" name="TextBox 44">
              <a:extLst>
                <a:ext uri="{FF2B5EF4-FFF2-40B4-BE49-F238E27FC236}">
                  <a16:creationId xmlns:a16="http://schemas.microsoft.com/office/drawing/2014/main" id="{F393EA29-4EFE-4596-AA27-9E2EA126B735}"/>
                </a:ext>
              </a:extLst>
            </p:cNvPr>
            <p:cNvSpPr txBox="1"/>
            <p:nvPr/>
          </p:nvSpPr>
          <p:spPr>
            <a:xfrm>
              <a:off x="1867439" y="4203119"/>
              <a:ext cx="641522" cy="307777"/>
            </a:xfrm>
            <a:prstGeom prst="rect">
              <a:avLst/>
            </a:prstGeom>
            <a:solidFill>
              <a:schemeClr val="bg1"/>
            </a:solidFill>
          </p:spPr>
          <p:txBody>
            <a:bodyPr wrap="none" rtlCol="0">
              <a:spAutoFit/>
            </a:bodyPr>
            <a:lstStyle/>
            <a:p>
              <a:r>
                <a:rPr lang="en-US" sz="1400">
                  <a:latin typeface="Arial" pitchFamily="34" charset="0"/>
                  <a:cs typeface="Arial" pitchFamily="34" charset="0"/>
                </a:rPr>
                <a:t>genre</a:t>
              </a:r>
            </a:p>
          </p:txBody>
        </p:sp>
        <p:cxnSp>
          <p:nvCxnSpPr>
            <p:cNvPr id="46" name="Straight Arrow Connector 45">
              <a:extLst>
                <a:ext uri="{FF2B5EF4-FFF2-40B4-BE49-F238E27FC236}">
                  <a16:creationId xmlns:a16="http://schemas.microsoft.com/office/drawing/2014/main" id="{15C1BDC5-0D53-4C48-B7C6-3F9DACB1FE89}"/>
                </a:ext>
              </a:extLst>
            </p:cNvPr>
            <p:cNvCxnSpPr>
              <a:cxnSpLocks/>
              <a:stCxn id="19" idx="3"/>
              <a:endCxn id="20" idx="0"/>
            </p:cNvCxnSpPr>
            <p:nvPr/>
          </p:nvCxnSpPr>
          <p:spPr>
            <a:xfrm flipH="1">
              <a:off x="1660791" y="5166400"/>
              <a:ext cx="726012" cy="1100663"/>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49" name="TextBox 48">
              <a:extLst>
                <a:ext uri="{FF2B5EF4-FFF2-40B4-BE49-F238E27FC236}">
                  <a16:creationId xmlns:a16="http://schemas.microsoft.com/office/drawing/2014/main" id="{126A547B-DC33-4899-9D8E-2BAA9597ED67}"/>
                </a:ext>
              </a:extLst>
            </p:cNvPr>
            <p:cNvSpPr txBox="1"/>
            <p:nvPr/>
          </p:nvSpPr>
          <p:spPr>
            <a:xfrm>
              <a:off x="1564517" y="5611559"/>
              <a:ext cx="910827" cy="307777"/>
            </a:xfrm>
            <a:prstGeom prst="rect">
              <a:avLst/>
            </a:prstGeom>
            <a:solidFill>
              <a:schemeClr val="bg1"/>
            </a:solidFill>
          </p:spPr>
          <p:txBody>
            <a:bodyPr wrap="none" rtlCol="0">
              <a:spAutoFit/>
            </a:bodyPr>
            <a:lstStyle/>
            <a:p>
              <a:r>
                <a:rPr lang="en-US" sz="1400">
                  <a:latin typeface="Arial" pitchFamily="34" charset="0"/>
                  <a:cs typeface="Arial" pitchFamily="34" charset="0"/>
                </a:rPr>
                <a:t>Influence</a:t>
              </a:r>
            </a:p>
          </p:txBody>
        </p:sp>
        <p:cxnSp>
          <p:nvCxnSpPr>
            <p:cNvPr id="50" name="Straight Arrow Connector 49">
              <a:extLst>
                <a:ext uri="{FF2B5EF4-FFF2-40B4-BE49-F238E27FC236}">
                  <a16:creationId xmlns:a16="http://schemas.microsoft.com/office/drawing/2014/main" id="{A1EB66FE-2F06-497C-9BF0-956697CBD85E}"/>
                </a:ext>
              </a:extLst>
            </p:cNvPr>
            <p:cNvCxnSpPr>
              <a:cxnSpLocks/>
              <a:stCxn id="19" idx="5"/>
              <a:endCxn id="17" idx="2"/>
            </p:cNvCxnSpPr>
            <p:nvPr/>
          </p:nvCxnSpPr>
          <p:spPr>
            <a:xfrm>
              <a:off x="2580255" y="5166400"/>
              <a:ext cx="1612242" cy="442853"/>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53" name="TextBox 52">
              <a:extLst>
                <a:ext uri="{FF2B5EF4-FFF2-40B4-BE49-F238E27FC236}">
                  <a16:creationId xmlns:a16="http://schemas.microsoft.com/office/drawing/2014/main" id="{05585F72-E0AE-4584-AC40-DBFB02B3D67A}"/>
                </a:ext>
              </a:extLst>
            </p:cNvPr>
            <p:cNvSpPr txBox="1"/>
            <p:nvPr/>
          </p:nvSpPr>
          <p:spPr>
            <a:xfrm>
              <a:off x="2909068" y="5244649"/>
              <a:ext cx="910827" cy="307777"/>
            </a:xfrm>
            <a:prstGeom prst="rect">
              <a:avLst/>
            </a:prstGeom>
            <a:solidFill>
              <a:schemeClr val="bg1"/>
            </a:solidFill>
          </p:spPr>
          <p:txBody>
            <a:bodyPr wrap="none" rtlCol="0">
              <a:spAutoFit/>
            </a:bodyPr>
            <a:lstStyle/>
            <a:p>
              <a:r>
                <a:rPr lang="en-US" sz="1400">
                  <a:latin typeface="Arial" pitchFamily="34" charset="0"/>
                  <a:cs typeface="Arial" pitchFamily="34" charset="0"/>
                </a:rPr>
                <a:t>Influence</a:t>
              </a:r>
            </a:p>
          </p:txBody>
        </p:sp>
        <p:cxnSp>
          <p:nvCxnSpPr>
            <p:cNvPr id="54" name="Straight Arrow Connector 53">
              <a:extLst>
                <a:ext uri="{FF2B5EF4-FFF2-40B4-BE49-F238E27FC236}">
                  <a16:creationId xmlns:a16="http://schemas.microsoft.com/office/drawing/2014/main" id="{84111909-3194-4AF1-87F5-65B522635E8D}"/>
                </a:ext>
              </a:extLst>
            </p:cNvPr>
            <p:cNvCxnSpPr>
              <a:cxnSpLocks/>
              <a:stCxn id="17" idx="5"/>
              <a:endCxn id="18" idx="1"/>
            </p:cNvCxnSpPr>
            <p:nvPr/>
          </p:nvCxnSpPr>
          <p:spPr>
            <a:xfrm>
              <a:off x="4426014" y="5706020"/>
              <a:ext cx="649413" cy="750414"/>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p:cxnSp>
          <p:nvCxnSpPr>
            <p:cNvPr id="58" name="Straight Arrow Connector 57">
              <a:extLst>
                <a:ext uri="{FF2B5EF4-FFF2-40B4-BE49-F238E27FC236}">
                  <a16:creationId xmlns:a16="http://schemas.microsoft.com/office/drawing/2014/main" id="{FC93F4DC-84C4-4C1D-86AF-46DED3421F13}"/>
                </a:ext>
              </a:extLst>
            </p:cNvPr>
            <p:cNvCxnSpPr>
              <a:cxnSpLocks/>
              <a:stCxn id="17" idx="6"/>
              <a:endCxn id="16" idx="2"/>
            </p:cNvCxnSpPr>
            <p:nvPr/>
          </p:nvCxnSpPr>
          <p:spPr>
            <a:xfrm>
              <a:off x="4466079" y="5609253"/>
              <a:ext cx="1493073" cy="0"/>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61" name="TextBox 60">
              <a:extLst>
                <a:ext uri="{FF2B5EF4-FFF2-40B4-BE49-F238E27FC236}">
                  <a16:creationId xmlns:a16="http://schemas.microsoft.com/office/drawing/2014/main" id="{99E1ACAF-425D-490C-8ECF-9C1699477F2A}"/>
                </a:ext>
              </a:extLst>
            </p:cNvPr>
            <p:cNvSpPr txBox="1"/>
            <p:nvPr/>
          </p:nvSpPr>
          <p:spPr>
            <a:xfrm>
              <a:off x="4677923" y="5455364"/>
              <a:ext cx="910827" cy="307777"/>
            </a:xfrm>
            <a:prstGeom prst="rect">
              <a:avLst/>
            </a:prstGeom>
            <a:solidFill>
              <a:schemeClr val="bg1"/>
            </a:solidFill>
          </p:spPr>
          <p:txBody>
            <a:bodyPr wrap="none" rtlCol="0">
              <a:spAutoFit/>
            </a:bodyPr>
            <a:lstStyle/>
            <a:p>
              <a:r>
                <a:rPr lang="en-US" sz="1400">
                  <a:latin typeface="Arial" pitchFamily="34" charset="0"/>
                  <a:cs typeface="Arial" pitchFamily="34" charset="0"/>
                </a:rPr>
                <a:t>Influence</a:t>
              </a:r>
            </a:p>
          </p:txBody>
        </p:sp>
        <p:sp>
          <p:nvSpPr>
            <p:cNvPr id="62" name="TextBox 61">
              <a:extLst>
                <a:ext uri="{FF2B5EF4-FFF2-40B4-BE49-F238E27FC236}">
                  <a16:creationId xmlns:a16="http://schemas.microsoft.com/office/drawing/2014/main" id="{C2A6331C-04AE-4AC4-84DA-DE6FF8EF2DB8}"/>
                </a:ext>
              </a:extLst>
            </p:cNvPr>
            <p:cNvSpPr txBox="1"/>
            <p:nvPr/>
          </p:nvSpPr>
          <p:spPr>
            <a:xfrm>
              <a:off x="4453976" y="5927337"/>
              <a:ext cx="910827" cy="307777"/>
            </a:xfrm>
            <a:prstGeom prst="rect">
              <a:avLst/>
            </a:prstGeom>
            <a:solidFill>
              <a:schemeClr val="bg1"/>
            </a:solidFill>
          </p:spPr>
          <p:txBody>
            <a:bodyPr wrap="none" rtlCol="0">
              <a:spAutoFit/>
            </a:bodyPr>
            <a:lstStyle/>
            <a:p>
              <a:r>
                <a:rPr lang="en-US" sz="1400">
                  <a:latin typeface="Arial" pitchFamily="34" charset="0"/>
                  <a:cs typeface="Arial" pitchFamily="34" charset="0"/>
                </a:rPr>
                <a:t>Influence</a:t>
              </a:r>
            </a:p>
          </p:txBody>
        </p:sp>
        <p:cxnSp>
          <p:nvCxnSpPr>
            <p:cNvPr id="63" name="Straight Arrow Connector 62">
              <a:extLst>
                <a:ext uri="{FF2B5EF4-FFF2-40B4-BE49-F238E27FC236}">
                  <a16:creationId xmlns:a16="http://schemas.microsoft.com/office/drawing/2014/main" id="{1A2021F3-47A1-4C07-A311-2EF8AB8248F6}"/>
                </a:ext>
              </a:extLst>
            </p:cNvPr>
            <p:cNvCxnSpPr>
              <a:cxnSpLocks/>
              <a:stCxn id="16" idx="0"/>
              <a:endCxn id="14" idx="5"/>
            </p:cNvCxnSpPr>
            <p:nvPr/>
          </p:nvCxnSpPr>
          <p:spPr>
            <a:xfrm flipH="1" flipV="1">
              <a:off x="4895714" y="3388918"/>
              <a:ext cx="1200229" cy="2083486"/>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DD948618-05B3-4FC0-8524-7D7C2D9C610A}"/>
                </a:ext>
              </a:extLst>
            </p:cNvPr>
            <p:cNvSpPr txBox="1"/>
            <p:nvPr/>
          </p:nvSpPr>
          <p:spPr>
            <a:xfrm>
              <a:off x="5116720" y="4333873"/>
              <a:ext cx="910827" cy="307777"/>
            </a:xfrm>
            <a:prstGeom prst="rect">
              <a:avLst/>
            </a:prstGeom>
            <a:solidFill>
              <a:schemeClr val="bg1"/>
            </a:solidFill>
          </p:spPr>
          <p:txBody>
            <a:bodyPr wrap="none" rtlCol="0">
              <a:spAutoFit/>
            </a:bodyPr>
            <a:lstStyle/>
            <a:p>
              <a:r>
                <a:rPr lang="en-US" sz="1400">
                  <a:latin typeface="Arial" pitchFamily="34" charset="0"/>
                  <a:cs typeface="Arial" pitchFamily="34" charset="0"/>
                </a:rPr>
                <a:t>Influence</a:t>
              </a:r>
            </a:p>
          </p:txBody>
        </p:sp>
        <p:sp>
          <p:nvSpPr>
            <p:cNvPr id="67" name="TextBox 66">
              <a:extLst>
                <a:ext uri="{FF2B5EF4-FFF2-40B4-BE49-F238E27FC236}">
                  <a16:creationId xmlns:a16="http://schemas.microsoft.com/office/drawing/2014/main" id="{61DE9A61-6533-4A6A-8321-CA021A552705}"/>
                </a:ext>
              </a:extLst>
            </p:cNvPr>
            <p:cNvSpPr txBox="1"/>
            <p:nvPr/>
          </p:nvSpPr>
          <p:spPr>
            <a:xfrm>
              <a:off x="4837554" y="2950426"/>
              <a:ext cx="1237134"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J.R.R Tolkien</a:t>
              </a:r>
            </a:p>
          </p:txBody>
        </p:sp>
        <p:sp>
          <p:nvSpPr>
            <p:cNvPr id="68" name="TextBox 67">
              <a:extLst>
                <a:ext uri="{FF2B5EF4-FFF2-40B4-BE49-F238E27FC236}">
                  <a16:creationId xmlns:a16="http://schemas.microsoft.com/office/drawing/2014/main" id="{65CBA241-105E-4388-9DEB-7905713A85B1}"/>
                </a:ext>
              </a:extLst>
            </p:cNvPr>
            <p:cNvSpPr txBox="1"/>
            <p:nvPr/>
          </p:nvSpPr>
          <p:spPr>
            <a:xfrm>
              <a:off x="5770314" y="5721194"/>
              <a:ext cx="1042273"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C.S. Lewis</a:t>
              </a:r>
            </a:p>
          </p:txBody>
        </p:sp>
        <p:sp>
          <p:nvSpPr>
            <p:cNvPr id="69" name="TextBox 68">
              <a:extLst>
                <a:ext uri="{FF2B5EF4-FFF2-40B4-BE49-F238E27FC236}">
                  <a16:creationId xmlns:a16="http://schemas.microsoft.com/office/drawing/2014/main" id="{F2A0421C-2598-41A6-B1D5-205EA2C75EDF}"/>
                </a:ext>
              </a:extLst>
            </p:cNvPr>
            <p:cNvSpPr txBox="1"/>
            <p:nvPr/>
          </p:nvSpPr>
          <p:spPr>
            <a:xfrm>
              <a:off x="4182976" y="5178251"/>
              <a:ext cx="1181734"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J.K. Rowling</a:t>
              </a:r>
            </a:p>
          </p:txBody>
        </p:sp>
        <p:sp>
          <p:nvSpPr>
            <p:cNvPr id="70" name="TextBox 69">
              <a:extLst>
                <a:ext uri="{FF2B5EF4-FFF2-40B4-BE49-F238E27FC236}">
                  <a16:creationId xmlns:a16="http://schemas.microsoft.com/office/drawing/2014/main" id="{0F22DC51-EF81-42B1-807E-B0634F91D6E8}"/>
                </a:ext>
              </a:extLst>
            </p:cNvPr>
            <p:cNvSpPr txBox="1"/>
            <p:nvPr/>
          </p:nvSpPr>
          <p:spPr>
            <a:xfrm>
              <a:off x="5307182" y="6419187"/>
              <a:ext cx="1458797"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Lloyd Alexander</a:t>
              </a:r>
            </a:p>
          </p:txBody>
        </p:sp>
        <p:sp>
          <p:nvSpPr>
            <p:cNvPr id="71" name="TextBox 70">
              <a:extLst>
                <a:ext uri="{FF2B5EF4-FFF2-40B4-BE49-F238E27FC236}">
                  <a16:creationId xmlns:a16="http://schemas.microsoft.com/office/drawing/2014/main" id="{583C7112-871D-4926-A94F-9901D139AE55}"/>
                </a:ext>
              </a:extLst>
            </p:cNvPr>
            <p:cNvSpPr txBox="1"/>
            <p:nvPr/>
          </p:nvSpPr>
          <p:spPr>
            <a:xfrm>
              <a:off x="1049259" y="4892595"/>
              <a:ext cx="1260281"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Stephen King</a:t>
              </a:r>
            </a:p>
          </p:txBody>
        </p:sp>
        <p:sp>
          <p:nvSpPr>
            <p:cNvPr id="72" name="TextBox 71">
              <a:extLst>
                <a:ext uri="{FF2B5EF4-FFF2-40B4-BE49-F238E27FC236}">
                  <a16:creationId xmlns:a16="http://schemas.microsoft.com/office/drawing/2014/main" id="{50FBE7C4-7C1D-4B28-BEF7-7D30A1F9400E}"/>
                </a:ext>
              </a:extLst>
            </p:cNvPr>
            <p:cNvSpPr txBox="1"/>
            <p:nvPr/>
          </p:nvSpPr>
          <p:spPr>
            <a:xfrm>
              <a:off x="1126522" y="6536162"/>
              <a:ext cx="912429"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Alan Poe</a:t>
              </a:r>
            </a:p>
          </p:txBody>
        </p:sp>
        <p:sp>
          <p:nvSpPr>
            <p:cNvPr id="73" name="TextBox 72">
              <a:extLst>
                <a:ext uri="{FF2B5EF4-FFF2-40B4-BE49-F238E27FC236}">
                  <a16:creationId xmlns:a16="http://schemas.microsoft.com/office/drawing/2014/main" id="{16319898-7547-4B63-8EE3-0FB9A5549FFB}"/>
                </a:ext>
              </a:extLst>
            </p:cNvPr>
            <p:cNvSpPr txBox="1"/>
            <p:nvPr/>
          </p:nvSpPr>
          <p:spPr>
            <a:xfrm>
              <a:off x="357509" y="3275886"/>
              <a:ext cx="1399742" cy="307777"/>
            </a:xfrm>
            <a:prstGeom prst="rect">
              <a:avLst/>
            </a:prstGeom>
            <a:noFill/>
          </p:spPr>
          <p:txBody>
            <a:bodyPr wrap="none" rtlCol="0">
              <a:spAutoFit/>
            </a:bodyPr>
            <a:lstStyle/>
            <a:p>
              <a:r>
                <a:rPr lang="en-US" sz="1400">
                  <a:solidFill>
                    <a:srgbClr val="00B050"/>
                  </a:solidFill>
                  <a:latin typeface="Arial" pitchFamily="34" charset="0"/>
                  <a:cs typeface="Arial" pitchFamily="34" charset="0"/>
                </a:rPr>
                <a:t>Science Fiction</a:t>
              </a:r>
            </a:p>
          </p:txBody>
        </p:sp>
        <p:sp>
          <p:nvSpPr>
            <p:cNvPr id="74" name="TextBox 73">
              <a:extLst>
                <a:ext uri="{FF2B5EF4-FFF2-40B4-BE49-F238E27FC236}">
                  <a16:creationId xmlns:a16="http://schemas.microsoft.com/office/drawing/2014/main" id="{DF8B4516-4B70-47B3-9EDC-64318708DC88}"/>
                </a:ext>
              </a:extLst>
            </p:cNvPr>
            <p:cNvSpPr txBox="1"/>
            <p:nvPr/>
          </p:nvSpPr>
          <p:spPr>
            <a:xfrm>
              <a:off x="3857950" y="4627753"/>
              <a:ext cx="821059" cy="307777"/>
            </a:xfrm>
            <a:prstGeom prst="rect">
              <a:avLst/>
            </a:prstGeom>
            <a:noFill/>
          </p:spPr>
          <p:txBody>
            <a:bodyPr wrap="none" rtlCol="0">
              <a:spAutoFit/>
            </a:bodyPr>
            <a:lstStyle/>
            <a:p>
              <a:r>
                <a:rPr lang="en-US" sz="1400">
                  <a:solidFill>
                    <a:srgbClr val="00B050"/>
                  </a:solidFill>
                  <a:latin typeface="Arial" pitchFamily="34" charset="0"/>
                  <a:cs typeface="Arial" pitchFamily="34" charset="0"/>
                </a:rPr>
                <a:t>Fantasy</a:t>
              </a:r>
            </a:p>
          </p:txBody>
        </p:sp>
        <p:sp>
          <p:nvSpPr>
            <p:cNvPr id="75" name="TextBox 74">
              <a:extLst>
                <a:ext uri="{FF2B5EF4-FFF2-40B4-BE49-F238E27FC236}">
                  <a16:creationId xmlns:a16="http://schemas.microsoft.com/office/drawing/2014/main" id="{A842E1A4-348E-4526-ABB7-3EA9A314C75B}"/>
                </a:ext>
              </a:extLst>
            </p:cNvPr>
            <p:cNvSpPr txBox="1"/>
            <p:nvPr/>
          </p:nvSpPr>
          <p:spPr>
            <a:xfrm>
              <a:off x="3084533" y="6491974"/>
              <a:ext cx="1211935" cy="307777"/>
            </a:xfrm>
            <a:prstGeom prst="rect">
              <a:avLst/>
            </a:prstGeom>
            <a:noFill/>
          </p:spPr>
          <p:txBody>
            <a:bodyPr wrap="none" rtlCol="0">
              <a:spAutoFit/>
            </a:bodyPr>
            <a:lstStyle/>
            <a:p>
              <a:r>
                <a:rPr lang="en-US" sz="1400">
                  <a:solidFill>
                    <a:srgbClr val="00B050"/>
                  </a:solidFill>
                  <a:latin typeface="Arial" pitchFamily="34" charset="0"/>
                  <a:cs typeface="Arial" pitchFamily="34" charset="0"/>
                </a:rPr>
                <a:t>Tragicomedy</a:t>
              </a:r>
            </a:p>
          </p:txBody>
        </p:sp>
        <p:cxnSp>
          <p:nvCxnSpPr>
            <p:cNvPr id="76" name="Straight Arrow Connector 75">
              <a:extLst>
                <a:ext uri="{FF2B5EF4-FFF2-40B4-BE49-F238E27FC236}">
                  <a16:creationId xmlns:a16="http://schemas.microsoft.com/office/drawing/2014/main" id="{22B69BA6-23C8-4184-9F2F-9142F7239E65}"/>
                </a:ext>
              </a:extLst>
            </p:cNvPr>
            <p:cNvCxnSpPr>
              <a:cxnSpLocks/>
              <a:stCxn id="17" idx="1"/>
              <a:endCxn id="22" idx="6"/>
            </p:cNvCxnSpPr>
            <p:nvPr/>
          </p:nvCxnSpPr>
          <p:spPr>
            <a:xfrm flipH="1" flipV="1">
              <a:off x="1934373" y="3644383"/>
              <a:ext cx="2298189" cy="1868103"/>
            </a:xfrm>
            <a:prstGeom prst="straightConnector1">
              <a:avLst/>
            </a:prstGeom>
            <a:ln w="28575">
              <a:solidFill>
                <a:srgbClr val="D60093"/>
              </a:solidFill>
              <a:prstDash val="sysDash"/>
              <a:tailEnd type="triangle"/>
            </a:ln>
          </p:spPr>
          <p:style>
            <a:lnRef idx="1">
              <a:schemeClr val="dk1"/>
            </a:lnRef>
            <a:fillRef idx="0">
              <a:schemeClr val="dk1"/>
            </a:fillRef>
            <a:effectRef idx="0">
              <a:schemeClr val="dk1"/>
            </a:effectRef>
            <a:fontRef idx="minor">
              <a:schemeClr val="tx1"/>
            </a:fontRef>
          </p:style>
        </p:cxnSp>
        <p:sp>
          <p:nvSpPr>
            <p:cNvPr id="10" name="Oval 9">
              <a:extLst>
                <a:ext uri="{FF2B5EF4-FFF2-40B4-BE49-F238E27FC236}">
                  <a16:creationId xmlns:a16="http://schemas.microsoft.com/office/drawing/2014/main" id="{9D4B8D56-9C37-4F4A-A44C-749E8E6EF6C1}"/>
                </a:ext>
              </a:extLst>
            </p:cNvPr>
            <p:cNvSpPr/>
            <p:nvPr/>
          </p:nvSpPr>
          <p:spPr>
            <a:xfrm>
              <a:off x="4080703" y="4398369"/>
              <a:ext cx="273582" cy="273698"/>
            </a:xfrm>
            <a:prstGeom prst="ellipse">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 name="Oval 13">
              <a:extLst>
                <a:ext uri="{FF2B5EF4-FFF2-40B4-BE49-F238E27FC236}">
                  <a16:creationId xmlns:a16="http://schemas.microsoft.com/office/drawing/2014/main" id="{1E822BC2-BB47-430C-89B2-507E834A0AE8}"/>
                </a:ext>
              </a:extLst>
            </p:cNvPr>
            <p:cNvSpPr/>
            <p:nvPr/>
          </p:nvSpPr>
          <p:spPr>
            <a:xfrm>
              <a:off x="4662197" y="3155302"/>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 name="Oval 15">
              <a:extLst>
                <a:ext uri="{FF2B5EF4-FFF2-40B4-BE49-F238E27FC236}">
                  <a16:creationId xmlns:a16="http://schemas.microsoft.com/office/drawing/2014/main" id="{64222CB7-82C8-41F7-8F11-5B319AC726E3}"/>
                </a:ext>
              </a:extLst>
            </p:cNvPr>
            <p:cNvSpPr/>
            <p:nvPr/>
          </p:nvSpPr>
          <p:spPr>
            <a:xfrm>
              <a:off x="5959152"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Oval 16">
              <a:extLst>
                <a:ext uri="{FF2B5EF4-FFF2-40B4-BE49-F238E27FC236}">
                  <a16:creationId xmlns:a16="http://schemas.microsoft.com/office/drawing/2014/main" id="{19607E06-03C9-476E-955B-302DAD5F09D7}"/>
                </a:ext>
              </a:extLst>
            </p:cNvPr>
            <p:cNvSpPr/>
            <p:nvPr/>
          </p:nvSpPr>
          <p:spPr>
            <a:xfrm>
              <a:off x="4192497"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Oval 17">
              <a:extLst>
                <a:ext uri="{FF2B5EF4-FFF2-40B4-BE49-F238E27FC236}">
                  <a16:creationId xmlns:a16="http://schemas.microsoft.com/office/drawing/2014/main" id="{527E8C39-7058-4AD9-8EA3-D5B8C6CF5FFC}"/>
                </a:ext>
              </a:extLst>
            </p:cNvPr>
            <p:cNvSpPr/>
            <p:nvPr/>
          </p:nvSpPr>
          <p:spPr>
            <a:xfrm>
              <a:off x="5035362" y="6416352"/>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Oval 18">
              <a:extLst>
                <a:ext uri="{FF2B5EF4-FFF2-40B4-BE49-F238E27FC236}">
                  <a16:creationId xmlns:a16="http://schemas.microsoft.com/office/drawing/2014/main" id="{2CAFCA77-14C0-455A-8212-52CEED3000CB}"/>
                </a:ext>
              </a:extLst>
            </p:cNvPr>
            <p:cNvSpPr/>
            <p:nvPr/>
          </p:nvSpPr>
          <p:spPr>
            <a:xfrm>
              <a:off x="2346738" y="493278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Oval 19">
              <a:extLst>
                <a:ext uri="{FF2B5EF4-FFF2-40B4-BE49-F238E27FC236}">
                  <a16:creationId xmlns:a16="http://schemas.microsoft.com/office/drawing/2014/main" id="{345229A2-765D-40A6-8BEF-5DEF0427B151}"/>
                </a:ext>
              </a:extLst>
            </p:cNvPr>
            <p:cNvSpPr/>
            <p:nvPr/>
          </p:nvSpPr>
          <p:spPr>
            <a:xfrm>
              <a:off x="1524000" y="6267063"/>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Oval 20">
              <a:extLst>
                <a:ext uri="{FF2B5EF4-FFF2-40B4-BE49-F238E27FC236}">
                  <a16:creationId xmlns:a16="http://schemas.microsoft.com/office/drawing/2014/main" id="{B2AEF0A4-350B-44A8-B222-3E19F3E31476}"/>
                </a:ext>
              </a:extLst>
            </p:cNvPr>
            <p:cNvSpPr/>
            <p:nvPr/>
          </p:nvSpPr>
          <p:spPr>
            <a:xfrm>
              <a:off x="3564397" y="6267063"/>
              <a:ext cx="273582" cy="273698"/>
            </a:xfrm>
            <a:prstGeom prst="ellipse">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Oval 21">
              <a:extLst>
                <a:ext uri="{FF2B5EF4-FFF2-40B4-BE49-F238E27FC236}">
                  <a16:creationId xmlns:a16="http://schemas.microsoft.com/office/drawing/2014/main" id="{3EC1F26B-BBAA-4F83-A287-ECC7038A547C}"/>
                </a:ext>
              </a:extLst>
            </p:cNvPr>
            <p:cNvSpPr/>
            <p:nvPr/>
          </p:nvSpPr>
          <p:spPr>
            <a:xfrm>
              <a:off x="1660791" y="3507534"/>
              <a:ext cx="273582" cy="273698"/>
            </a:xfrm>
            <a:prstGeom prst="ellipse">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sp>
        <p:nvSpPr>
          <p:cNvPr id="81" name="TextBox 80">
            <a:extLst>
              <a:ext uri="{FF2B5EF4-FFF2-40B4-BE49-F238E27FC236}">
                <a16:creationId xmlns:a16="http://schemas.microsoft.com/office/drawing/2014/main" id="{2B0EFF2C-0AFD-4C29-B19C-BAA94F94D2E5}"/>
              </a:ext>
            </a:extLst>
          </p:cNvPr>
          <p:cNvSpPr txBox="1"/>
          <p:nvPr/>
        </p:nvSpPr>
        <p:spPr>
          <a:xfrm>
            <a:off x="190062" y="3623901"/>
            <a:ext cx="2965743" cy="923330"/>
          </a:xfrm>
          <a:prstGeom prst="rect">
            <a:avLst/>
          </a:prstGeom>
          <a:noFill/>
        </p:spPr>
        <p:txBody>
          <a:bodyPr wrap="square" lIns="91440" tIns="45720" rIns="91440" bIns="45720" rtlCol="0" anchor="t">
            <a:spAutoFit/>
          </a:bodyPr>
          <a:lstStyle/>
          <a:p>
            <a:r>
              <a:rPr lang="en-US" b="1">
                <a:latin typeface="Arial"/>
                <a:cs typeface="Arial"/>
              </a:rPr>
              <a:t>Example task</a:t>
            </a:r>
            <a:r>
              <a:rPr lang="en-US">
                <a:latin typeface="Arial"/>
                <a:cs typeface="Arial"/>
              </a:rPr>
              <a:t>: Predict the tail “</a:t>
            </a:r>
            <a:r>
              <a:rPr lang="en-US">
                <a:solidFill>
                  <a:srgbClr val="00B050"/>
                </a:solidFill>
                <a:latin typeface="Arial"/>
                <a:cs typeface="Arial"/>
              </a:rPr>
              <a:t>Science Fiction</a:t>
            </a:r>
            <a:r>
              <a:rPr lang="en-US">
                <a:latin typeface="Arial"/>
                <a:cs typeface="Arial"/>
              </a:rPr>
              <a:t>” for (“</a:t>
            </a:r>
            <a:r>
              <a:rPr lang="en-US">
                <a:solidFill>
                  <a:srgbClr val="0070C0"/>
                </a:solidFill>
                <a:latin typeface="Arial"/>
                <a:cs typeface="Arial"/>
              </a:rPr>
              <a:t>J.K. Rowling</a:t>
            </a:r>
            <a:r>
              <a:rPr lang="en-US">
                <a:latin typeface="Arial"/>
                <a:cs typeface="Arial"/>
              </a:rPr>
              <a:t>”, “genre”)</a:t>
            </a:r>
          </a:p>
        </p:txBody>
      </p:sp>
    </p:spTree>
    <p:extLst>
      <p:ext uri="{BB962C8B-B14F-4D97-AF65-F5344CB8AC3E}">
        <p14:creationId xmlns:p14="http://schemas.microsoft.com/office/powerpoint/2010/main" val="2474402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390103-83D9-CD46-B538-7E8219809C33}"/>
              </a:ext>
            </a:extLst>
          </p:cNvPr>
          <p:cNvSpPr>
            <a:spLocks noGrp="1"/>
          </p:cNvSpPr>
          <p:nvPr>
            <p:ph type="title"/>
          </p:nvPr>
        </p:nvSpPr>
        <p:spPr/>
        <p:txBody>
          <a:bodyPr/>
          <a:lstStyle/>
          <a:p>
            <a:r>
              <a:rPr kumimoji="1" lang="en-US" altLang="ja-JP" dirty="0"/>
              <a:t>Today: Reasoning over KGs</a:t>
            </a:r>
            <a:endParaRPr kumimoji="1" lang="ja-JP" altLang="en-US"/>
          </a:p>
        </p:txBody>
      </p:sp>
      <p:sp>
        <p:nvSpPr>
          <p:cNvPr id="3" name="コンテンツ プレースホルダー 2">
            <a:extLst>
              <a:ext uri="{FF2B5EF4-FFF2-40B4-BE49-F238E27FC236}">
                <a16:creationId xmlns:a16="http://schemas.microsoft.com/office/drawing/2014/main" id="{E80ADA88-DE99-4D43-B134-05A7BABB8D31}"/>
              </a:ext>
            </a:extLst>
          </p:cNvPr>
          <p:cNvSpPr>
            <a:spLocks noGrp="1"/>
          </p:cNvSpPr>
          <p:nvPr>
            <p:ph idx="1"/>
          </p:nvPr>
        </p:nvSpPr>
        <p:spPr>
          <a:xfrm>
            <a:off x="457200" y="1295400"/>
            <a:ext cx="8229600" cy="5257801"/>
          </a:xfrm>
        </p:spPr>
        <p:txBody>
          <a:bodyPr>
            <a:normAutofit/>
          </a:bodyPr>
          <a:lstStyle/>
          <a:p>
            <a:r>
              <a:rPr kumimoji="1" lang="en-US" altLang="ja-JP" b="1" dirty="0"/>
              <a:t>Goal</a:t>
            </a:r>
            <a:r>
              <a:rPr kumimoji="1" lang="en-US" altLang="ja-JP" dirty="0"/>
              <a:t>: </a:t>
            </a:r>
          </a:p>
          <a:p>
            <a:pPr lvl="1"/>
            <a:r>
              <a:rPr kumimoji="1" lang="en-US" altLang="ja-JP" dirty="0"/>
              <a:t>How to perform multi-hop reasoning over KGs?</a:t>
            </a:r>
          </a:p>
          <a:p>
            <a:endParaRPr kumimoji="1" lang="en-US" altLang="ja-JP" dirty="0"/>
          </a:p>
          <a:p>
            <a:r>
              <a:rPr kumimoji="1" lang="en-US" altLang="ja-JP" b="1" dirty="0"/>
              <a:t>Reasoning over Knowledge Graphs</a:t>
            </a:r>
          </a:p>
          <a:p>
            <a:pPr lvl="1"/>
            <a:r>
              <a:rPr kumimoji="1" lang="en-US" altLang="ja-JP" dirty="0"/>
              <a:t>Answering multi-hop queries</a:t>
            </a:r>
          </a:p>
          <a:p>
            <a:pPr lvl="2"/>
            <a:r>
              <a:rPr kumimoji="1" lang="en-US" altLang="ja-JP" dirty="0"/>
              <a:t>Path Queries</a:t>
            </a:r>
          </a:p>
          <a:p>
            <a:pPr lvl="2"/>
            <a:r>
              <a:rPr kumimoji="1" lang="en-US" altLang="ja-JP" dirty="0"/>
              <a:t>Conjunctive Queries</a:t>
            </a:r>
          </a:p>
          <a:p>
            <a:pPr lvl="1"/>
            <a:r>
              <a:rPr kumimoji="1" lang="en-US" altLang="ja-JP" dirty="0"/>
              <a:t>Query2Box</a:t>
            </a:r>
          </a:p>
          <a:p>
            <a:endParaRPr kumimoji="1" lang="en-US" altLang="ja-JP" dirty="0"/>
          </a:p>
        </p:txBody>
      </p:sp>
      <p:sp>
        <p:nvSpPr>
          <p:cNvPr id="4" name="日付プレースホルダー 3">
            <a:extLst>
              <a:ext uri="{FF2B5EF4-FFF2-40B4-BE49-F238E27FC236}">
                <a16:creationId xmlns:a16="http://schemas.microsoft.com/office/drawing/2014/main" id="{409ECA7E-5FA3-CE46-92AB-34546294A489}"/>
              </a:ext>
            </a:extLst>
          </p:cNvPr>
          <p:cNvSpPr>
            <a:spLocks noGrp="1"/>
          </p:cNvSpPr>
          <p:nvPr>
            <p:ph type="dt" sz="half" idx="10"/>
          </p:nvPr>
        </p:nvSpPr>
        <p:spPr/>
        <p:txBody>
          <a:bodyPr/>
          <a:lstStyle/>
          <a:p>
            <a:fld id="{F54D260D-1732-C04A-9411-241B46B54C7A}" type="datetime1">
              <a:rPr lang="en-US" smtClean="0"/>
              <a:t>10/28/24</a:t>
            </a:fld>
            <a:endParaRPr lang="en-US"/>
          </a:p>
        </p:txBody>
      </p:sp>
      <p:sp>
        <p:nvSpPr>
          <p:cNvPr id="5" name="フッター プレースホルダー 4">
            <a:extLst>
              <a:ext uri="{FF2B5EF4-FFF2-40B4-BE49-F238E27FC236}">
                <a16:creationId xmlns:a16="http://schemas.microsoft.com/office/drawing/2014/main" id="{A238B9CC-E9C0-6A4B-ACDE-A34407C115A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77F391AE-F7E5-1649-8F86-57B3D1BEE3BD}"/>
              </a:ext>
            </a:extLst>
          </p:cNvPr>
          <p:cNvSpPr>
            <a:spLocks noGrp="1"/>
          </p:cNvSpPr>
          <p:nvPr>
            <p:ph type="sldNum" sz="quarter" idx="12"/>
          </p:nvPr>
        </p:nvSpPr>
        <p:spPr/>
        <p:txBody>
          <a:bodyPr/>
          <a:lstStyle/>
          <a:p>
            <a:fld id="{19B12225-5612-419B-A8D5-4B8EEE4C217E}" type="slidenum">
              <a:rPr lang="en-US" smtClean="0"/>
              <a:pPr/>
              <a:t>5</a:t>
            </a:fld>
            <a:endParaRPr lang="en-US"/>
          </a:p>
        </p:txBody>
      </p:sp>
    </p:spTree>
    <p:extLst>
      <p:ext uri="{BB962C8B-B14F-4D97-AF65-F5344CB8AC3E}">
        <p14:creationId xmlns:p14="http://schemas.microsoft.com/office/powerpoint/2010/main" val="1589117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D3351-4003-144F-9450-A237FF5520E6}"/>
              </a:ext>
            </a:extLst>
          </p:cNvPr>
          <p:cNvSpPr>
            <a:spLocks noGrp="1"/>
          </p:cNvSpPr>
          <p:nvPr>
            <p:ph type="title"/>
          </p:nvPr>
        </p:nvSpPr>
        <p:spPr/>
        <p:txBody>
          <a:bodyPr/>
          <a:lstStyle/>
          <a:p>
            <a:r>
              <a:rPr lang="en-US"/>
              <a:t>Example KG: Biomedicine</a:t>
            </a:r>
          </a:p>
        </p:txBody>
      </p:sp>
      <p:sp>
        <p:nvSpPr>
          <p:cNvPr id="4" name="Date Placeholder 3">
            <a:extLst>
              <a:ext uri="{FF2B5EF4-FFF2-40B4-BE49-F238E27FC236}">
                <a16:creationId xmlns:a16="http://schemas.microsoft.com/office/drawing/2014/main" id="{E60108AF-EAC8-AD4C-95D6-55CC39C7824B}"/>
              </a:ext>
            </a:extLst>
          </p:cNvPr>
          <p:cNvSpPr>
            <a:spLocks noGrp="1"/>
          </p:cNvSpPr>
          <p:nvPr>
            <p:ph type="dt" sz="half" idx="10"/>
          </p:nvPr>
        </p:nvSpPr>
        <p:spPr/>
        <p:txBody>
          <a:bodyPr/>
          <a:lstStyle/>
          <a:p>
            <a:fld id="{8668109C-DBB1-0C40-BB7C-3AE0A686B461}" type="datetime1">
              <a:rPr lang="en-US" smtClean="0"/>
              <a:t>10/28/24</a:t>
            </a:fld>
            <a:endParaRPr lang="en-US"/>
          </a:p>
        </p:txBody>
      </p:sp>
      <p:sp>
        <p:nvSpPr>
          <p:cNvPr id="5" name="Footer Placeholder 4">
            <a:extLst>
              <a:ext uri="{FF2B5EF4-FFF2-40B4-BE49-F238E27FC236}">
                <a16:creationId xmlns:a16="http://schemas.microsoft.com/office/drawing/2014/main" id="{10E11357-62FB-824F-A3A9-9E870A149EA5}"/>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8F476A5C-1C89-8141-9B35-9B8334FDAE2A}"/>
              </a:ext>
            </a:extLst>
          </p:cNvPr>
          <p:cNvSpPr>
            <a:spLocks noGrp="1"/>
          </p:cNvSpPr>
          <p:nvPr>
            <p:ph type="sldNum" sz="quarter" idx="12"/>
          </p:nvPr>
        </p:nvSpPr>
        <p:spPr/>
        <p:txBody>
          <a:bodyPr/>
          <a:lstStyle/>
          <a:p>
            <a:fld id="{19B12225-5612-419B-A8D5-4B8EEE4C217E}" type="slidenum">
              <a:rPr lang="en-US" smtClean="0"/>
              <a:pPr/>
              <a:t>6</a:t>
            </a:fld>
            <a:endParaRPr lang="en-US"/>
          </a:p>
        </p:txBody>
      </p:sp>
      <p:pic>
        <p:nvPicPr>
          <p:cNvPr id="7" name="Picture 6" descr="A picture containing text, person&#10;&#10;Description automatically generated">
            <a:extLst>
              <a:ext uri="{FF2B5EF4-FFF2-40B4-BE49-F238E27FC236}">
                <a16:creationId xmlns:a16="http://schemas.microsoft.com/office/drawing/2014/main" id="{70C96A63-A1DF-6B4C-AB51-B1C83B4FFF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899" y="1234107"/>
            <a:ext cx="8076118" cy="5405940"/>
          </a:xfrm>
          <a:prstGeom prst="rect">
            <a:avLst/>
          </a:prstGeom>
        </p:spPr>
      </p:pic>
    </p:spTree>
    <p:extLst>
      <p:ext uri="{BB962C8B-B14F-4D97-AF65-F5344CB8AC3E}">
        <p14:creationId xmlns:p14="http://schemas.microsoft.com/office/powerpoint/2010/main" val="4253992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78469-6B99-4555-86C0-11B8D6195C69}"/>
              </a:ext>
            </a:extLst>
          </p:cNvPr>
          <p:cNvSpPr>
            <a:spLocks noGrp="1"/>
          </p:cNvSpPr>
          <p:nvPr>
            <p:ph type="title"/>
          </p:nvPr>
        </p:nvSpPr>
        <p:spPr/>
        <p:txBody>
          <a:bodyPr/>
          <a:lstStyle/>
          <a:p>
            <a:r>
              <a:rPr lang="en-US"/>
              <a:t>Predictive Queries on KG</a:t>
            </a:r>
          </a:p>
        </p:txBody>
      </p:sp>
      <p:sp>
        <p:nvSpPr>
          <p:cNvPr id="3" name="Content Placeholder 2">
            <a:extLst>
              <a:ext uri="{FF2B5EF4-FFF2-40B4-BE49-F238E27FC236}">
                <a16:creationId xmlns:a16="http://schemas.microsoft.com/office/drawing/2014/main" id="{391F7029-1913-48EB-944A-D5D2351C75CA}"/>
              </a:ext>
            </a:extLst>
          </p:cNvPr>
          <p:cNvSpPr>
            <a:spLocks noGrp="1"/>
          </p:cNvSpPr>
          <p:nvPr>
            <p:ph idx="1"/>
          </p:nvPr>
        </p:nvSpPr>
        <p:spPr>
          <a:xfrm>
            <a:off x="457200" y="1295400"/>
            <a:ext cx="8481060" cy="5257801"/>
          </a:xfrm>
        </p:spPr>
        <p:txBody>
          <a:bodyPr/>
          <a:lstStyle/>
          <a:p>
            <a:pPr marL="118872" indent="0">
              <a:buNone/>
            </a:pPr>
            <a:r>
              <a:rPr lang="en-US" altLang="zh-CN" b="1"/>
              <a:t>Can we do multi-hop reasoning, i.e., </a:t>
            </a:r>
            <a:r>
              <a:rPr lang="en-US" altLang="zh-CN" b="1">
                <a:solidFill>
                  <a:srgbClr val="0000FF"/>
                </a:solidFill>
              </a:rPr>
              <a:t>answer complex queries</a:t>
            </a:r>
            <a:r>
              <a:rPr lang="en-US" altLang="zh-CN" b="1"/>
              <a:t> on an </a:t>
            </a:r>
            <a:r>
              <a:rPr lang="en-US" altLang="zh-CN" b="1">
                <a:solidFill>
                  <a:srgbClr val="FF0000"/>
                </a:solidFill>
              </a:rPr>
              <a:t>incomplete, massive KG?</a:t>
            </a:r>
            <a:endParaRPr lang="en-US" altLang="zh-CN" b="1"/>
          </a:p>
          <a:p>
            <a:endParaRPr lang="en-US"/>
          </a:p>
          <a:p>
            <a:pPr marL="118872" indent="0">
              <a:buNone/>
            </a:pPr>
            <a:endParaRPr lang="en-US"/>
          </a:p>
        </p:txBody>
      </p:sp>
      <p:sp>
        <p:nvSpPr>
          <p:cNvPr id="4" name="Date Placeholder 3">
            <a:extLst>
              <a:ext uri="{FF2B5EF4-FFF2-40B4-BE49-F238E27FC236}">
                <a16:creationId xmlns:a16="http://schemas.microsoft.com/office/drawing/2014/main" id="{3A00D3B9-CA6A-4E4A-AC6F-2BE64F1D4BCD}"/>
              </a:ext>
            </a:extLst>
          </p:cNvPr>
          <p:cNvSpPr>
            <a:spLocks noGrp="1"/>
          </p:cNvSpPr>
          <p:nvPr>
            <p:ph type="dt" sz="half" idx="10"/>
          </p:nvPr>
        </p:nvSpPr>
        <p:spPr/>
        <p:txBody>
          <a:bodyPr/>
          <a:lstStyle/>
          <a:p>
            <a:fld id="{2BCE5838-ED1A-FA40-A057-5FB5332A4FFC}" type="datetime1">
              <a:rPr lang="en-US" smtClean="0"/>
              <a:t>10/28/24</a:t>
            </a:fld>
            <a:endParaRPr lang="en-US"/>
          </a:p>
        </p:txBody>
      </p:sp>
      <p:sp>
        <p:nvSpPr>
          <p:cNvPr id="5" name="Footer Placeholder 4">
            <a:extLst>
              <a:ext uri="{FF2B5EF4-FFF2-40B4-BE49-F238E27FC236}">
                <a16:creationId xmlns:a16="http://schemas.microsoft.com/office/drawing/2014/main" id="{3B1CB4F5-FFF8-43A4-9068-E4B90126B05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BFCCA190-5E57-456D-A3CD-05C791246E8E}"/>
              </a:ext>
            </a:extLst>
          </p:cNvPr>
          <p:cNvSpPr>
            <a:spLocks noGrp="1"/>
          </p:cNvSpPr>
          <p:nvPr>
            <p:ph type="sldNum" sz="quarter" idx="12"/>
          </p:nvPr>
        </p:nvSpPr>
        <p:spPr/>
        <p:txBody>
          <a:bodyPr/>
          <a:lstStyle/>
          <a:p>
            <a:fld id="{19B12225-5612-419B-A8D5-4B8EEE4C217E}" type="slidenum">
              <a:rPr lang="en-US" smtClean="0"/>
              <a:pPr/>
              <a:t>7</a:t>
            </a:fld>
            <a:endParaRPr lang="en-US"/>
          </a:p>
        </p:txBody>
      </p:sp>
      <p:graphicFrame>
        <p:nvGraphicFramePr>
          <p:cNvPr id="7" name="Table 7">
            <a:extLst>
              <a:ext uri="{FF2B5EF4-FFF2-40B4-BE49-F238E27FC236}">
                <a16:creationId xmlns:a16="http://schemas.microsoft.com/office/drawing/2014/main" id="{8D407EFA-C6E7-41AF-AE8B-939AE92E8D57}"/>
              </a:ext>
            </a:extLst>
          </p:cNvPr>
          <p:cNvGraphicFramePr>
            <a:graphicFrameLocks noGrp="1"/>
          </p:cNvGraphicFramePr>
          <p:nvPr>
            <p:extLst>
              <p:ext uri="{D42A27DB-BD31-4B8C-83A1-F6EECF244321}">
                <p14:modId xmlns:p14="http://schemas.microsoft.com/office/powerpoint/2010/main" val="1066785976"/>
              </p:ext>
            </p:extLst>
          </p:nvPr>
        </p:nvGraphicFramePr>
        <p:xfrm>
          <a:off x="78453" y="2367817"/>
          <a:ext cx="8839200" cy="2560320"/>
        </p:xfrm>
        <a:graphic>
          <a:graphicData uri="http://schemas.openxmlformats.org/drawingml/2006/table">
            <a:tbl>
              <a:tblPr firstRow="1" bandRow="1">
                <a:tableStyleId>{5C22544A-7EE6-4342-B048-85BDC9FD1C3A}</a:tableStyleId>
              </a:tblPr>
              <a:tblGrid>
                <a:gridCol w="2241884">
                  <a:extLst>
                    <a:ext uri="{9D8B030D-6E8A-4147-A177-3AD203B41FA5}">
                      <a16:colId xmlns:a16="http://schemas.microsoft.com/office/drawing/2014/main" val="3746337463"/>
                    </a:ext>
                  </a:extLst>
                </a:gridCol>
                <a:gridCol w="6597316">
                  <a:extLst>
                    <a:ext uri="{9D8B030D-6E8A-4147-A177-3AD203B41FA5}">
                      <a16:colId xmlns:a16="http://schemas.microsoft.com/office/drawing/2014/main" val="2281179193"/>
                    </a:ext>
                  </a:extLst>
                </a:gridCol>
              </a:tblGrid>
              <a:tr h="224393">
                <a:tc>
                  <a:txBody>
                    <a:bodyPr/>
                    <a:lstStyle/>
                    <a:p>
                      <a:r>
                        <a:rPr lang="en-US"/>
                        <a:t>Query  Types</a:t>
                      </a:r>
                    </a:p>
                  </a:txBody>
                  <a:tcPr/>
                </a:tc>
                <a:tc>
                  <a:txBody>
                    <a:bodyPr/>
                    <a:lstStyle/>
                    <a:p>
                      <a:r>
                        <a:rPr lang="en-US"/>
                        <a:t>Examples: </a:t>
                      </a:r>
                      <a:r>
                        <a:rPr lang="en-US">
                          <a:solidFill>
                            <a:srgbClr val="00B050"/>
                          </a:solidFill>
                        </a:rPr>
                        <a:t>Natural Language Question,</a:t>
                      </a:r>
                      <a:r>
                        <a:rPr lang="en-US"/>
                        <a:t> </a:t>
                      </a:r>
                      <a:r>
                        <a:rPr lang="en-US">
                          <a:solidFill>
                            <a:schemeClr val="accent6">
                              <a:lumMod val="75000"/>
                            </a:schemeClr>
                          </a:solidFill>
                        </a:rPr>
                        <a:t>Query</a:t>
                      </a:r>
                      <a:endParaRPr lang="en-US"/>
                    </a:p>
                  </a:txBody>
                  <a:tcPr/>
                </a:tc>
                <a:extLst>
                  <a:ext uri="{0D108BD9-81ED-4DB2-BD59-A6C34878D82A}">
                    <a16:rowId xmlns:a16="http://schemas.microsoft.com/office/drawing/2014/main" val="1575405707"/>
                  </a:ext>
                </a:extLst>
              </a:tr>
              <a:tr h="224393">
                <a:tc>
                  <a:txBody>
                    <a:bodyPr/>
                    <a:lstStyle/>
                    <a:p>
                      <a:r>
                        <a:rPr lang="en-US" b="1"/>
                        <a:t>One-hop Queries</a:t>
                      </a:r>
                    </a:p>
                  </a:txBody>
                  <a:tcPr anchor="ctr"/>
                </a:tc>
                <a:tc>
                  <a:txBody>
                    <a:bodyPr/>
                    <a:lstStyle/>
                    <a:p>
                      <a:r>
                        <a:rPr lang="en-US" altLang="zh-CN">
                          <a:solidFill>
                            <a:schemeClr val="accent4">
                              <a:lumMod val="75000"/>
                            </a:schemeClr>
                          </a:solidFill>
                        </a:rPr>
                        <a:t>What adverse event is caused by Fulvestrant</a:t>
                      </a:r>
                      <a:r>
                        <a:rPr lang="en-US">
                          <a:solidFill>
                            <a:schemeClr val="accent4">
                              <a:lumMod val="75000"/>
                            </a:schemeClr>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accent6">
                              <a:lumMod val="75000"/>
                            </a:schemeClr>
                          </a:solidFill>
                        </a:rPr>
                        <a:t>(e:Fulvestrant, (r:Causes))</a:t>
                      </a:r>
                      <a:endParaRPr lang="en-US">
                        <a:solidFill>
                          <a:schemeClr val="accent6">
                            <a:lumMod val="75000"/>
                          </a:schemeClr>
                        </a:solidFill>
                      </a:endParaRPr>
                    </a:p>
                  </a:txBody>
                  <a:tcPr/>
                </a:tc>
                <a:extLst>
                  <a:ext uri="{0D108BD9-81ED-4DB2-BD59-A6C34878D82A}">
                    <a16:rowId xmlns:a16="http://schemas.microsoft.com/office/drawing/2014/main" val="4103497914"/>
                  </a:ext>
                </a:extLst>
              </a:tr>
              <a:tr h="387309">
                <a:tc>
                  <a:txBody>
                    <a:bodyPr/>
                    <a:lstStyle/>
                    <a:p>
                      <a:r>
                        <a:rPr lang="en-US" b="1"/>
                        <a:t>Path Queries</a:t>
                      </a:r>
                    </a:p>
                  </a:txBody>
                  <a:tcPr anchor="ctr"/>
                </a:tc>
                <a:tc>
                  <a:txBody>
                    <a:bodyPr/>
                    <a:lstStyle/>
                    <a:p>
                      <a:r>
                        <a:rPr lang="en-US">
                          <a:solidFill>
                            <a:schemeClr val="accent4">
                              <a:lumMod val="75000"/>
                            </a:schemeClr>
                          </a:solidFill>
                        </a:rPr>
                        <a:t>What protein is associated with the adverse event caused by </a:t>
                      </a:r>
                      <a:r>
                        <a:rPr lang="en-US" err="1">
                          <a:solidFill>
                            <a:schemeClr val="accent4">
                              <a:lumMod val="75000"/>
                            </a:schemeClr>
                          </a:solidFill>
                        </a:rPr>
                        <a:t>Fulvestrant</a:t>
                      </a:r>
                      <a:r>
                        <a:rPr lang="en-US">
                          <a:solidFill>
                            <a:schemeClr val="accent4">
                              <a:lumMod val="75000"/>
                            </a:schemeClr>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accent6">
                              <a:lumMod val="75000"/>
                            </a:schemeClr>
                          </a:solidFill>
                        </a:rPr>
                        <a:t>(</a:t>
                      </a:r>
                      <a:r>
                        <a:rPr lang="en-US" sz="1800" err="1">
                          <a:solidFill>
                            <a:schemeClr val="accent6">
                              <a:lumMod val="75000"/>
                            </a:schemeClr>
                          </a:solidFill>
                        </a:rPr>
                        <a:t>e:Fulvestrant</a:t>
                      </a:r>
                      <a:r>
                        <a:rPr lang="en-US" sz="1800">
                          <a:solidFill>
                            <a:schemeClr val="accent6">
                              <a:lumMod val="75000"/>
                            </a:schemeClr>
                          </a:solidFill>
                        </a:rPr>
                        <a:t>, (</a:t>
                      </a:r>
                      <a:r>
                        <a:rPr lang="en-US" sz="1800" err="1">
                          <a:solidFill>
                            <a:schemeClr val="accent6">
                              <a:lumMod val="75000"/>
                            </a:schemeClr>
                          </a:solidFill>
                        </a:rPr>
                        <a:t>r:Causes</a:t>
                      </a:r>
                      <a:r>
                        <a:rPr lang="en-US" sz="1800">
                          <a:solidFill>
                            <a:schemeClr val="accent6">
                              <a:lumMod val="75000"/>
                            </a:schemeClr>
                          </a:solidFill>
                        </a:rPr>
                        <a:t>, r:Assoc))</a:t>
                      </a:r>
                      <a:endParaRPr lang="en-US">
                        <a:solidFill>
                          <a:schemeClr val="accent6">
                            <a:lumMod val="75000"/>
                          </a:schemeClr>
                        </a:solidFill>
                      </a:endParaRPr>
                    </a:p>
                  </a:txBody>
                  <a:tcPr/>
                </a:tc>
                <a:extLst>
                  <a:ext uri="{0D108BD9-81ED-4DB2-BD59-A6C34878D82A}">
                    <a16:rowId xmlns:a16="http://schemas.microsoft.com/office/drawing/2014/main" val="937585352"/>
                  </a:ext>
                </a:extLst>
              </a:tr>
              <a:tr h="387309">
                <a:tc>
                  <a:txBody>
                    <a:bodyPr/>
                    <a:lstStyle/>
                    <a:p>
                      <a:r>
                        <a:rPr lang="en-US" b="1" dirty="0"/>
                        <a:t>Conjunctive Queries</a:t>
                      </a:r>
                    </a:p>
                  </a:txBody>
                  <a:tcPr anchor="ctr"/>
                </a:tc>
                <a:tc>
                  <a:txBody>
                    <a:bodyPr/>
                    <a:lstStyle/>
                    <a:p>
                      <a:r>
                        <a:rPr lang="en-US" sz="1800" dirty="0">
                          <a:solidFill>
                            <a:schemeClr val="accent4">
                              <a:lumMod val="75000"/>
                            </a:schemeClr>
                          </a:solidFill>
                        </a:rPr>
                        <a:t>What is the drug that treats breast cancer and caused headache?</a:t>
                      </a:r>
                    </a:p>
                    <a:p>
                      <a:r>
                        <a:rPr lang="en-US" sz="1800" dirty="0">
                          <a:solidFill>
                            <a:schemeClr val="accent6">
                              <a:lumMod val="75000"/>
                            </a:schemeClr>
                          </a:solidFill>
                        </a:rPr>
                        <a:t>((</a:t>
                      </a:r>
                      <a:r>
                        <a:rPr lang="en-US" sz="1800" dirty="0" err="1">
                          <a:solidFill>
                            <a:schemeClr val="accent6">
                              <a:lumMod val="75000"/>
                            </a:schemeClr>
                          </a:solidFill>
                        </a:rPr>
                        <a:t>e:BreastCancer</a:t>
                      </a:r>
                      <a:r>
                        <a:rPr lang="en-US" sz="1800" dirty="0">
                          <a:solidFill>
                            <a:schemeClr val="accent6">
                              <a:lumMod val="75000"/>
                            </a:schemeClr>
                          </a:solidFill>
                        </a:rPr>
                        <a:t>, (</a:t>
                      </a:r>
                      <a:r>
                        <a:rPr lang="en-US" sz="1800" dirty="0" err="1">
                          <a:solidFill>
                            <a:schemeClr val="accent6">
                              <a:lumMod val="75000"/>
                            </a:schemeClr>
                          </a:solidFill>
                        </a:rPr>
                        <a:t>r:TreatedBy</a:t>
                      </a:r>
                      <a:r>
                        <a:rPr lang="en-US" sz="1800" dirty="0">
                          <a:solidFill>
                            <a:schemeClr val="accent6">
                              <a:lumMod val="75000"/>
                            </a:schemeClr>
                          </a:solidFill>
                        </a:rPr>
                        <a:t>)), (</a:t>
                      </a:r>
                      <a:r>
                        <a:rPr lang="en-US" sz="1800" dirty="0" err="1">
                          <a:solidFill>
                            <a:schemeClr val="accent6">
                              <a:lumMod val="75000"/>
                            </a:schemeClr>
                          </a:solidFill>
                        </a:rPr>
                        <a:t>e:Migraine</a:t>
                      </a:r>
                      <a:r>
                        <a:rPr lang="en-US" sz="1800" dirty="0">
                          <a:solidFill>
                            <a:schemeClr val="accent6">
                              <a:lumMod val="75000"/>
                            </a:schemeClr>
                          </a:solidFill>
                        </a:rPr>
                        <a:t>, (</a:t>
                      </a:r>
                      <a:r>
                        <a:rPr lang="en-US" sz="1800" dirty="0" err="1">
                          <a:solidFill>
                            <a:schemeClr val="accent6">
                              <a:lumMod val="75000"/>
                            </a:schemeClr>
                          </a:solidFill>
                        </a:rPr>
                        <a:t>r:CausedBy</a:t>
                      </a:r>
                      <a:r>
                        <a:rPr lang="en-US" sz="1800" dirty="0">
                          <a:solidFill>
                            <a:schemeClr val="accent6">
                              <a:lumMod val="75000"/>
                            </a:schemeClr>
                          </a:solidFill>
                        </a:rPr>
                        <a:t>))</a:t>
                      </a:r>
                      <a:endParaRPr lang="en-US" dirty="0">
                        <a:solidFill>
                          <a:schemeClr val="accent6">
                            <a:lumMod val="75000"/>
                          </a:schemeClr>
                        </a:solidFill>
                      </a:endParaRPr>
                    </a:p>
                  </a:txBody>
                  <a:tcPr/>
                </a:tc>
                <a:extLst>
                  <a:ext uri="{0D108BD9-81ED-4DB2-BD59-A6C34878D82A}">
                    <a16:rowId xmlns:a16="http://schemas.microsoft.com/office/drawing/2014/main" val="2462331460"/>
                  </a:ext>
                </a:extLst>
              </a:tr>
            </a:tbl>
          </a:graphicData>
        </a:graphic>
      </p:graphicFrame>
      <p:sp>
        <p:nvSpPr>
          <p:cNvPr id="8" name="TextBox 7">
            <a:extLst>
              <a:ext uri="{FF2B5EF4-FFF2-40B4-BE49-F238E27FC236}">
                <a16:creationId xmlns:a16="http://schemas.microsoft.com/office/drawing/2014/main" id="{FB7A7474-5996-40C1-8C03-590F6535CDE3}"/>
              </a:ext>
            </a:extLst>
          </p:cNvPr>
          <p:cNvSpPr txBox="1"/>
          <p:nvPr/>
        </p:nvSpPr>
        <p:spPr>
          <a:xfrm>
            <a:off x="457200" y="5248420"/>
            <a:ext cx="7727327" cy="646331"/>
          </a:xfrm>
          <a:prstGeom prst="rect">
            <a:avLst/>
          </a:prstGeom>
          <a:noFill/>
        </p:spPr>
        <p:txBody>
          <a:bodyPr wrap="square" rtlCol="0">
            <a:spAutoFit/>
          </a:bodyPr>
          <a:lstStyle/>
          <a:p>
            <a:r>
              <a:rPr lang="en-US" b="1" dirty="0">
                <a:latin typeface="Arial" pitchFamily="34" charset="0"/>
                <a:cs typeface="Arial" pitchFamily="34" charset="0"/>
              </a:rPr>
              <a:t>In this lecture, we only focus on answering </a:t>
            </a:r>
            <a:r>
              <a:rPr lang="en-US" b="1" dirty="0">
                <a:solidFill>
                  <a:srgbClr val="C00000"/>
                </a:solidFill>
                <a:latin typeface="Arial" pitchFamily="34" charset="0"/>
                <a:cs typeface="Arial" pitchFamily="34" charset="0"/>
              </a:rPr>
              <a:t>queries</a:t>
            </a:r>
            <a:r>
              <a:rPr lang="en-US" b="1" dirty="0">
                <a:latin typeface="Arial" pitchFamily="34" charset="0"/>
                <a:cs typeface="Arial" pitchFamily="34" charset="0"/>
              </a:rPr>
              <a:t> on a KG!</a:t>
            </a:r>
            <a:br>
              <a:rPr lang="en-US" b="1" dirty="0">
                <a:latin typeface="Arial" pitchFamily="34" charset="0"/>
                <a:cs typeface="Arial" pitchFamily="34" charset="0"/>
              </a:rPr>
            </a:br>
            <a:r>
              <a:rPr lang="en-US" b="1" dirty="0">
                <a:latin typeface="Arial" pitchFamily="34" charset="0"/>
                <a:cs typeface="Arial" pitchFamily="34" charset="0"/>
              </a:rPr>
              <a:t>The notation will be detailed next.</a:t>
            </a:r>
          </a:p>
        </p:txBody>
      </p:sp>
      <p:grpSp>
        <p:nvGrpSpPr>
          <p:cNvPr id="60" name="Group 59">
            <a:extLst>
              <a:ext uri="{FF2B5EF4-FFF2-40B4-BE49-F238E27FC236}">
                <a16:creationId xmlns:a16="http://schemas.microsoft.com/office/drawing/2014/main" id="{7F7AF7FC-43DA-4734-8B22-6D9B7C0F0ED9}"/>
              </a:ext>
            </a:extLst>
          </p:cNvPr>
          <p:cNvGrpSpPr/>
          <p:nvPr/>
        </p:nvGrpSpPr>
        <p:grpSpPr>
          <a:xfrm>
            <a:off x="1063612" y="5942930"/>
            <a:ext cx="748899" cy="262989"/>
            <a:chOff x="-2746299" y="4161663"/>
            <a:chExt cx="748899" cy="262989"/>
          </a:xfrm>
        </p:grpSpPr>
        <p:sp>
          <p:nvSpPr>
            <p:cNvPr id="11" name="Oval 10">
              <a:extLst>
                <a:ext uri="{FF2B5EF4-FFF2-40B4-BE49-F238E27FC236}">
                  <a16:creationId xmlns:a16="http://schemas.microsoft.com/office/drawing/2014/main" id="{7731D0EC-3AD0-4111-B8B0-C90AF781A198}"/>
                </a:ext>
              </a:extLst>
            </p:cNvPr>
            <p:cNvSpPr/>
            <p:nvPr/>
          </p:nvSpPr>
          <p:spPr>
            <a:xfrm rot="5400000">
              <a:off x="-2747060" y="4162426"/>
              <a:ext cx="262987" cy="261466"/>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Oval 11">
              <a:extLst>
                <a:ext uri="{FF2B5EF4-FFF2-40B4-BE49-F238E27FC236}">
                  <a16:creationId xmlns:a16="http://schemas.microsoft.com/office/drawing/2014/main" id="{CD2683DA-4046-4720-9613-306B228601AE}"/>
                </a:ext>
              </a:extLst>
            </p:cNvPr>
            <p:cNvSpPr/>
            <p:nvPr/>
          </p:nvSpPr>
          <p:spPr>
            <a:xfrm rot="5400000">
              <a:off x="-2259627" y="4162424"/>
              <a:ext cx="262987" cy="261466"/>
            </a:xfrm>
            <a:prstGeom prst="ellipse">
              <a:avLst/>
            </a:prstGeom>
            <a:solidFill>
              <a:srgbClr val="70AD47">
                <a:lumMod val="60000"/>
                <a:lumOff val="4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3" name="Straight Connector 12">
              <a:extLst>
                <a:ext uri="{FF2B5EF4-FFF2-40B4-BE49-F238E27FC236}">
                  <a16:creationId xmlns:a16="http://schemas.microsoft.com/office/drawing/2014/main" id="{8F42DD1F-985A-40A8-8CF8-1D51E7809794}"/>
                </a:ext>
              </a:extLst>
            </p:cNvPr>
            <p:cNvCxnSpPr>
              <a:cxnSpLocks/>
              <a:stCxn id="11" idx="0"/>
              <a:endCxn id="12" idx="4"/>
            </p:cNvCxnSpPr>
            <p:nvPr/>
          </p:nvCxnSpPr>
          <p:spPr>
            <a:xfrm flipV="1">
              <a:off x="-2484834" y="4293159"/>
              <a:ext cx="225967" cy="2"/>
            </a:xfrm>
            <a:prstGeom prst="line">
              <a:avLst/>
            </a:prstGeom>
            <a:noFill/>
            <a:ln w="38100" cap="flat" cmpd="sng" algn="ctr">
              <a:solidFill>
                <a:sysClr val="windowText" lastClr="000000"/>
              </a:solidFill>
              <a:prstDash val="solid"/>
              <a:miter lim="800000"/>
              <a:tailEnd type="triangle" w="sm" len="sm"/>
            </a:ln>
            <a:effectLst/>
          </p:spPr>
        </p:cxnSp>
      </p:grpSp>
      <p:grpSp>
        <p:nvGrpSpPr>
          <p:cNvPr id="61" name="Group 60">
            <a:extLst>
              <a:ext uri="{FF2B5EF4-FFF2-40B4-BE49-F238E27FC236}">
                <a16:creationId xmlns:a16="http://schemas.microsoft.com/office/drawing/2014/main" id="{A6296A4F-11EF-491C-912B-3EA71284CCD3}"/>
              </a:ext>
            </a:extLst>
          </p:cNvPr>
          <p:cNvGrpSpPr/>
          <p:nvPr/>
        </p:nvGrpSpPr>
        <p:grpSpPr>
          <a:xfrm>
            <a:off x="3659244" y="5959902"/>
            <a:ext cx="1236327" cy="262993"/>
            <a:chOff x="-1503923" y="4161663"/>
            <a:chExt cx="1236327" cy="262993"/>
          </a:xfrm>
        </p:grpSpPr>
        <p:sp>
          <p:nvSpPr>
            <p:cNvPr id="14" name="Oval 13">
              <a:extLst>
                <a:ext uri="{FF2B5EF4-FFF2-40B4-BE49-F238E27FC236}">
                  <a16:creationId xmlns:a16="http://schemas.microsoft.com/office/drawing/2014/main" id="{7972BA9F-8C45-4C67-BC87-B946261D78ED}"/>
                </a:ext>
              </a:extLst>
            </p:cNvPr>
            <p:cNvSpPr/>
            <p:nvPr/>
          </p:nvSpPr>
          <p:spPr>
            <a:xfrm rot="5400000">
              <a:off x="-1504684" y="4162430"/>
              <a:ext cx="262987" cy="261466"/>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 name="Oval 14">
              <a:extLst>
                <a:ext uri="{FF2B5EF4-FFF2-40B4-BE49-F238E27FC236}">
                  <a16:creationId xmlns:a16="http://schemas.microsoft.com/office/drawing/2014/main" id="{610C1369-B717-44A5-8436-46A799464506}"/>
                </a:ext>
              </a:extLst>
            </p:cNvPr>
            <p:cNvSpPr/>
            <p:nvPr/>
          </p:nvSpPr>
          <p:spPr>
            <a:xfrm rot="5400000">
              <a:off x="-1017251" y="4162428"/>
              <a:ext cx="262987" cy="261466"/>
            </a:xfrm>
            <a:prstGeom prst="ellipse">
              <a:avLst/>
            </a:prstGeom>
            <a:solidFill>
              <a:srgbClr val="70AD47">
                <a:lumMod val="60000"/>
                <a:lumOff val="4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6" name="Straight Connector 15">
              <a:extLst>
                <a:ext uri="{FF2B5EF4-FFF2-40B4-BE49-F238E27FC236}">
                  <a16:creationId xmlns:a16="http://schemas.microsoft.com/office/drawing/2014/main" id="{4079945B-46BB-426F-B700-D8C5F9FBC241}"/>
                </a:ext>
              </a:extLst>
            </p:cNvPr>
            <p:cNvCxnSpPr>
              <a:cxnSpLocks/>
              <a:stCxn id="14" idx="0"/>
              <a:endCxn id="17" idx="4"/>
            </p:cNvCxnSpPr>
            <p:nvPr/>
          </p:nvCxnSpPr>
          <p:spPr>
            <a:xfrm flipV="1">
              <a:off x="-1242456" y="4293159"/>
              <a:ext cx="225965" cy="4"/>
            </a:xfrm>
            <a:prstGeom prst="line">
              <a:avLst/>
            </a:prstGeom>
            <a:noFill/>
            <a:ln w="38100" cap="flat" cmpd="sng" algn="ctr">
              <a:solidFill>
                <a:sysClr val="windowText" lastClr="000000"/>
              </a:solidFill>
              <a:prstDash val="solid"/>
              <a:miter lim="800000"/>
              <a:tailEnd type="triangle" w="sm" len="sm"/>
            </a:ln>
            <a:effectLst/>
          </p:spPr>
        </p:cxnSp>
        <p:sp>
          <p:nvSpPr>
            <p:cNvPr id="17" name="Oval 16">
              <a:extLst>
                <a:ext uri="{FF2B5EF4-FFF2-40B4-BE49-F238E27FC236}">
                  <a16:creationId xmlns:a16="http://schemas.microsoft.com/office/drawing/2014/main" id="{23489101-9D6D-4C55-81BD-A0711F4C863C}"/>
                </a:ext>
              </a:extLst>
            </p:cNvPr>
            <p:cNvSpPr/>
            <p:nvPr/>
          </p:nvSpPr>
          <p:spPr>
            <a:xfrm rot="5400000">
              <a:off x="-1017253" y="4162426"/>
              <a:ext cx="262987" cy="261466"/>
            </a:xfrm>
            <a:prstGeom prst="ellipse">
              <a:avLst/>
            </a:prstGeom>
            <a:solidFill>
              <a:srgbClr val="A5A5A5">
                <a:lumMod val="60000"/>
                <a:lumOff val="4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8" name="Oval 17">
              <a:extLst>
                <a:ext uri="{FF2B5EF4-FFF2-40B4-BE49-F238E27FC236}">
                  <a16:creationId xmlns:a16="http://schemas.microsoft.com/office/drawing/2014/main" id="{980E25D2-262C-481B-A605-1E6528D07CDB}"/>
                </a:ext>
              </a:extLst>
            </p:cNvPr>
            <p:cNvSpPr/>
            <p:nvPr/>
          </p:nvSpPr>
          <p:spPr>
            <a:xfrm rot="5400000">
              <a:off x="-529823" y="4162424"/>
              <a:ext cx="262987" cy="261466"/>
            </a:xfrm>
            <a:prstGeom prst="ellipse">
              <a:avLst/>
            </a:prstGeom>
            <a:solidFill>
              <a:srgbClr val="70AD47">
                <a:lumMod val="60000"/>
                <a:lumOff val="4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9" name="Straight Connector 18">
              <a:extLst>
                <a:ext uri="{FF2B5EF4-FFF2-40B4-BE49-F238E27FC236}">
                  <a16:creationId xmlns:a16="http://schemas.microsoft.com/office/drawing/2014/main" id="{51FCFBEE-8951-4ECD-BC13-E799E728C5CF}"/>
                </a:ext>
              </a:extLst>
            </p:cNvPr>
            <p:cNvCxnSpPr>
              <a:cxnSpLocks/>
              <a:stCxn id="17" idx="0"/>
              <a:endCxn id="18" idx="4"/>
            </p:cNvCxnSpPr>
            <p:nvPr/>
          </p:nvCxnSpPr>
          <p:spPr>
            <a:xfrm flipV="1">
              <a:off x="-755026" y="4293159"/>
              <a:ext cx="225965" cy="2"/>
            </a:xfrm>
            <a:prstGeom prst="line">
              <a:avLst/>
            </a:prstGeom>
            <a:noFill/>
            <a:ln w="38100" cap="flat" cmpd="sng" algn="ctr">
              <a:solidFill>
                <a:sysClr val="windowText" lastClr="000000"/>
              </a:solidFill>
              <a:prstDash val="solid"/>
              <a:miter lim="800000"/>
              <a:tailEnd type="triangle" w="sm" len="sm"/>
            </a:ln>
            <a:effectLst/>
          </p:spPr>
        </p:cxnSp>
      </p:grpSp>
      <p:grpSp>
        <p:nvGrpSpPr>
          <p:cNvPr id="64" name="Group 63">
            <a:extLst>
              <a:ext uri="{FF2B5EF4-FFF2-40B4-BE49-F238E27FC236}">
                <a16:creationId xmlns:a16="http://schemas.microsoft.com/office/drawing/2014/main" id="{99C87B7C-9196-45CB-8EEA-0E9569BFD1E6}"/>
              </a:ext>
            </a:extLst>
          </p:cNvPr>
          <p:cNvGrpSpPr/>
          <p:nvPr/>
        </p:nvGrpSpPr>
        <p:grpSpPr>
          <a:xfrm>
            <a:off x="6751837" y="5741434"/>
            <a:ext cx="748899" cy="624460"/>
            <a:chOff x="2347027" y="3986567"/>
            <a:chExt cx="748899" cy="624460"/>
          </a:xfrm>
        </p:grpSpPr>
        <p:sp>
          <p:nvSpPr>
            <p:cNvPr id="29" name="Oval 28">
              <a:extLst>
                <a:ext uri="{FF2B5EF4-FFF2-40B4-BE49-F238E27FC236}">
                  <a16:creationId xmlns:a16="http://schemas.microsoft.com/office/drawing/2014/main" id="{7AA4B206-8B49-4170-BF3E-C923EEBF6DA2}"/>
                </a:ext>
              </a:extLst>
            </p:cNvPr>
            <p:cNvSpPr/>
            <p:nvPr/>
          </p:nvSpPr>
          <p:spPr>
            <a:xfrm rot="5400000">
              <a:off x="2346266" y="3987328"/>
              <a:ext cx="262987" cy="261466"/>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0" name="Oval 29">
              <a:extLst>
                <a:ext uri="{FF2B5EF4-FFF2-40B4-BE49-F238E27FC236}">
                  <a16:creationId xmlns:a16="http://schemas.microsoft.com/office/drawing/2014/main" id="{EE35AE86-7B72-4D16-AFFB-E971A140D35A}"/>
                </a:ext>
              </a:extLst>
            </p:cNvPr>
            <p:cNvSpPr/>
            <p:nvPr/>
          </p:nvSpPr>
          <p:spPr>
            <a:xfrm rot="5400000">
              <a:off x="2833699" y="4162426"/>
              <a:ext cx="262987" cy="261466"/>
            </a:xfrm>
            <a:prstGeom prst="ellipse">
              <a:avLst/>
            </a:prstGeom>
            <a:solidFill>
              <a:srgbClr val="70AD47">
                <a:lumMod val="60000"/>
                <a:lumOff val="4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31" name="Straight Connector 30">
              <a:extLst>
                <a:ext uri="{FF2B5EF4-FFF2-40B4-BE49-F238E27FC236}">
                  <a16:creationId xmlns:a16="http://schemas.microsoft.com/office/drawing/2014/main" id="{A833831E-BC3F-45A6-B508-E076EF9A0E3E}"/>
                </a:ext>
              </a:extLst>
            </p:cNvPr>
            <p:cNvCxnSpPr>
              <a:cxnSpLocks/>
              <a:stCxn id="29" idx="0"/>
              <a:endCxn id="30" idx="3"/>
            </p:cNvCxnSpPr>
            <p:nvPr/>
          </p:nvCxnSpPr>
          <p:spPr>
            <a:xfrm>
              <a:off x="2608494" y="4118061"/>
              <a:ext cx="264256" cy="82118"/>
            </a:xfrm>
            <a:prstGeom prst="line">
              <a:avLst/>
            </a:prstGeom>
            <a:noFill/>
            <a:ln w="38100" cap="flat" cmpd="sng" algn="ctr">
              <a:solidFill>
                <a:sysClr val="windowText" lastClr="000000"/>
              </a:solidFill>
              <a:prstDash val="solid"/>
              <a:miter lim="800000"/>
              <a:tailEnd type="triangle" w="sm" len="sm"/>
            </a:ln>
            <a:effectLst/>
          </p:spPr>
        </p:cxnSp>
        <p:sp>
          <p:nvSpPr>
            <p:cNvPr id="32" name="Oval 31">
              <a:extLst>
                <a:ext uri="{FF2B5EF4-FFF2-40B4-BE49-F238E27FC236}">
                  <a16:creationId xmlns:a16="http://schemas.microsoft.com/office/drawing/2014/main" id="{6C7B8B8D-170D-4C75-ABE1-F1DEC8CC8F21}"/>
                </a:ext>
              </a:extLst>
            </p:cNvPr>
            <p:cNvSpPr/>
            <p:nvPr/>
          </p:nvSpPr>
          <p:spPr>
            <a:xfrm rot="5400000">
              <a:off x="2346266" y="4348801"/>
              <a:ext cx="262987" cy="261466"/>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33" name="Straight Connector 32">
              <a:extLst>
                <a:ext uri="{FF2B5EF4-FFF2-40B4-BE49-F238E27FC236}">
                  <a16:creationId xmlns:a16="http://schemas.microsoft.com/office/drawing/2014/main" id="{159BEB71-8956-45D3-AD30-023883EEC5B6}"/>
                </a:ext>
              </a:extLst>
            </p:cNvPr>
            <p:cNvCxnSpPr>
              <a:cxnSpLocks/>
              <a:stCxn id="32" idx="0"/>
              <a:endCxn id="30" idx="5"/>
            </p:cNvCxnSpPr>
            <p:nvPr/>
          </p:nvCxnSpPr>
          <p:spPr>
            <a:xfrm flipV="1">
              <a:off x="2608494" y="4386139"/>
              <a:ext cx="264256" cy="93395"/>
            </a:xfrm>
            <a:prstGeom prst="line">
              <a:avLst/>
            </a:prstGeom>
            <a:noFill/>
            <a:ln w="38100" cap="flat" cmpd="sng" algn="ctr">
              <a:solidFill>
                <a:sysClr val="windowText" lastClr="000000"/>
              </a:solidFill>
              <a:prstDash val="solid"/>
              <a:miter lim="800000"/>
              <a:tailEnd type="triangle" w="sm" len="sm"/>
            </a:ln>
            <a:effectLst/>
          </p:spPr>
        </p:cxnSp>
      </p:grpSp>
      <p:sp>
        <p:nvSpPr>
          <p:cNvPr id="65" name="TextBox 64">
            <a:extLst>
              <a:ext uri="{FF2B5EF4-FFF2-40B4-BE49-F238E27FC236}">
                <a16:creationId xmlns:a16="http://schemas.microsoft.com/office/drawing/2014/main" id="{FE3DF76F-AA78-4DBD-96E5-2A0B986AEEA9}"/>
              </a:ext>
            </a:extLst>
          </p:cNvPr>
          <p:cNvSpPr txBox="1"/>
          <p:nvPr/>
        </p:nvSpPr>
        <p:spPr>
          <a:xfrm>
            <a:off x="457200" y="6378415"/>
            <a:ext cx="1954381" cy="369332"/>
          </a:xfrm>
          <a:prstGeom prst="rect">
            <a:avLst/>
          </a:prstGeom>
          <a:noFill/>
        </p:spPr>
        <p:txBody>
          <a:bodyPr wrap="none" rtlCol="0">
            <a:spAutoFit/>
          </a:bodyPr>
          <a:lstStyle/>
          <a:p>
            <a:r>
              <a:rPr lang="en-US">
                <a:latin typeface="Arial" pitchFamily="34" charset="0"/>
                <a:cs typeface="Arial" pitchFamily="34" charset="0"/>
              </a:rPr>
              <a:t>One-hop Queries</a:t>
            </a:r>
          </a:p>
        </p:txBody>
      </p:sp>
      <p:sp>
        <p:nvSpPr>
          <p:cNvPr id="66" name="TextBox 65">
            <a:extLst>
              <a:ext uri="{FF2B5EF4-FFF2-40B4-BE49-F238E27FC236}">
                <a16:creationId xmlns:a16="http://schemas.microsoft.com/office/drawing/2014/main" id="{A5F3F78E-82B6-4082-9419-B76B7BBB4BC5}"/>
              </a:ext>
            </a:extLst>
          </p:cNvPr>
          <p:cNvSpPr txBox="1"/>
          <p:nvPr/>
        </p:nvSpPr>
        <p:spPr>
          <a:xfrm>
            <a:off x="3573754" y="6371941"/>
            <a:ext cx="1531188" cy="369332"/>
          </a:xfrm>
          <a:prstGeom prst="rect">
            <a:avLst/>
          </a:prstGeom>
          <a:noFill/>
        </p:spPr>
        <p:txBody>
          <a:bodyPr wrap="none" rtlCol="0">
            <a:spAutoFit/>
          </a:bodyPr>
          <a:lstStyle/>
          <a:p>
            <a:r>
              <a:rPr lang="en-US">
                <a:latin typeface="Arial" pitchFamily="34" charset="0"/>
                <a:cs typeface="Arial" pitchFamily="34" charset="0"/>
              </a:rPr>
              <a:t>Path Queries</a:t>
            </a:r>
          </a:p>
        </p:txBody>
      </p:sp>
      <p:sp>
        <p:nvSpPr>
          <p:cNvPr id="67" name="TextBox 66">
            <a:extLst>
              <a:ext uri="{FF2B5EF4-FFF2-40B4-BE49-F238E27FC236}">
                <a16:creationId xmlns:a16="http://schemas.microsoft.com/office/drawing/2014/main" id="{692E4F4C-8E17-4740-8FF2-539533C136E2}"/>
              </a:ext>
            </a:extLst>
          </p:cNvPr>
          <p:cNvSpPr txBox="1"/>
          <p:nvPr/>
        </p:nvSpPr>
        <p:spPr>
          <a:xfrm>
            <a:off x="6238923" y="6395425"/>
            <a:ext cx="2262158" cy="369332"/>
          </a:xfrm>
          <a:prstGeom prst="rect">
            <a:avLst/>
          </a:prstGeom>
          <a:noFill/>
        </p:spPr>
        <p:txBody>
          <a:bodyPr wrap="none" rtlCol="0">
            <a:spAutoFit/>
          </a:bodyPr>
          <a:lstStyle/>
          <a:p>
            <a:r>
              <a:rPr lang="en-US">
                <a:latin typeface="Arial" pitchFamily="34" charset="0"/>
                <a:cs typeface="Arial" pitchFamily="34" charset="0"/>
              </a:rPr>
              <a:t>Conjunctive Queries</a:t>
            </a:r>
          </a:p>
        </p:txBody>
      </p:sp>
    </p:spTree>
    <p:extLst>
      <p:ext uri="{BB962C8B-B14F-4D97-AF65-F5344CB8AC3E}">
        <p14:creationId xmlns:p14="http://schemas.microsoft.com/office/powerpoint/2010/main" val="101977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84F90-1844-4AED-94AD-47B01FDA0809}"/>
              </a:ext>
            </a:extLst>
          </p:cNvPr>
          <p:cNvSpPr>
            <a:spLocks noGrp="1"/>
          </p:cNvSpPr>
          <p:nvPr>
            <p:ph type="title"/>
          </p:nvPr>
        </p:nvSpPr>
        <p:spPr/>
        <p:txBody>
          <a:bodyPr/>
          <a:lstStyle/>
          <a:p>
            <a:r>
              <a:rPr lang="en-US"/>
              <a:t>Predictive One-hop Queries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57B5B51-4152-4376-9EE0-EC7BC916A5C5}"/>
                  </a:ext>
                </a:extLst>
              </p:cNvPr>
              <p:cNvSpPr>
                <a:spLocks noGrp="1"/>
              </p:cNvSpPr>
              <p:nvPr>
                <p:ph idx="1"/>
              </p:nvPr>
            </p:nvSpPr>
            <p:spPr>
              <a:xfrm>
                <a:off x="457200" y="1295400"/>
                <a:ext cx="8855242" cy="5257801"/>
              </a:xfrm>
            </p:spPr>
            <p:txBody>
              <a:bodyPr/>
              <a:lstStyle/>
              <a:p>
                <a:r>
                  <a:rPr lang="en-US" b="1"/>
                  <a:t>We can formulate knowledge graph completion problems as answering one-hop queries.</a:t>
                </a:r>
              </a:p>
              <a:p>
                <a:endParaRPr lang="en-US"/>
              </a:p>
              <a:p>
                <a:r>
                  <a:rPr lang="en-US" b="1">
                    <a:solidFill>
                      <a:srgbClr val="0000FF"/>
                    </a:solidFill>
                  </a:rPr>
                  <a:t>KG completion</a:t>
                </a:r>
                <a:r>
                  <a:rPr lang="en-US" b="1"/>
                  <a:t>:</a:t>
                </a:r>
                <a:r>
                  <a:rPr lang="en-US"/>
                  <a:t> Is link </a:t>
                </a:r>
                <a14:m>
                  <m:oMath xmlns:m="http://schemas.openxmlformats.org/officeDocument/2006/math">
                    <m:r>
                      <a:rPr lang="en-US" b="0" i="1" smtClean="0">
                        <a:latin typeface="Cambria Math" panose="02040503050406030204" pitchFamily="18" charset="0"/>
                      </a:rPr>
                      <m:t>(</m:t>
                    </m:r>
                    <m:r>
                      <a:rPr lang="en-US" b="0" i="1" smtClean="0">
                        <a:solidFill>
                          <a:srgbClr val="0000FF"/>
                        </a:solidFill>
                        <a:latin typeface="Cambria Math" panose="02040503050406030204" pitchFamily="18" charset="0"/>
                      </a:rPr>
                      <m:t>h</m:t>
                    </m:r>
                    <m:r>
                      <a:rPr lang="en-US" b="0" i="1" smtClean="0">
                        <a:latin typeface="Cambria Math" panose="02040503050406030204" pitchFamily="18" charset="0"/>
                      </a:rPr>
                      <m:t>,</m:t>
                    </m:r>
                    <m:r>
                      <a:rPr lang="en-US" b="0" i="1" smtClean="0">
                        <a:solidFill>
                          <a:schemeClr val="accent1">
                            <a:lumMod val="75000"/>
                          </a:schemeClr>
                        </a:solidFill>
                        <a:latin typeface="Cambria Math" panose="02040503050406030204" pitchFamily="18" charset="0"/>
                      </a:rPr>
                      <m:t>𝑟</m:t>
                    </m:r>
                    <m:r>
                      <a:rPr lang="en-US" b="0" i="1" smtClean="0">
                        <a:latin typeface="Cambria Math" panose="02040503050406030204" pitchFamily="18" charset="0"/>
                      </a:rPr>
                      <m:t>,</m:t>
                    </m:r>
                    <m:r>
                      <a:rPr lang="en-US" b="0" i="1" smtClean="0">
                        <a:solidFill>
                          <a:schemeClr val="accent4">
                            <a:lumMod val="75000"/>
                          </a:schemeClr>
                        </a:solidFill>
                        <a:latin typeface="Cambria Math" panose="02040503050406030204" pitchFamily="18" charset="0"/>
                      </a:rPr>
                      <m:t>𝑡</m:t>
                    </m:r>
                    <m:r>
                      <a:rPr lang="en-US" b="0" i="1" smtClean="0">
                        <a:latin typeface="Cambria Math" panose="02040503050406030204" pitchFamily="18" charset="0"/>
                      </a:rPr>
                      <m:t>)</m:t>
                    </m:r>
                  </m:oMath>
                </a14:m>
                <a:r>
                  <a:rPr lang="en-US"/>
                  <a:t> </a:t>
                </a:r>
                <a:r>
                  <a:rPr lang="en-US" altLang="zh-CN"/>
                  <a:t>in the KG</a:t>
                </a:r>
                <a:r>
                  <a:rPr lang="en-US"/>
                  <a:t>?</a:t>
                </a:r>
              </a:p>
              <a:p>
                <a:endParaRPr lang="en-US"/>
              </a:p>
              <a:p>
                <a:endParaRPr lang="en-US"/>
              </a:p>
              <a:p>
                <a:endParaRPr lang="en-US"/>
              </a:p>
              <a:p>
                <a:r>
                  <a:rPr lang="en-US" b="1">
                    <a:solidFill>
                      <a:srgbClr val="D60093"/>
                    </a:solidFill>
                  </a:rPr>
                  <a:t>One-hop query</a:t>
                </a:r>
                <a:r>
                  <a:rPr lang="en-US" b="1"/>
                  <a:t>:</a:t>
                </a:r>
                <a:r>
                  <a:rPr lang="en-US"/>
                  <a:t> Is </a:t>
                </a:r>
                <a14:m>
                  <m:oMath xmlns:m="http://schemas.openxmlformats.org/officeDocument/2006/math">
                    <m:r>
                      <a:rPr lang="en-US" b="0" i="1" smtClean="0">
                        <a:solidFill>
                          <a:schemeClr val="accent4">
                            <a:lumMod val="75000"/>
                          </a:schemeClr>
                        </a:solidFill>
                        <a:latin typeface="Cambria Math" panose="02040503050406030204" pitchFamily="18" charset="0"/>
                      </a:rPr>
                      <m:t>𝑡</m:t>
                    </m:r>
                  </m:oMath>
                </a14:m>
                <a:r>
                  <a:rPr lang="en-US"/>
                  <a:t> an answer to query </a:t>
                </a:r>
                <a14:m>
                  <m:oMath xmlns:m="http://schemas.openxmlformats.org/officeDocument/2006/math">
                    <m:r>
                      <a:rPr lang="en-US" i="1" dirty="0" smtClean="0">
                        <a:latin typeface="Cambria Math" panose="02040503050406030204" pitchFamily="18" charset="0"/>
                      </a:rPr>
                      <m:t>(</m:t>
                    </m:r>
                    <m:r>
                      <a:rPr lang="en-US" b="0" i="1" smtClean="0">
                        <a:solidFill>
                          <a:srgbClr val="0000FF"/>
                        </a:solidFill>
                        <a:latin typeface="Cambria Math" panose="02040503050406030204" pitchFamily="18" charset="0"/>
                      </a:rPr>
                      <m:t>h</m:t>
                    </m:r>
                    <m:r>
                      <a:rPr lang="en-US" b="0" i="1" smtClean="0">
                        <a:latin typeface="Cambria Math" panose="02040503050406030204" pitchFamily="18" charset="0"/>
                      </a:rPr>
                      <m:t>,</m:t>
                    </m:r>
                    <m:r>
                      <a:rPr lang="en-US" i="1">
                        <a:solidFill>
                          <a:schemeClr val="accent1">
                            <a:lumMod val="75000"/>
                          </a:schemeClr>
                        </a:solidFill>
                        <a:latin typeface="Cambria Math" panose="02040503050406030204" pitchFamily="18" charset="0"/>
                      </a:rPr>
                      <m:t>𝑟</m:t>
                    </m:r>
                    <m:r>
                      <a:rPr lang="en-US" b="0" i="1" smtClean="0">
                        <a:latin typeface="Cambria Math" panose="02040503050406030204" pitchFamily="18" charset="0"/>
                      </a:rPr>
                      <m:t>)</m:t>
                    </m:r>
                  </m:oMath>
                </a14:m>
                <a:r>
                  <a:rPr lang="en-US"/>
                  <a:t>?</a:t>
                </a:r>
              </a:p>
              <a:p>
                <a:pPr lvl="1"/>
                <a:r>
                  <a:rPr lang="en-US" b="1"/>
                  <a:t>For example:</a:t>
                </a:r>
                <a:r>
                  <a:rPr lang="en-US"/>
                  <a:t> What side effects are caused by drug </a:t>
                </a:r>
                <a:r>
                  <a:rPr lang="en-US" altLang="zh-CN" err="1">
                    <a:solidFill>
                      <a:schemeClr val="accent4">
                        <a:lumMod val="75000"/>
                      </a:schemeClr>
                    </a:solidFill>
                  </a:rPr>
                  <a:t>Fulvestrant</a:t>
                </a:r>
                <a:r>
                  <a:rPr lang="en-US"/>
                  <a:t>?</a:t>
                </a:r>
              </a:p>
            </p:txBody>
          </p:sp>
        </mc:Choice>
        <mc:Fallback xmlns="">
          <p:sp>
            <p:nvSpPr>
              <p:cNvPr id="3" name="Content Placeholder 2">
                <a:extLst>
                  <a:ext uri="{FF2B5EF4-FFF2-40B4-BE49-F238E27FC236}">
                    <a16:creationId xmlns:a16="http://schemas.microsoft.com/office/drawing/2014/main" id="{C57B5B51-4152-4376-9EE0-EC7BC916A5C5}"/>
                  </a:ext>
                </a:extLst>
              </p:cNvPr>
              <p:cNvSpPr>
                <a:spLocks noGrp="1" noRot="1" noChangeAspect="1" noMove="1" noResize="1" noEditPoints="1" noAdjustHandles="1" noChangeArrowheads="1" noChangeShapeType="1" noTextEdit="1"/>
              </p:cNvSpPr>
              <p:nvPr>
                <p:ph idx="1"/>
              </p:nvPr>
            </p:nvSpPr>
            <p:spPr>
              <a:xfrm>
                <a:off x="457200" y="1295400"/>
                <a:ext cx="8855242" cy="5257801"/>
              </a:xfrm>
              <a:blipFill>
                <a:blip r:embed="rId2"/>
                <a:stretch>
                  <a:fillRect l="-275"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23A45DCB-50F1-4447-962B-15AC66299A14}"/>
              </a:ext>
            </a:extLst>
          </p:cNvPr>
          <p:cNvSpPr>
            <a:spLocks noGrp="1"/>
          </p:cNvSpPr>
          <p:nvPr>
            <p:ph type="dt" sz="half" idx="10"/>
          </p:nvPr>
        </p:nvSpPr>
        <p:spPr/>
        <p:txBody>
          <a:bodyPr/>
          <a:lstStyle/>
          <a:p>
            <a:fld id="{21491297-9607-D34C-B3FC-C54049C6F019}" type="datetime1">
              <a:rPr lang="en-US" smtClean="0"/>
              <a:t>10/28/24</a:t>
            </a:fld>
            <a:endParaRPr lang="en-US"/>
          </a:p>
        </p:txBody>
      </p:sp>
      <p:sp>
        <p:nvSpPr>
          <p:cNvPr id="5" name="Footer Placeholder 4">
            <a:extLst>
              <a:ext uri="{FF2B5EF4-FFF2-40B4-BE49-F238E27FC236}">
                <a16:creationId xmlns:a16="http://schemas.microsoft.com/office/drawing/2014/main" id="{23512969-AF9A-40C1-A661-EFCD7B40A7ED}"/>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B2F6C799-3A6B-4D56-9B16-50A96B295C17}"/>
              </a:ext>
            </a:extLst>
          </p:cNvPr>
          <p:cNvSpPr>
            <a:spLocks noGrp="1"/>
          </p:cNvSpPr>
          <p:nvPr>
            <p:ph type="sldNum" sz="quarter" idx="12"/>
          </p:nvPr>
        </p:nvSpPr>
        <p:spPr/>
        <p:txBody>
          <a:bodyPr/>
          <a:lstStyle/>
          <a:p>
            <a:fld id="{19B12225-5612-419B-A8D5-4B8EEE4C217E}" type="slidenum">
              <a:rPr lang="en-US" smtClean="0"/>
              <a:pPr/>
              <a:t>8</a:t>
            </a:fld>
            <a:endParaRPr lang="en-US"/>
          </a:p>
        </p:txBody>
      </p:sp>
      <p:sp>
        <p:nvSpPr>
          <p:cNvPr id="7" name="Arrow: Up-Down 6">
            <a:extLst>
              <a:ext uri="{FF2B5EF4-FFF2-40B4-BE49-F238E27FC236}">
                <a16:creationId xmlns:a16="http://schemas.microsoft.com/office/drawing/2014/main" id="{FFA3C80F-FFF3-4AD3-A60A-4141ECC698E7}"/>
              </a:ext>
            </a:extLst>
          </p:cNvPr>
          <p:cNvSpPr/>
          <p:nvPr/>
        </p:nvSpPr>
        <p:spPr>
          <a:xfrm>
            <a:off x="4163568" y="3505200"/>
            <a:ext cx="484632" cy="1216152"/>
          </a:xfrm>
          <a:prstGeom prst="upDownArrow">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175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F2859-8317-4762-9AA3-2A6E9C1C6118}"/>
              </a:ext>
            </a:extLst>
          </p:cNvPr>
          <p:cNvSpPr>
            <a:spLocks noGrp="1"/>
          </p:cNvSpPr>
          <p:nvPr>
            <p:ph type="title"/>
          </p:nvPr>
        </p:nvSpPr>
        <p:spPr/>
        <p:txBody>
          <a:bodyPr/>
          <a:lstStyle/>
          <a:p>
            <a:r>
              <a:rPr lang="en-US"/>
              <a:t>Path Queries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F1DC2FB-6A28-4401-A1C1-3165A4A1C1FA}"/>
                  </a:ext>
                </a:extLst>
              </p:cNvPr>
              <p:cNvSpPr>
                <a:spLocks noGrp="1"/>
              </p:cNvSpPr>
              <p:nvPr>
                <p:ph idx="1"/>
              </p:nvPr>
            </p:nvSpPr>
            <p:spPr>
              <a:xfrm>
                <a:off x="180474" y="1295400"/>
                <a:ext cx="8757786" cy="5562600"/>
              </a:xfrm>
            </p:spPr>
            <p:txBody>
              <a:bodyPr>
                <a:normAutofit/>
              </a:bodyPr>
              <a:lstStyle/>
              <a:p>
                <a:r>
                  <a:rPr lang="en-US"/>
                  <a:t>Generalize one-hop queries to path queries by </a:t>
                </a:r>
                <a:r>
                  <a:rPr lang="en-US" b="1">
                    <a:solidFill>
                      <a:schemeClr val="accent2"/>
                    </a:solidFill>
                  </a:rPr>
                  <a:t>adding more relations on the path</a:t>
                </a:r>
                <a:r>
                  <a:rPr lang="en-US"/>
                  <a:t>.</a:t>
                </a:r>
              </a:p>
              <a:p>
                <a:r>
                  <a:rPr lang="en-US"/>
                  <a:t>An </a:t>
                </a:r>
                <a14:m>
                  <m:oMath xmlns:m="http://schemas.openxmlformats.org/officeDocument/2006/math">
                    <m:r>
                      <a:rPr lang="en-US" b="0" i="1" smtClean="0">
                        <a:latin typeface="Cambria Math" panose="02040503050406030204" pitchFamily="18" charset="0"/>
                      </a:rPr>
                      <m:t>𝑛</m:t>
                    </m:r>
                  </m:oMath>
                </a14:m>
                <a:r>
                  <a:rPr lang="en-US"/>
                  <a:t>-hop path query </a:t>
                </a:r>
                <a14:m>
                  <m:oMath xmlns:m="http://schemas.openxmlformats.org/officeDocument/2006/math">
                    <m:r>
                      <a:rPr lang="en-US" b="0" i="1" smtClean="0">
                        <a:solidFill>
                          <a:srgbClr val="FF0000"/>
                        </a:solidFill>
                        <a:latin typeface="Cambria Math" panose="02040503050406030204" pitchFamily="18" charset="0"/>
                      </a:rPr>
                      <m:t>𝑞</m:t>
                    </m:r>
                  </m:oMath>
                </a14:m>
                <a:r>
                  <a:rPr lang="en-US"/>
                  <a:t> can be represented by</a:t>
                </a:r>
              </a:p>
              <a:p>
                <a:pPr marL="118872" indent="0">
                  <a:buNone/>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𝑞</m:t>
                      </m:r>
                      <m:r>
                        <a:rPr lang="en-US" b="0" i="1" smtClean="0">
                          <a:latin typeface="Cambria Math" panose="02040503050406030204" pitchFamily="18" charset="0"/>
                        </a:rPr>
                        <m:t>=(</m:t>
                      </m:r>
                      <m:sSub>
                        <m:sSubPr>
                          <m:ctrlPr>
                            <a:rPr lang="en-US" i="1" smtClean="0">
                              <a:solidFill>
                                <a:srgbClr val="0000FF"/>
                              </a:solidFill>
                              <a:latin typeface="Cambria Math" panose="02040503050406030204" pitchFamily="18" charset="0"/>
                            </a:rPr>
                          </m:ctrlPr>
                        </m:sSubPr>
                        <m:e>
                          <m:r>
                            <a:rPr lang="en-US" i="1">
                              <a:solidFill>
                                <a:srgbClr val="0000FF"/>
                              </a:solidFill>
                              <a:latin typeface="Cambria Math" panose="02040503050406030204" pitchFamily="18" charset="0"/>
                            </a:rPr>
                            <m:t>𝑣</m:t>
                          </m:r>
                        </m:e>
                        <m:sub>
                          <m:r>
                            <a:rPr lang="en-US" i="1">
                              <a:solidFill>
                                <a:srgbClr val="0000FF"/>
                              </a:solidFill>
                              <a:latin typeface="Cambria Math" panose="02040503050406030204" pitchFamily="18" charset="0"/>
                            </a:rPr>
                            <m:t>𝑎</m:t>
                          </m:r>
                        </m:sub>
                      </m:sSub>
                      <m:r>
                        <a:rPr lang="en-US" i="1">
                          <a:latin typeface="Cambria Math" panose="02040503050406030204" pitchFamily="18" charset="0"/>
                        </a:rPr>
                        <m:t>,</m:t>
                      </m:r>
                      <m:d>
                        <m:dPr>
                          <m:ctrlPr>
                            <a:rPr lang="en-US" b="0" i="1" smtClean="0">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𝑟</m:t>
                              </m:r>
                            </m:e>
                            <m:sub>
                              <m:r>
                                <a:rPr lang="en-US" i="1">
                                  <a:solidFill>
                                    <a:schemeClr val="tx1"/>
                                  </a:solidFill>
                                  <a:latin typeface="Cambria Math" panose="02040503050406030204" pitchFamily="18" charset="0"/>
                                </a:rPr>
                                <m:t>1</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𝑟</m:t>
                              </m:r>
                            </m:e>
                            <m:sub>
                              <m:r>
                                <a:rPr lang="en-US" i="1">
                                  <a:solidFill>
                                    <a:schemeClr val="tx1"/>
                                  </a:solidFill>
                                  <a:latin typeface="Cambria Math" panose="02040503050406030204" pitchFamily="18" charset="0"/>
                                </a:rPr>
                                <m:t>𝑛</m:t>
                              </m:r>
                            </m:sub>
                          </m:sSub>
                        </m:e>
                      </m:d>
                      <m:r>
                        <a:rPr lang="en-US" b="0" i="1" smtClean="0">
                          <a:latin typeface="Cambria Math" panose="02040503050406030204" pitchFamily="18" charset="0"/>
                        </a:rPr>
                        <m:t>)</m:t>
                      </m:r>
                    </m:oMath>
                  </m:oMathPara>
                </a14:m>
                <a:endParaRPr lang="en-US" b="0"/>
              </a:p>
              <a:p>
                <a:pPr lvl="1"/>
                <a14:m>
                  <m:oMath xmlns:m="http://schemas.openxmlformats.org/officeDocument/2006/math">
                    <m:sSub>
                      <m:sSubPr>
                        <m:ctrlPr>
                          <a:rPr lang="en-US" b="0" i="1" smtClean="0">
                            <a:solidFill>
                              <a:srgbClr val="0000FF"/>
                            </a:solidFill>
                            <a:latin typeface="Cambria Math" panose="02040503050406030204" pitchFamily="18" charset="0"/>
                          </a:rPr>
                        </m:ctrlPr>
                      </m:sSubPr>
                      <m:e>
                        <m:r>
                          <a:rPr lang="en-US" b="0" i="1" smtClean="0">
                            <a:solidFill>
                              <a:srgbClr val="0000FF"/>
                            </a:solidFill>
                            <a:latin typeface="Cambria Math" panose="02040503050406030204" pitchFamily="18" charset="0"/>
                          </a:rPr>
                          <m:t>𝑣</m:t>
                        </m:r>
                      </m:e>
                      <m:sub>
                        <m:r>
                          <a:rPr lang="en-US" b="0" i="1" smtClean="0">
                            <a:solidFill>
                              <a:srgbClr val="0000FF"/>
                            </a:solidFill>
                            <a:latin typeface="Cambria Math" panose="02040503050406030204" pitchFamily="18" charset="0"/>
                          </a:rPr>
                          <m:t>𝑎</m:t>
                        </m:r>
                      </m:sub>
                    </m:sSub>
                  </m:oMath>
                </a14:m>
                <a:r>
                  <a:rPr lang="en-US" b="0">
                    <a:solidFill>
                      <a:srgbClr val="0000FF"/>
                    </a:solidFill>
                  </a:rPr>
                  <a:t> </a:t>
                </a:r>
                <a:r>
                  <a:rPr lang="en-US" b="0"/>
                  <a:t>is an “anchor” entity, </a:t>
                </a:r>
                <a:endParaRPr lang="en-US"/>
              </a:p>
              <a:p>
                <a:pPr lvl="1"/>
                <a:r>
                  <a:rPr lang="en-US"/>
                  <a:t>Let answers to </a:t>
                </a:r>
                <a14:m>
                  <m:oMath xmlns:m="http://schemas.openxmlformats.org/officeDocument/2006/math">
                    <m:r>
                      <a:rPr lang="en-US" i="1">
                        <a:solidFill>
                          <a:srgbClr val="FF0000"/>
                        </a:solidFill>
                        <a:latin typeface="Cambria Math" panose="02040503050406030204" pitchFamily="18" charset="0"/>
                      </a:rPr>
                      <m:t>𝑞</m:t>
                    </m:r>
                    <m:r>
                      <a:rPr lang="en-US" i="1">
                        <a:solidFill>
                          <a:srgbClr val="FF0000"/>
                        </a:solidFill>
                        <a:latin typeface="Cambria Math" panose="02040503050406030204" pitchFamily="18" charset="0"/>
                      </a:rPr>
                      <m:t> </m:t>
                    </m:r>
                  </m:oMath>
                </a14:m>
                <a:r>
                  <a:rPr lang="en-US"/>
                  <a:t>in graph </a:t>
                </a:r>
                <a14:m>
                  <m:oMath xmlns:m="http://schemas.openxmlformats.org/officeDocument/2006/math">
                    <m:r>
                      <a:rPr lang="en-US" i="1" dirty="0" smtClean="0">
                        <a:latin typeface="Cambria Math" panose="02040503050406030204" pitchFamily="18" charset="0"/>
                      </a:rPr>
                      <m:t>𝐺</m:t>
                    </m:r>
                  </m:oMath>
                </a14:m>
                <a:r>
                  <a:rPr lang="en-US"/>
                  <a:t> be</a:t>
                </a:r>
                <a:r>
                  <a:rPr lang="en-US" b="0"/>
                  <a:t> denoted by </a:t>
                </a:r>
                <a14:m>
                  <m:oMath xmlns:m="http://schemas.openxmlformats.org/officeDocument/2006/math">
                    <m:sSub>
                      <m:sSubPr>
                        <m:ctrlPr>
                          <a:rPr lang="en-US" b="0" i="1" smtClean="0">
                            <a:latin typeface="Cambria Math" panose="02040503050406030204" pitchFamily="18" charset="0"/>
                          </a:rPr>
                        </m:ctrlPr>
                      </m:sSub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𝑞</m:t>
                            </m:r>
                          </m:e>
                        </m:d>
                      </m:e>
                      <m:sub>
                        <m:r>
                          <a:rPr lang="en-US" b="0" i="1" smtClean="0">
                            <a:latin typeface="Cambria Math" panose="02040503050406030204" pitchFamily="18" charset="0"/>
                          </a:rPr>
                          <m:t>𝐺</m:t>
                        </m:r>
                      </m:sub>
                    </m:sSub>
                  </m:oMath>
                </a14:m>
                <a:r>
                  <a:rPr lang="en-US" b="0"/>
                  <a:t>.</a:t>
                </a:r>
              </a:p>
              <a:p>
                <a:pPr marL="118872" indent="0">
                  <a:buNone/>
                </a:pPr>
                <a:endParaRPr lang="en-US"/>
              </a:p>
              <a:p>
                <a:pPr marL="118872" indent="0">
                  <a:buNone/>
                </a:pPr>
                <a:r>
                  <a:rPr lang="en-US" b="1"/>
                  <a:t>Query Plan </a:t>
                </a:r>
                <a:r>
                  <a:rPr lang="en-US" b="0"/>
                  <a:t>of </a:t>
                </a:r>
                <a14:m>
                  <m:oMath xmlns:m="http://schemas.openxmlformats.org/officeDocument/2006/math">
                    <m:r>
                      <a:rPr lang="en-US" b="0" i="1" smtClean="0">
                        <a:latin typeface="Cambria Math" panose="02040503050406030204" pitchFamily="18" charset="0"/>
                      </a:rPr>
                      <m:t>𝑞</m:t>
                    </m:r>
                  </m:oMath>
                </a14:m>
                <a:r>
                  <a:rPr lang="en-US" b="0"/>
                  <a:t>:</a:t>
                </a:r>
              </a:p>
              <a:p>
                <a:pPr marL="118872" indent="0">
                  <a:buNone/>
                </a:pPr>
                <a:endParaRPr lang="en-US" b="0"/>
              </a:p>
              <a:p>
                <a:pPr marL="118872" indent="0">
                  <a:buNone/>
                </a:pPr>
                <a:endParaRPr lang="en-US"/>
              </a:p>
              <a:p>
                <a:pPr marL="118872" indent="0">
                  <a:buNone/>
                </a:pPr>
                <a:r>
                  <a:rPr lang="en-US" b="1">
                    <a:solidFill>
                      <a:srgbClr val="FF2F92"/>
                    </a:solidFill>
                  </a:rPr>
                  <a:t>Query plan of path queries is a chain.</a:t>
                </a:r>
              </a:p>
              <a:p>
                <a:pPr marL="118872" indent="0">
                  <a:buNone/>
                </a:pPr>
                <a:endParaRPr lang="en-US" b="0"/>
              </a:p>
              <a:p>
                <a:pPr marL="118872" indent="0">
                  <a:buNone/>
                </a:pPr>
                <a:endParaRPr lang="en-US"/>
              </a:p>
            </p:txBody>
          </p:sp>
        </mc:Choice>
        <mc:Fallback xmlns="">
          <p:sp>
            <p:nvSpPr>
              <p:cNvPr id="3" name="Content Placeholder 2">
                <a:extLst>
                  <a:ext uri="{FF2B5EF4-FFF2-40B4-BE49-F238E27FC236}">
                    <a16:creationId xmlns:a16="http://schemas.microsoft.com/office/drawing/2014/main" id="{1F1DC2FB-6A28-4401-A1C1-3165A4A1C1FA}"/>
                  </a:ext>
                </a:extLst>
              </p:cNvPr>
              <p:cNvSpPr>
                <a:spLocks noGrp="1" noRot="1" noChangeAspect="1" noMove="1" noResize="1" noEditPoints="1" noAdjustHandles="1" noChangeArrowheads="1" noChangeShapeType="1" noTextEdit="1"/>
              </p:cNvSpPr>
              <p:nvPr>
                <p:ph idx="1"/>
              </p:nvPr>
            </p:nvSpPr>
            <p:spPr>
              <a:xfrm>
                <a:off x="180474" y="1295400"/>
                <a:ext cx="8757786" cy="5562600"/>
              </a:xfrm>
              <a:blipFill>
                <a:blip r:embed="rId2"/>
                <a:stretch>
                  <a:fillRect l="-905" t="-658" b="-339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06EAE60-E3EC-4709-8AED-7AC76803FB27}"/>
              </a:ext>
            </a:extLst>
          </p:cNvPr>
          <p:cNvSpPr>
            <a:spLocks noGrp="1"/>
          </p:cNvSpPr>
          <p:nvPr>
            <p:ph type="dt" sz="half" idx="10"/>
          </p:nvPr>
        </p:nvSpPr>
        <p:spPr/>
        <p:txBody>
          <a:bodyPr/>
          <a:lstStyle/>
          <a:p>
            <a:fld id="{BE455CF3-C5EE-8D45-86F3-CB156EB08977}" type="datetime1">
              <a:rPr lang="en-US" smtClean="0"/>
              <a:t>10/28/24</a:t>
            </a:fld>
            <a:endParaRPr lang="en-US"/>
          </a:p>
        </p:txBody>
      </p:sp>
      <p:sp>
        <p:nvSpPr>
          <p:cNvPr id="5" name="Footer Placeholder 4">
            <a:extLst>
              <a:ext uri="{FF2B5EF4-FFF2-40B4-BE49-F238E27FC236}">
                <a16:creationId xmlns:a16="http://schemas.microsoft.com/office/drawing/2014/main" id="{4A41260C-EC7B-43B1-923A-EFFDF1BF2E1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8CB11AE-91BE-4EF4-A028-7C5A68F92E16}"/>
              </a:ext>
            </a:extLst>
          </p:cNvPr>
          <p:cNvSpPr>
            <a:spLocks noGrp="1"/>
          </p:cNvSpPr>
          <p:nvPr>
            <p:ph type="sldNum" sz="quarter" idx="12"/>
          </p:nvPr>
        </p:nvSpPr>
        <p:spPr/>
        <p:txBody>
          <a:bodyPr/>
          <a:lstStyle/>
          <a:p>
            <a:fld id="{19B12225-5612-419B-A8D5-4B8EEE4C217E}" type="slidenum">
              <a:rPr lang="en-US" smtClean="0"/>
              <a:pPr/>
              <a:t>9</a:t>
            </a:fld>
            <a:endParaRPr lang="en-US"/>
          </a:p>
        </p:txBody>
      </p:sp>
      <p:grpSp>
        <p:nvGrpSpPr>
          <p:cNvPr id="18" name="Group 17">
            <a:extLst>
              <a:ext uri="{FF2B5EF4-FFF2-40B4-BE49-F238E27FC236}">
                <a16:creationId xmlns:a16="http://schemas.microsoft.com/office/drawing/2014/main" id="{7D81EC03-EE0B-4D76-BA2C-165CE30F4215}"/>
              </a:ext>
            </a:extLst>
          </p:cNvPr>
          <p:cNvGrpSpPr/>
          <p:nvPr/>
        </p:nvGrpSpPr>
        <p:grpSpPr>
          <a:xfrm>
            <a:off x="1318856" y="5381485"/>
            <a:ext cx="6506288" cy="788949"/>
            <a:chOff x="1266112" y="3717370"/>
            <a:chExt cx="6506288" cy="788949"/>
          </a:xfrm>
        </p:grpSpPr>
        <p:cxnSp>
          <p:nvCxnSpPr>
            <p:cNvPr id="19" name="Straight Connector 18">
              <a:extLst>
                <a:ext uri="{FF2B5EF4-FFF2-40B4-BE49-F238E27FC236}">
                  <a16:creationId xmlns:a16="http://schemas.microsoft.com/office/drawing/2014/main" id="{31A93386-42C8-4ADF-B249-392119413C02}"/>
                </a:ext>
              </a:extLst>
            </p:cNvPr>
            <p:cNvCxnSpPr>
              <a:cxnSpLocks/>
              <a:stCxn id="21" idx="0"/>
              <a:endCxn id="23" idx="4"/>
            </p:cNvCxnSpPr>
            <p:nvPr/>
          </p:nvCxnSpPr>
          <p:spPr>
            <a:xfrm>
              <a:off x="1815871" y="4042171"/>
              <a:ext cx="1423678" cy="0"/>
            </a:xfrm>
            <a:prstGeom prst="line">
              <a:avLst/>
            </a:prstGeom>
            <a:noFill/>
            <a:ln w="38100" cap="flat" cmpd="sng" algn="ctr">
              <a:solidFill>
                <a:schemeClr val="tx1"/>
              </a:solidFill>
              <a:prstDash val="solid"/>
              <a:miter lim="800000"/>
              <a:tailEnd type="triangle"/>
            </a:ln>
            <a:effectLst/>
          </p:spPr>
        </p:cxnSp>
        <p:cxnSp>
          <p:nvCxnSpPr>
            <p:cNvPr id="20" name="Straight Connector 19">
              <a:extLst>
                <a:ext uri="{FF2B5EF4-FFF2-40B4-BE49-F238E27FC236}">
                  <a16:creationId xmlns:a16="http://schemas.microsoft.com/office/drawing/2014/main" id="{BDEDAB57-DC49-4D9E-BDA3-E7AE3056F3DC}"/>
                </a:ext>
              </a:extLst>
            </p:cNvPr>
            <p:cNvCxnSpPr>
              <a:cxnSpLocks/>
              <a:stCxn id="23" idx="0"/>
            </p:cNvCxnSpPr>
            <p:nvPr/>
          </p:nvCxnSpPr>
          <p:spPr>
            <a:xfrm>
              <a:off x="3462259" y="4042171"/>
              <a:ext cx="1531811" cy="0"/>
            </a:xfrm>
            <a:prstGeom prst="line">
              <a:avLst/>
            </a:prstGeom>
            <a:noFill/>
            <a:ln w="38100" cap="flat" cmpd="sng" algn="ctr">
              <a:solidFill>
                <a:schemeClr val="tx1"/>
              </a:solidFill>
              <a:prstDash val="solid"/>
              <a:miter lim="800000"/>
              <a:tailEnd type="triangle"/>
            </a:ln>
            <a:effectLst/>
          </p:spPr>
        </p:cxnSp>
        <p:sp>
          <p:nvSpPr>
            <p:cNvPr id="21" name="Oval 20">
              <a:extLst>
                <a:ext uri="{FF2B5EF4-FFF2-40B4-BE49-F238E27FC236}">
                  <a16:creationId xmlns:a16="http://schemas.microsoft.com/office/drawing/2014/main" id="{9FEAC74B-61CB-4EF6-9C0F-43F864BF6379}"/>
                </a:ext>
              </a:extLst>
            </p:cNvPr>
            <p:cNvSpPr/>
            <p:nvPr/>
          </p:nvSpPr>
          <p:spPr>
            <a:xfrm rot="5400000">
              <a:off x="1596108" y="3930816"/>
              <a:ext cx="216816" cy="222710"/>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2" name="Oval 21">
              <a:extLst>
                <a:ext uri="{FF2B5EF4-FFF2-40B4-BE49-F238E27FC236}">
                  <a16:creationId xmlns:a16="http://schemas.microsoft.com/office/drawing/2014/main" id="{8FF69B36-D410-4E6F-AE65-28FA3795B89C}"/>
                </a:ext>
              </a:extLst>
            </p:cNvPr>
            <p:cNvSpPr/>
            <p:nvPr/>
          </p:nvSpPr>
          <p:spPr>
            <a:xfrm rot="5400000">
              <a:off x="7374962" y="3931418"/>
              <a:ext cx="216816" cy="222710"/>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3" name="Oval 22">
              <a:extLst>
                <a:ext uri="{FF2B5EF4-FFF2-40B4-BE49-F238E27FC236}">
                  <a16:creationId xmlns:a16="http://schemas.microsoft.com/office/drawing/2014/main" id="{A2AE0EE0-81F2-484C-B78A-080EE8D5D479}"/>
                </a:ext>
              </a:extLst>
            </p:cNvPr>
            <p:cNvSpPr/>
            <p:nvPr/>
          </p:nvSpPr>
          <p:spPr>
            <a:xfrm rot="5400000">
              <a:off x="3242496" y="3930816"/>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F565FF1A-BACB-48D6-B14D-C4768D24EF5D}"/>
                    </a:ext>
                  </a:extLst>
                </p:cNvPr>
                <p:cNvSpPr txBox="1"/>
                <p:nvPr/>
              </p:nvSpPr>
              <p:spPr>
                <a:xfrm>
                  <a:off x="7272007" y="4075432"/>
                  <a:ext cx="500393" cy="43088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200" i="1" smtClean="0">
                                <a:solidFill>
                                  <a:prstClr val="black"/>
                                </a:solidFill>
                                <a:latin typeface="Cambria Math" panose="02040503050406030204" pitchFamily="18" charset="0"/>
                              </a:rPr>
                            </m:ctrlPr>
                          </m:sSubPr>
                          <m:e>
                            <m:r>
                              <a:rPr lang="en-US" sz="2200" i="1" smtClean="0">
                                <a:solidFill>
                                  <a:prstClr val="black"/>
                                </a:solidFill>
                                <a:latin typeface="Cambria Math" panose="02040503050406030204" pitchFamily="18" charset="0"/>
                              </a:rPr>
                              <m:t>𝑉</m:t>
                            </m:r>
                          </m:e>
                          <m:sub>
                            <m:r>
                              <a:rPr lang="en-US" sz="2200" i="1" smtClean="0">
                                <a:solidFill>
                                  <a:prstClr val="black"/>
                                </a:solidFill>
                                <a:latin typeface="Cambria Math" panose="02040503050406030204" pitchFamily="18" charset="0"/>
                              </a:rPr>
                              <m:t>?</m:t>
                            </m:r>
                          </m:sub>
                        </m:sSub>
                      </m:oMath>
                    </m:oMathPara>
                  </a14:m>
                  <a:endParaRPr lang="en-US" sz="2200" i="1">
                    <a:solidFill>
                      <a:prstClr val="black"/>
                    </a:solidFill>
                    <a:latin typeface="Arial" panose="020B0604020202020204" pitchFamily="34" charset="0"/>
                    <a:cs typeface="Arial" panose="020B0604020202020204" pitchFamily="34" charset="0"/>
                  </a:endParaRPr>
                </a:p>
              </p:txBody>
            </p:sp>
          </mc:Choice>
          <mc:Fallback xmlns="">
            <p:sp>
              <p:nvSpPr>
                <p:cNvPr id="24" name="TextBox 23">
                  <a:extLst>
                    <a:ext uri="{FF2B5EF4-FFF2-40B4-BE49-F238E27FC236}">
                      <a16:creationId xmlns:a16="http://schemas.microsoft.com/office/drawing/2014/main" id="{F565FF1A-BACB-48D6-B14D-C4768D24EF5D}"/>
                    </a:ext>
                  </a:extLst>
                </p:cNvPr>
                <p:cNvSpPr txBox="1">
                  <a:spLocks noRot="1" noChangeAspect="1" noMove="1" noResize="1" noEditPoints="1" noAdjustHandles="1" noChangeArrowheads="1" noChangeShapeType="1" noTextEdit="1"/>
                </p:cNvSpPr>
                <p:nvPr/>
              </p:nvSpPr>
              <p:spPr>
                <a:xfrm>
                  <a:off x="7272007" y="4075432"/>
                  <a:ext cx="500393" cy="430887"/>
                </a:xfrm>
                <a:prstGeom prst="rect">
                  <a:avLst/>
                </a:prstGeom>
                <a:blipFill>
                  <a:blip r:embed="rId3"/>
                  <a:stretch>
                    <a:fillRect b="-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962FAB03-E6FA-4ADD-BA8E-45AFD63402E6}"/>
                    </a:ext>
                  </a:extLst>
                </p:cNvPr>
                <p:cNvSpPr txBox="1"/>
                <p:nvPr/>
              </p:nvSpPr>
              <p:spPr>
                <a:xfrm>
                  <a:off x="1266112" y="4201954"/>
                  <a:ext cx="876808" cy="284693"/>
                </a:xfrm>
                <a:prstGeom prst="rect">
                  <a:avLst/>
                </a:prstGeom>
                <a:noFill/>
              </p:spPr>
              <p:txBody>
                <a:bodyPr wrap="square" rtlCol="0">
                  <a:spAutoFit/>
                </a:bodyPr>
                <a:lstStyle/>
                <a:p>
                  <a:pPr>
                    <a:lnSpc>
                      <a:spcPts val="1500"/>
                    </a:lnSpc>
                  </a:pPr>
                  <a14:m>
                    <m:oMathPara xmlns:m="http://schemas.openxmlformats.org/officeDocument/2006/math">
                      <m:oMathParaPr>
                        <m:jc m:val="centerGroup"/>
                      </m:oMathParaPr>
                      <m:oMath xmlns:m="http://schemas.openxmlformats.org/officeDocument/2006/math">
                        <m:sSub>
                          <m:sSubPr>
                            <m:ctrlPr>
                              <a:rPr lang="en-US" sz="2200" b="0" i="1" smtClean="0">
                                <a:solidFill>
                                  <a:srgbClr val="0000FF"/>
                                </a:solidFill>
                                <a:latin typeface="Cambria Math" panose="02040503050406030204" pitchFamily="18" charset="0"/>
                                <a:cs typeface="Arial" panose="020B0604020202020204" pitchFamily="34" charset="0"/>
                              </a:rPr>
                            </m:ctrlPr>
                          </m:sSubPr>
                          <m:e>
                            <m:r>
                              <a:rPr lang="en-US" sz="2200" b="0" i="1" smtClean="0">
                                <a:solidFill>
                                  <a:srgbClr val="0000FF"/>
                                </a:solidFill>
                                <a:latin typeface="Cambria Math" panose="02040503050406030204" pitchFamily="18" charset="0"/>
                                <a:cs typeface="Arial" panose="020B0604020202020204" pitchFamily="34" charset="0"/>
                              </a:rPr>
                              <m:t>𝑣</m:t>
                            </m:r>
                          </m:e>
                          <m:sub>
                            <m:r>
                              <a:rPr lang="en-US" sz="2200" b="0" i="1" smtClean="0">
                                <a:solidFill>
                                  <a:srgbClr val="0000FF"/>
                                </a:solidFill>
                                <a:latin typeface="Cambria Math" panose="02040503050406030204" pitchFamily="18" charset="0"/>
                                <a:cs typeface="Arial" panose="020B0604020202020204" pitchFamily="34" charset="0"/>
                              </a:rPr>
                              <m:t>𝑎</m:t>
                            </m:r>
                          </m:sub>
                        </m:sSub>
                      </m:oMath>
                    </m:oMathPara>
                  </a14:m>
                  <a:endParaRPr lang="en-US" sz="2200">
                    <a:solidFill>
                      <a:srgbClr val="0000FF"/>
                    </a:solidFill>
                    <a:latin typeface="Arial" panose="020B0604020202020204" pitchFamily="34" charset="0"/>
                    <a:cs typeface="Arial" panose="020B0604020202020204" pitchFamily="34" charset="0"/>
                  </a:endParaRPr>
                </a:p>
              </p:txBody>
            </p:sp>
          </mc:Choice>
          <mc:Fallback xmlns="">
            <p:sp>
              <p:nvSpPr>
                <p:cNvPr id="25" name="TextBox 24">
                  <a:extLst>
                    <a:ext uri="{FF2B5EF4-FFF2-40B4-BE49-F238E27FC236}">
                      <a16:creationId xmlns:a16="http://schemas.microsoft.com/office/drawing/2014/main" id="{962FAB03-E6FA-4ADD-BA8E-45AFD63402E6}"/>
                    </a:ext>
                  </a:extLst>
                </p:cNvPr>
                <p:cNvSpPr txBox="1">
                  <a:spLocks noRot="1" noChangeAspect="1" noMove="1" noResize="1" noEditPoints="1" noAdjustHandles="1" noChangeArrowheads="1" noChangeShapeType="1" noTextEdit="1"/>
                </p:cNvSpPr>
                <p:nvPr/>
              </p:nvSpPr>
              <p:spPr>
                <a:xfrm>
                  <a:off x="1266112" y="4201954"/>
                  <a:ext cx="876808" cy="284693"/>
                </a:xfrm>
                <a:prstGeom prst="rect">
                  <a:avLst/>
                </a:prstGeom>
                <a:blipFill>
                  <a:blip r:embed="rId4"/>
                  <a:stretch>
                    <a:fillRect b="-42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08FBD534-07E7-4464-A00F-400C1A973D38}"/>
                    </a:ext>
                  </a:extLst>
                </p:cNvPr>
                <p:cNvSpPr txBox="1"/>
                <p:nvPr/>
              </p:nvSpPr>
              <p:spPr>
                <a:xfrm>
                  <a:off x="2057698" y="3721665"/>
                  <a:ext cx="876808" cy="284693"/>
                </a:xfrm>
                <a:prstGeom prst="rect">
                  <a:avLst/>
                </a:prstGeom>
                <a:noFill/>
              </p:spPr>
              <p:txBody>
                <a:bodyPr wrap="square" rtlCol="0">
                  <a:spAutoFit/>
                </a:bodyPr>
                <a:lstStyle/>
                <a:p>
                  <a:pPr>
                    <a:lnSpc>
                      <a:spcPts val="1500"/>
                    </a:lnSpc>
                  </a:pPr>
                  <a14:m>
                    <m:oMathPara xmlns:m="http://schemas.openxmlformats.org/officeDocument/2006/math">
                      <m:oMathParaPr>
                        <m:jc m:val="centerGroup"/>
                      </m:oMathParaPr>
                      <m:oMath xmlns:m="http://schemas.openxmlformats.org/officeDocument/2006/math">
                        <m:sSub>
                          <m:sSubPr>
                            <m:ctrlPr>
                              <a:rPr lang="en-US" sz="2200" b="0" i="1" smtClean="0">
                                <a:solidFill>
                                  <a:prstClr val="black"/>
                                </a:solidFill>
                                <a:latin typeface="Cambria Math" panose="02040503050406030204" pitchFamily="18" charset="0"/>
                                <a:cs typeface="Arial" panose="020B0604020202020204" pitchFamily="34" charset="0"/>
                              </a:rPr>
                            </m:ctrlPr>
                          </m:sSubPr>
                          <m:e>
                            <m:r>
                              <a:rPr lang="en-US" sz="2200" b="0" i="1" smtClean="0">
                                <a:solidFill>
                                  <a:prstClr val="black"/>
                                </a:solidFill>
                                <a:latin typeface="Cambria Math" panose="02040503050406030204" pitchFamily="18" charset="0"/>
                                <a:cs typeface="Arial" panose="020B0604020202020204" pitchFamily="34" charset="0"/>
                              </a:rPr>
                              <m:t>𝑟</m:t>
                            </m:r>
                          </m:e>
                          <m:sub>
                            <m:r>
                              <a:rPr lang="en-US" sz="2200" b="0" i="1" smtClean="0">
                                <a:solidFill>
                                  <a:prstClr val="black"/>
                                </a:solidFill>
                                <a:latin typeface="Cambria Math" panose="02040503050406030204" pitchFamily="18" charset="0"/>
                                <a:cs typeface="Arial" panose="020B0604020202020204" pitchFamily="34" charset="0"/>
                              </a:rPr>
                              <m:t>1</m:t>
                            </m:r>
                          </m:sub>
                        </m:sSub>
                      </m:oMath>
                    </m:oMathPara>
                  </a14:m>
                  <a:endParaRPr lang="en-US" sz="2200">
                    <a:solidFill>
                      <a:prstClr val="black"/>
                    </a:solidFill>
                    <a:latin typeface="Arial" panose="020B0604020202020204" pitchFamily="34" charset="0"/>
                    <a:cs typeface="Arial" panose="020B0604020202020204" pitchFamily="34" charset="0"/>
                  </a:endParaRPr>
                </a:p>
              </p:txBody>
            </p:sp>
          </mc:Choice>
          <mc:Fallback xmlns="">
            <p:sp>
              <p:nvSpPr>
                <p:cNvPr id="26" name="TextBox 25">
                  <a:extLst>
                    <a:ext uri="{FF2B5EF4-FFF2-40B4-BE49-F238E27FC236}">
                      <a16:creationId xmlns:a16="http://schemas.microsoft.com/office/drawing/2014/main" id="{08FBD534-07E7-4464-A00F-400C1A973D38}"/>
                    </a:ext>
                  </a:extLst>
                </p:cNvPr>
                <p:cNvSpPr txBox="1">
                  <a:spLocks noRot="1" noChangeAspect="1" noMove="1" noResize="1" noEditPoints="1" noAdjustHandles="1" noChangeArrowheads="1" noChangeShapeType="1" noTextEdit="1"/>
                </p:cNvSpPr>
                <p:nvPr/>
              </p:nvSpPr>
              <p:spPr>
                <a:xfrm>
                  <a:off x="2057698" y="3721665"/>
                  <a:ext cx="876808" cy="284693"/>
                </a:xfrm>
                <a:prstGeom prst="rect">
                  <a:avLst/>
                </a:prstGeom>
                <a:blipFill>
                  <a:blip r:embed="rId5"/>
                  <a:stretch>
                    <a:fillRect b="-85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EFA7C001-BA22-4CA6-8A03-120FDBCEEFBF}"/>
                    </a:ext>
                  </a:extLst>
                </p:cNvPr>
                <p:cNvSpPr txBox="1"/>
                <p:nvPr/>
              </p:nvSpPr>
              <p:spPr>
                <a:xfrm>
                  <a:off x="3842342" y="3721665"/>
                  <a:ext cx="876808" cy="284693"/>
                </a:xfrm>
                <a:prstGeom prst="rect">
                  <a:avLst/>
                </a:prstGeom>
                <a:noFill/>
              </p:spPr>
              <p:txBody>
                <a:bodyPr wrap="square" rtlCol="0">
                  <a:spAutoFit/>
                </a:bodyPr>
                <a:lstStyle/>
                <a:p>
                  <a:pPr>
                    <a:lnSpc>
                      <a:spcPts val="1500"/>
                    </a:lnSpc>
                  </a:pPr>
                  <a14:m>
                    <m:oMathPara xmlns:m="http://schemas.openxmlformats.org/officeDocument/2006/math">
                      <m:oMathParaPr>
                        <m:jc m:val="centerGroup"/>
                      </m:oMathParaPr>
                      <m:oMath xmlns:m="http://schemas.openxmlformats.org/officeDocument/2006/math">
                        <m:sSub>
                          <m:sSubPr>
                            <m:ctrlPr>
                              <a:rPr lang="en-US" sz="2200" b="0" i="1" smtClean="0">
                                <a:solidFill>
                                  <a:prstClr val="black"/>
                                </a:solidFill>
                                <a:latin typeface="Cambria Math" panose="02040503050406030204" pitchFamily="18" charset="0"/>
                                <a:cs typeface="Arial" panose="020B0604020202020204" pitchFamily="34" charset="0"/>
                              </a:rPr>
                            </m:ctrlPr>
                          </m:sSubPr>
                          <m:e>
                            <m:r>
                              <a:rPr lang="en-US" sz="2200" b="0" i="1" smtClean="0">
                                <a:solidFill>
                                  <a:prstClr val="black"/>
                                </a:solidFill>
                                <a:latin typeface="Cambria Math" panose="02040503050406030204" pitchFamily="18" charset="0"/>
                                <a:cs typeface="Arial" panose="020B0604020202020204" pitchFamily="34" charset="0"/>
                              </a:rPr>
                              <m:t>𝑟</m:t>
                            </m:r>
                          </m:e>
                          <m:sub>
                            <m:r>
                              <a:rPr lang="en-US" sz="2200" b="0" i="1" smtClean="0">
                                <a:solidFill>
                                  <a:prstClr val="black"/>
                                </a:solidFill>
                                <a:latin typeface="Cambria Math" panose="02040503050406030204" pitchFamily="18" charset="0"/>
                                <a:cs typeface="Arial" panose="020B0604020202020204" pitchFamily="34" charset="0"/>
                              </a:rPr>
                              <m:t>2</m:t>
                            </m:r>
                          </m:sub>
                        </m:sSub>
                      </m:oMath>
                    </m:oMathPara>
                  </a14:m>
                  <a:endParaRPr lang="en-US" sz="2200">
                    <a:solidFill>
                      <a:prstClr val="black"/>
                    </a:solidFill>
                    <a:latin typeface="Arial" panose="020B0604020202020204" pitchFamily="34" charset="0"/>
                    <a:cs typeface="Arial" panose="020B0604020202020204" pitchFamily="34" charset="0"/>
                  </a:endParaRPr>
                </a:p>
              </p:txBody>
            </p:sp>
          </mc:Choice>
          <mc:Fallback xmlns="">
            <p:sp>
              <p:nvSpPr>
                <p:cNvPr id="27" name="TextBox 26">
                  <a:extLst>
                    <a:ext uri="{FF2B5EF4-FFF2-40B4-BE49-F238E27FC236}">
                      <a16:creationId xmlns:a16="http://schemas.microsoft.com/office/drawing/2014/main" id="{EFA7C001-BA22-4CA6-8A03-120FDBCEEFBF}"/>
                    </a:ext>
                  </a:extLst>
                </p:cNvPr>
                <p:cNvSpPr txBox="1">
                  <a:spLocks noRot="1" noChangeAspect="1" noMove="1" noResize="1" noEditPoints="1" noAdjustHandles="1" noChangeArrowheads="1" noChangeShapeType="1" noTextEdit="1"/>
                </p:cNvSpPr>
                <p:nvPr/>
              </p:nvSpPr>
              <p:spPr>
                <a:xfrm>
                  <a:off x="3842342" y="3721665"/>
                  <a:ext cx="876808" cy="284693"/>
                </a:xfrm>
                <a:prstGeom prst="rect">
                  <a:avLst/>
                </a:prstGeom>
                <a:blipFill>
                  <a:blip r:embed="rId6"/>
                  <a:stretch>
                    <a:fillRect b="-8511"/>
                  </a:stretch>
                </a:blipFill>
              </p:spPr>
              <p:txBody>
                <a:bodyPr/>
                <a:lstStyle/>
                <a:p>
                  <a:r>
                    <a:rPr lang="en-US">
                      <a:noFill/>
                    </a:rPr>
                    <a:t> </a:t>
                  </a:r>
                </a:p>
              </p:txBody>
            </p:sp>
          </mc:Fallback>
        </mc:AlternateContent>
        <p:cxnSp>
          <p:nvCxnSpPr>
            <p:cNvPr id="28" name="Straight Connector 27">
              <a:extLst>
                <a:ext uri="{FF2B5EF4-FFF2-40B4-BE49-F238E27FC236}">
                  <a16:creationId xmlns:a16="http://schemas.microsoft.com/office/drawing/2014/main" id="{DBA0DF84-866D-4EEF-A2E0-A485301000A8}"/>
                </a:ext>
              </a:extLst>
            </p:cNvPr>
            <p:cNvCxnSpPr>
              <a:cxnSpLocks/>
              <a:stCxn id="30" idx="0"/>
              <a:endCxn id="22" idx="4"/>
            </p:cNvCxnSpPr>
            <p:nvPr/>
          </p:nvCxnSpPr>
          <p:spPr>
            <a:xfrm>
              <a:off x="5808830" y="4037876"/>
              <a:ext cx="1563185" cy="4897"/>
            </a:xfrm>
            <a:prstGeom prst="line">
              <a:avLst/>
            </a:prstGeom>
            <a:noFill/>
            <a:ln w="38100" cap="flat" cmpd="sng" algn="ctr">
              <a:solidFill>
                <a:schemeClr val="tx1"/>
              </a:solidFill>
              <a:prstDash val="solid"/>
              <a:miter lim="800000"/>
              <a:tailEnd type="triangle"/>
            </a:ln>
            <a:effectLst/>
          </p:spPr>
        </p:cxn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944940CF-252F-4CCB-B391-D91D71111DCA}"/>
                    </a:ext>
                  </a:extLst>
                </p:cNvPr>
                <p:cNvSpPr txBox="1"/>
                <p:nvPr/>
              </p:nvSpPr>
              <p:spPr>
                <a:xfrm>
                  <a:off x="6216774" y="3717370"/>
                  <a:ext cx="876808" cy="284693"/>
                </a:xfrm>
                <a:prstGeom prst="rect">
                  <a:avLst/>
                </a:prstGeom>
                <a:noFill/>
              </p:spPr>
              <p:txBody>
                <a:bodyPr wrap="square" rtlCol="0">
                  <a:spAutoFit/>
                </a:bodyPr>
                <a:lstStyle/>
                <a:p>
                  <a:pPr>
                    <a:lnSpc>
                      <a:spcPts val="1500"/>
                    </a:lnSpc>
                  </a:pPr>
                  <a14:m>
                    <m:oMathPara xmlns:m="http://schemas.openxmlformats.org/officeDocument/2006/math">
                      <m:oMathParaPr>
                        <m:jc m:val="centerGroup"/>
                      </m:oMathParaPr>
                      <m:oMath xmlns:m="http://schemas.openxmlformats.org/officeDocument/2006/math">
                        <m:sSub>
                          <m:sSubPr>
                            <m:ctrlPr>
                              <a:rPr lang="en-US" sz="2200" b="0" i="1" smtClean="0">
                                <a:solidFill>
                                  <a:prstClr val="black"/>
                                </a:solidFill>
                                <a:latin typeface="Cambria Math" panose="02040503050406030204" pitchFamily="18" charset="0"/>
                                <a:cs typeface="Arial" panose="020B0604020202020204" pitchFamily="34" charset="0"/>
                              </a:rPr>
                            </m:ctrlPr>
                          </m:sSubPr>
                          <m:e>
                            <m:r>
                              <a:rPr lang="en-US" sz="2200" b="0" i="1" smtClean="0">
                                <a:solidFill>
                                  <a:prstClr val="black"/>
                                </a:solidFill>
                                <a:latin typeface="Cambria Math" panose="02040503050406030204" pitchFamily="18" charset="0"/>
                                <a:cs typeface="Arial" panose="020B0604020202020204" pitchFamily="34" charset="0"/>
                              </a:rPr>
                              <m:t>𝑟</m:t>
                            </m:r>
                          </m:e>
                          <m:sub>
                            <m:r>
                              <a:rPr lang="en-US" sz="2200" b="0" i="1" smtClean="0">
                                <a:solidFill>
                                  <a:prstClr val="black"/>
                                </a:solidFill>
                                <a:latin typeface="Cambria Math" panose="02040503050406030204" pitchFamily="18" charset="0"/>
                                <a:cs typeface="Arial" panose="020B0604020202020204" pitchFamily="34" charset="0"/>
                              </a:rPr>
                              <m:t>𝑛</m:t>
                            </m:r>
                          </m:sub>
                        </m:sSub>
                      </m:oMath>
                    </m:oMathPara>
                  </a14:m>
                  <a:endParaRPr lang="en-US" sz="2200">
                    <a:solidFill>
                      <a:prstClr val="black"/>
                    </a:solidFill>
                    <a:latin typeface="Arial" panose="020B0604020202020204" pitchFamily="34" charset="0"/>
                    <a:cs typeface="Arial" panose="020B0604020202020204" pitchFamily="34" charset="0"/>
                  </a:endParaRPr>
                </a:p>
              </p:txBody>
            </p:sp>
          </mc:Choice>
          <mc:Fallback xmlns="">
            <p:sp>
              <p:nvSpPr>
                <p:cNvPr id="29" name="TextBox 28">
                  <a:extLst>
                    <a:ext uri="{FF2B5EF4-FFF2-40B4-BE49-F238E27FC236}">
                      <a16:creationId xmlns:a16="http://schemas.microsoft.com/office/drawing/2014/main" id="{944940CF-252F-4CCB-B391-D91D71111DCA}"/>
                    </a:ext>
                  </a:extLst>
                </p:cNvPr>
                <p:cNvSpPr txBox="1">
                  <a:spLocks noRot="1" noChangeAspect="1" noMove="1" noResize="1" noEditPoints="1" noAdjustHandles="1" noChangeArrowheads="1" noChangeShapeType="1" noTextEdit="1"/>
                </p:cNvSpPr>
                <p:nvPr/>
              </p:nvSpPr>
              <p:spPr>
                <a:xfrm>
                  <a:off x="6216774" y="3717370"/>
                  <a:ext cx="876808" cy="284693"/>
                </a:xfrm>
                <a:prstGeom prst="rect">
                  <a:avLst/>
                </a:prstGeom>
                <a:blipFill>
                  <a:blip r:embed="rId7"/>
                  <a:stretch>
                    <a:fillRect b="-4348"/>
                  </a:stretch>
                </a:blipFill>
              </p:spPr>
              <p:txBody>
                <a:bodyPr/>
                <a:lstStyle/>
                <a:p>
                  <a:r>
                    <a:rPr lang="en-US">
                      <a:noFill/>
                    </a:rPr>
                    <a:t> </a:t>
                  </a:r>
                </a:p>
              </p:txBody>
            </p:sp>
          </mc:Fallback>
        </mc:AlternateContent>
        <p:sp>
          <p:nvSpPr>
            <p:cNvPr id="30" name="Oval 29">
              <a:extLst>
                <a:ext uri="{FF2B5EF4-FFF2-40B4-BE49-F238E27FC236}">
                  <a16:creationId xmlns:a16="http://schemas.microsoft.com/office/drawing/2014/main" id="{C2622C7E-E9B6-42A1-8317-1588AEBBBC1C}"/>
                </a:ext>
              </a:extLst>
            </p:cNvPr>
            <p:cNvSpPr/>
            <p:nvPr/>
          </p:nvSpPr>
          <p:spPr>
            <a:xfrm rot="5400000">
              <a:off x="5589067" y="3926521"/>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1" name="TextBox 30">
              <a:extLst>
                <a:ext uri="{FF2B5EF4-FFF2-40B4-BE49-F238E27FC236}">
                  <a16:creationId xmlns:a16="http://schemas.microsoft.com/office/drawing/2014/main" id="{EAE49A08-EB8F-4B70-9257-CCF1824F2050}"/>
                </a:ext>
              </a:extLst>
            </p:cNvPr>
            <p:cNvSpPr txBox="1"/>
            <p:nvPr/>
          </p:nvSpPr>
          <p:spPr>
            <a:xfrm>
              <a:off x="5078814" y="3717370"/>
              <a:ext cx="437940" cy="477054"/>
            </a:xfrm>
            <a:prstGeom prst="rect">
              <a:avLst/>
            </a:prstGeom>
            <a:noFill/>
          </p:spPr>
          <p:txBody>
            <a:bodyPr wrap="none" rtlCol="0">
              <a:spAutoFit/>
            </a:bodyPr>
            <a:lstStyle/>
            <a:p>
              <a:r>
                <a:rPr lang="en-US" sz="2500"/>
                <a:t>…</a:t>
              </a:r>
            </a:p>
          </p:txBody>
        </p:sp>
      </p:grpSp>
    </p:spTree>
    <p:extLst>
      <p:ext uri="{BB962C8B-B14F-4D97-AF65-F5344CB8AC3E}">
        <p14:creationId xmlns:p14="http://schemas.microsoft.com/office/powerpoint/2010/main" val="1471324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F2859-8317-4762-9AA3-2A6E9C1C6118}"/>
              </a:ext>
            </a:extLst>
          </p:cNvPr>
          <p:cNvSpPr>
            <a:spLocks noGrp="1"/>
          </p:cNvSpPr>
          <p:nvPr>
            <p:ph type="title"/>
          </p:nvPr>
        </p:nvSpPr>
        <p:spPr/>
        <p:txBody>
          <a:bodyPr/>
          <a:lstStyle/>
          <a:p>
            <a:r>
              <a:rPr lang="en-US"/>
              <a:t>Path Queries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F1DC2FB-6A28-4401-A1C1-3165A4A1C1FA}"/>
                  </a:ext>
                </a:extLst>
              </p:cNvPr>
              <p:cNvSpPr>
                <a:spLocks noGrp="1"/>
              </p:cNvSpPr>
              <p:nvPr>
                <p:ph idx="1"/>
              </p:nvPr>
            </p:nvSpPr>
            <p:spPr>
              <a:xfrm>
                <a:off x="457200" y="1295400"/>
                <a:ext cx="8481060" cy="5257801"/>
              </a:xfrm>
            </p:spPr>
            <p:txBody>
              <a:bodyPr>
                <a:normAutofit/>
              </a:bodyPr>
              <a:lstStyle/>
              <a:p>
                <a:pPr marL="118872" indent="0">
                  <a:buNone/>
                </a:pPr>
                <a:r>
                  <a:rPr lang="en-US" sz="2800" b="1" dirty="0"/>
                  <a:t>Question: </a:t>
                </a:r>
                <a:r>
                  <a:rPr lang="en-US" sz="2800" dirty="0"/>
                  <a:t>“</a:t>
                </a:r>
                <a:r>
                  <a:rPr lang="en-US" sz="2800" i="1" dirty="0"/>
                  <a:t>What proteins are </a:t>
                </a:r>
                <a:r>
                  <a:rPr lang="en-US" sz="2800" b="1" i="1" dirty="0">
                    <a:solidFill>
                      <a:schemeClr val="accent4">
                        <a:lumMod val="75000"/>
                      </a:schemeClr>
                    </a:solidFill>
                  </a:rPr>
                  <a:t>associated</a:t>
                </a:r>
                <a:r>
                  <a:rPr lang="en-US" sz="2800" i="1" dirty="0"/>
                  <a:t> with adverse events </a:t>
                </a:r>
                <a:r>
                  <a:rPr lang="en-US" sz="2800" b="1" i="1" dirty="0">
                    <a:solidFill>
                      <a:srgbClr val="C00000"/>
                    </a:solidFill>
                  </a:rPr>
                  <a:t>caused</a:t>
                </a:r>
                <a:r>
                  <a:rPr lang="en-US" sz="2800" i="1" dirty="0"/>
                  <a:t> by </a:t>
                </a:r>
                <a:r>
                  <a:rPr lang="en-US" sz="2800" b="1" i="1" dirty="0" err="1">
                    <a:solidFill>
                      <a:srgbClr val="0070C0"/>
                    </a:solidFill>
                  </a:rPr>
                  <a:t>Fulvestrant</a:t>
                </a:r>
                <a:r>
                  <a:rPr lang="en-US" sz="2800" i="1" dirty="0"/>
                  <a:t>?</a:t>
                </a:r>
                <a:r>
                  <a:rPr lang="en-US" sz="2800" dirty="0"/>
                  <a:t>”</a:t>
                </a:r>
              </a:p>
              <a:p>
                <a14:m>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𝑣</m:t>
                        </m:r>
                      </m:e>
                      <m:sub>
                        <m:r>
                          <a:rPr lang="en-US" sz="2800" b="0" i="1" smtClean="0">
                            <a:latin typeface="Cambria Math" panose="02040503050406030204" pitchFamily="18" charset="0"/>
                          </a:rPr>
                          <m:t>𝑎</m:t>
                        </m:r>
                      </m:sub>
                    </m:sSub>
                  </m:oMath>
                </a14:m>
                <a:r>
                  <a:rPr lang="en-US" sz="2800" dirty="0"/>
                  <a:t> is </a:t>
                </a:r>
                <a:r>
                  <a:rPr lang="en-US" sz="2800" b="1" dirty="0" err="1">
                    <a:solidFill>
                      <a:srgbClr val="0070C0"/>
                    </a:solidFill>
                  </a:rPr>
                  <a:t>e:Fulvestrant</a:t>
                </a:r>
                <a:endParaRPr lang="en-US" sz="2800" b="1" dirty="0">
                  <a:solidFill>
                    <a:srgbClr val="0070C0"/>
                  </a:solidFill>
                </a:endParaRPr>
              </a:p>
              <a:p>
                <a14:m>
                  <m:oMath xmlns:m="http://schemas.openxmlformats.org/officeDocument/2006/math">
                    <m:d>
                      <m:dPr>
                        <m:ctrlPr>
                          <a:rPr lang="en-US" sz="2800" b="0" i="1" smtClean="0">
                            <a:latin typeface="Cambria Math" panose="02040503050406030204" pitchFamily="18" charset="0"/>
                          </a:rPr>
                        </m:ctrlPr>
                      </m:dPr>
                      <m:e>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𝑟</m:t>
                            </m:r>
                          </m:e>
                          <m:sub>
                            <m:r>
                              <a:rPr lang="en-US" sz="2800" b="0" i="1" smtClean="0">
                                <a:latin typeface="Cambria Math" panose="02040503050406030204" pitchFamily="18" charset="0"/>
                              </a:rPr>
                              <m:t>1</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𝑟</m:t>
                            </m:r>
                          </m:e>
                          <m:sub>
                            <m:r>
                              <a:rPr lang="en-US" sz="2800" b="0" i="1" smtClean="0">
                                <a:latin typeface="Cambria Math" panose="02040503050406030204" pitchFamily="18" charset="0"/>
                              </a:rPr>
                              <m:t>2</m:t>
                            </m:r>
                          </m:sub>
                        </m:sSub>
                      </m:e>
                    </m:d>
                  </m:oMath>
                </a14:m>
                <a:r>
                  <a:rPr lang="en-US" sz="2800" dirty="0"/>
                  <a:t> is (</a:t>
                </a:r>
                <a:r>
                  <a:rPr lang="en-US" sz="2800" b="1" dirty="0" err="1">
                    <a:solidFill>
                      <a:srgbClr val="C00000"/>
                    </a:solidFill>
                  </a:rPr>
                  <a:t>r:Causes</a:t>
                </a:r>
                <a:r>
                  <a:rPr lang="en-US" sz="2800" dirty="0"/>
                  <a:t>, </a:t>
                </a:r>
                <a:r>
                  <a:rPr lang="en-US" sz="2800" b="1" dirty="0" err="1">
                    <a:solidFill>
                      <a:schemeClr val="accent4">
                        <a:lumMod val="75000"/>
                      </a:schemeClr>
                    </a:solidFill>
                  </a:rPr>
                  <a:t>r:Assoc</a:t>
                </a:r>
                <a:r>
                  <a:rPr lang="en-US" sz="2800" dirty="0"/>
                  <a:t>)</a:t>
                </a:r>
                <a:endParaRPr lang="en-US" sz="2800" b="0" dirty="0"/>
              </a:p>
              <a:p>
                <a:r>
                  <a:rPr lang="en-US" sz="2800" b="1" dirty="0"/>
                  <a:t>Query:</a:t>
                </a:r>
                <a:r>
                  <a:rPr lang="en-US" sz="2800" dirty="0"/>
                  <a:t> (</a:t>
                </a:r>
                <a:r>
                  <a:rPr lang="en-US" sz="2800" b="1" dirty="0" err="1">
                    <a:solidFill>
                      <a:srgbClr val="0070C0"/>
                    </a:solidFill>
                  </a:rPr>
                  <a:t>e:Fulvestrant</a:t>
                </a:r>
                <a:r>
                  <a:rPr lang="en-US" sz="2800" dirty="0"/>
                  <a:t>, (</a:t>
                </a:r>
                <a:r>
                  <a:rPr lang="en-US" sz="2800" b="1" dirty="0" err="1">
                    <a:solidFill>
                      <a:srgbClr val="C00000"/>
                    </a:solidFill>
                  </a:rPr>
                  <a:t>r:Causes</a:t>
                </a:r>
                <a:r>
                  <a:rPr lang="en-US" sz="2800" dirty="0"/>
                  <a:t>, </a:t>
                </a:r>
                <a:r>
                  <a:rPr lang="en-US" sz="2800" b="1" dirty="0" err="1">
                    <a:solidFill>
                      <a:schemeClr val="accent4">
                        <a:lumMod val="75000"/>
                      </a:schemeClr>
                    </a:solidFill>
                  </a:rPr>
                  <a:t>r:Assoc</a:t>
                </a:r>
                <a:r>
                  <a:rPr lang="en-US" sz="2800" dirty="0"/>
                  <a:t>))</a:t>
                </a:r>
              </a:p>
              <a:p>
                <a:pPr marL="118872" indent="0">
                  <a:buNone/>
                </a:pPr>
                <a:endParaRPr lang="en-US" sz="2800" dirty="0"/>
              </a:p>
              <a:p>
                <a:pPr marL="118872" indent="0">
                  <a:buNone/>
                </a:pPr>
                <a:endParaRPr lang="en-US" sz="2800" dirty="0"/>
              </a:p>
              <a:p>
                <a:pPr marL="118872" indent="0">
                  <a:buNone/>
                </a:pPr>
                <a:endParaRPr lang="en-US" sz="2800" dirty="0"/>
              </a:p>
            </p:txBody>
          </p:sp>
        </mc:Choice>
        <mc:Fallback>
          <p:sp>
            <p:nvSpPr>
              <p:cNvPr id="3" name="Content Placeholder 2">
                <a:extLst>
                  <a:ext uri="{FF2B5EF4-FFF2-40B4-BE49-F238E27FC236}">
                    <a16:creationId xmlns:a16="http://schemas.microsoft.com/office/drawing/2014/main" id="{1F1DC2FB-6A28-4401-A1C1-3165A4A1C1FA}"/>
                  </a:ext>
                </a:extLst>
              </p:cNvPr>
              <p:cNvSpPr>
                <a:spLocks noGrp="1" noRot="1" noChangeAspect="1" noMove="1" noResize="1" noEditPoints="1" noAdjustHandles="1" noChangeArrowheads="1" noChangeShapeType="1" noTextEdit="1"/>
              </p:cNvSpPr>
              <p:nvPr>
                <p:ph idx="1"/>
              </p:nvPr>
            </p:nvSpPr>
            <p:spPr>
              <a:xfrm>
                <a:off x="457200" y="1295400"/>
                <a:ext cx="8481060" cy="5257801"/>
              </a:xfrm>
              <a:blipFill>
                <a:blip r:embed="rId2"/>
                <a:stretch>
                  <a:fillRect l="-599" t="-48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06EAE60-E3EC-4709-8AED-7AC76803FB27}"/>
              </a:ext>
            </a:extLst>
          </p:cNvPr>
          <p:cNvSpPr>
            <a:spLocks noGrp="1"/>
          </p:cNvSpPr>
          <p:nvPr>
            <p:ph type="dt" sz="half" idx="10"/>
          </p:nvPr>
        </p:nvSpPr>
        <p:spPr/>
        <p:txBody>
          <a:bodyPr/>
          <a:lstStyle/>
          <a:p>
            <a:fld id="{A7D38BDE-1072-614D-A95C-7A9AB0015DE2}" type="datetime1">
              <a:rPr lang="en-US" smtClean="0"/>
              <a:t>10/28/24</a:t>
            </a:fld>
            <a:endParaRPr lang="en-US"/>
          </a:p>
        </p:txBody>
      </p:sp>
      <p:sp>
        <p:nvSpPr>
          <p:cNvPr id="5" name="Footer Placeholder 4">
            <a:extLst>
              <a:ext uri="{FF2B5EF4-FFF2-40B4-BE49-F238E27FC236}">
                <a16:creationId xmlns:a16="http://schemas.microsoft.com/office/drawing/2014/main" id="{4A41260C-EC7B-43B1-923A-EFFDF1BF2E1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8CB11AE-91BE-4EF4-A028-7C5A68F92E16}"/>
              </a:ext>
            </a:extLst>
          </p:cNvPr>
          <p:cNvSpPr>
            <a:spLocks noGrp="1"/>
          </p:cNvSpPr>
          <p:nvPr>
            <p:ph type="sldNum" sz="quarter" idx="12"/>
          </p:nvPr>
        </p:nvSpPr>
        <p:spPr/>
        <p:txBody>
          <a:bodyPr/>
          <a:lstStyle/>
          <a:p>
            <a:fld id="{19B12225-5612-419B-A8D5-4B8EEE4C217E}" type="slidenum">
              <a:rPr lang="en-US" smtClean="0"/>
              <a:pPr/>
              <a:t>10</a:t>
            </a:fld>
            <a:endParaRPr lang="en-US"/>
          </a:p>
        </p:txBody>
      </p:sp>
      <p:grpSp>
        <p:nvGrpSpPr>
          <p:cNvPr id="7" name="Group 6">
            <a:extLst>
              <a:ext uri="{FF2B5EF4-FFF2-40B4-BE49-F238E27FC236}">
                <a16:creationId xmlns:a16="http://schemas.microsoft.com/office/drawing/2014/main" id="{C5D6B630-3270-4ABB-AEC1-01AE357F512D}"/>
              </a:ext>
            </a:extLst>
          </p:cNvPr>
          <p:cNvGrpSpPr/>
          <p:nvPr/>
        </p:nvGrpSpPr>
        <p:grpSpPr>
          <a:xfrm>
            <a:off x="829113" y="4213471"/>
            <a:ext cx="4189609" cy="873140"/>
            <a:chOff x="1177957" y="1526227"/>
            <a:chExt cx="4189609" cy="873140"/>
          </a:xfrm>
        </p:grpSpPr>
        <p:sp>
          <p:nvSpPr>
            <p:cNvPr id="9" name="TextBox 8">
              <a:extLst>
                <a:ext uri="{FF2B5EF4-FFF2-40B4-BE49-F238E27FC236}">
                  <a16:creationId xmlns:a16="http://schemas.microsoft.com/office/drawing/2014/main" id="{97B7A781-9F01-4309-9687-AF9F3627ACC5}"/>
                </a:ext>
              </a:extLst>
            </p:cNvPr>
            <p:cNvSpPr txBox="1"/>
            <p:nvPr/>
          </p:nvSpPr>
          <p:spPr>
            <a:xfrm>
              <a:off x="1927827" y="1526227"/>
              <a:ext cx="966931" cy="369332"/>
            </a:xfrm>
            <a:prstGeom prst="rect">
              <a:avLst/>
            </a:prstGeom>
            <a:noFill/>
          </p:spPr>
          <p:txBody>
            <a:bodyPr wrap="none" rtlCol="0">
              <a:spAutoFit/>
            </a:bodyPr>
            <a:lstStyle/>
            <a:p>
              <a:r>
                <a:rPr lang="en-US">
                  <a:solidFill>
                    <a:srgbClr val="C00000"/>
                  </a:solidFill>
                  <a:latin typeface="Arial" panose="020B0604020202020204" pitchFamily="34" charset="0"/>
                  <a:cs typeface="Arial" panose="020B0604020202020204" pitchFamily="34" charset="0"/>
                </a:rPr>
                <a:t>Causes</a:t>
              </a:r>
            </a:p>
          </p:txBody>
        </p:sp>
        <p:sp>
          <p:nvSpPr>
            <p:cNvPr id="11" name="TextBox 10">
              <a:extLst>
                <a:ext uri="{FF2B5EF4-FFF2-40B4-BE49-F238E27FC236}">
                  <a16:creationId xmlns:a16="http://schemas.microsoft.com/office/drawing/2014/main" id="{CADADC7D-1808-4156-8B42-B4931CEBAC1E}"/>
                </a:ext>
              </a:extLst>
            </p:cNvPr>
            <p:cNvSpPr txBox="1"/>
            <p:nvPr/>
          </p:nvSpPr>
          <p:spPr>
            <a:xfrm>
              <a:off x="3615038" y="1541466"/>
              <a:ext cx="813043" cy="369332"/>
            </a:xfrm>
            <a:prstGeom prst="rect">
              <a:avLst/>
            </a:prstGeom>
            <a:noFill/>
          </p:spPr>
          <p:txBody>
            <a:bodyPr wrap="none" rtlCol="0">
              <a:spAutoFit/>
            </a:bodyPr>
            <a:lstStyle/>
            <a:p>
              <a:r>
                <a:rPr lang="en-US">
                  <a:solidFill>
                    <a:srgbClr val="70AD47">
                      <a:lumMod val="75000"/>
                    </a:srgbClr>
                  </a:solidFill>
                  <a:latin typeface="Arial" panose="020B0604020202020204" pitchFamily="34" charset="0"/>
                  <a:cs typeface="Arial" panose="020B0604020202020204" pitchFamily="34" charset="0"/>
                </a:rPr>
                <a:t>Assoc</a:t>
              </a:r>
              <a:endParaRPr lang="en-US" baseline="30000">
                <a:solidFill>
                  <a:srgbClr val="70AD47">
                    <a:lumMod val="75000"/>
                  </a:srgbClr>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8AB2C05-6A2F-4E7D-8392-744C57BA1391}"/>
                    </a:ext>
                  </a:extLst>
                </p:cNvPr>
                <p:cNvSpPr txBox="1"/>
                <p:nvPr/>
              </p:nvSpPr>
              <p:spPr>
                <a:xfrm>
                  <a:off x="3103818" y="1946612"/>
                  <a:ext cx="448520" cy="43088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200" i="1" smtClean="0">
                            <a:solidFill>
                              <a:prstClr val="black"/>
                            </a:solidFill>
                            <a:latin typeface="Cambria Math" panose="02040503050406030204" pitchFamily="18" charset="0"/>
                          </a:rPr>
                          <m:t>𝑉</m:t>
                        </m:r>
                      </m:oMath>
                    </m:oMathPara>
                  </a14:m>
                  <a:endParaRPr lang="en-US" sz="2200" i="1">
                    <a:solidFill>
                      <a:prstClr val="black"/>
                    </a:solidFill>
                    <a:latin typeface="Arial" panose="020B0604020202020204" pitchFamily="34" charset="0"/>
                    <a:cs typeface="Arial" panose="020B0604020202020204" pitchFamily="34" charset="0"/>
                  </a:endParaRPr>
                </a:p>
              </p:txBody>
            </p:sp>
          </mc:Choice>
          <mc:Fallback xmlns="">
            <p:sp>
              <p:nvSpPr>
                <p:cNvPr id="12" name="TextBox 11">
                  <a:extLst>
                    <a:ext uri="{FF2B5EF4-FFF2-40B4-BE49-F238E27FC236}">
                      <a16:creationId xmlns:a16="http://schemas.microsoft.com/office/drawing/2014/main" id="{A8AB2C05-6A2F-4E7D-8392-744C57BA1391}"/>
                    </a:ext>
                  </a:extLst>
                </p:cNvPr>
                <p:cNvSpPr txBox="1">
                  <a:spLocks noRot="1" noChangeAspect="1" noMove="1" noResize="1" noEditPoints="1" noAdjustHandles="1" noChangeArrowheads="1" noChangeShapeType="1" noTextEdit="1"/>
                </p:cNvSpPr>
                <p:nvPr/>
              </p:nvSpPr>
              <p:spPr>
                <a:xfrm>
                  <a:off x="3103818" y="1946612"/>
                  <a:ext cx="448520" cy="430887"/>
                </a:xfrm>
                <a:prstGeom prst="rect">
                  <a:avLst/>
                </a:prstGeom>
                <a:blipFill>
                  <a:blip r:embed="rId3"/>
                  <a:stretch>
                    <a:fillRect/>
                  </a:stretch>
                </a:blipFill>
              </p:spPr>
              <p:txBody>
                <a:bodyPr/>
                <a:lstStyle/>
                <a:p>
                  <a:r>
                    <a:rPr lang="en-US">
                      <a:noFill/>
                    </a:rPr>
                    <a:t> </a:t>
                  </a:r>
                </a:p>
              </p:txBody>
            </p:sp>
          </mc:Fallback>
        </mc:AlternateContent>
        <p:cxnSp>
          <p:nvCxnSpPr>
            <p:cNvPr id="13" name="Straight Connector 12">
              <a:extLst>
                <a:ext uri="{FF2B5EF4-FFF2-40B4-BE49-F238E27FC236}">
                  <a16:creationId xmlns:a16="http://schemas.microsoft.com/office/drawing/2014/main" id="{46962AEB-14C8-4BE8-B9C1-9DA856441BCD}"/>
                </a:ext>
              </a:extLst>
            </p:cNvPr>
            <p:cNvCxnSpPr>
              <a:cxnSpLocks/>
              <a:stCxn id="16" idx="0"/>
              <a:endCxn id="19" idx="4"/>
            </p:cNvCxnSpPr>
            <p:nvPr/>
          </p:nvCxnSpPr>
          <p:spPr>
            <a:xfrm>
              <a:off x="1788982" y="1910798"/>
              <a:ext cx="1423678" cy="0"/>
            </a:xfrm>
            <a:prstGeom prst="line">
              <a:avLst/>
            </a:prstGeom>
            <a:noFill/>
            <a:ln w="38100" cap="flat" cmpd="sng" algn="ctr">
              <a:solidFill>
                <a:srgbClr val="C00000"/>
              </a:solidFill>
              <a:prstDash val="solid"/>
              <a:miter lim="800000"/>
              <a:tailEnd type="triangle"/>
            </a:ln>
            <a:effectLst/>
          </p:spPr>
        </p:cxnSp>
        <p:cxnSp>
          <p:nvCxnSpPr>
            <p:cNvPr id="15" name="Straight Connector 14">
              <a:extLst>
                <a:ext uri="{FF2B5EF4-FFF2-40B4-BE49-F238E27FC236}">
                  <a16:creationId xmlns:a16="http://schemas.microsoft.com/office/drawing/2014/main" id="{125BACD7-6950-4BAF-A6D1-6B77F9037EC7}"/>
                </a:ext>
              </a:extLst>
            </p:cNvPr>
            <p:cNvCxnSpPr>
              <a:cxnSpLocks/>
              <a:stCxn id="19" idx="0"/>
              <a:endCxn id="18" idx="4"/>
            </p:cNvCxnSpPr>
            <p:nvPr/>
          </p:nvCxnSpPr>
          <p:spPr>
            <a:xfrm>
              <a:off x="3435370" y="1910798"/>
              <a:ext cx="1531811" cy="602"/>
            </a:xfrm>
            <a:prstGeom prst="line">
              <a:avLst/>
            </a:prstGeom>
            <a:noFill/>
            <a:ln w="38100" cap="flat" cmpd="sng" algn="ctr">
              <a:solidFill>
                <a:srgbClr val="70AD47">
                  <a:lumMod val="75000"/>
                </a:srgbClr>
              </a:solidFill>
              <a:prstDash val="solid"/>
              <a:miter lim="800000"/>
              <a:tailEnd type="triangle"/>
            </a:ln>
            <a:effectLst/>
          </p:spPr>
        </p:cxnSp>
        <p:sp>
          <p:nvSpPr>
            <p:cNvPr id="16" name="Oval 15">
              <a:extLst>
                <a:ext uri="{FF2B5EF4-FFF2-40B4-BE49-F238E27FC236}">
                  <a16:creationId xmlns:a16="http://schemas.microsoft.com/office/drawing/2014/main" id="{EE42A59C-704B-40BC-B3AE-2211819DB354}"/>
                </a:ext>
              </a:extLst>
            </p:cNvPr>
            <p:cNvSpPr/>
            <p:nvPr/>
          </p:nvSpPr>
          <p:spPr>
            <a:xfrm rot="5400000">
              <a:off x="1569219" y="1799443"/>
              <a:ext cx="216816" cy="222710"/>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8" name="Oval 17">
              <a:extLst>
                <a:ext uri="{FF2B5EF4-FFF2-40B4-BE49-F238E27FC236}">
                  <a16:creationId xmlns:a16="http://schemas.microsoft.com/office/drawing/2014/main" id="{3B314096-F6C7-408D-9847-208814D93AE9}"/>
                </a:ext>
              </a:extLst>
            </p:cNvPr>
            <p:cNvSpPr/>
            <p:nvPr/>
          </p:nvSpPr>
          <p:spPr>
            <a:xfrm rot="5400000">
              <a:off x="4970128" y="1800045"/>
              <a:ext cx="216816" cy="222710"/>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Oval 18">
              <a:extLst>
                <a:ext uri="{FF2B5EF4-FFF2-40B4-BE49-F238E27FC236}">
                  <a16:creationId xmlns:a16="http://schemas.microsoft.com/office/drawing/2014/main" id="{876E3460-8337-44C8-B0C3-821EBBAD1D4E}"/>
                </a:ext>
              </a:extLst>
            </p:cNvPr>
            <p:cNvSpPr/>
            <p:nvPr/>
          </p:nvSpPr>
          <p:spPr>
            <a:xfrm rot="5400000">
              <a:off x="3215607" y="1799443"/>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CEC66F34-4D73-4EAC-BB32-BC4CBFAF85C6}"/>
                    </a:ext>
                  </a:extLst>
                </p:cNvPr>
                <p:cNvSpPr txBox="1"/>
                <p:nvPr/>
              </p:nvSpPr>
              <p:spPr>
                <a:xfrm>
                  <a:off x="4867173" y="1944059"/>
                  <a:ext cx="500393" cy="43088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200" i="1" smtClean="0">
                                <a:solidFill>
                                  <a:prstClr val="black"/>
                                </a:solidFill>
                                <a:latin typeface="Cambria Math" panose="02040503050406030204" pitchFamily="18" charset="0"/>
                              </a:rPr>
                            </m:ctrlPr>
                          </m:sSubPr>
                          <m:e>
                            <m:r>
                              <a:rPr lang="en-US" sz="2200" i="1" smtClean="0">
                                <a:solidFill>
                                  <a:prstClr val="black"/>
                                </a:solidFill>
                                <a:latin typeface="Cambria Math" panose="02040503050406030204" pitchFamily="18" charset="0"/>
                              </a:rPr>
                              <m:t>𝑉</m:t>
                            </m:r>
                          </m:e>
                          <m:sub>
                            <m:r>
                              <a:rPr lang="en-US" sz="2200" i="1" smtClean="0">
                                <a:solidFill>
                                  <a:prstClr val="black"/>
                                </a:solidFill>
                                <a:latin typeface="Cambria Math" panose="02040503050406030204" pitchFamily="18" charset="0"/>
                              </a:rPr>
                              <m:t>?</m:t>
                            </m:r>
                          </m:sub>
                        </m:sSub>
                      </m:oMath>
                    </m:oMathPara>
                  </a14:m>
                  <a:endParaRPr lang="en-US" sz="2200" i="1">
                    <a:solidFill>
                      <a:prstClr val="black"/>
                    </a:solidFill>
                    <a:latin typeface="Arial" panose="020B0604020202020204" pitchFamily="34" charset="0"/>
                    <a:cs typeface="Arial" panose="020B0604020202020204" pitchFamily="34" charset="0"/>
                  </a:endParaRPr>
                </a:p>
              </p:txBody>
            </p:sp>
          </mc:Choice>
          <mc:Fallback xmlns="">
            <p:sp>
              <p:nvSpPr>
                <p:cNvPr id="20" name="TextBox 19">
                  <a:extLst>
                    <a:ext uri="{FF2B5EF4-FFF2-40B4-BE49-F238E27FC236}">
                      <a16:creationId xmlns:a16="http://schemas.microsoft.com/office/drawing/2014/main" id="{CEC66F34-4D73-4EAC-BB32-BC4CBFAF85C6}"/>
                    </a:ext>
                  </a:extLst>
                </p:cNvPr>
                <p:cNvSpPr txBox="1">
                  <a:spLocks noRot="1" noChangeAspect="1" noMove="1" noResize="1" noEditPoints="1" noAdjustHandles="1" noChangeArrowheads="1" noChangeShapeType="1" noTextEdit="1"/>
                </p:cNvSpPr>
                <p:nvPr/>
              </p:nvSpPr>
              <p:spPr>
                <a:xfrm>
                  <a:off x="4867173" y="1944059"/>
                  <a:ext cx="500393" cy="430887"/>
                </a:xfrm>
                <a:prstGeom prst="rect">
                  <a:avLst/>
                </a:prstGeom>
                <a:blipFill>
                  <a:blip r:embed="rId4"/>
                  <a:stretch>
                    <a:fillRect b="-4286"/>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EA3E7782-B67D-4401-903B-6FE3D7607CF0}"/>
                </a:ext>
              </a:extLst>
            </p:cNvPr>
            <p:cNvSpPr txBox="1"/>
            <p:nvPr/>
          </p:nvSpPr>
          <p:spPr>
            <a:xfrm>
              <a:off x="1177957" y="2114674"/>
              <a:ext cx="1209960" cy="284693"/>
            </a:xfrm>
            <a:prstGeom prst="rect">
              <a:avLst/>
            </a:prstGeom>
            <a:noFill/>
          </p:spPr>
          <p:txBody>
            <a:bodyPr wrap="square" rtlCol="0">
              <a:spAutoFit/>
            </a:bodyPr>
            <a:lstStyle/>
            <a:p>
              <a:pPr>
                <a:lnSpc>
                  <a:spcPts val="1500"/>
                </a:lnSpc>
              </a:pPr>
              <a:r>
                <a:rPr lang="en-US" sz="1600" err="1">
                  <a:solidFill>
                    <a:prstClr val="black"/>
                  </a:solidFill>
                  <a:latin typeface="Arial" panose="020B0604020202020204" pitchFamily="34" charset="0"/>
                  <a:cs typeface="Arial" panose="020B0604020202020204" pitchFamily="34" charset="0"/>
                </a:rPr>
                <a:t>Fulvestrant</a:t>
              </a:r>
              <a:endParaRPr lang="en-US" sz="1600">
                <a:solidFill>
                  <a:prstClr val="black"/>
                </a:solidFill>
                <a:latin typeface="Arial" panose="020B0604020202020204" pitchFamily="34" charset="0"/>
                <a:cs typeface="Arial" panose="020B0604020202020204" pitchFamily="34" charset="0"/>
              </a:endParaRPr>
            </a:p>
          </p:txBody>
        </p:sp>
      </p:grpSp>
      <p:pic>
        <p:nvPicPr>
          <p:cNvPr id="24" name="Picture 23" descr="Biomedical Knowledge Graph">
            <a:extLst>
              <a:ext uri="{FF2B5EF4-FFF2-40B4-BE49-F238E27FC236}">
                <a16:creationId xmlns:a16="http://schemas.microsoft.com/office/drawing/2014/main" id="{F58E5CE7-85CF-264C-AD11-73E4019E39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0634" y="4116054"/>
            <a:ext cx="3686471" cy="2467626"/>
          </a:xfrm>
          <a:prstGeom prst="rect">
            <a:avLst/>
          </a:prstGeom>
        </p:spPr>
      </p:pic>
    </p:spTree>
    <p:extLst>
      <p:ext uri="{BB962C8B-B14F-4D97-AF65-F5344CB8AC3E}">
        <p14:creationId xmlns:p14="http://schemas.microsoft.com/office/powerpoint/2010/main" val="2552026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F2859-8317-4762-9AA3-2A6E9C1C6118}"/>
              </a:ext>
            </a:extLst>
          </p:cNvPr>
          <p:cNvSpPr>
            <a:spLocks noGrp="1"/>
          </p:cNvSpPr>
          <p:nvPr>
            <p:ph type="title"/>
          </p:nvPr>
        </p:nvSpPr>
        <p:spPr/>
        <p:txBody>
          <a:bodyPr/>
          <a:lstStyle/>
          <a:p>
            <a:r>
              <a:rPr lang="en-US"/>
              <a:t>Path Queries</a:t>
            </a:r>
          </a:p>
        </p:txBody>
      </p:sp>
      <p:sp>
        <p:nvSpPr>
          <p:cNvPr id="3" name="Content Placeholder 2">
            <a:extLst>
              <a:ext uri="{FF2B5EF4-FFF2-40B4-BE49-F238E27FC236}">
                <a16:creationId xmlns:a16="http://schemas.microsoft.com/office/drawing/2014/main" id="{1F1DC2FB-6A28-4401-A1C1-3165A4A1C1FA}"/>
              </a:ext>
            </a:extLst>
          </p:cNvPr>
          <p:cNvSpPr>
            <a:spLocks noGrp="1"/>
          </p:cNvSpPr>
          <p:nvPr>
            <p:ph idx="1"/>
          </p:nvPr>
        </p:nvSpPr>
        <p:spPr>
          <a:xfrm>
            <a:off x="457200" y="1295400"/>
            <a:ext cx="8481060" cy="2324100"/>
          </a:xfrm>
        </p:spPr>
        <p:txBody>
          <a:bodyPr>
            <a:normAutofit/>
          </a:bodyPr>
          <a:lstStyle/>
          <a:p>
            <a:pPr marL="118872" indent="0">
              <a:buNone/>
            </a:pPr>
            <a:r>
              <a:rPr lang="en-US" sz="2800" b="1"/>
              <a:t>Question: </a:t>
            </a:r>
            <a:r>
              <a:rPr lang="en-US" sz="2800"/>
              <a:t>“</a:t>
            </a:r>
            <a:r>
              <a:rPr lang="en-US" sz="2800" i="1"/>
              <a:t>What proteins are </a:t>
            </a:r>
            <a:r>
              <a:rPr lang="en-US" sz="2800" b="1" i="1">
                <a:solidFill>
                  <a:schemeClr val="accent4">
                    <a:lumMod val="75000"/>
                  </a:schemeClr>
                </a:solidFill>
              </a:rPr>
              <a:t>associated</a:t>
            </a:r>
            <a:r>
              <a:rPr lang="en-US" sz="2800" i="1"/>
              <a:t> with adverse events </a:t>
            </a:r>
            <a:r>
              <a:rPr lang="en-US" sz="2800" b="1" i="1">
                <a:solidFill>
                  <a:srgbClr val="C00000"/>
                </a:solidFill>
              </a:rPr>
              <a:t>caused</a:t>
            </a:r>
            <a:r>
              <a:rPr lang="en-US" sz="2800" i="1"/>
              <a:t> by </a:t>
            </a:r>
            <a:r>
              <a:rPr lang="en-US" sz="2800" b="1" i="1" err="1">
                <a:solidFill>
                  <a:srgbClr val="0070C0"/>
                </a:solidFill>
              </a:rPr>
              <a:t>Fulvestrant</a:t>
            </a:r>
            <a:r>
              <a:rPr lang="en-US" sz="2800" i="1"/>
              <a:t>?</a:t>
            </a:r>
            <a:r>
              <a:rPr lang="en-US" sz="2800"/>
              <a:t>”</a:t>
            </a:r>
          </a:p>
          <a:p>
            <a:r>
              <a:rPr lang="en-US" sz="2800" b="1"/>
              <a:t>Query:</a:t>
            </a:r>
            <a:r>
              <a:rPr lang="en-US" sz="2800"/>
              <a:t> (</a:t>
            </a:r>
            <a:r>
              <a:rPr lang="en-US" sz="2800" b="1" err="1">
                <a:solidFill>
                  <a:srgbClr val="0070C0"/>
                </a:solidFill>
              </a:rPr>
              <a:t>e:Fulvestrant</a:t>
            </a:r>
            <a:r>
              <a:rPr lang="en-US" sz="2800"/>
              <a:t>, (</a:t>
            </a:r>
            <a:r>
              <a:rPr lang="en-US" sz="2800" b="1" err="1">
                <a:solidFill>
                  <a:srgbClr val="C00000"/>
                </a:solidFill>
              </a:rPr>
              <a:t>r:Causes</a:t>
            </a:r>
            <a:r>
              <a:rPr lang="en-US" sz="2800"/>
              <a:t>, </a:t>
            </a:r>
            <a:r>
              <a:rPr lang="en-US" sz="2800" b="1" err="1">
                <a:solidFill>
                  <a:schemeClr val="accent4">
                    <a:lumMod val="75000"/>
                  </a:schemeClr>
                </a:solidFill>
              </a:rPr>
              <a:t>r:Assoc</a:t>
            </a:r>
            <a:r>
              <a:rPr lang="en-US" sz="2800"/>
              <a:t>))</a:t>
            </a:r>
          </a:p>
          <a:p>
            <a:pPr marL="118872" indent="0">
              <a:buNone/>
            </a:pPr>
            <a:r>
              <a:rPr lang="en-US" sz="2800" b="1"/>
              <a:t>Given a KG,</a:t>
            </a:r>
            <a:r>
              <a:rPr lang="en-US" sz="2800"/>
              <a:t> </a:t>
            </a:r>
            <a:r>
              <a:rPr lang="en-US" sz="2800" b="1">
                <a:solidFill>
                  <a:srgbClr val="0000FF"/>
                </a:solidFill>
              </a:rPr>
              <a:t>how to answer a path query</a:t>
            </a:r>
            <a:r>
              <a:rPr lang="en-US" sz="2800"/>
              <a:t>?</a:t>
            </a:r>
          </a:p>
        </p:txBody>
      </p:sp>
      <p:sp>
        <p:nvSpPr>
          <p:cNvPr id="4" name="Date Placeholder 3">
            <a:extLst>
              <a:ext uri="{FF2B5EF4-FFF2-40B4-BE49-F238E27FC236}">
                <a16:creationId xmlns:a16="http://schemas.microsoft.com/office/drawing/2014/main" id="{A06EAE60-E3EC-4709-8AED-7AC76803FB27}"/>
              </a:ext>
            </a:extLst>
          </p:cNvPr>
          <p:cNvSpPr>
            <a:spLocks noGrp="1"/>
          </p:cNvSpPr>
          <p:nvPr>
            <p:ph type="dt" sz="half" idx="10"/>
          </p:nvPr>
        </p:nvSpPr>
        <p:spPr/>
        <p:txBody>
          <a:bodyPr/>
          <a:lstStyle/>
          <a:p>
            <a:fld id="{A7D38BDE-1072-614D-A95C-7A9AB0015DE2}" type="datetime1">
              <a:rPr lang="en-US" smtClean="0"/>
              <a:t>10/28/24</a:t>
            </a:fld>
            <a:endParaRPr lang="en-US"/>
          </a:p>
        </p:txBody>
      </p:sp>
      <p:sp>
        <p:nvSpPr>
          <p:cNvPr id="5" name="Footer Placeholder 4">
            <a:extLst>
              <a:ext uri="{FF2B5EF4-FFF2-40B4-BE49-F238E27FC236}">
                <a16:creationId xmlns:a16="http://schemas.microsoft.com/office/drawing/2014/main" id="{4A41260C-EC7B-43B1-923A-EFFDF1BF2E1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8CB11AE-91BE-4EF4-A028-7C5A68F92E16}"/>
              </a:ext>
            </a:extLst>
          </p:cNvPr>
          <p:cNvSpPr>
            <a:spLocks noGrp="1"/>
          </p:cNvSpPr>
          <p:nvPr>
            <p:ph type="sldNum" sz="quarter" idx="12"/>
          </p:nvPr>
        </p:nvSpPr>
        <p:spPr/>
        <p:txBody>
          <a:bodyPr/>
          <a:lstStyle/>
          <a:p>
            <a:fld id="{19B12225-5612-419B-A8D5-4B8EEE4C217E}" type="slidenum">
              <a:rPr lang="en-US" smtClean="0"/>
              <a:pPr/>
              <a:t>11</a:t>
            </a:fld>
            <a:endParaRPr lang="en-US"/>
          </a:p>
        </p:txBody>
      </p:sp>
      <p:pic>
        <p:nvPicPr>
          <p:cNvPr id="27" name="Picture 26" descr="A picture containing text, person&#10;&#10;Description automatically generated">
            <a:extLst>
              <a:ext uri="{FF2B5EF4-FFF2-40B4-BE49-F238E27FC236}">
                <a16:creationId xmlns:a16="http://schemas.microsoft.com/office/drawing/2014/main" id="{C58001D9-5960-4B75-9034-265EEA81B3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8126" y="3428999"/>
            <a:ext cx="4891611" cy="3274315"/>
          </a:xfrm>
          <a:prstGeom prst="rect">
            <a:avLst/>
          </a:prstGeom>
        </p:spPr>
      </p:pic>
    </p:spTree>
    <p:extLst>
      <p:ext uri="{BB962C8B-B14F-4D97-AF65-F5344CB8AC3E}">
        <p14:creationId xmlns:p14="http://schemas.microsoft.com/office/powerpoint/2010/main" val="396813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5A70B-ADE8-4193-9F1E-99DFEF507510}"/>
              </a:ext>
            </a:extLst>
          </p:cNvPr>
          <p:cNvSpPr>
            <a:spLocks noGrp="1"/>
          </p:cNvSpPr>
          <p:nvPr>
            <p:ph type="title"/>
          </p:nvPr>
        </p:nvSpPr>
        <p:spPr/>
        <p:txBody>
          <a:bodyPr/>
          <a:lstStyle/>
          <a:p>
            <a:r>
              <a:rPr lang="en-US"/>
              <a:t>Traversing Knowledge Graphs</a:t>
            </a:r>
          </a:p>
        </p:txBody>
      </p:sp>
      <p:sp>
        <p:nvSpPr>
          <p:cNvPr id="3" name="Content Placeholder 2">
            <a:extLst>
              <a:ext uri="{FF2B5EF4-FFF2-40B4-BE49-F238E27FC236}">
                <a16:creationId xmlns:a16="http://schemas.microsoft.com/office/drawing/2014/main" id="{FA343F6A-1C3F-4A8E-BBF3-FCD122952D84}"/>
              </a:ext>
            </a:extLst>
          </p:cNvPr>
          <p:cNvSpPr>
            <a:spLocks noGrp="1"/>
          </p:cNvSpPr>
          <p:nvPr>
            <p:ph idx="1"/>
          </p:nvPr>
        </p:nvSpPr>
        <p:spPr>
          <a:xfrm>
            <a:off x="34892" y="1222413"/>
            <a:ext cx="8903368" cy="2172931"/>
          </a:xfrm>
        </p:spPr>
        <p:txBody>
          <a:bodyPr>
            <a:normAutofit/>
          </a:bodyPr>
          <a:lstStyle/>
          <a:p>
            <a:r>
              <a:rPr lang="en-US" b="1" dirty="0"/>
              <a:t>We answer path queries by traversing the KG: </a:t>
            </a:r>
            <a:r>
              <a:rPr lang="en-US" dirty="0"/>
              <a:t>“</a:t>
            </a:r>
            <a:r>
              <a:rPr lang="en-US" i="1" dirty="0"/>
              <a:t>What proteins are </a:t>
            </a:r>
            <a:r>
              <a:rPr lang="en-US" b="1" i="1" dirty="0">
                <a:solidFill>
                  <a:schemeClr val="accent4">
                    <a:lumMod val="75000"/>
                  </a:schemeClr>
                </a:solidFill>
              </a:rPr>
              <a:t>associated</a:t>
            </a:r>
            <a:r>
              <a:rPr lang="en-US" i="1" dirty="0"/>
              <a:t> with adverse events </a:t>
            </a:r>
            <a:r>
              <a:rPr lang="en-US" b="1" i="1" dirty="0">
                <a:solidFill>
                  <a:srgbClr val="C00000"/>
                </a:solidFill>
              </a:rPr>
              <a:t>caused</a:t>
            </a:r>
            <a:r>
              <a:rPr lang="en-US" i="1" dirty="0"/>
              <a:t> by </a:t>
            </a:r>
            <a:r>
              <a:rPr lang="en-US" b="1" i="1" dirty="0" err="1">
                <a:solidFill>
                  <a:srgbClr val="0070C0"/>
                </a:solidFill>
              </a:rPr>
              <a:t>Fulvestrant</a:t>
            </a:r>
            <a:r>
              <a:rPr lang="en-US" i="1" dirty="0"/>
              <a:t>?</a:t>
            </a:r>
            <a:r>
              <a:rPr lang="en-US" dirty="0"/>
              <a:t>”</a:t>
            </a:r>
          </a:p>
          <a:p>
            <a:r>
              <a:rPr lang="en-US" b="1" dirty="0"/>
              <a:t>Query:</a:t>
            </a:r>
            <a:r>
              <a:rPr lang="en-US" dirty="0"/>
              <a:t> (</a:t>
            </a:r>
            <a:r>
              <a:rPr lang="en-US" b="1" dirty="0" err="1">
                <a:solidFill>
                  <a:srgbClr val="0070C0"/>
                </a:solidFill>
              </a:rPr>
              <a:t>e:Fulvestrant</a:t>
            </a:r>
            <a:r>
              <a:rPr lang="en-US" dirty="0"/>
              <a:t>, (</a:t>
            </a:r>
            <a:r>
              <a:rPr lang="en-US" b="1" dirty="0" err="1">
                <a:solidFill>
                  <a:srgbClr val="C00000"/>
                </a:solidFill>
              </a:rPr>
              <a:t>r:Causes</a:t>
            </a:r>
            <a:r>
              <a:rPr lang="en-US" dirty="0"/>
              <a:t>, </a:t>
            </a:r>
            <a:r>
              <a:rPr lang="en-US" b="1" dirty="0" err="1">
                <a:solidFill>
                  <a:schemeClr val="accent4">
                    <a:lumMod val="75000"/>
                  </a:schemeClr>
                </a:solidFill>
              </a:rPr>
              <a:t>r:Assoc</a:t>
            </a:r>
            <a:r>
              <a:rPr lang="en-US" dirty="0"/>
              <a:t>))</a:t>
            </a:r>
          </a:p>
        </p:txBody>
      </p:sp>
      <p:sp>
        <p:nvSpPr>
          <p:cNvPr id="4" name="Date Placeholder 3">
            <a:extLst>
              <a:ext uri="{FF2B5EF4-FFF2-40B4-BE49-F238E27FC236}">
                <a16:creationId xmlns:a16="http://schemas.microsoft.com/office/drawing/2014/main" id="{5C1A917E-9D55-4D0A-A355-56455F9367E8}"/>
              </a:ext>
            </a:extLst>
          </p:cNvPr>
          <p:cNvSpPr>
            <a:spLocks noGrp="1"/>
          </p:cNvSpPr>
          <p:nvPr>
            <p:ph type="dt" sz="half" idx="10"/>
          </p:nvPr>
        </p:nvSpPr>
        <p:spPr/>
        <p:txBody>
          <a:bodyPr/>
          <a:lstStyle/>
          <a:p>
            <a:fld id="{D58304F4-F919-D945-88F7-51E49840B38C}" type="datetime1">
              <a:rPr lang="en-US" smtClean="0"/>
              <a:t>10/28/24</a:t>
            </a:fld>
            <a:endParaRPr lang="en-US"/>
          </a:p>
        </p:txBody>
      </p:sp>
      <p:sp>
        <p:nvSpPr>
          <p:cNvPr id="5" name="Footer Placeholder 4">
            <a:extLst>
              <a:ext uri="{FF2B5EF4-FFF2-40B4-BE49-F238E27FC236}">
                <a16:creationId xmlns:a16="http://schemas.microsoft.com/office/drawing/2014/main" id="{1DE1C876-4384-4EAC-8931-FAB8E1681E7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B1715576-3481-48D4-8535-966D63FE0CFE}"/>
              </a:ext>
            </a:extLst>
          </p:cNvPr>
          <p:cNvSpPr>
            <a:spLocks noGrp="1"/>
          </p:cNvSpPr>
          <p:nvPr>
            <p:ph type="sldNum" sz="quarter" idx="12"/>
          </p:nvPr>
        </p:nvSpPr>
        <p:spPr/>
        <p:txBody>
          <a:bodyPr/>
          <a:lstStyle/>
          <a:p>
            <a:fld id="{19B12225-5612-419B-A8D5-4B8EEE4C217E}" type="slidenum">
              <a:rPr lang="en-US" smtClean="0"/>
              <a:pPr/>
              <a:t>12</a:t>
            </a:fld>
            <a:endParaRPr lang="en-US"/>
          </a:p>
        </p:txBody>
      </p:sp>
      <p:sp>
        <p:nvSpPr>
          <p:cNvPr id="36" name="TextBox 35">
            <a:extLst>
              <a:ext uri="{FF2B5EF4-FFF2-40B4-BE49-F238E27FC236}">
                <a16:creationId xmlns:a16="http://schemas.microsoft.com/office/drawing/2014/main" id="{C0FA1721-4BE6-4DD0-93AF-15CAABDFC60A}"/>
              </a:ext>
            </a:extLst>
          </p:cNvPr>
          <p:cNvSpPr txBox="1"/>
          <p:nvPr/>
        </p:nvSpPr>
        <p:spPr>
          <a:xfrm>
            <a:off x="1126363" y="5220088"/>
            <a:ext cx="2036459" cy="830997"/>
          </a:xfrm>
          <a:prstGeom prst="rect">
            <a:avLst/>
          </a:prstGeom>
          <a:noFill/>
        </p:spPr>
        <p:txBody>
          <a:bodyPr wrap="square" rtlCol="0">
            <a:spAutoFit/>
          </a:bodyPr>
          <a:lstStyle/>
          <a:p>
            <a:pPr algn="l"/>
            <a:r>
              <a:rPr lang="en-US" sz="1600">
                <a:solidFill>
                  <a:schemeClr val="accent4">
                    <a:lumMod val="75000"/>
                  </a:schemeClr>
                </a:solidFill>
                <a:latin typeface="Arial" panose="020B0604020202020204" pitchFamily="34" charset="0"/>
                <a:cs typeface="Arial" panose="020B0604020202020204" pitchFamily="34" charset="0"/>
              </a:rPr>
              <a:t>Start from the </a:t>
            </a:r>
            <a:r>
              <a:rPr lang="en-US" sz="1600" b="1">
                <a:solidFill>
                  <a:schemeClr val="accent4">
                    <a:lumMod val="75000"/>
                  </a:schemeClr>
                </a:solidFill>
                <a:latin typeface="Arial" panose="020B0604020202020204" pitchFamily="34" charset="0"/>
                <a:cs typeface="Arial" panose="020B0604020202020204" pitchFamily="34" charset="0"/>
              </a:rPr>
              <a:t>anchor node</a:t>
            </a:r>
            <a:r>
              <a:rPr lang="en-US" sz="1600">
                <a:solidFill>
                  <a:schemeClr val="accent4">
                    <a:lumMod val="75000"/>
                  </a:schemeClr>
                </a:solidFill>
                <a:latin typeface="Arial" panose="020B0604020202020204" pitchFamily="34" charset="0"/>
                <a:cs typeface="Arial" panose="020B0604020202020204" pitchFamily="34" charset="0"/>
              </a:rPr>
              <a:t> (</a:t>
            </a:r>
            <a:r>
              <a:rPr lang="en-US" sz="1600" err="1">
                <a:solidFill>
                  <a:schemeClr val="accent4">
                    <a:lumMod val="75000"/>
                  </a:schemeClr>
                </a:solidFill>
                <a:latin typeface="Arial" panose="020B0604020202020204" pitchFamily="34" charset="0"/>
                <a:cs typeface="Arial" panose="020B0604020202020204" pitchFamily="34" charset="0"/>
              </a:rPr>
              <a:t>Fulvestrant</a:t>
            </a:r>
            <a:r>
              <a:rPr lang="en-US" sz="1600">
                <a:solidFill>
                  <a:schemeClr val="accent4">
                    <a:lumMod val="75000"/>
                  </a:schemeClr>
                </a:solidFill>
                <a:latin typeface="Arial" panose="020B0604020202020204" pitchFamily="34" charset="0"/>
                <a:cs typeface="Arial" panose="020B0604020202020204" pitchFamily="34" charset="0"/>
              </a:rPr>
              <a:t>).</a:t>
            </a:r>
          </a:p>
        </p:txBody>
      </p:sp>
      <p:sp>
        <p:nvSpPr>
          <p:cNvPr id="12" name="TextBox 11">
            <a:extLst>
              <a:ext uri="{FF2B5EF4-FFF2-40B4-BE49-F238E27FC236}">
                <a16:creationId xmlns:a16="http://schemas.microsoft.com/office/drawing/2014/main" id="{331E7CF6-3CDC-9649-9EF7-89247DABD611}"/>
              </a:ext>
            </a:extLst>
          </p:cNvPr>
          <p:cNvSpPr txBox="1"/>
          <p:nvPr/>
        </p:nvSpPr>
        <p:spPr>
          <a:xfrm>
            <a:off x="2331105" y="4645554"/>
            <a:ext cx="1209960" cy="284693"/>
          </a:xfrm>
          <a:prstGeom prst="rect">
            <a:avLst/>
          </a:prstGeom>
          <a:noFill/>
        </p:spPr>
        <p:txBody>
          <a:bodyPr wrap="square" rtlCol="0">
            <a:spAutoFit/>
          </a:bodyPr>
          <a:lstStyle/>
          <a:p>
            <a:pPr>
              <a:lnSpc>
                <a:spcPts val="1500"/>
              </a:lnSpc>
            </a:pPr>
            <a:r>
              <a:rPr lang="en-US" sz="1600" err="1">
                <a:solidFill>
                  <a:prstClr val="black"/>
                </a:solidFill>
                <a:latin typeface="Arial" panose="020B0604020202020204" pitchFamily="34" charset="0"/>
                <a:cs typeface="Arial" panose="020B0604020202020204" pitchFamily="34" charset="0"/>
              </a:rPr>
              <a:t>Fulvestrant</a:t>
            </a:r>
            <a:endParaRPr lang="en-US" sz="1600">
              <a:solidFill>
                <a:prstClr val="black"/>
              </a:solidFill>
              <a:latin typeface="Arial" panose="020B0604020202020204" pitchFamily="34" charset="0"/>
              <a:cs typeface="Arial" panose="020B0604020202020204" pitchFamily="34" charset="0"/>
            </a:endParaRPr>
          </a:p>
        </p:txBody>
      </p:sp>
      <p:sp>
        <p:nvSpPr>
          <p:cNvPr id="13" name="Oval 12">
            <a:extLst>
              <a:ext uri="{FF2B5EF4-FFF2-40B4-BE49-F238E27FC236}">
                <a16:creationId xmlns:a16="http://schemas.microsoft.com/office/drawing/2014/main" id="{4922E897-D488-A440-9F28-9C985D1EF265}"/>
              </a:ext>
            </a:extLst>
          </p:cNvPr>
          <p:cNvSpPr/>
          <p:nvPr/>
        </p:nvSpPr>
        <p:spPr>
          <a:xfrm rot="5400000">
            <a:off x="3495136" y="4650589"/>
            <a:ext cx="216816" cy="222710"/>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13034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5A70B-ADE8-4193-9F1E-99DFEF507510}"/>
              </a:ext>
            </a:extLst>
          </p:cNvPr>
          <p:cNvSpPr>
            <a:spLocks noGrp="1"/>
          </p:cNvSpPr>
          <p:nvPr>
            <p:ph type="title"/>
          </p:nvPr>
        </p:nvSpPr>
        <p:spPr/>
        <p:txBody>
          <a:bodyPr/>
          <a:lstStyle/>
          <a:p>
            <a:r>
              <a:rPr lang="en-US"/>
              <a:t>Traversing Knowledge Graphs</a:t>
            </a:r>
          </a:p>
        </p:txBody>
      </p:sp>
      <p:sp>
        <p:nvSpPr>
          <p:cNvPr id="3" name="Content Placeholder 2">
            <a:extLst>
              <a:ext uri="{FF2B5EF4-FFF2-40B4-BE49-F238E27FC236}">
                <a16:creationId xmlns:a16="http://schemas.microsoft.com/office/drawing/2014/main" id="{FA343F6A-1C3F-4A8E-BBF3-FCD122952D84}"/>
              </a:ext>
            </a:extLst>
          </p:cNvPr>
          <p:cNvSpPr>
            <a:spLocks noGrp="1"/>
          </p:cNvSpPr>
          <p:nvPr>
            <p:ph idx="1"/>
          </p:nvPr>
        </p:nvSpPr>
        <p:spPr>
          <a:xfrm>
            <a:off x="34892" y="1222413"/>
            <a:ext cx="8903368" cy="2244532"/>
          </a:xfrm>
        </p:spPr>
        <p:txBody>
          <a:bodyPr>
            <a:normAutofit/>
          </a:bodyPr>
          <a:lstStyle/>
          <a:p>
            <a:r>
              <a:rPr lang="en-US" b="1"/>
              <a:t>We answer path queries by traversing the KG: </a:t>
            </a:r>
            <a:r>
              <a:rPr lang="en-US"/>
              <a:t>“</a:t>
            </a:r>
            <a:r>
              <a:rPr lang="en-US" i="1"/>
              <a:t>What proteins are </a:t>
            </a:r>
            <a:r>
              <a:rPr lang="en-US" b="1" i="1">
                <a:solidFill>
                  <a:schemeClr val="accent4">
                    <a:lumMod val="75000"/>
                  </a:schemeClr>
                </a:solidFill>
              </a:rPr>
              <a:t>associated</a:t>
            </a:r>
            <a:r>
              <a:rPr lang="en-US" i="1"/>
              <a:t> with adverse events </a:t>
            </a:r>
            <a:r>
              <a:rPr lang="en-US" b="1" i="1">
                <a:solidFill>
                  <a:srgbClr val="C00000"/>
                </a:solidFill>
              </a:rPr>
              <a:t>caused</a:t>
            </a:r>
            <a:r>
              <a:rPr lang="en-US" i="1"/>
              <a:t> by </a:t>
            </a:r>
            <a:r>
              <a:rPr lang="en-US" b="1" i="1" err="1">
                <a:solidFill>
                  <a:srgbClr val="0070C0"/>
                </a:solidFill>
              </a:rPr>
              <a:t>Fulvestrant</a:t>
            </a:r>
            <a:r>
              <a:rPr lang="en-US" i="1"/>
              <a:t>?</a:t>
            </a:r>
            <a:r>
              <a:rPr lang="en-US"/>
              <a:t>”</a:t>
            </a:r>
          </a:p>
          <a:p>
            <a:r>
              <a:rPr lang="en-US" b="1"/>
              <a:t>Query:</a:t>
            </a:r>
            <a:r>
              <a:rPr lang="en-US"/>
              <a:t> (</a:t>
            </a:r>
            <a:r>
              <a:rPr lang="en-US" b="1" err="1">
                <a:solidFill>
                  <a:srgbClr val="0070C0"/>
                </a:solidFill>
              </a:rPr>
              <a:t>e:Fulvestrant</a:t>
            </a:r>
            <a:r>
              <a:rPr lang="en-US"/>
              <a:t>, (</a:t>
            </a:r>
            <a:r>
              <a:rPr lang="en-US" b="1" err="1">
                <a:solidFill>
                  <a:srgbClr val="C00000"/>
                </a:solidFill>
              </a:rPr>
              <a:t>r:Causes</a:t>
            </a:r>
            <a:r>
              <a:rPr lang="en-US"/>
              <a:t>, </a:t>
            </a:r>
            <a:r>
              <a:rPr lang="en-US" b="1" err="1">
                <a:solidFill>
                  <a:schemeClr val="accent4">
                    <a:lumMod val="75000"/>
                  </a:schemeClr>
                </a:solidFill>
              </a:rPr>
              <a:t>r:Assoc</a:t>
            </a:r>
            <a:r>
              <a:rPr lang="en-US"/>
              <a:t>))</a:t>
            </a:r>
          </a:p>
        </p:txBody>
      </p:sp>
      <p:sp>
        <p:nvSpPr>
          <p:cNvPr id="4" name="Date Placeholder 3">
            <a:extLst>
              <a:ext uri="{FF2B5EF4-FFF2-40B4-BE49-F238E27FC236}">
                <a16:creationId xmlns:a16="http://schemas.microsoft.com/office/drawing/2014/main" id="{5C1A917E-9D55-4D0A-A355-56455F9367E8}"/>
              </a:ext>
            </a:extLst>
          </p:cNvPr>
          <p:cNvSpPr>
            <a:spLocks noGrp="1"/>
          </p:cNvSpPr>
          <p:nvPr>
            <p:ph type="dt" sz="half" idx="10"/>
          </p:nvPr>
        </p:nvSpPr>
        <p:spPr/>
        <p:txBody>
          <a:bodyPr/>
          <a:lstStyle/>
          <a:p>
            <a:fld id="{D58304F4-F919-D945-88F7-51E49840B38C}" type="datetime1">
              <a:rPr lang="en-US" smtClean="0"/>
              <a:t>10/28/24</a:t>
            </a:fld>
            <a:endParaRPr lang="en-US"/>
          </a:p>
        </p:txBody>
      </p:sp>
      <p:sp>
        <p:nvSpPr>
          <p:cNvPr id="5" name="Footer Placeholder 4">
            <a:extLst>
              <a:ext uri="{FF2B5EF4-FFF2-40B4-BE49-F238E27FC236}">
                <a16:creationId xmlns:a16="http://schemas.microsoft.com/office/drawing/2014/main" id="{1DE1C876-4384-4EAC-8931-FAB8E1681E7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B1715576-3481-48D4-8535-966D63FE0CFE}"/>
              </a:ext>
            </a:extLst>
          </p:cNvPr>
          <p:cNvSpPr>
            <a:spLocks noGrp="1"/>
          </p:cNvSpPr>
          <p:nvPr>
            <p:ph type="sldNum" sz="quarter" idx="12"/>
          </p:nvPr>
        </p:nvSpPr>
        <p:spPr/>
        <p:txBody>
          <a:bodyPr/>
          <a:lstStyle/>
          <a:p>
            <a:fld id="{19B12225-5612-419B-A8D5-4B8EEE4C217E}" type="slidenum">
              <a:rPr lang="en-US" smtClean="0"/>
              <a:pPr/>
              <a:t>13</a:t>
            </a:fld>
            <a:endParaRPr lang="en-US"/>
          </a:p>
        </p:txBody>
      </p:sp>
      <p:sp>
        <p:nvSpPr>
          <p:cNvPr id="34" name="TextBox 33">
            <a:extLst>
              <a:ext uri="{FF2B5EF4-FFF2-40B4-BE49-F238E27FC236}">
                <a16:creationId xmlns:a16="http://schemas.microsoft.com/office/drawing/2014/main" id="{AE140DBD-354A-4267-BC8F-5F97AFEDEB4F}"/>
              </a:ext>
            </a:extLst>
          </p:cNvPr>
          <p:cNvSpPr txBox="1"/>
          <p:nvPr/>
        </p:nvSpPr>
        <p:spPr>
          <a:xfrm>
            <a:off x="73785" y="5553671"/>
            <a:ext cx="4243298" cy="1077218"/>
          </a:xfrm>
          <a:prstGeom prst="rect">
            <a:avLst/>
          </a:prstGeom>
          <a:noFill/>
        </p:spPr>
        <p:txBody>
          <a:bodyPr wrap="square" rtlCol="0">
            <a:spAutoFit/>
          </a:bodyPr>
          <a:lstStyle/>
          <a:p>
            <a:r>
              <a:rPr lang="en-US" sz="1600">
                <a:solidFill>
                  <a:srgbClr val="008000"/>
                </a:solidFill>
                <a:latin typeface="Arial" panose="020B0604020202020204" pitchFamily="34" charset="0"/>
                <a:cs typeface="Arial" panose="020B0604020202020204" pitchFamily="34" charset="0"/>
              </a:rPr>
              <a:t>Start from the anchor node “Fulvestrant” and traverse the KG by the relation “</a:t>
            </a:r>
            <a:r>
              <a:rPr lang="en-US" altLang="zh-CN" sz="1600">
                <a:solidFill>
                  <a:srgbClr val="008000"/>
                </a:solidFill>
                <a:latin typeface="Arial" panose="020B0604020202020204" pitchFamily="34" charset="0"/>
                <a:cs typeface="Arial" panose="020B0604020202020204" pitchFamily="34" charset="0"/>
              </a:rPr>
              <a:t>Causes</a:t>
            </a:r>
            <a:r>
              <a:rPr lang="en-US" sz="1600">
                <a:solidFill>
                  <a:srgbClr val="008000"/>
                </a:solidFill>
                <a:latin typeface="Arial" panose="020B0604020202020204" pitchFamily="34" charset="0"/>
                <a:cs typeface="Arial" panose="020B0604020202020204" pitchFamily="34" charset="0"/>
              </a:rPr>
              <a:t>”, we reach entities {“Brain Bleeding”, “Short of Breath”, “Kidney Infection”,</a:t>
            </a:r>
            <a:r>
              <a:rPr lang="zh-CN" altLang="en-US" sz="1600">
                <a:solidFill>
                  <a:srgbClr val="008000"/>
                </a:solidFill>
                <a:latin typeface="Arial" panose="020B0604020202020204" pitchFamily="34" charset="0"/>
                <a:cs typeface="Arial" panose="020B0604020202020204" pitchFamily="34" charset="0"/>
              </a:rPr>
              <a:t> </a:t>
            </a:r>
            <a:r>
              <a:rPr lang="en-US" altLang="zh-CN" sz="1600">
                <a:solidFill>
                  <a:srgbClr val="008000"/>
                </a:solidFill>
                <a:latin typeface="Arial" panose="020B0604020202020204" pitchFamily="34" charset="0"/>
                <a:cs typeface="Arial" panose="020B0604020202020204" pitchFamily="34" charset="0"/>
              </a:rPr>
              <a:t>“Headache”</a:t>
            </a:r>
            <a:r>
              <a:rPr lang="en-US" sz="1600">
                <a:solidFill>
                  <a:srgbClr val="008000"/>
                </a:solidFill>
                <a:latin typeface="Arial" panose="020B0604020202020204" pitchFamily="34" charset="0"/>
                <a:cs typeface="Arial" panose="020B0604020202020204" pitchFamily="34" charset="0"/>
              </a:rPr>
              <a:t>}.</a:t>
            </a:r>
          </a:p>
        </p:txBody>
      </p:sp>
      <p:cxnSp>
        <p:nvCxnSpPr>
          <p:cNvPr id="48" name="Straight Connector 47">
            <a:extLst>
              <a:ext uri="{FF2B5EF4-FFF2-40B4-BE49-F238E27FC236}">
                <a16:creationId xmlns:a16="http://schemas.microsoft.com/office/drawing/2014/main" id="{9C4E12A4-9FB2-1F45-80C7-C008781F02A1}"/>
              </a:ext>
            </a:extLst>
          </p:cNvPr>
          <p:cNvCxnSpPr>
            <a:cxnSpLocks/>
            <a:stCxn id="50" idx="0"/>
            <a:endCxn id="61" idx="3"/>
          </p:cNvCxnSpPr>
          <p:nvPr/>
        </p:nvCxnSpPr>
        <p:spPr>
          <a:xfrm flipV="1">
            <a:off x="3714899" y="3614287"/>
            <a:ext cx="974692" cy="1147657"/>
          </a:xfrm>
          <a:prstGeom prst="line">
            <a:avLst/>
          </a:prstGeom>
          <a:noFill/>
          <a:ln w="76200" cap="flat" cmpd="sng" algn="ctr">
            <a:solidFill>
              <a:srgbClr val="C00000"/>
            </a:solidFill>
            <a:prstDash val="solid"/>
            <a:miter lim="800000"/>
            <a:tailEnd type="triangle"/>
          </a:ln>
          <a:effectLst/>
        </p:spPr>
      </p:cxnSp>
      <p:sp>
        <p:nvSpPr>
          <p:cNvPr id="49" name="TextBox 48">
            <a:extLst>
              <a:ext uri="{FF2B5EF4-FFF2-40B4-BE49-F238E27FC236}">
                <a16:creationId xmlns:a16="http://schemas.microsoft.com/office/drawing/2014/main" id="{CE1B57F9-4960-424D-873C-FB79361BBB14}"/>
              </a:ext>
            </a:extLst>
          </p:cNvPr>
          <p:cNvSpPr txBox="1"/>
          <p:nvPr/>
        </p:nvSpPr>
        <p:spPr>
          <a:xfrm>
            <a:off x="2331105" y="4645554"/>
            <a:ext cx="1209960" cy="284693"/>
          </a:xfrm>
          <a:prstGeom prst="rect">
            <a:avLst/>
          </a:prstGeom>
          <a:noFill/>
        </p:spPr>
        <p:txBody>
          <a:bodyPr wrap="square" rtlCol="0">
            <a:spAutoFit/>
          </a:bodyPr>
          <a:lstStyle/>
          <a:p>
            <a:pPr>
              <a:lnSpc>
                <a:spcPts val="1500"/>
              </a:lnSpc>
            </a:pPr>
            <a:r>
              <a:rPr lang="en-US" sz="1600" err="1">
                <a:solidFill>
                  <a:prstClr val="black"/>
                </a:solidFill>
                <a:latin typeface="Arial" panose="020B0604020202020204" pitchFamily="34" charset="0"/>
                <a:cs typeface="Arial" panose="020B0604020202020204" pitchFamily="34" charset="0"/>
              </a:rPr>
              <a:t>Fulvestrant</a:t>
            </a:r>
            <a:endParaRPr lang="en-US" sz="1600">
              <a:solidFill>
                <a:prstClr val="black"/>
              </a:solidFill>
              <a:latin typeface="Arial" panose="020B0604020202020204" pitchFamily="34" charset="0"/>
              <a:cs typeface="Arial" panose="020B0604020202020204" pitchFamily="34" charset="0"/>
            </a:endParaRPr>
          </a:p>
        </p:txBody>
      </p:sp>
      <p:sp>
        <p:nvSpPr>
          <p:cNvPr id="50" name="Oval 49">
            <a:extLst>
              <a:ext uri="{FF2B5EF4-FFF2-40B4-BE49-F238E27FC236}">
                <a16:creationId xmlns:a16="http://schemas.microsoft.com/office/drawing/2014/main" id="{0742231C-C40C-EC44-AD7D-64BA3A1DEAA8}"/>
              </a:ext>
            </a:extLst>
          </p:cNvPr>
          <p:cNvSpPr/>
          <p:nvPr/>
        </p:nvSpPr>
        <p:spPr>
          <a:xfrm rot="5400000">
            <a:off x="3495136" y="4650589"/>
            <a:ext cx="216816" cy="222710"/>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1" name="TextBox 50">
            <a:extLst>
              <a:ext uri="{FF2B5EF4-FFF2-40B4-BE49-F238E27FC236}">
                <a16:creationId xmlns:a16="http://schemas.microsoft.com/office/drawing/2014/main" id="{5B9C7EFE-AEA8-F242-9528-FFA418D17BD9}"/>
              </a:ext>
            </a:extLst>
          </p:cNvPr>
          <p:cNvSpPr txBox="1"/>
          <p:nvPr/>
        </p:nvSpPr>
        <p:spPr>
          <a:xfrm>
            <a:off x="2947526" y="4110727"/>
            <a:ext cx="966931" cy="369332"/>
          </a:xfrm>
          <a:prstGeom prst="rect">
            <a:avLst/>
          </a:prstGeom>
          <a:noFill/>
        </p:spPr>
        <p:txBody>
          <a:bodyPr wrap="none" rtlCol="0">
            <a:spAutoFit/>
          </a:bodyPr>
          <a:lstStyle/>
          <a:p>
            <a:r>
              <a:rPr lang="en-US">
                <a:solidFill>
                  <a:srgbClr val="C00000"/>
                </a:solidFill>
                <a:latin typeface="Arial" panose="020B0604020202020204" pitchFamily="34" charset="0"/>
                <a:cs typeface="Arial" panose="020B0604020202020204" pitchFamily="34" charset="0"/>
              </a:rPr>
              <a:t>Causes</a:t>
            </a:r>
          </a:p>
        </p:txBody>
      </p:sp>
      <p:sp>
        <p:nvSpPr>
          <p:cNvPr id="52" name="TextBox 51">
            <a:extLst>
              <a:ext uri="{FF2B5EF4-FFF2-40B4-BE49-F238E27FC236}">
                <a16:creationId xmlns:a16="http://schemas.microsoft.com/office/drawing/2014/main" id="{107B9D2F-3082-1B4E-873C-7704BCB991C0}"/>
              </a:ext>
            </a:extLst>
          </p:cNvPr>
          <p:cNvSpPr txBox="1"/>
          <p:nvPr/>
        </p:nvSpPr>
        <p:spPr>
          <a:xfrm>
            <a:off x="4618434" y="3826050"/>
            <a:ext cx="1515158"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Brain Bleeding</a:t>
            </a:r>
          </a:p>
        </p:txBody>
      </p:sp>
      <p:sp>
        <p:nvSpPr>
          <p:cNvPr id="53" name="TextBox 52">
            <a:extLst>
              <a:ext uri="{FF2B5EF4-FFF2-40B4-BE49-F238E27FC236}">
                <a16:creationId xmlns:a16="http://schemas.microsoft.com/office/drawing/2014/main" id="{2E722BD6-6C8A-3646-A567-49C2DB2EE063}"/>
              </a:ext>
            </a:extLst>
          </p:cNvPr>
          <p:cNvSpPr txBox="1"/>
          <p:nvPr/>
        </p:nvSpPr>
        <p:spPr>
          <a:xfrm>
            <a:off x="4302419" y="5704367"/>
            <a:ext cx="960519"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Kidney </a:t>
            </a:r>
          </a:p>
          <a:p>
            <a:pPr algn="ctr"/>
            <a:r>
              <a:rPr lang="en-US" sz="1600">
                <a:solidFill>
                  <a:prstClr val="black"/>
                </a:solidFill>
                <a:latin typeface="Arial" panose="020B0604020202020204" pitchFamily="34" charset="0"/>
                <a:cs typeface="Arial" panose="020B0604020202020204" pitchFamily="34" charset="0"/>
              </a:rPr>
              <a:t>Infection</a:t>
            </a:r>
          </a:p>
        </p:txBody>
      </p:sp>
      <p:cxnSp>
        <p:nvCxnSpPr>
          <p:cNvPr id="54" name="Straight Connector 53">
            <a:extLst>
              <a:ext uri="{FF2B5EF4-FFF2-40B4-BE49-F238E27FC236}">
                <a16:creationId xmlns:a16="http://schemas.microsoft.com/office/drawing/2014/main" id="{779C041D-BBFC-674B-804F-5CBEE8CCFB4A}"/>
              </a:ext>
            </a:extLst>
          </p:cNvPr>
          <p:cNvCxnSpPr>
            <a:cxnSpLocks/>
            <a:stCxn id="50" idx="0"/>
            <a:endCxn id="59" idx="4"/>
          </p:cNvCxnSpPr>
          <p:nvPr/>
        </p:nvCxnSpPr>
        <p:spPr>
          <a:xfrm flipV="1">
            <a:off x="3714899" y="4246475"/>
            <a:ext cx="954420" cy="515469"/>
          </a:xfrm>
          <a:prstGeom prst="line">
            <a:avLst/>
          </a:prstGeom>
          <a:noFill/>
          <a:ln w="76200" cap="flat" cmpd="sng" algn="ctr">
            <a:solidFill>
              <a:srgbClr val="C00000"/>
            </a:solidFill>
            <a:prstDash val="solid"/>
            <a:miter lim="800000"/>
            <a:tailEnd type="triangle"/>
          </a:ln>
          <a:effectLst/>
        </p:spPr>
      </p:cxnSp>
      <p:cxnSp>
        <p:nvCxnSpPr>
          <p:cNvPr id="55" name="Straight Connector 54">
            <a:extLst>
              <a:ext uri="{FF2B5EF4-FFF2-40B4-BE49-F238E27FC236}">
                <a16:creationId xmlns:a16="http://schemas.microsoft.com/office/drawing/2014/main" id="{2EBECAF8-5420-7245-B10D-DB56F3369945}"/>
              </a:ext>
            </a:extLst>
          </p:cNvPr>
          <p:cNvCxnSpPr>
            <a:cxnSpLocks/>
            <a:stCxn id="50" idx="0"/>
            <a:endCxn id="58" idx="3"/>
          </p:cNvCxnSpPr>
          <p:nvPr/>
        </p:nvCxnSpPr>
        <p:spPr>
          <a:xfrm flipV="1">
            <a:off x="3714899" y="4701837"/>
            <a:ext cx="987035" cy="60107"/>
          </a:xfrm>
          <a:prstGeom prst="line">
            <a:avLst/>
          </a:prstGeom>
          <a:noFill/>
          <a:ln w="76200" cap="flat" cmpd="sng" algn="ctr">
            <a:solidFill>
              <a:srgbClr val="C00000"/>
            </a:solidFill>
            <a:prstDash val="solid"/>
            <a:miter lim="800000"/>
            <a:tailEnd type="triangle"/>
          </a:ln>
          <a:effectLst/>
        </p:spPr>
      </p:cxnSp>
      <p:cxnSp>
        <p:nvCxnSpPr>
          <p:cNvPr id="56" name="Straight Connector 55">
            <a:extLst>
              <a:ext uri="{FF2B5EF4-FFF2-40B4-BE49-F238E27FC236}">
                <a16:creationId xmlns:a16="http://schemas.microsoft.com/office/drawing/2014/main" id="{F5912DFF-4807-8E4C-89FC-6942322C360E}"/>
              </a:ext>
            </a:extLst>
          </p:cNvPr>
          <p:cNvCxnSpPr>
            <a:cxnSpLocks/>
            <a:stCxn id="50" idx="0"/>
            <a:endCxn id="57" idx="3"/>
          </p:cNvCxnSpPr>
          <p:nvPr/>
        </p:nvCxnSpPr>
        <p:spPr>
          <a:xfrm>
            <a:off x="3714899" y="4761944"/>
            <a:ext cx="987035" cy="767555"/>
          </a:xfrm>
          <a:prstGeom prst="line">
            <a:avLst/>
          </a:prstGeom>
          <a:noFill/>
          <a:ln w="76200" cap="flat" cmpd="sng" algn="ctr">
            <a:solidFill>
              <a:srgbClr val="C00000"/>
            </a:solidFill>
            <a:prstDash val="solid"/>
            <a:miter lim="800000"/>
            <a:tailEnd type="triangle"/>
          </a:ln>
          <a:effectLst/>
        </p:spPr>
      </p:cxnSp>
      <p:sp>
        <p:nvSpPr>
          <p:cNvPr id="57" name="Oval 56">
            <a:extLst>
              <a:ext uri="{FF2B5EF4-FFF2-40B4-BE49-F238E27FC236}">
                <a16:creationId xmlns:a16="http://schemas.microsoft.com/office/drawing/2014/main" id="{50445DDA-2E3E-BC4A-A569-B130C84901F2}"/>
              </a:ext>
            </a:extLst>
          </p:cNvPr>
          <p:cNvSpPr/>
          <p:nvPr/>
        </p:nvSpPr>
        <p:spPr>
          <a:xfrm rot="5400000">
            <a:off x="4672266" y="5494800"/>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8" name="Oval 57">
            <a:extLst>
              <a:ext uri="{FF2B5EF4-FFF2-40B4-BE49-F238E27FC236}">
                <a16:creationId xmlns:a16="http://schemas.microsoft.com/office/drawing/2014/main" id="{57CE991B-8D31-DE4D-8A5A-CA03C8BF3AE0}"/>
              </a:ext>
            </a:extLst>
          </p:cNvPr>
          <p:cNvSpPr/>
          <p:nvPr/>
        </p:nvSpPr>
        <p:spPr>
          <a:xfrm rot="5400000">
            <a:off x="4672266" y="4667138"/>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9" name="Oval 58">
            <a:extLst>
              <a:ext uri="{FF2B5EF4-FFF2-40B4-BE49-F238E27FC236}">
                <a16:creationId xmlns:a16="http://schemas.microsoft.com/office/drawing/2014/main" id="{BEE1EF8B-2652-7A45-9A98-30A8CF209568}"/>
              </a:ext>
            </a:extLst>
          </p:cNvPr>
          <p:cNvSpPr/>
          <p:nvPr/>
        </p:nvSpPr>
        <p:spPr>
          <a:xfrm rot="5400000">
            <a:off x="4672266" y="4135120"/>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0" name="TextBox 59">
            <a:extLst>
              <a:ext uri="{FF2B5EF4-FFF2-40B4-BE49-F238E27FC236}">
                <a16:creationId xmlns:a16="http://schemas.microsoft.com/office/drawing/2014/main" id="{BF82A0D2-5BBB-7B44-843F-0AAE6632B32F}"/>
              </a:ext>
            </a:extLst>
          </p:cNvPr>
          <p:cNvSpPr txBox="1"/>
          <p:nvPr/>
        </p:nvSpPr>
        <p:spPr>
          <a:xfrm>
            <a:off x="4287270" y="4873351"/>
            <a:ext cx="962123" cy="477054"/>
          </a:xfrm>
          <a:prstGeom prst="rect">
            <a:avLst/>
          </a:prstGeom>
          <a:noFill/>
        </p:spPr>
        <p:txBody>
          <a:bodyPr wrap="none" rtlCol="0">
            <a:spAutoFit/>
          </a:bodyPr>
          <a:lstStyle/>
          <a:p>
            <a:pPr algn="ctr">
              <a:lnSpc>
                <a:spcPts val="1500"/>
              </a:lnSpc>
            </a:pPr>
            <a:r>
              <a:rPr lang="en-US" sz="1600">
                <a:solidFill>
                  <a:prstClr val="black"/>
                </a:solidFill>
                <a:latin typeface="Arial" panose="020B0604020202020204" pitchFamily="34" charset="0"/>
                <a:cs typeface="Arial" panose="020B0604020202020204" pitchFamily="34" charset="0"/>
              </a:rPr>
              <a:t>Short of </a:t>
            </a:r>
          </a:p>
          <a:p>
            <a:pPr algn="ctr">
              <a:lnSpc>
                <a:spcPts val="1500"/>
              </a:lnSpc>
            </a:pPr>
            <a:r>
              <a:rPr lang="en-US" sz="1600">
                <a:solidFill>
                  <a:prstClr val="black"/>
                </a:solidFill>
                <a:latin typeface="Arial" panose="020B0604020202020204" pitchFamily="34" charset="0"/>
                <a:cs typeface="Arial" panose="020B0604020202020204" pitchFamily="34" charset="0"/>
              </a:rPr>
              <a:t>Breath</a:t>
            </a:r>
          </a:p>
        </p:txBody>
      </p:sp>
      <p:sp>
        <p:nvSpPr>
          <p:cNvPr id="61" name="Oval 60">
            <a:extLst>
              <a:ext uri="{FF2B5EF4-FFF2-40B4-BE49-F238E27FC236}">
                <a16:creationId xmlns:a16="http://schemas.microsoft.com/office/drawing/2014/main" id="{ED45D1D7-6518-E74D-BC51-E2F078D5BF56}"/>
              </a:ext>
            </a:extLst>
          </p:cNvPr>
          <p:cNvSpPr/>
          <p:nvPr/>
        </p:nvSpPr>
        <p:spPr>
          <a:xfrm rot="5400000">
            <a:off x="4659923" y="3579588"/>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2" name="TextBox 61">
            <a:extLst>
              <a:ext uri="{FF2B5EF4-FFF2-40B4-BE49-F238E27FC236}">
                <a16:creationId xmlns:a16="http://schemas.microsoft.com/office/drawing/2014/main" id="{915CD9AE-E260-BE47-9F33-10F49080DBA9}"/>
              </a:ext>
            </a:extLst>
          </p:cNvPr>
          <p:cNvSpPr txBox="1"/>
          <p:nvPr/>
        </p:nvSpPr>
        <p:spPr>
          <a:xfrm>
            <a:off x="4943468" y="3559259"/>
            <a:ext cx="1117614"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Headache</a:t>
            </a:r>
          </a:p>
        </p:txBody>
      </p:sp>
    </p:spTree>
    <p:extLst>
      <p:ext uri="{BB962C8B-B14F-4D97-AF65-F5344CB8AC3E}">
        <p14:creationId xmlns:p14="http://schemas.microsoft.com/office/powerpoint/2010/main" val="569875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5A70B-ADE8-4193-9F1E-99DFEF507510}"/>
              </a:ext>
            </a:extLst>
          </p:cNvPr>
          <p:cNvSpPr>
            <a:spLocks noGrp="1"/>
          </p:cNvSpPr>
          <p:nvPr>
            <p:ph type="title"/>
          </p:nvPr>
        </p:nvSpPr>
        <p:spPr/>
        <p:txBody>
          <a:bodyPr/>
          <a:lstStyle/>
          <a:p>
            <a:r>
              <a:rPr lang="en-US"/>
              <a:t>Traversing Knowledge Graphs</a:t>
            </a:r>
          </a:p>
        </p:txBody>
      </p:sp>
      <p:sp>
        <p:nvSpPr>
          <p:cNvPr id="3" name="Content Placeholder 2">
            <a:extLst>
              <a:ext uri="{FF2B5EF4-FFF2-40B4-BE49-F238E27FC236}">
                <a16:creationId xmlns:a16="http://schemas.microsoft.com/office/drawing/2014/main" id="{FA343F6A-1C3F-4A8E-BBF3-FCD122952D84}"/>
              </a:ext>
            </a:extLst>
          </p:cNvPr>
          <p:cNvSpPr>
            <a:spLocks noGrp="1"/>
          </p:cNvSpPr>
          <p:nvPr>
            <p:ph idx="1"/>
          </p:nvPr>
        </p:nvSpPr>
        <p:spPr>
          <a:xfrm>
            <a:off x="34892" y="1222413"/>
            <a:ext cx="8903368" cy="2267414"/>
          </a:xfrm>
        </p:spPr>
        <p:txBody>
          <a:bodyPr>
            <a:normAutofit/>
          </a:bodyPr>
          <a:lstStyle/>
          <a:p>
            <a:r>
              <a:rPr lang="en-US" sz="2800" b="1" dirty="0"/>
              <a:t>We answer path queries by traversing the KG: </a:t>
            </a:r>
            <a:r>
              <a:rPr lang="en-US" sz="2800" dirty="0"/>
              <a:t>“</a:t>
            </a:r>
            <a:r>
              <a:rPr lang="en-US" sz="2800" i="1" dirty="0"/>
              <a:t>What proteins are </a:t>
            </a:r>
            <a:r>
              <a:rPr lang="en-US" sz="2800" b="1" i="1" dirty="0">
                <a:solidFill>
                  <a:schemeClr val="accent4">
                    <a:lumMod val="75000"/>
                  </a:schemeClr>
                </a:solidFill>
              </a:rPr>
              <a:t>associated</a:t>
            </a:r>
            <a:r>
              <a:rPr lang="en-US" sz="2800" i="1" dirty="0"/>
              <a:t> with adverse events </a:t>
            </a:r>
            <a:r>
              <a:rPr lang="en-US" sz="2800" b="1" i="1" dirty="0">
                <a:solidFill>
                  <a:srgbClr val="C00000"/>
                </a:solidFill>
              </a:rPr>
              <a:t>caused</a:t>
            </a:r>
            <a:r>
              <a:rPr lang="en-US" sz="2800" i="1" dirty="0"/>
              <a:t> by </a:t>
            </a:r>
            <a:r>
              <a:rPr lang="en-US" sz="2800" b="1" i="1" dirty="0" err="1">
                <a:solidFill>
                  <a:srgbClr val="0070C0"/>
                </a:solidFill>
              </a:rPr>
              <a:t>Fulvestrant</a:t>
            </a:r>
            <a:r>
              <a:rPr lang="en-US" sz="2800" i="1" dirty="0"/>
              <a:t>?</a:t>
            </a:r>
            <a:r>
              <a:rPr lang="en-US" sz="2800" dirty="0"/>
              <a:t>”</a:t>
            </a:r>
          </a:p>
          <a:p>
            <a:r>
              <a:rPr lang="en-US" sz="2800" b="1" dirty="0"/>
              <a:t>Query:</a:t>
            </a:r>
            <a:r>
              <a:rPr lang="en-US" sz="2800" dirty="0"/>
              <a:t> (</a:t>
            </a:r>
            <a:r>
              <a:rPr lang="en-US" sz="2800" b="1" dirty="0" err="1">
                <a:solidFill>
                  <a:srgbClr val="0070C0"/>
                </a:solidFill>
              </a:rPr>
              <a:t>e:Fulvestrant</a:t>
            </a:r>
            <a:r>
              <a:rPr lang="en-US" sz="2800" dirty="0"/>
              <a:t>, (</a:t>
            </a:r>
            <a:r>
              <a:rPr lang="en-US" sz="2800" b="1" dirty="0" err="1">
                <a:solidFill>
                  <a:srgbClr val="C00000"/>
                </a:solidFill>
              </a:rPr>
              <a:t>r:Causes</a:t>
            </a:r>
            <a:r>
              <a:rPr lang="en-US" sz="2800" dirty="0"/>
              <a:t>, </a:t>
            </a:r>
            <a:r>
              <a:rPr lang="en-US" sz="2800" b="1" dirty="0" err="1">
                <a:solidFill>
                  <a:schemeClr val="accent4">
                    <a:lumMod val="75000"/>
                  </a:schemeClr>
                </a:solidFill>
              </a:rPr>
              <a:t>r:Assoc</a:t>
            </a:r>
            <a:r>
              <a:rPr lang="en-US" sz="2800" dirty="0"/>
              <a:t>))</a:t>
            </a:r>
          </a:p>
        </p:txBody>
      </p:sp>
      <p:sp>
        <p:nvSpPr>
          <p:cNvPr id="4" name="Date Placeholder 3">
            <a:extLst>
              <a:ext uri="{FF2B5EF4-FFF2-40B4-BE49-F238E27FC236}">
                <a16:creationId xmlns:a16="http://schemas.microsoft.com/office/drawing/2014/main" id="{5C1A917E-9D55-4D0A-A355-56455F9367E8}"/>
              </a:ext>
            </a:extLst>
          </p:cNvPr>
          <p:cNvSpPr>
            <a:spLocks noGrp="1"/>
          </p:cNvSpPr>
          <p:nvPr>
            <p:ph type="dt" sz="half" idx="10"/>
          </p:nvPr>
        </p:nvSpPr>
        <p:spPr/>
        <p:txBody>
          <a:bodyPr/>
          <a:lstStyle/>
          <a:p>
            <a:fld id="{D58304F4-F919-D945-88F7-51E49840B38C}" type="datetime1">
              <a:rPr lang="en-US" smtClean="0"/>
              <a:t>10/28/24</a:t>
            </a:fld>
            <a:endParaRPr lang="en-US"/>
          </a:p>
        </p:txBody>
      </p:sp>
      <p:sp>
        <p:nvSpPr>
          <p:cNvPr id="5" name="Footer Placeholder 4">
            <a:extLst>
              <a:ext uri="{FF2B5EF4-FFF2-40B4-BE49-F238E27FC236}">
                <a16:creationId xmlns:a16="http://schemas.microsoft.com/office/drawing/2014/main" id="{1DE1C876-4384-4EAC-8931-FAB8E1681E7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B1715576-3481-48D4-8535-966D63FE0CFE}"/>
              </a:ext>
            </a:extLst>
          </p:cNvPr>
          <p:cNvSpPr>
            <a:spLocks noGrp="1"/>
          </p:cNvSpPr>
          <p:nvPr>
            <p:ph type="sldNum" sz="quarter" idx="12"/>
          </p:nvPr>
        </p:nvSpPr>
        <p:spPr/>
        <p:txBody>
          <a:bodyPr/>
          <a:lstStyle/>
          <a:p>
            <a:fld id="{19B12225-5612-419B-A8D5-4B8EEE4C217E}" type="slidenum">
              <a:rPr lang="en-US" smtClean="0"/>
              <a:pPr/>
              <a:t>14</a:t>
            </a:fld>
            <a:endParaRPr lang="en-US"/>
          </a:p>
        </p:txBody>
      </p:sp>
      <p:sp>
        <p:nvSpPr>
          <p:cNvPr id="19" name="TextBox 18">
            <a:extLst>
              <a:ext uri="{FF2B5EF4-FFF2-40B4-BE49-F238E27FC236}">
                <a16:creationId xmlns:a16="http://schemas.microsoft.com/office/drawing/2014/main" id="{DA074723-DE8E-4F59-90CA-C310509FC53B}"/>
              </a:ext>
            </a:extLst>
          </p:cNvPr>
          <p:cNvSpPr txBox="1"/>
          <p:nvPr/>
        </p:nvSpPr>
        <p:spPr>
          <a:xfrm>
            <a:off x="5266973" y="4870078"/>
            <a:ext cx="813043" cy="369332"/>
          </a:xfrm>
          <a:prstGeom prst="rect">
            <a:avLst/>
          </a:prstGeom>
          <a:noFill/>
          <a:ln>
            <a:noFill/>
          </a:ln>
        </p:spPr>
        <p:txBody>
          <a:bodyPr wrap="none" rtlCol="0">
            <a:spAutoFit/>
          </a:bodyPr>
          <a:lstStyle/>
          <a:p>
            <a:r>
              <a:rPr lang="en-US">
                <a:solidFill>
                  <a:srgbClr val="70AD47">
                    <a:lumMod val="75000"/>
                  </a:srgbClr>
                </a:solidFill>
                <a:latin typeface="Arial" panose="020B0604020202020204" pitchFamily="34" charset="0"/>
                <a:cs typeface="Arial" panose="020B0604020202020204" pitchFamily="34" charset="0"/>
              </a:rPr>
              <a:t>Assoc</a:t>
            </a:r>
            <a:endParaRPr lang="en-US" baseline="30000">
              <a:solidFill>
                <a:srgbClr val="70AD47">
                  <a:lumMod val="75000"/>
                </a:srgbClr>
              </a:solidFill>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48050376-1EA7-4D38-A9BA-191566F4C367}"/>
              </a:ext>
            </a:extLst>
          </p:cNvPr>
          <p:cNvSpPr txBox="1"/>
          <p:nvPr/>
        </p:nvSpPr>
        <p:spPr>
          <a:xfrm>
            <a:off x="6363238" y="4469164"/>
            <a:ext cx="787395"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BIRC2</a:t>
            </a:r>
          </a:p>
        </p:txBody>
      </p:sp>
      <p:sp>
        <p:nvSpPr>
          <p:cNvPr id="22" name="TextBox 21">
            <a:extLst>
              <a:ext uri="{FF2B5EF4-FFF2-40B4-BE49-F238E27FC236}">
                <a16:creationId xmlns:a16="http://schemas.microsoft.com/office/drawing/2014/main" id="{50102613-2238-44CC-B065-75B79CBBB2DA}"/>
              </a:ext>
            </a:extLst>
          </p:cNvPr>
          <p:cNvSpPr txBox="1"/>
          <p:nvPr/>
        </p:nvSpPr>
        <p:spPr>
          <a:xfrm>
            <a:off x="6418721" y="5839014"/>
            <a:ext cx="663964" cy="284693"/>
          </a:xfrm>
          <a:prstGeom prst="rect">
            <a:avLst/>
          </a:prstGeom>
          <a:noFill/>
        </p:spPr>
        <p:txBody>
          <a:bodyPr wrap="non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PIM1</a:t>
            </a:r>
          </a:p>
        </p:txBody>
      </p:sp>
      <p:cxnSp>
        <p:nvCxnSpPr>
          <p:cNvPr id="26" name="Straight Connector 25">
            <a:extLst>
              <a:ext uri="{FF2B5EF4-FFF2-40B4-BE49-F238E27FC236}">
                <a16:creationId xmlns:a16="http://schemas.microsoft.com/office/drawing/2014/main" id="{AD1F82C1-E7B2-43B2-852A-AB530D2211C6}"/>
              </a:ext>
            </a:extLst>
          </p:cNvPr>
          <p:cNvCxnSpPr>
            <a:cxnSpLocks/>
            <a:endCxn id="38" idx="5"/>
          </p:cNvCxnSpPr>
          <p:nvPr/>
        </p:nvCxnSpPr>
        <p:spPr>
          <a:xfrm flipV="1">
            <a:off x="4892029" y="4331201"/>
            <a:ext cx="1755889" cy="447292"/>
          </a:xfrm>
          <a:prstGeom prst="line">
            <a:avLst/>
          </a:prstGeom>
          <a:noFill/>
          <a:ln w="76200" cap="flat" cmpd="sng" algn="ctr">
            <a:solidFill>
              <a:srgbClr val="70AD47">
                <a:lumMod val="75000"/>
              </a:srgbClr>
            </a:solidFill>
            <a:prstDash val="solid"/>
            <a:miter lim="800000"/>
            <a:tailEnd type="triangle"/>
          </a:ln>
          <a:effectLst/>
        </p:spPr>
      </p:cxnSp>
      <p:cxnSp>
        <p:nvCxnSpPr>
          <p:cNvPr id="27" name="Straight Connector 26">
            <a:extLst>
              <a:ext uri="{FF2B5EF4-FFF2-40B4-BE49-F238E27FC236}">
                <a16:creationId xmlns:a16="http://schemas.microsoft.com/office/drawing/2014/main" id="{4BE0FAA9-7797-4ABA-8CE9-0AFBC208D887}"/>
              </a:ext>
            </a:extLst>
          </p:cNvPr>
          <p:cNvCxnSpPr>
            <a:cxnSpLocks/>
            <a:endCxn id="33" idx="3"/>
          </p:cNvCxnSpPr>
          <p:nvPr/>
        </p:nvCxnSpPr>
        <p:spPr>
          <a:xfrm>
            <a:off x="4892029" y="5606155"/>
            <a:ext cx="1786166" cy="3343"/>
          </a:xfrm>
          <a:prstGeom prst="line">
            <a:avLst/>
          </a:prstGeom>
          <a:noFill/>
          <a:ln w="76200" cap="flat" cmpd="sng" algn="ctr">
            <a:solidFill>
              <a:srgbClr val="70AD47">
                <a:lumMod val="75000"/>
              </a:srgbClr>
            </a:solidFill>
            <a:prstDash val="solid"/>
            <a:miter lim="800000"/>
            <a:tailEnd type="triangle"/>
          </a:ln>
          <a:effectLst/>
        </p:spPr>
      </p:cxnSp>
      <p:sp>
        <p:nvSpPr>
          <p:cNvPr id="32" name="Oval 31">
            <a:extLst>
              <a:ext uri="{FF2B5EF4-FFF2-40B4-BE49-F238E27FC236}">
                <a16:creationId xmlns:a16="http://schemas.microsoft.com/office/drawing/2014/main" id="{363A3711-B858-482F-AB8D-ADE27EA53F07}"/>
              </a:ext>
            </a:extLst>
          </p:cNvPr>
          <p:cNvSpPr/>
          <p:nvPr/>
        </p:nvSpPr>
        <p:spPr>
          <a:xfrm rot="5400000">
            <a:off x="6619041" y="4783528"/>
            <a:ext cx="216816" cy="222710"/>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 name="Oval 32">
            <a:extLst>
              <a:ext uri="{FF2B5EF4-FFF2-40B4-BE49-F238E27FC236}">
                <a16:creationId xmlns:a16="http://schemas.microsoft.com/office/drawing/2014/main" id="{B118E4B8-6454-4565-96A2-3359894AE3EA}"/>
              </a:ext>
            </a:extLst>
          </p:cNvPr>
          <p:cNvSpPr/>
          <p:nvPr/>
        </p:nvSpPr>
        <p:spPr>
          <a:xfrm rot="5400000">
            <a:off x="6648527" y="5574799"/>
            <a:ext cx="216816" cy="222710"/>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8" name="Oval 37">
            <a:extLst>
              <a:ext uri="{FF2B5EF4-FFF2-40B4-BE49-F238E27FC236}">
                <a16:creationId xmlns:a16="http://schemas.microsoft.com/office/drawing/2014/main" id="{155F8851-7C4E-4393-A789-995DFA346B4E}"/>
              </a:ext>
            </a:extLst>
          </p:cNvPr>
          <p:cNvSpPr/>
          <p:nvPr/>
        </p:nvSpPr>
        <p:spPr>
          <a:xfrm rot="5400000">
            <a:off x="6618250" y="4143190"/>
            <a:ext cx="216816" cy="222710"/>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BCF38AF5-3D6C-4DDC-B877-58905A3DD04F}"/>
              </a:ext>
            </a:extLst>
          </p:cNvPr>
          <p:cNvSpPr txBox="1"/>
          <p:nvPr/>
        </p:nvSpPr>
        <p:spPr>
          <a:xfrm>
            <a:off x="6418721" y="3818749"/>
            <a:ext cx="854721"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CASP8</a:t>
            </a:r>
          </a:p>
        </p:txBody>
      </p:sp>
      <p:cxnSp>
        <p:nvCxnSpPr>
          <p:cNvPr id="40" name="Straight Connector 39">
            <a:extLst>
              <a:ext uri="{FF2B5EF4-FFF2-40B4-BE49-F238E27FC236}">
                <a16:creationId xmlns:a16="http://schemas.microsoft.com/office/drawing/2014/main" id="{80E17E5D-B4CB-48E8-BD1C-A368CFA03843}"/>
              </a:ext>
            </a:extLst>
          </p:cNvPr>
          <p:cNvCxnSpPr>
            <a:cxnSpLocks/>
            <a:endCxn id="38" idx="4"/>
          </p:cNvCxnSpPr>
          <p:nvPr/>
        </p:nvCxnSpPr>
        <p:spPr>
          <a:xfrm>
            <a:off x="4892029" y="4246475"/>
            <a:ext cx="1723274" cy="8070"/>
          </a:xfrm>
          <a:prstGeom prst="line">
            <a:avLst/>
          </a:prstGeom>
          <a:noFill/>
          <a:ln w="76200" cap="flat" cmpd="sng" algn="ctr">
            <a:solidFill>
              <a:srgbClr val="70AD47">
                <a:lumMod val="75000"/>
              </a:srgbClr>
            </a:solidFill>
            <a:prstDash val="solid"/>
            <a:miter lim="800000"/>
            <a:tailEnd type="triangle"/>
          </a:ln>
          <a:effectLst/>
        </p:spPr>
      </p:cxnSp>
      <p:sp>
        <p:nvSpPr>
          <p:cNvPr id="13" name="Rectangle 12">
            <a:extLst>
              <a:ext uri="{FF2B5EF4-FFF2-40B4-BE49-F238E27FC236}">
                <a16:creationId xmlns:a16="http://schemas.microsoft.com/office/drawing/2014/main" id="{0F9A5D8F-FAEA-4A6E-B76E-E49A120D8A8A}"/>
              </a:ext>
            </a:extLst>
          </p:cNvPr>
          <p:cNvSpPr/>
          <p:nvPr/>
        </p:nvSpPr>
        <p:spPr>
          <a:xfrm>
            <a:off x="6231883" y="3818749"/>
            <a:ext cx="1058397" cy="2627251"/>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CE75AD5-0383-485B-9416-DC01EA495FC5}"/>
              </a:ext>
            </a:extLst>
          </p:cNvPr>
          <p:cNvSpPr txBox="1"/>
          <p:nvPr/>
        </p:nvSpPr>
        <p:spPr>
          <a:xfrm>
            <a:off x="6231883" y="6161307"/>
            <a:ext cx="1107996" cy="284693"/>
          </a:xfrm>
          <a:prstGeom prst="rect">
            <a:avLst/>
          </a:prstGeom>
          <a:noFill/>
        </p:spPr>
        <p:txBody>
          <a:bodyPr wrap="none" rtlCol="0">
            <a:spAutoFit/>
          </a:bodyPr>
          <a:lstStyle/>
          <a:p>
            <a:pPr>
              <a:lnSpc>
                <a:spcPts val="1500"/>
              </a:lnSpc>
            </a:pPr>
            <a:r>
              <a:rPr lang="en-US" sz="1600" b="1">
                <a:solidFill>
                  <a:srgbClr val="69924E"/>
                </a:solidFill>
                <a:latin typeface="Arial" panose="020B0604020202020204" pitchFamily="34" charset="0"/>
                <a:cs typeface="Arial" panose="020B0604020202020204" pitchFamily="34" charset="0"/>
              </a:rPr>
              <a:t>Answers!</a:t>
            </a:r>
          </a:p>
        </p:txBody>
      </p:sp>
      <p:cxnSp>
        <p:nvCxnSpPr>
          <p:cNvPr id="74" name="Straight Connector 73">
            <a:extLst>
              <a:ext uri="{FF2B5EF4-FFF2-40B4-BE49-F238E27FC236}">
                <a16:creationId xmlns:a16="http://schemas.microsoft.com/office/drawing/2014/main" id="{9FAACA1B-FB92-4AF0-ABB9-3A81820319B9}"/>
              </a:ext>
            </a:extLst>
          </p:cNvPr>
          <p:cNvCxnSpPr>
            <a:cxnSpLocks/>
            <a:endCxn id="32" idx="4"/>
          </p:cNvCxnSpPr>
          <p:nvPr/>
        </p:nvCxnSpPr>
        <p:spPr>
          <a:xfrm>
            <a:off x="4892029" y="4778493"/>
            <a:ext cx="1724065" cy="116390"/>
          </a:xfrm>
          <a:prstGeom prst="line">
            <a:avLst/>
          </a:prstGeom>
          <a:noFill/>
          <a:ln w="76200" cap="flat" cmpd="sng" algn="ctr">
            <a:solidFill>
              <a:srgbClr val="70AD47">
                <a:lumMod val="75000"/>
              </a:srgbClr>
            </a:solidFill>
            <a:prstDash val="solid"/>
            <a:miter lim="800000"/>
            <a:tailEnd type="triangle"/>
          </a:ln>
          <a:effectLst/>
        </p:spPr>
      </p:cxnSp>
      <p:sp>
        <p:nvSpPr>
          <p:cNvPr id="37" name="TextBox 36">
            <a:extLst>
              <a:ext uri="{FF2B5EF4-FFF2-40B4-BE49-F238E27FC236}">
                <a16:creationId xmlns:a16="http://schemas.microsoft.com/office/drawing/2014/main" id="{FABD4B13-45AD-4E31-9CE6-9C9D9A100A3A}"/>
              </a:ext>
            </a:extLst>
          </p:cNvPr>
          <p:cNvSpPr txBox="1"/>
          <p:nvPr/>
        </p:nvSpPr>
        <p:spPr>
          <a:xfrm>
            <a:off x="154061" y="5397401"/>
            <a:ext cx="4243298" cy="1323439"/>
          </a:xfrm>
          <a:prstGeom prst="rect">
            <a:avLst/>
          </a:prstGeom>
          <a:noFill/>
        </p:spPr>
        <p:txBody>
          <a:bodyPr wrap="square" rtlCol="0">
            <a:spAutoFit/>
          </a:bodyPr>
          <a:lstStyle/>
          <a:p>
            <a:r>
              <a:rPr lang="en-US" sz="1600">
                <a:solidFill>
                  <a:srgbClr val="008000"/>
                </a:solidFill>
                <a:latin typeface="Arial" panose="020B0604020202020204" pitchFamily="34" charset="0"/>
                <a:cs typeface="Arial" panose="020B0604020202020204" pitchFamily="34" charset="0"/>
              </a:rPr>
              <a:t>Start from the nodes {“Brain Bleeding”, “Short of Breath”, “Kidney Infection”, “Headache”} and traverse the KG by the relation “</a:t>
            </a:r>
            <a:r>
              <a:rPr lang="en-US" altLang="zh-CN" sz="1600">
                <a:solidFill>
                  <a:srgbClr val="008000"/>
                </a:solidFill>
                <a:latin typeface="Arial" panose="020B0604020202020204" pitchFamily="34" charset="0"/>
                <a:cs typeface="Arial" panose="020B0604020202020204" pitchFamily="34" charset="0"/>
              </a:rPr>
              <a:t>Assoc</a:t>
            </a:r>
            <a:r>
              <a:rPr lang="en-US" sz="1600">
                <a:solidFill>
                  <a:srgbClr val="008000"/>
                </a:solidFill>
                <a:latin typeface="Arial" panose="020B0604020202020204" pitchFamily="34" charset="0"/>
                <a:cs typeface="Arial" panose="020B0604020202020204" pitchFamily="34" charset="0"/>
              </a:rPr>
              <a:t>”, we reach entities {“CASP8”, “BIRC2”, “PIM1”}. These are the answers.</a:t>
            </a:r>
          </a:p>
        </p:txBody>
      </p:sp>
      <p:cxnSp>
        <p:nvCxnSpPr>
          <p:cNvPr id="41" name="Straight Connector 40">
            <a:extLst>
              <a:ext uri="{FF2B5EF4-FFF2-40B4-BE49-F238E27FC236}">
                <a16:creationId xmlns:a16="http://schemas.microsoft.com/office/drawing/2014/main" id="{7A0F5A08-CC43-4394-B833-093B0D2F9112}"/>
              </a:ext>
            </a:extLst>
          </p:cNvPr>
          <p:cNvCxnSpPr>
            <a:cxnSpLocks/>
            <a:stCxn id="43" idx="0"/>
            <a:endCxn id="54" idx="3"/>
          </p:cNvCxnSpPr>
          <p:nvPr/>
        </p:nvCxnSpPr>
        <p:spPr>
          <a:xfrm flipV="1">
            <a:off x="3714899" y="3614287"/>
            <a:ext cx="974692" cy="1147657"/>
          </a:xfrm>
          <a:prstGeom prst="line">
            <a:avLst/>
          </a:prstGeom>
          <a:noFill/>
          <a:ln w="76200" cap="flat" cmpd="sng" algn="ctr">
            <a:solidFill>
              <a:srgbClr val="C00000"/>
            </a:solidFill>
            <a:prstDash val="solid"/>
            <a:miter lim="800000"/>
            <a:tailEnd type="triangle"/>
          </a:ln>
          <a:effectLst/>
        </p:spPr>
      </p:cxnSp>
      <p:sp>
        <p:nvSpPr>
          <p:cNvPr id="42" name="TextBox 41">
            <a:extLst>
              <a:ext uri="{FF2B5EF4-FFF2-40B4-BE49-F238E27FC236}">
                <a16:creationId xmlns:a16="http://schemas.microsoft.com/office/drawing/2014/main" id="{8EE9725D-A798-4FB6-9755-2A52BBF5770C}"/>
              </a:ext>
            </a:extLst>
          </p:cNvPr>
          <p:cNvSpPr txBox="1"/>
          <p:nvPr/>
        </p:nvSpPr>
        <p:spPr>
          <a:xfrm>
            <a:off x="2331105" y="4645554"/>
            <a:ext cx="1209960" cy="284693"/>
          </a:xfrm>
          <a:prstGeom prst="rect">
            <a:avLst/>
          </a:prstGeom>
          <a:noFill/>
        </p:spPr>
        <p:txBody>
          <a:bodyPr wrap="square" rtlCol="0">
            <a:spAutoFit/>
          </a:bodyPr>
          <a:lstStyle/>
          <a:p>
            <a:pPr>
              <a:lnSpc>
                <a:spcPts val="1500"/>
              </a:lnSpc>
            </a:pPr>
            <a:r>
              <a:rPr lang="en-US" sz="1600" err="1">
                <a:solidFill>
                  <a:prstClr val="black"/>
                </a:solidFill>
                <a:latin typeface="Arial" panose="020B0604020202020204" pitchFamily="34" charset="0"/>
                <a:cs typeface="Arial" panose="020B0604020202020204" pitchFamily="34" charset="0"/>
              </a:rPr>
              <a:t>Fulvestrant</a:t>
            </a:r>
            <a:endParaRPr lang="en-US" sz="1600">
              <a:solidFill>
                <a:prstClr val="black"/>
              </a:solidFill>
              <a:latin typeface="Arial" panose="020B0604020202020204" pitchFamily="34" charset="0"/>
              <a:cs typeface="Arial" panose="020B0604020202020204" pitchFamily="34" charset="0"/>
            </a:endParaRPr>
          </a:p>
        </p:txBody>
      </p:sp>
      <p:sp>
        <p:nvSpPr>
          <p:cNvPr id="43" name="Oval 42">
            <a:extLst>
              <a:ext uri="{FF2B5EF4-FFF2-40B4-BE49-F238E27FC236}">
                <a16:creationId xmlns:a16="http://schemas.microsoft.com/office/drawing/2014/main" id="{15389864-96AB-47AA-AF2E-AEAD3E4BCEEE}"/>
              </a:ext>
            </a:extLst>
          </p:cNvPr>
          <p:cNvSpPr/>
          <p:nvPr/>
        </p:nvSpPr>
        <p:spPr>
          <a:xfrm rot="5400000">
            <a:off x="3495136" y="4650589"/>
            <a:ext cx="216816" cy="222710"/>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4" name="TextBox 43">
            <a:extLst>
              <a:ext uri="{FF2B5EF4-FFF2-40B4-BE49-F238E27FC236}">
                <a16:creationId xmlns:a16="http://schemas.microsoft.com/office/drawing/2014/main" id="{E62FA553-2E8B-4369-951B-A35E386AD354}"/>
              </a:ext>
            </a:extLst>
          </p:cNvPr>
          <p:cNvSpPr txBox="1"/>
          <p:nvPr/>
        </p:nvSpPr>
        <p:spPr>
          <a:xfrm>
            <a:off x="2947526" y="4110727"/>
            <a:ext cx="966931" cy="369332"/>
          </a:xfrm>
          <a:prstGeom prst="rect">
            <a:avLst/>
          </a:prstGeom>
          <a:noFill/>
        </p:spPr>
        <p:txBody>
          <a:bodyPr wrap="none" rtlCol="0">
            <a:spAutoFit/>
          </a:bodyPr>
          <a:lstStyle/>
          <a:p>
            <a:r>
              <a:rPr lang="en-US">
                <a:solidFill>
                  <a:srgbClr val="C00000"/>
                </a:solidFill>
                <a:latin typeface="Arial" panose="020B0604020202020204" pitchFamily="34" charset="0"/>
                <a:cs typeface="Arial" panose="020B0604020202020204" pitchFamily="34" charset="0"/>
              </a:rPr>
              <a:t>Causes</a:t>
            </a:r>
          </a:p>
        </p:txBody>
      </p:sp>
      <p:sp>
        <p:nvSpPr>
          <p:cNvPr id="45" name="TextBox 44">
            <a:extLst>
              <a:ext uri="{FF2B5EF4-FFF2-40B4-BE49-F238E27FC236}">
                <a16:creationId xmlns:a16="http://schemas.microsoft.com/office/drawing/2014/main" id="{4B7AF279-A09E-44DE-95C3-760C9BC55C46}"/>
              </a:ext>
            </a:extLst>
          </p:cNvPr>
          <p:cNvSpPr txBox="1"/>
          <p:nvPr/>
        </p:nvSpPr>
        <p:spPr>
          <a:xfrm>
            <a:off x="4618434" y="3826050"/>
            <a:ext cx="1515158"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Brain Bleeding</a:t>
            </a:r>
          </a:p>
        </p:txBody>
      </p:sp>
      <p:sp>
        <p:nvSpPr>
          <p:cNvPr id="46" name="TextBox 45">
            <a:extLst>
              <a:ext uri="{FF2B5EF4-FFF2-40B4-BE49-F238E27FC236}">
                <a16:creationId xmlns:a16="http://schemas.microsoft.com/office/drawing/2014/main" id="{B6B597BC-AFDE-4516-B8F6-B960785D061B}"/>
              </a:ext>
            </a:extLst>
          </p:cNvPr>
          <p:cNvSpPr txBox="1"/>
          <p:nvPr/>
        </p:nvSpPr>
        <p:spPr>
          <a:xfrm>
            <a:off x="4302419" y="5704367"/>
            <a:ext cx="960519"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Kidney </a:t>
            </a:r>
          </a:p>
          <a:p>
            <a:pPr algn="ctr"/>
            <a:r>
              <a:rPr lang="en-US" sz="1600">
                <a:solidFill>
                  <a:prstClr val="black"/>
                </a:solidFill>
                <a:latin typeface="Arial" panose="020B0604020202020204" pitchFamily="34" charset="0"/>
                <a:cs typeface="Arial" panose="020B0604020202020204" pitchFamily="34" charset="0"/>
              </a:rPr>
              <a:t>Infection</a:t>
            </a:r>
          </a:p>
        </p:txBody>
      </p:sp>
      <p:cxnSp>
        <p:nvCxnSpPr>
          <p:cNvPr id="47" name="Straight Connector 46">
            <a:extLst>
              <a:ext uri="{FF2B5EF4-FFF2-40B4-BE49-F238E27FC236}">
                <a16:creationId xmlns:a16="http://schemas.microsoft.com/office/drawing/2014/main" id="{4D919843-3412-48FE-B9F6-75B088C77634}"/>
              </a:ext>
            </a:extLst>
          </p:cNvPr>
          <p:cNvCxnSpPr>
            <a:cxnSpLocks/>
            <a:stCxn id="43" idx="0"/>
            <a:endCxn id="52" idx="4"/>
          </p:cNvCxnSpPr>
          <p:nvPr/>
        </p:nvCxnSpPr>
        <p:spPr>
          <a:xfrm flipV="1">
            <a:off x="3714899" y="4246475"/>
            <a:ext cx="954420" cy="515469"/>
          </a:xfrm>
          <a:prstGeom prst="line">
            <a:avLst/>
          </a:prstGeom>
          <a:noFill/>
          <a:ln w="76200" cap="flat" cmpd="sng" algn="ctr">
            <a:solidFill>
              <a:srgbClr val="C00000"/>
            </a:solidFill>
            <a:prstDash val="solid"/>
            <a:miter lim="800000"/>
            <a:tailEnd type="triangle"/>
          </a:ln>
          <a:effectLst/>
        </p:spPr>
      </p:cxnSp>
      <p:cxnSp>
        <p:nvCxnSpPr>
          <p:cNvPr id="48" name="Straight Connector 47">
            <a:extLst>
              <a:ext uri="{FF2B5EF4-FFF2-40B4-BE49-F238E27FC236}">
                <a16:creationId xmlns:a16="http://schemas.microsoft.com/office/drawing/2014/main" id="{1FD1FFC0-74FC-42DE-A29B-4B8D0EC76305}"/>
              </a:ext>
            </a:extLst>
          </p:cNvPr>
          <p:cNvCxnSpPr>
            <a:cxnSpLocks/>
            <a:stCxn id="43" idx="0"/>
            <a:endCxn id="51" idx="3"/>
          </p:cNvCxnSpPr>
          <p:nvPr/>
        </p:nvCxnSpPr>
        <p:spPr>
          <a:xfrm flipV="1">
            <a:off x="3714899" y="4701837"/>
            <a:ext cx="987035" cy="60107"/>
          </a:xfrm>
          <a:prstGeom prst="line">
            <a:avLst/>
          </a:prstGeom>
          <a:noFill/>
          <a:ln w="76200" cap="flat" cmpd="sng" algn="ctr">
            <a:solidFill>
              <a:srgbClr val="C00000"/>
            </a:solidFill>
            <a:prstDash val="solid"/>
            <a:miter lim="800000"/>
            <a:tailEnd type="triangle"/>
          </a:ln>
          <a:effectLst/>
        </p:spPr>
      </p:cxnSp>
      <p:cxnSp>
        <p:nvCxnSpPr>
          <p:cNvPr id="49" name="Straight Connector 48">
            <a:extLst>
              <a:ext uri="{FF2B5EF4-FFF2-40B4-BE49-F238E27FC236}">
                <a16:creationId xmlns:a16="http://schemas.microsoft.com/office/drawing/2014/main" id="{25166D79-03B3-4ED9-B934-2DA95702D27C}"/>
              </a:ext>
            </a:extLst>
          </p:cNvPr>
          <p:cNvCxnSpPr>
            <a:cxnSpLocks/>
            <a:stCxn id="43" idx="0"/>
            <a:endCxn id="50" idx="3"/>
          </p:cNvCxnSpPr>
          <p:nvPr/>
        </p:nvCxnSpPr>
        <p:spPr>
          <a:xfrm>
            <a:off x="3714899" y="4761944"/>
            <a:ext cx="987035" cy="767555"/>
          </a:xfrm>
          <a:prstGeom prst="line">
            <a:avLst/>
          </a:prstGeom>
          <a:noFill/>
          <a:ln w="76200" cap="flat" cmpd="sng" algn="ctr">
            <a:solidFill>
              <a:srgbClr val="C00000"/>
            </a:solidFill>
            <a:prstDash val="solid"/>
            <a:miter lim="800000"/>
            <a:tailEnd type="triangle"/>
          </a:ln>
          <a:effectLst/>
        </p:spPr>
      </p:cxnSp>
      <p:sp>
        <p:nvSpPr>
          <p:cNvPr id="50" name="Oval 49">
            <a:extLst>
              <a:ext uri="{FF2B5EF4-FFF2-40B4-BE49-F238E27FC236}">
                <a16:creationId xmlns:a16="http://schemas.microsoft.com/office/drawing/2014/main" id="{8CEA73BD-C3E5-47AE-A672-40D05E98CA56}"/>
              </a:ext>
            </a:extLst>
          </p:cNvPr>
          <p:cNvSpPr/>
          <p:nvPr/>
        </p:nvSpPr>
        <p:spPr>
          <a:xfrm rot="5400000">
            <a:off x="4672266" y="5494800"/>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1" name="Oval 50">
            <a:extLst>
              <a:ext uri="{FF2B5EF4-FFF2-40B4-BE49-F238E27FC236}">
                <a16:creationId xmlns:a16="http://schemas.microsoft.com/office/drawing/2014/main" id="{308D4542-CD83-436D-B3A7-E3C54E70222E}"/>
              </a:ext>
            </a:extLst>
          </p:cNvPr>
          <p:cNvSpPr/>
          <p:nvPr/>
        </p:nvSpPr>
        <p:spPr>
          <a:xfrm rot="5400000">
            <a:off x="4672266" y="4667138"/>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2" name="Oval 51">
            <a:extLst>
              <a:ext uri="{FF2B5EF4-FFF2-40B4-BE49-F238E27FC236}">
                <a16:creationId xmlns:a16="http://schemas.microsoft.com/office/drawing/2014/main" id="{3E4667AB-4C79-4CDC-AC48-226134945736}"/>
              </a:ext>
            </a:extLst>
          </p:cNvPr>
          <p:cNvSpPr/>
          <p:nvPr/>
        </p:nvSpPr>
        <p:spPr>
          <a:xfrm rot="5400000">
            <a:off x="4672266" y="4135120"/>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3" name="TextBox 52">
            <a:extLst>
              <a:ext uri="{FF2B5EF4-FFF2-40B4-BE49-F238E27FC236}">
                <a16:creationId xmlns:a16="http://schemas.microsoft.com/office/drawing/2014/main" id="{12325729-3BA7-4390-8031-7FF8395BD684}"/>
              </a:ext>
            </a:extLst>
          </p:cNvPr>
          <p:cNvSpPr txBox="1"/>
          <p:nvPr/>
        </p:nvSpPr>
        <p:spPr>
          <a:xfrm>
            <a:off x="4287270" y="4873351"/>
            <a:ext cx="962123" cy="477054"/>
          </a:xfrm>
          <a:prstGeom prst="rect">
            <a:avLst/>
          </a:prstGeom>
          <a:noFill/>
        </p:spPr>
        <p:txBody>
          <a:bodyPr wrap="none" rtlCol="0">
            <a:spAutoFit/>
          </a:bodyPr>
          <a:lstStyle/>
          <a:p>
            <a:pPr algn="ctr">
              <a:lnSpc>
                <a:spcPts val="1500"/>
              </a:lnSpc>
            </a:pPr>
            <a:r>
              <a:rPr lang="en-US" sz="1600">
                <a:solidFill>
                  <a:prstClr val="black"/>
                </a:solidFill>
                <a:latin typeface="Arial" panose="020B0604020202020204" pitchFamily="34" charset="0"/>
                <a:cs typeface="Arial" panose="020B0604020202020204" pitchFamily="34" charset="0"/>
              </a:rPr>
              <a:t>Short of </a:t>
            </a:r>
          </a:p>
          <a:p>
            <a:pPr algn="ctr">
              <a:lnSpc>
                <a:spcPts val="1500"/>
              </a:lnSpc>
            </a:pPr>
            <a:r>
              <a:rPr lang="en-US" sz="1600">
                <a:solidFill>
                  <a:prstClr val="black"/>
                </a:solidFill>
                <a:latin typeface="Arial" panose="020B0604020202020204" pitchFamily="34" charset="0"/>
                <a:cs typeface="Arial" panose="020B0604020202020204" pitchFamily="34" charset="0"/>
              </a:rPr>
              <a:t>Breath</a:t>
            </a:r>
          </a:p>
        </p:txBody>
      </p:sp>
      <p:sp>
        <p:nvSpPr>
          <p:cNvPr id="54" name="Oval 53">
            <a:extLst>
              <a:ext uri="{FF2B5EF4-FFF2-40B4-BE49-F238E27FC236}">
                <a16:creationId xmlns:a16="http://schemas.microsoft.com/office/drawing/2014/main" id="{4CF4672E-8563-4CA5-ADF4-655347338D03}"/>
              </a:ext>
            </a:extLst>
          </p:cNvPr>
          <p:cNvSpPr/>
          <p:nvPr/>
        </p:nvSpPr>
        <p:spPr>
          <a:xfrm rot="5400000">
            <a:off x="4659923" y="3579588"/>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5" name="TextBox 54">
            <a:extLst>
              <a:ext uri="{FF2B5EF4-FFF2-40B4-BE49-F238E27FC236}">
                <a16:creationId xmlns:a16="http://schemas.microsoft.com/office/drawing/2014/main" id="{7DA899FA-0F0A-4DDB-BECF-6A0A7A1F62E7}"/>
              </a:ext>
            </a:extLst>
          </p:cNvPr>
          <p:cNvSpPr txBox="1"/>
          <p:nvPr/>
        </p:nvSpPr>
        <p:spPr>
          <a:xfrm>
            <a:off x="4943468" y="3559259"/>
            <a:ext cx="1117614"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Headache</a:t>
            </a:r>
          </a:p>
        </p:txBody>
      </p:sp>
    </p:spTree>
    <p:extLst>
      <p:ext uri="{BB962C8B-B14F-4D97-AF65-F5344CB8AC3E}">
        <p14:creationId xmlns:p14="http://schemas.microsoft.com/office/powerpoint/2010/main" val="3292695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CE6DA-1BB6-2744-99C3-6FE6C7DAE6C1}"/>
              </a:ext>
            </a:extLst>
          </p:cNvPr>
          <p:cNvSpPr>
            <a:spLocks noGrp="1"/>
          </p:cNvSpPr>
          <p:nvPr>
            <p:ph type="title"/>
          </p:nvPr>
        </p:nvSpPr>
        <p:spPr/>
        <p:txBody>
          <a:bodyPr/>
          <a:lstStyle/>
          <a:p>
            <a:r>
              <a:rPr lang="en-US"/>
              <a:t>However, KGs are incomplete</a:t>
            </a:r>
          </a:p>
        </p:txBody>
      </p:sp>
      <p:sp>
        <p:nvSpPr>
          <p:cNvPr id="3" name="Content Placeholder 2">
            <a:extLst>
              <a:ext uri="{FF2B5EF4-FFF2-40B4-BE49-F238E27FC236}">
                <a16:creationId xmlns:a16="http://schemas.microsoft.com/office/drawing/2014/main" id="{1D765D0F-3FE1-2948-81AE-F31E25E5792D}"/>
              </a:ext>
            </a:extLst>
          </p:cNvPr>
          <p:cNvSpPr>
            <a:spLocks noGrp="1"/>
          </p:cNvSpPr>
          <p:nvPr>
            <p:ph idx="1"/>
          </p:nvPr>
        </p:nvSpPr>
        <p:spPr>
          <a:xfrm>
            <a:off x="457200" y="1295400"/>
            <a:ext cx="8481060" cy="5562600"/>
          </a:xfrm>
        </p:spPr>
        <p:txBody>
          <a:bodyPr vert="horz" lIns="54864" tIns="91440" rIns="91440" bIns="45720" rtlCol="0" anchor="t">
            <a:normAutofit/>
          </a:bodyPr>
          <a:lstStyle/>
          <a:p>
            <a:pPr marL="438785"/>
            <a:r>
              <a:rPr lang="en-US" b="1" dirty="0">
                <a:latin typeface="Calibri"/>
                <a:cs typeface="Calibri"/>
              </a:rPr>
              <a:t>Answering queries seems easy: Just traverse the graph.</a:t>
            </a:r>
          </a:p>
          <a:p>
            <a:pPr marL="2230755" lvl="8"/>
            <a:endParaRPr lang="en-US" b="1" dirty="0"/>
          </a:p>
          <a:p>
            <a:pPr marL="438785"/>
            <a:r>
              <a:rPr lang="en-US" b="1" dirty="0">
                <a:solidFill>
                  <a:srgbClr val="C00000"/>
                </a:solidFill>
                <a:latin typeface="Calibri"/>
                <a:cs typeface="Calibri"/>
              </a:rPr>
              <a:t>But KGs are incomplete and unknown:</a:t>
            </a:r>
          </a:p>
          <a:p>
            <a:pPr lvl="1"/>
            <a:r>
              <a:rPr lang="en-US" dirty="0"/>
              <a:t>Many relations between entities are missing or are incomplete</a:t>
            </a:r>
          </a:p>
          <a:p>
            <a:pPr marL="996315" lvl="2"/>
            <a:r>
              <a:rPr lang="en-US" dirty="0"/>
              <a:t>For example, we lack all the biomedical knowledge</a:t>
            </a:r>
          </a:p>
          <a:p>
            <a:pPr marL="996315" lvl="2"/>
            <a:r>
              <a:rPr lang="en-US" dirty="0"/>
              <a:t>Enumerating all the facts takes non-trivial time and cost, we cannot hope that KGs will ever be fully complete</a:t>
            </a:r>
          </a:p>
          <a:p>
            <a:pPr marL="2230755" lvl="8"/>
            <a:endParaRPr lang="en-US" dirty="0"/>
          </a:p>
          <a:p>
            <a:pPr marL="438785"/>
            <a:r>
              <a:rPr lang="en-US" b="1" dirty="0">
                <a:solidFill>
                  <a:srgbClr val="C00000"/>
                </a:solidFill>
                <a:latin typeface="Calibri"/>
                <a:cs typeface="Calibri"/>
              </a:rPr>
              <a:t>Due to KG incompleteness, one is not able to identify all the answer entities</a:t>
            </a:r>
          </a:p>
        </p:txBody>
      </p:sp>
      <p:sp>
        <p:nvSpPr>
          <p:cNvPr id="4" name="Date Placeholder 3">
            <a:extLst>
              <a:ext uri="{FF2B5EF4-FFF2-40B4-BE49-F238E27FC236}">
                <a16:creationId xmlns:a16="http://schemas.microsoft.com/office/drawing/2014/main" id="{9424C735-2AD0-3247-9505-31674D485A4D}"/>
              </a:ext>
            </a:extLst>
          </p:cNvPr>
          <p:cNvSpPr>
            <a:spLocks noGrp="1"/>
          </p:cNvSpPr>
          <p:nvPr>
            <p:ph type="dt" sz="half" idx="10"/>
          </p:nvPr>
        </p:nvSpPr>
        <p:spPr/>
        <p:txBody>
          <a:bodyPr/>
          <a:lstStyle/>
          <a:p>
            <a:fld id="{8668109C-DBB1-0C40-BB7C-3AE0A686B461}" type="datetime1">
              <a:rPr lang="en-US" smtClean="0"/>
              <a:t>10/28/24</a:t>
            </a:fld>
            <a:endParaRPr lang="en-US"/>
          </a:p>
        </p:txBody>
      </p:sp>
      <p:sp>
        <p:nvSpPr>
          <p:cNvPr id="5" name="Footer Placeholder 4">
            <a:extLst>
              <a:ext uri="{FF2B5EF4-FFF2-40B4-BE49-F238E27FC236}">
                <a16:creationId xmlns:a16="http://schemas.microsoft.com/office/drawing/2014/main" id="{12E48673-0CE1-534E-9883-33ADF2230CA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1602B0A-52BE-D141-83A9-2FE91C85DF2E}"/>
              </a:ext>
            </a:extLst>
          </p:cNvPr>
          <p:cNvSpPr>
            <a:spLocks noGrp="1"/>
          </p:cNvSpPr>
          <p:nvPr>
            <p:ph type="sldNum" sz="quarter" idx="12"/>
          </p:nvPr>
        </p:nvSpPr>
        <p:spPr/>
        <p:txBody>
          <a:bodyPr/>
          <a:lstStyle/>
          <a:p>
            <a:fld id="{19B12225-5612-419B-A8D5-4B8EEE4C217E}" type="slidenum">
              <a:rPr lang="en-US" smtClean="0"/>
              <a:pPr/>
              <a:t>15</a:t>
            </a:fld>
            <a:endParaRPr lang="en-US"/>
          </a:p>
        </p:txBody>
      </p:sp>
    </p:spTree>
    <p:extLst>
      <p:ext uri="{BB962C8B-B14F-4D97-AF65-F5344CB8AC3E}">
        <p14:creationId xmlns:p14="http://schemas.microsoft.com/office/powerpoint/2010/main" val="2482149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5A70B-ADE8-4193-9F1E-99DFEF507510}"/>
              </a:ext>
            </a:extLst>
          </p:cNvPr>
          <p:cNvSpPr>
            <a:spLocks noGrp="1"/>
          </p:cNvSpPr>
          <p:nvPr>
            <p:ph type="title"/>
          </p:nvPr>
        </p:nvSpPr>
        <p:spPr/>
        <p:txBody>
          <a:bodyPr/>
          <a:lstStyle/>
          <a:p>
            <a:r>
              <a:rPr lang="en-US"/>
              <a:t>Example: Incomplete KG</a:t>
            </a:r>
          </a:p>
        </p:txBody>
      </p:sp>
      <p:sp>
        <p:nvSpPr>
          <p:cNvPr id="3" name="Content Placeholder 2">
            <a:extLst>
              <a:ext uri="{FF2B5EF4-FFF2-40B4-BE49-F238E27FC236}">
                <a16:creationId xmlns:a16="http://schemas.microsoft.com/office/drawing/2014/main" id="{FA343F6A-1C3F-4A8E-BBF3-FCD122952D84}"/>
              </a:ext>
            </a:extLst>
          </p:cNvPr>
          <p:cNvSpPr>
            <a:spLocks noGrp="1"/>
          </p:cNvSpPr>
          <p:nvPr>
            <p:ph idx="1"/>
          </p:nvPr>
        </p:nvSpPr>
        <p:spPr>
          <a:xfrm>
            <a:off x="34892" y="1222413"/>
            <a:ext cx="8903368" cy="2323577"/>
          </a:xfrm>
        </p:spPr>
        <p:txBody>
          <a:bodyPr>
            <a:normAutofit/>
          </a:bodyPr>
          <a:lstStyle/>
          <a:p>
            <a:r>
              <a:rPr lang="en-US" sz="2800" b="1" dirty="0"/>
              <a:t>We answer path queries by traversing the KG: </a:t>
            </a:r>
            <a:r>
              <a:rPr lang="en-US" sz="2800" dirty="0"/>
              <a:t>“</a:t>
            </a:r>
            <a:r>
              <a:rPr lang="en-US" sz="2800" i="1" dirty="0"/>
              <a:t>What proteins are </a:t>
            </a:r>
            <a:r>
              <a:rPr lang="en-US" sz="2800" b="1" i="1" dirty="0">
                <a:solidFill>
                  <a:schemeClr val="accent4">
                    <a:lumMod val="75000"/>
                  </a:schemeClr>
                </a:solidFill>
              </a:rPr>
              <a:t>associated</a:t>
            </a:r>
            <a:r>
              <a:rPr lang="en-US" sz="2800" i="1" dirty="0"/>
              <a:t> with adverse events </a:t>
            </a:r>
            <a:r>
              <a:rPr lang="en-US" sz="2800" b="1" i="1" dirty="0">
                <a:solidFill>
                  <a:srgbClr val="C00000"/>
                </a:solidFill>
              </a:rPr>
              <a:t>caused</a:t>
            </a:r>
            <a:r>
              <a:rPr lang="en-US" sz="2800" i="1" dirty="0"/>
              <a:t> by </a:t>
            </a:r>
            <a:r>
              <a:rPr lang="en-US" sz="2800" b="1" i="1" dirty="0" err="1">
                <a:solidFill>
                  <a:srgbClr val="0070C0"/>
                </a:solidFill>
              </a:rPr>
              <a:t>Fulvestrant</a:t>
            </a:r>
            <a:r>
              <a:rPr lang="en-US" sz="2800" i="1" dirty="0"/>
              <a:t>?</a:t>
            </a:r>
            <a:r>
              <a:rPr lang="en-US" sz="2800" dirty="0"/>
              <a:t>”</a:t>
            </a:r>
          </a:p>
          <a:p>
            <a:r>
              <a:rPr lang="en-US" sz="2800" b="1" dirty="0"/>
              <a:t>Query:</a:t>
            </a:r>
            <a:r>
              <a:rPr lang="en-US" sz="2800" dirty="0"/>
              <a:t> (</a:t>
            </a:r>
            <a:r>
              <a:rPr lang="en-US" sz="2800" b="1" dirty="0" err="1">
                <a:solidFill>
                  <a:srgbClr val="0070C0"/>
                </a:solidFill>
              </a:rPr>
              <a:t>e:Fulvestrant</a:t>
            </a:r>
            <a:r>
              <a:rPr lang="en-US" sz="2800" dirty="0"/>
              <a:t>, (</a:t>
            </a:r>
            <a:r>
              <a:rPr lang="en-US" sz="2800" b="1" dirty="0" err="1">
                <a:solidFill>
                  <a:srgbClr val="C00000"/>
                </a:solidFill>
              </a:rPr>
              <a:t>r:Causes</a:t>
            </a:r>
            <a:r>
              <a:rPr lang="en-US" sz="2800" dirty="0"/>
              <a:t>, </a:t>
            </a:r>
            <a:r>
              <a:rPr lang="en-US" sz="2800" b="1" dirty="0" err="1">
                <a:solidFill>
                  <a:schemeClr val="accent4">
                    <a:lumMod val="75000"/>
                  </a:schemeClr>
                </a:solidFill>
              </a:rPr>
              <a:t>r:Assoc</a:t>
            </a:r>
            <a:r>
              <a:rPr lang="en-US" sz="2800" dirty="0"/>
              <a:t>))</a:t>
            </a:r>
          </a:p>
        </p:txBody>
      </p:sp>
      <p:sp>
        <p:nvSpPr>
          <p:cNvPr id="4" name="Date Placeholder 3">
            <a:extLst>
              <a:ext uri="{FF2B5EF4-FFF2-40B4-BE49-F238E27FC236}">
                <a16:creationId xmlns:a16="http://schemas.microsoft.com/office/drawing/2014/main" id="{5C1A917E-9D55-4D0A-A355-56455F9367E8}"/>
              </a:ext>
            </a:extLst>
          </p:cNvPr>
          <p:cNvSpPr>
            <a:spLocks noGrp="1"/>
          </p:cNvSpPr>
          <p:nvPr>
            <p:ph type="dt" sz="half" idx="10"/>
          </p:nvPr>
        </p:nvSpPr>
        <p:spPr/>
        <p:txBody>
          <a:bodyPr/>
          <a:lstStyle/>
          <a:p>
            <a:fld id="{D58304F4-F919-D945-88F7-51E49840B38C}" type="datetime1">
              <a:rPr lang="en-US" smtClean="0"/>
              <a:t>10/28/24</a:t>
            </a:fld>
            <a:endParaRPr lang="en-US"/>
          </a:p>
        </p:txBody>
      </p:sp>
      <p:sp>
        <p:nvSpPr>
          <p:cNvPr id="5" name="Footer Placeholder 4">
            <a:extLst>
              <a:ext uri="{FF2B5EF4-FFF2-40B4-BE49-F238E27FC236}">
                <a16:creationId xmlns:a16="http://schemas.microsoft.com/office/drawing/2014/main" id="{1DE1C876-4384-4EAC-8931-FAB8E1681E7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B1715576-3481-48D4-8535-966D63FE0CFE}"/>
              </a:ext>
            </a:extLst>
          </p:cNvPr>
          <p:cNvSpPr>
            <a:spLocks noGrp="1"/>
          </p:cNvSpPr>
          <p:nvPr>
            <p:ph type="sldNum" sz="quarter" idx="12"/>
          </p:nvPr>
        </p:nvSpPr>
        <p:spPr/>
        <p:txBody>
          <a:bodyPr/>
          <a:lstStyle/>
          <a:p>
            <a:fld id="{19B12225-5612-419B-A8D5-4B8EEE4C217E}" type="slidenum">
              <a:rPr lang="en-US" smtClean="0"/>
              <a:pPr/>
              <a:t>16</a:t>
            </a:fld>
            <a:endParaRPr lang="en-US"/>
          </a:p>
        </p:txBody>
      </p:sp>
      <p:sp>
        <p:nvSpPr>
          <p:cNvPr id="36" name="TextBox 35">
            <a:extLst>
              <a:ext uri="{FF2B5EF4-FFF2-40B4-BE49-F238E27FC236}">
                <a16:creationId xmlns:a16="http://schemas.microsoft.com/office/drawing/2014/main" id="{8F39E271-3224-4802-ACC0-298E471B57D9}"/>
              </a:ext>
            </a:extLst>
          </p:cNvPr>
          <p:cNvSpPr txBox="1"/>
          <p:nvPr/>
        </p:nvSpPr>
        <p:spPr>
          <a:xfrm>
            <a:off x="6900774" y="4906051"/>
            <a:ext cx="1976760" cy="400110"/>
          </a:xfrm>
          <a:prstGeom prst="rect">
            <a:avLst/>
          </a:prstGeom>
          <a:noFill/>
        </p:spPr>
        <p:txBody>
          <a:bodyPr wrap="none" rtlCol="0">
            <a:spAutoFit/>
          </a:bodyPr>
          <a:lstStyle/>
          <a:p>
            <a:r>
              <a:rPr lang="en-US" sz="2000" b="1">
                <a:solidFill>
                  <a:srgbClr val="FF0000"/>
                </a:solidFill>
              </a:rPr>
              <a:t>Missing Answer!</a:t>
            </a:r>
          </a:p>
        </p:txBody>
      </p:sp>
      <p:sp>
        <p:nvSpPr>
          <p:cNvPr id="37" name="TextBox 36">
            <a:extLst>
              <a:ext uri="{FF2B5EF4-FFF2-40B4-BE49-F238E27FC236}">
                <a16:creationId xmlns:a16="http://schemas.microsoft.com/office/drawing/2014/main" id="{ECC0DE6E-60C9-4F0D-8377-0D8011ED5640}"/>
              </a:ext>
            </a:extLst>
          </p:cNvPr>
          <p:cNvSpPr txBox="1"/>
          <p:nvPr/>
        </p:nvSpPr>
        <p:spPr>
          <a:xfrm>
            <a:off x="5266973" y="5089283"/>
            <a:ext cx="813043" cy="369332"/>
          </a:xfrm>
          <a:prstGeom prst="rect">
            <a:avLst/>
          </a:prstGeom>
          <a:noFill/>
          <a:ln>
            <a:noFill/>
          </a:ln>
        </p:spPr>
        <p:txBody>
          <a:bodyPr wrap="none" rtlCol="0">
            <a:spAutoFit/>
          </a:bodyPr>
          <a:lstStyle/>
          <a:p>
            <a:r>
              <a:rPr lang="en-US">
                <a:solidFill>
                  <a:srgbClr val="70AD47">
                    <a:lumMod val="75000"/>
                  </a:srgbClr>
                </a:solidFill>
                <a:latin typeface="Arial" panose="020B0604020202020204" pitchFamily="34" charset="0"/>
                <a:cs typeface="Arial" panose="020B0604020202020204" pitchFamily="34" charset="0"/>
              </a:rPr>
              <a:t>Assoc</a:t>
            </a:r>
            <a:endParaRPr lang="en-US" baseline="30000">
              <a:solidFill>
                <a:srgbClr val="70AD47">
                  <a:lumMod val="75000"/>
                </a:srgbClr>
              </a:solidFill>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5438754B-6A64-457F-B3F5-FF67571F5828}"/>
              </a:ext>
            </a:extLst>
          </p:cNvPr>
          <p:cNvSpPr txBox="1"/>
          <p:nvPr/>
        </p:nvSpPr>
        <p:spPr>
          <a:xfrm>
            <a:off x="6363238" y="4688369"/>
            <a:ext cx="787395"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BIRC2</a:t>
            </a:r>
          </a:p>
        </p:txBody>
      </p:sp>
      <p:sp>
        <p:nvSpPr>
          <p:cNvPr id="42" name="TextBox 41">
            <a:extLst>
              <a:ext uri="{FF2B5EF4-FFF2-40B4-BE49-F238E27FC236}">
                <a16:creationId xmlns:a16="http://schemas.microsoft.com/office/drawing/2014/main" id="{EEDDCEAC-FD37-493B-BADA-D902E98F874F}"/>
              </a:ext>
            </a:extLst>
          </p:cNvPr>
          <p:cNvSpPr txBox="1"/>
          <p:nvPr/>
        </p:nvSpPr>
        <p:spPr>
          <a:xfrm>
            <a:off x="6418721" y="6058219"/>
            <a:ext cx="663964" cy="284693"/>
          </a:xfrm>
          <a:prstGeom prst="rect">
            <a:avLst/>
          </a:prstGeom>
          <a:noFill/>
        </p:spPr>
        <p:txBody>
          <a:bodyPr wrap="non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PIM1</a:t>
            </a:r>
          </a:p>
        </p:txBody>
      </p:sp>
      <p:cxnSp>
        <p:nvCxnSpPr>
          <p:cNvPr id="43" name="Straight Connector 42">
            <a:extLst>
              <a:ext uri="{FF2B5EF4-FFF2-40B4-BE49-F238E27FC236}">
                <a16:creationId xmlns:a16="http://schemas.microsoft.com/office/drawing/2014/main" id="{8964646F-103D-45A2-BB70-9B8FE302E65C}"/>
              </a:ext>
            </a:extLst>
          </p:cNvPr>
          <p:cNvCxnSpPr>
            <a:cxnSpLocks/>
            <a:endCxn id="47" idx="5"/>
          </p:cNvCxnSpPr>
          <p:nvPr/>
        </p:nvCxnSpPr>
        <p:spPr>
          <a:xfrm flipV="1">
            <a:off x="4892029" y="4550406"/>
            <a:ext cx="1755889" cy="447292"/>
          </a:xfrm>
          <a:prstGeom prst="line">
            <a:avLst/>
          </a:prstGeom>
          <a:noFill/>
          <a:ln w="76200" cap="flat" cmpd="sng" algn="ctr">
            <a:solidFill>
              <a:srgbClr val="70AD47">
                <a:lumMod val="75000"/>
              </a:srgbClr>
            </a:solidFill>
            <a:prstDash val="solid"/>
            <a:miter lim="800000"/>
            <a:tailEnd type="triangle"/>
          </a:ln>
          <a:effectLst/>
        </p:spPr>
      </p:cxnSp>
      <p:cxnSp>
        <p:nvCxnSpPr>
          <p:cNvPr id="44" name="Straight Connector 43">
            <a:extLst>
              <a:ext uri="{FF2B5EF4-FFF2-40B4-BE49-F238E27FC236}">
                <a16:creationId xmlns:a16="http://schemas.microsoft.com/office/drawing/2014/main" id="{E91D8217-855B-4E3F-8CDB-1446C4B16A55}"/>
              </a:ext>
            </a:extLst>
          </p:cNvPr>
          <p:cNvCxnSpPr>
            <a:cxnSpLocks/>
            <a:endCxn id="46" idx="3"/>
          </p:cNvCxnSpPr>
          <p:nvPr/>
        </p:nvCxnSpPr>
        <p:spPr>
          <a:xfrm>
            <a:off x="4892029" y="5825360"/>
            <a:ext cx="1786166" cy="3343"/>
          </a:xfrm>
          <a:prstGeom prst="line">
            <a:avLst/>
          </a:prstGeom>
          <a:noFill/>
          <a:ln w="76200" cap="flat" cmpd="sng" algn="ctr">
            <a:solidFill>
              <a:srgbClr val="70AD47">
                <a:lumMod val="75000"/>
              </a:srgbClr>
            </a:solidFill>
            <a:prstDash val="solid"/>
            <a:miter lim="800000"/>
            <a:tailEnd type="triangle"/>
          </a:ln>
          <a:effectLst/>
        </p:spPr>
      </p:cxnSp>
      <p:sp>
        <p:nvSpPr>
          <p:cNvPr id="45" name="Oval 44">
            <a:extLst>
              <a:ext uri="{FF2B5EF4-FFF2-40B4-BE49-F238E27FC236}">
                <a16:creationId xmlns:a16="http://schemas.microsoft.com/office/drawing/2014/main" id="{9672E523-73D0-4838-90A0-4AC844EDFF87}"/>
              </a:ext>
            </a:extLst>
          </p:cNvPr>
          <p:cNvSpPr/>
          <p:nvPr/>
        </p:nvSpPr>
        <p:spPr>
          <a:xfrm rot="5400000">
            <a:off x="6619041" y="5002733"/>
            <a:ext cx="216816" cy="222710"/>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6" name="Oval 45">
            <a:extLst>
              <a:ext uri="{FF2B5EF4-FFF2-40B4-BE49-F238E27FC236}">
                <a16:creationId xmlns:a16="http://schemas.microsoft.com/office/drawing/2014/main" id="{F4E511B4-D0B7-4257-9B81-49A45D6DBE32}"/>
              </a:ext>
            </a:extLst>
          </p:cNvPr>
          <p:cNvSpPr/>
          <p:nvPr/>
        </p:nvSpPr>
        <p:spPr>
          <a:xfrm rot="5400000">
            <a:off x="6648527" y="5794004"/>
            <a:ext cx="216816" cy="222710"/>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7" name="Oval 46">
            <a:extLst>
              <a:ext uri="{FF2B5EF4-FFF2-40B4-BE49-F238E27FC236}">
                <a16:creationId xmlns:a16="http://schemas.microsoft.com/office/drawing/2014/main" id="{C39350E1-5F21-474D-B786-8B265BD6F7A4}"/>
              </a:ext>
            </a:extLst>
          </p:cNvPr>
          <p:cNvSpPr/>
          <p:nvPr/>
        </p:nvSpPr>
        <p:spPr>
          <a:xfrm rot="5400000">
            <a:off x="6618250" y="4362395"/>
            <a:ext cx="216816" cy="222710"/>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8" name="TextBox 47">
            <a:extLst>
              <a:ext uri="{FF2B5EF4-FFF2-40B4-BE49-F238E27FC236}">
                <a16:creationId xmlns:a16="http://schemas.microsoft.com/office/drawing/2014/main" id="{F474E8BD-AF91-4D7B-A72C-5FF9707A5182}"/>
              </a:ext>
            </a:extLst>
          </p:cNvPr>
          <p:cNvSpPr txBox="1"/>
          <p:nvPr/>
        </p:nvSpPr>
        <p:spPr>
          <a:xfrm>
            <a:off x="6418721" y="4037954"/>
            <a:ext cx="854721"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CASP8</a:t>
            </a:r>
          </a:p>
        </p:txBody>
      </p:sp>
      <p:cxnSp>
        <p:nvCxnSpPr>
          <p:cNvPr id="49" name="Straight Connector 48">
            <a:extLst>
              <a:ext uri="{FF2B5EF4-FFF2-40B4-BE49-F238E27FC236}">
                <a16:creationId xmlns:a16="http://schemas.microsoft.com/office/drawing/2014/main" id="{81117865-9EFC-4049-B2CC-623053F3EE82}"/>
              </a:ext>
            </a:extLst>
          </p:cNvPr>
          <p:cNvCxnSpPr>
            <a:cxnSpLocks/>
            <a:endCxn id="47" idx="4"/>
          </p:cNvCxnSpPr>
          <p:nvPr/>
        </p:nvCxnSpPr>
        <p:spPr>
          <a:xfrm>
            <a:off x="4892029" y="4465680"/>
            <a:ext cx="1723274" cy="8070"/>
          </a:xfrm>
          <a:prstGeom prst="line">
            <a:avLst/>
          </a:prstGeom>
          <a:noFill/>
          <a:ln w="76200" cap="flat" cmpd="sng" algn="ctr">
            <a:solidFill>
              <a:srgbClr val="70AD47">
                <a:lumMod val="75000"/>
              </a:srgbClr>
            </a:solidFill>
            <a:prstDash val="solid"/>
            <a:miter lim="800000"/>
            <a:tailEnd type="triangle"/>
          </a:ln>
          <a:effectLst/>
        </p:spPr>
      </p:cxnSp>
      <p:sp>
        <p:nvSpPr>
          <p:cNvPr id="50" name="Rectangle 49">
            <a:extLst>
              <a:ext uri="{FF2B5EF4-FFF2-40B4-BE49-F238E27FC236}">
                <a16:creationId xmlns:a16="http://schemas.microsoft.com/office/drawing/2014/main" id="{8E54B6A7-CD3F-4586-9ADA-91FC432775A0}"/>
              </a:ext>
            </a:extLst>
          </p:cNvPr>
          <p:cNvSpPr/>
          <p:nvPr/>
        </p:nvSpPr>
        <p:spPr>
          <a:xfrm>
            <a:off x="6231883" y="4037954"/>
            <a:ext cx="1058397" cy="2627251"/>
          </a:xfrm>
          <a:prstGeom prst="rect">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A1A0B74F-F6D9-42DA-98C9-B3958DD90560}"/>
              </a:ext>
            </a:extLst>
          </p:cNvPr>
          <p:cNvSpPr txBox="1"/>
          <p:nvPr/>
        </p:nvSpPr>
        <p:spPr>
          <a:xfrm>
            <a:off x="6231883" y="6380512"/>
            <a:ext cx="1107996" cy="284693"/>
          </a:xfrm>
          <a:prstGeom prst="rect">
            <a:avLst/>
          </a:prstGeom>
          <a:noFill/>
        </p:spPr>
        <p:txBody>
          <a:bodyPr wrap="none" rtlCol="0">
            <a:spAutoFit/>
          </a:bodyPr>
          <a:lstStyle/>
          <a:p>
            <a:pPr>
              <a:lnSpc>
                <a:spcPts val="1500"/>
              </a:lnSpc>
            </a:pPr>
            <a:r>
              <a:rPr lang="en-US" sz="1600" b="1">
                <a:solidFill>
                  <a:srgbClr val="69924E"/>
                </a:solidFill>
                <a:latin typeface="Arial" panose="020B0604020202020204" pitchFamily="34" charset="0"/>
                <a:cs typeface="Arial" panose="020B0604020202020204" pitchFamily="34" charset="0"/>
              </a:rPr>
              <a:t>Answers!</a:t>
            </a:r>
          </a:p>
        </p:txBody>
      </p:sp>
      <p:cxnSp>
        <p:nvCxnSpPr>
          <p:cNvPr id="52" name="Straight Connector 51">
            <a:extLst>
              <a:ext uri="{FF2B5EF4-FFF2-40B4-BE49-F238E27FC236}">
                <a16:creationId xmlns:a16="http://schemas.microsoft.com/office/drawing/2014/main" id="{1F929079-AD80-4E8B-B007-BB4B18CA48A3}"/>
              </a:ext>
            </a:extLst>
          </p:cNvPr>
          <p:cNvCxnSpPr>
            <a:cxnSpLocks/>
            <a:endCxn id="45" idx="4"/>
          </p:cNvCxnSpPr>
          <p:nvPr/>
        </p:nvCxnSpPr>
        <p:spPr>
          <a:xfrm>
            <a:off x="4892029" y="4997698"/>
            <a:ext cx="1724065" cy="116390"/>
          </a:xfrm>
          <a:prstGeom prst="line">
            <a:avLst/>
          </a:prstGeom>
          <a:noFill/>
          <a:ln w="76200" cap="flat" cmpd="sng" algn="ctr">
            <a:solidFill>
              <a:srgbClr val="70AD47">
                <a:lumMod val="75000"/>
              </a:srgbClr>
            </a:solidFill>
            <a:prstDash val="solid"/>
            <a:miter lim="800000"/>
            <a:tailEnd type="triangle"/>
          </a:ln>
          <a:effectLst/>
        </p:spPr>
      </p:cxnSp>
      <p:cxnSp>
        <p:nvCxnSpPr>
          <p:cNvPr id="53" name="Straight Connector 52">
            <a:extLst>
              <a:ext uri="{FF2B5EF4-FFF2-40B4-BE49-F238E27FC236}">
                <a16:creationId xmlns:a16="http://schemas.microsoft.com/office/drawing/2014/main" id="{1D2F310A-A249-487B-B41C-59A278A4D70C}"/>
              </a:ext>
            </a:extLst>
          </p:cNvPr>
          <p:cNvCxnSpPr>
            <a:cxnSpLocks/>
            <a:stCxn id="55" idx="0"/>
            <a:endCxn id="66" idx="3"/>
          </p:cNvCxnSpPr>
          <p:nvPr/>
        </p:nvCxnSpPr>
        <p:spPr>
          <a:xfrm flipV="1">
            <a:off x="3714899" y="3833492"/>
            <a:ext cx="974692" cy="1147657"/>
          </a:xfrm>
          <a:prstGeom prst="line">
            <a:avLst/>
          </a:prstGeom>
          <a:noFill/>
          <a:ln w="76200" cap="flat" cmpd="sng" algn="ctr">
            <a:solidFill>
              <a:srgbClr val="C00000"/>
            </a:solidFill>
            <a:prstDash val="solid"/>
            <a:miter lim="800000"/>
            <a:tailEnd type="triangle"/>
          </a:ln>
          <a:effectLst/>
        </p:spPr>
      </p:cxnSp>
      <p:sp>
        <p:nvSpPr>
          <p:cNvPr id="54" name="TextBox 53">
            <a:extLst>
              <a:ext uri="{FF2B5EF4-FFF2-40B4-BE49-F238E27FC236}">
                <a16:creationId xmlns:a16="http://schemas.microsoft.com/office/drawing/2014/main" id="{6770DC33-A1BE-4695-888B-69F26583988A}"/>
              </a:ext>
            </a:extLst>
          </p:cNvPr>
          <p:cNvSpPr txBox="1"/>
          <p:nvPr/>
        </p:nvSpPr>
        <p:spPr>
          <a:xfrm>
            <a:off x="2331105" y="4864759"/>
            <a:ext cx="1209960" cy="284693"/>
          </a:xfrm>
          <a:prstGeom prst="rect">
            <a:avLst/>
          </a:prstGeom>
          <a:noFill/>
        </p:spPr>
        <p:txBody>
          <a:bodyPr wrap="square" rtlCol="0">
            <a:spAutoFit/>
          </a:bodyPr>
          <a:lstStyle/>
          <a:p>
            <a:pPr>
              <a:lnSpc>
                <a:spcPts val="1500"/>
              </a:lnSpc>
            </a:pPr>
            <a:r>
              <a:rPr lang="en-US" sz="1600" err="1">
                <a:solidFill>
                  <a:prstClr val="black"/>
                </a:solidFill>
                <a:latin typeface="Arial" panose="020B0604020202020204" pitchFamily="34" charset="0"/>
                <a:cs typeface="Arial" panose="020B0604020202020204" pitchFamily="34" charset="0"/>
              </a:rPr>
              <a:t>Fulvestrant</a:t>
            </a:r>
            <a:endParaRPr lang="en-US" sz="1600">
              <a:solidFill>
                <a:prstClr val="black"/>
              </a:solidFill>
              <a:latin typeface="Arial" panose="020B0604020202020204" pitchFamily="34" charset="0"/>
              <a:cs typeface="Arial" panose="020B0604020202020204" pitchFamily="34" charset="0"/>
            </a:endParaRPr>
          </a:p>
        </p:txBody>
      </p:sp>
      <p:sp>
        <p:nvSpPr>
          <p:cNvPr id="55" name="Oval 54">
            <a:extLst>
              <a:ext uri="{FF2B5EF4-FFF2-40B4-BE49-F238E27FC236}">
                <a16:creationId xmlns:a16="http://schemas.microsoft.com/office/drawing/2014/main" id="{6087A798-57BB-4FDE-A667-1773C9976DF9}"/>
              </a:ext>
            </a:extLst>
          </p:cNvPr>
          <p:cNvSpPr/>
          <p:nvPr/>
        </p:nvSpPr>
        <p:spPr>
          <a:xfrm rot="5400000">
            <a:off x="3495136" y="4869794"/>
            <a:ext cx="216816" cy="222710"/>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6" name="TextBox 55">
            <a:extLst>
              <a:ext uri="{FF2B5EF4-FFF2-40B4-BE49-F238E27FC236}">
                <a16:creationId xmlns:a16="http://schemas.microsoft.com/office/drawing/2014/main" id="{9BDC57CE-AF70-4740-9CC7-96FE52CD24F6}"/>
              </a:ext>
            </a:extLst>
          </p:cNvPr>
          <p:cNvSpPr txBox="1"/>
          <p:nvPr/>
        </p:nvSpPr>
        <p:spPr>
          <a:xfrm>
            <a:off x="2947526" y="4329932"/>
            <a:ext cx="966931" cy="369332"/>
          </a:xfrm>
          <a:prstGeom prst="rect">
            <a:avLst/>
          </a:prstGeom>
          <a:noFill/>
        </p:spPr>
        <p:txBody>
          <a:bodyPr wrap="none" rtlCol="0">
            <a:spAutoFit/>
          </a:bodyPr>
          <a:lstStyle/>
          <a:p>
            <a:r>
              <a:rPr lang="en-US">
                <a:solidFill>
                  <a:srgbClr val="C00000"/>
                </a:solidFill>
                <a:latin typeface="Arial" panose="020B0604020202020204" pitchFamily="34" charset="0"/>
                <a:cs typeface="Arial" panose="020B0604020202020204" pitchFamily="34" charset="0"/>
              </a:rPr>
              <a:t>Causes</a:t>
            </a:r>
          </a:p>
        </p:txBody>
      </p:sp>
      <p:sp>
        <p:nvSpPr>
          <p:cNvPr id="57" name="TextBox 56">
            <a:extLst>
              <a:ext uri="{FF2B5EF4-FFF2-40B4-BE49-F238E27FC236}">
                <a16:creationId xmlns:a16="http://schemas.microsoft.com/office/drawing/2014/main" id="{2C7EAF12-0EBB-4495-B10F-0F65A9F9CB07}"/>
              </a:ext>
            </a:extLst>
          </p:cNvPr>
          <p:cNvSpPr txBox="1"/>
          <p:nvPr/>
        </p:nvSpPr>
        <p:spPr>
          <a:xfrm>
            <a:off x="4618434" y="4045255"/>
            <a:ext cx="1515158"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Brain Bleeding</a:t>
            </a:r>
          </a:p>
        </p:txBody>
      </p:sp>
      <p:sp>
        <p:nvSpPr>
          <p:cNvPr id="58" name="TextBox 57">
            <a:extLst>
              <a:ext uri="{FF2B5EF4-FFF2-40B4-BE49-F238E27FC236}">
                <a16:creationId xmlns:a16="http://schemas.microsoft.com/office/drawing/2014/main" id="{12B0D0BD-0F7C-4999-8F0A-3532D3E639C7}"/>
              </a:ext>
            </a:extLst>
          </p:cNvPr>
          <p:cNvSpPr txBox="1"/>
          <p:nvPr/>
        </p:nvSpPr>
        <p:spPr>
          <a:xfrm>
            <a:off x="4302419" y="5923572"/>
            <a:ext cx="960519"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Kidney </a:t>
            </a:r>
          </a:p>
          <a:p>
            <a:pPr algn="ctr"/>
            <a:r>
              <a:rPr lang="en-US" sz="1600">
                <a:solidFill>
                  <a:prstClr val="black"/>
                </a:solidFill>
                <a:latin typeface="Arial" panose="020B0604020202020204" pitchFamily="34" charset="0"/>
                <a:cs typeface="Arial" panose="020B0604020202020204" pitchFamily="34" charset="0"/>
              </a:rPr>
              <a:t>Infection</a:t>
            </a:r>
          </a:p>
        </p:txBody>
      </p:sp>
      <p:cxnSp>
        <p:nvCxnSpPr>
          <p:cNvPr id="59" name="Straight Connector 58">
            <a:extLst>
              <a:ext uri="{FF2B5EF4-FFF2-40B4-BE49-F238E27FC236}">
                <a16:creationId xmlns:a16="http://schemas.microsoft.com/office/drawing/2014/main" id="{E39AD979-5E63-44D3-B679-9576AE58B1ED}"/>
              </a:ext>
            </a:extLst>
          </p:cNvPr>
          <p:cNvCxnSpPr>
            <a:cxnSpLocks/>
            <a:stCxn id="55" idx="0"/>
            <a:endCxn id="64" idx="4"/>
          </p:cNvCxnSpPr>
          <p:nvPr/>
        </p:nvCxnSpPr>
        <p:spPr>
          <a:xfrm flipV="1">
            <a:off x="3714899" y="4465680"/>
            <a:ext cx="954420" cy="515469"/>
          </a:xfrm>
          <a:prstGeom prst="line">
            <a:avLst/>
          </a:prstGeom>
          <a:noFill/>
          <a:ln w="76200" cap="flat" cmpd="sng" algn="ctr">
            <a:solidFill>
              <a:srgbClr val="C00000"/>
            </a:solidFill>
            <a:prstDash val="solid"/>
            <a:miter lim="800000"/>
            <a:tailEnd type="triangle"/>
          </a:ln>
          <a:effectLst/>
        </p:spPr>
      </p:cxnSp>
      <p:cxnSp>
        <p:nvCxnSpPr>
          <p:cNvPr id="61" name="Straight Connector 60">
            <a:extLst>
              <a:ext uri="{FF2B5EF4-FFF2-40B4-BE49-F238E27FC236}">
                <a16:creationId xmlns:a16="http://schemas.microsoft.com/office/drawing/2014/main" id="{31E607BD-C7FC-41E1-9116-69DC29109830}"/>
              </a:ext>
            </a:extLst>
          </p:cNvPr>
          <p:cNvCxnSpPr>
            <a:cxnSpLocks/>
            <a:stCxn id="55" idx="0"/>
            <a:endCxn id="62" idx="3"/>
          </p:cNvCxnSpPr>
          <p:nvPr/>
        </p:nvCxnSpPr>
        <p:spPr>
          <a:xfrm>
            <a:off x="3714899" y="4981149"/>
            <a:ext cx="987035" cy="767555"/>
          </a:xfrm>
          <a:prstGeom prst="line">
            <a:avLst/>
          </a:prstGeom>
          <a:noFill/>
          <a:ln w="76200" cap="flat" cmpd="sng" algn="ctr">
            <a:solidFill>
              <a:srgbClr val="C00000"/>
            </a:solidFill>
            <a:prstDash val="solid"/>
            <a:miter lim="800000"/>
            <a:tailEnd type="triangle"/>
          </a:ln>
          <a:effectLst/>
        </p:spPr>
      </p:cxnSp>
      <p:sp>
        <p:nvSpPr>
          <p:cNvPr id="62" name="Oval 61">
            <a:extLst>
              <a:ext uri="{FF2B5EF4-FFF2-40B4-BE49-F238E27FC236}">
                <a16:creationId xmlns:a16="http://schemas.microsoft.com/office/drawing/2014/main" id="{4B4CF371-137F-426B-AD41-271CB5F6A450}"/>
              </a:ext>
            </a:extLst>
          </p:cNvPr>
          <p:cNvSpPr/>
          <p:nvPr/>
        </p:nvSpPr>
        <p:spPr>
          <a:xfrm rot="5400000">
            <a:off x="4672266" y="5714005"/>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3" name="Oval 62">
            <a:extLst>
              <a:ext uri="{FF2B5EF4-FFF2-40B4-BE49-F238E27FC236}">
                <a16:creationId xmlns:a16="http://schemas.microsoft.com/office/drawing/2014/main" id="{E9603364-27B8-411E-AD56-6849D590731D}"/>
              </a:ext>
            </a:extLst>
          </p:cNvPr>
          <p:cNvSpPr/>
          <p:nvPr/>
        </p:nvSpPr>
        <p:spPr>
          <a:xfrm rot="5400000">
            <a:off x="4672266" y="4886343"/>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4" name="Oval 63">
            <a:extLst>
              <a:ext uri="{FF2B5EF4-FFF2-40B4-BE49-F238E27FC236}">
                <a16:creationId xmlns:a16="http://schemas.microsoft.com/office/drawing/2014/main" id="{23CD8122-B937-448B-BCF1-093719DD8D84}"/>
              </a:ext>
            </a:extLst>
          </p:cNvPr>
          <p:cNvSpPr/>
          <p:nvPr/>
        </p:nvSpPr>
        <p:spPr>
          <a:xfrm rot="5400000">
            <a:off x="4672266" y="4354325"/>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5" name="TextBox 64">
            <a:extLst>
              <a:ext uri="{FF2B5EF4-FFF2-40B4-BE49-F238E27FC236}">
                <a16:creationId xmlns:a16="http://schemas.microsoft.com/office/drawing/2014/main" id="{C95EE3B9-5CAB-479D-B026-9BA1FE46CF83}"/>
              </a:ext>
            </a:extLst>
          </p:cNvPr>
          <p:cNvSpPr txBox="1"/>
          <p:nvPr/>
        </p:nvSpPr>
        <p:spPr>
          <a:xfrm>
            <a:off x="4287270" y="5092556"/>
            <a:ext cx="962123" cy="477054"/>
          </a:xfrm>
          <a:prstGeom prst="rect">
            <a:avLst/>
          </a:prstGeom>
          <a:noFill/>
        </p:spPr>
        <p:txBody>
          <a:bodyPr wrap="none" rtlCol="0">
            <a:spAutoFit/>
          </a:bodyPr>
          <a:lstStyle/>
          <a:p>
            <a:pPr algn="ctr">
              <a:lnSpc>
                <a:spcPts val="1500"/>
              </a:lnSpc>
            </a:pPr>
            <a:r>
              <a:rPr lang="en-US" sz="1600">
                <a:solidFill>
                  <a:prstClr val="black"/>
                </a:solidFill>
                <a:latin typeface="Arial" panose="020B0604020202020204" pitchFamily="34" charset="0"/>
                <a:cs typeface="Arial" panose="020B0604020202020204" pitchFamily="34" charset="0"/>
              </a:rPr>
              <a:t>Short of </a:t>
            </a:r>
          </a:p>
          <a:p>
            <a:pPr algn="ctr">
              <a:lnSpc>
                <a:spcPts val="1500"/>
              </a:lnSpc>
            </a:pPr>
            <a:r>
              <a:rPr lang="en-US" sz="1600">
                <a:solidFill>
                  <a:prstClr val="black"/>
                </a:solidFill>
                <a:latin typeface="Arial" panose="020B0604020202020204" pitchFamily="34" charset="0"/>
                <a:cs typeface="Arial" panose="020B0604020202020204" pitchFamily="34" charset="0"/>
              </a:rPr>
              <a:t>Breath</a:t>
            </a:r>
          </a:p>
        </p:txBody>
      </p:sp>
      <p:sp>
        <p:nvSpPr>
          <p:cNvPr id="66" name="Oval 65">
            <a:extLst>
              <a:ext uri="{FF2B5EF4-FFF2-40B4-BE49-F238E27FC236}">
                <a16:creationId xmlns:a16="http://schemas.microsoft.com/office/drawing/2014/main" id="{788B2627-9732-4740-942C-0014EB903D08}"/>
              </a:ext>
            </a:extLst>
          </p:cNvPr>
          <p:cNvSpPr/>
          <p:nvPr/>
        </p:nvSpPr>
        <p:spPr>
          <a:xfrm rot="5400000">
            <a:off x="4659923" y="3798793"/>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7" name="TextBox 66">
            <a:extLst>
              <a:ext uri="{FF2B5EF4-FFF2-40B4-BE49-F238E27FC236}">
                <a16:creationId xmlns:a16="http://schemas.microsoft.com/office/drawing/2014/main" id="{8773BAD0-39B9-42E6-8260-82778C9D1987}"/>
              </a:ext>
            </a:extLst>
          </p:cNvPr>
          <p:cNvSpPr txBox="1"/>
          <p:nvPr/>
        </p:nvSpPr>
        <p:spPr>
          <a:xfrm>
            <a:off x="4943468" y="3778464"/>
            <a:ext cx="1117614"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Headache</a:t>
            </a:r>
          </a:p>
        </p:txBody>
      </p:sp>
    </p:spTree>
    <p:extLst>
      <p:ext uri="{BB962C8B-B14F-4D97-AF65-F5344CB8AC3E}">
        <p14:creationId xmlns:p14="http://schemas.microsoft.com/office/powerpoint/2010/main" val="31531633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5C15C-6DF4-4E77-8676-C15E96E9D2D5}"/>
              </a:ext>
            </a:extLst>
          </p:cNvPr>
          <p:cNvSpPr>
            <a:spLocks noGrp="1"/>
          </p:cNvSpPr>
          <p:nvPr>
            <p:ph type="title"/>
          </p:nvPr>
        </p:nvSpPr>
        <p:spPr/>
        <p:txBody>
          <a:bodyPr/>
          <a:lstStyle/>
          <a:p>
            <a:r>
              <a:rPr lang="en-US"/>
              <a:t>Can KG Completion Help?</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FBFD09E-1D01-4C43-9889-DADD5BAE873E}"/>
                  </a:ext>
                </a:extLst>
              </p:cNvPr>
              <p:cNvSpPr>
                <a:spLocks noGrp="1"/>
              </p:cNvSpPr>
              <p:nvPr>
                <p:ph idx="1"/>
              </p:nvPr>
            </p:nvSpPr>
            <p:spPr>
              <a:xfrm>
                <a:off x="457200" y="1295399"/>
                <a:ext cx="8374380" cy="5562601"/>
              </a:xfrm>
            </p:spPr>
            <p:txBody>
              <a:bodyPr>
                <a:normAutofit/>
              </a:bodyPr>
              <a:lstStyle/>
              <a:p>
                <a:pPr marL="118872" indent="0">
                  <a:buNone/>
                </a:pPr>
                <a:r>
                  <a:rPr lang="en-US" b="1"/>
                  <a:t>Can we first do KG completion and then traverse the completed (probabilistic) KG?</a:t>
                </a:r>
              </a:p>
              <a:p>
                <a:pPr lvl="8"/>
                <a:endParaRPr lang="en-US" b="1">
                  <a:solidFill>
                    <a:srgbClr val="C00000"/>
                  </a:solidFill>
                </a:endParaRPr>
              </a:p>
              <a:p>
                <a:r>
                  <a:rPr lang="en-US" b="1">
                    <a:solidFill>
                      <a:srgbClr val="C00000"/>
                    </a:solidFill>
                  </a:rPr>
                  <a:t>No!</a:t>
                </a:r>
                <a:r>
                  <a:rPr lang="en-US">
                    <a:solidFill>
                      <a:srgbClr val="C00000"/>
                    </a:solidFill>
                  </a:rPr>
                  <a:t> </a:t>
                </a:r>
                <a:r>
                  <a:rPr lang="en-US"/>
                  <a:t>The “completed” KG is a </a:t>
                </a:r>
                <a:r>
                  <a:rPr lang="en-US" b="1">
                    <a:solidFill>
                      <a:srgbClr val="FF0000"/>
                    </a:solidFill>
                  </a:rPr>
                  <a:t>dense graph</a:t>
                </a:r>
                <a:r>
                  <a:rPr lang="en-US"/>
                  <a:t>!</a:t>
                </a:r>
              </a:p>
              <a:p>
                <a:pPr lvl="1"/>
                <a:r>
                  <a:rPr lang="en-US"/>
                  <a:t>Most </a:t>
                </a:r>
                <a14:m>
                  <m:oMath xmlns:m="http://schemas.openxmlformats.org/officeDocument/2006/math">
                    <m:r>
                      <a:rPr lang="en-US" i="1" dirty="0" smtClean="0">
                        <a:latin typeface="Cambria Math" panose="02040503050406030204" pitchFamily="18" charset="0"/>
                      </a:rPr>
                      <m:t>(</m:t>
                    </m:r>
                    <m:r>
                      <a:rPr lang="en-US" i="1" dirty="0" err="1">
                        <a:latin typeface="Cambria Math" panose="02040503050406030204" pitchFamily="18" charset="0"/>
                      </a:rPr>
                      <m:t>h</m:t>
                    </m:r>
                    <m:r>
                      <a:rPr lang="en-US" i="1" dirty="0" err="1">
                        <a:latin typeface="Cambria Math" panose="02040503050406030204" pitchFamily="18" charset="0"/>
                      </a:rPr>
                      <m:t>,</m:t>
                    </m:r>
                    <m:r>
                      <a:rPr lang="en-US" i="1" dirty="0" err="1">
                        <a:latin typeface="Cambria Math" panose="02040503050406030204" pitchFamily="18" charset="0"/>
                      </a:rPr>
                      <m:t>𝑟</m:t>
                    </m:r>
                    <m:r>
                      <a:rPr lang="en-US" i="1" dirty="0" err="1">
                        <a:latin typeface="Cambria Math" panose="02040503050406030204" pitchFamily="18" charset="0"/>
                      </a:rPr>
                      <m:t>,</m:t>
                    </m:r>
                    <m:r>
                      <a:rPr lang="en-US" i="1" dirty="0" err="1">
                        <a:latin typeface="Cambria Math" panose="02040503050406030204" pitchFamily="18" charset="0"/>
                      </a:rPr>
                      <m:t>𝑡</m:t>
                    </m:r>
                    <m:r>
                      <a:rPr lang="en-US" i="1" dirty="0">
                        <a:latin typeface="Cambria Math" panose="02040503050406030204" pitchFamily="18" charset="0"/>
                      </a:rPr>
                      <m:t>)</m:t>
                    </m:r>
                  </m:oMath>
                </a14:m>
                <a:r>
                  <a:rPr lang="en-US"/>
                  <a:t> triples (edge on KG) will have some non-zero probability.</a:t>
                </a:r>
              </a:p>
              <a:p>
                <a:pPr lvl="8"/>
                <a:endParaRPr lang="en-US"/>
              </a:p>
              <a:p>
                <a:r>
                  <a:rPr lang="en-US">
                    <a:solidFill>
                      <a:srgbClr val="0000FF"/>
                    </a:solidFill>
                  </a:rPr>
                  <a:t>Time complexity of traversing a </a:t>
                </a:r>
                <a:br>
                  <a:rPr lang="en-US">
                    <a:solidFill>
                      <a:srgbClr val="0000FF"/>
                    </a:solidFill>
                  </a:rPr>
                </a:br>
                <a:r>
                  <a:rPr lang="en-US">
                    <a:solidFill>
                      <a:srgbClr val="0000FF"/>
                    </a:solidFill>
                  </a:rPr>
                  <a:t>dense KG </a:t>
                </a:r>
                <a:r>
                  <a:rPr lang="en-US"/>
                  <a:t>is exponential as a </a:t>
                </a:r>
                <a:br>
                  <a:rPr lang="en-US"/>
                </a:br>
                <a:r>
                  <a:rPr lang="en-US"/>
                  <a:t>function of the path </a:t>
                </a:r>
                <a:br>
                  <a:rPr lang="en-US"/>
                </a:br>
                <a:r>
                  <a:rPr lang="en-US"/>
                  <a:t>length </a:t>
                </a:r>
                <a14:m>
                  <m:oMath xmlns:m="http://schemas.openxmlformats.org/officeDocument/2006/math">
                    <m:r>
                      <a:rPr lang="en-US" i="1" dirty="0" smtClean="0">
                        <a:latin typeface="Cambria Math" panose="02040503050406030204" pitchFamily="18" charset="0"/>
                      </a:rPr>
                      <m:t>𝐿</m:t>
                    </m:r>
                  </m:oMath>
                </a14:m>
                <a:r>
                  <a:rPr lang="en-US"/>
                  <a:t>: </a:t>
                </a:r>
                <a14:m>
                  <m:oMath xmlns:m="http://schemas.openxmlformats.org/officeDocument/2006/math">
                    <m:r>
                      <a:rPr lang="en-US" b="0" i="1" smtClean="0">
                        <a:latin typeface="Cambria Math" panose="02040503050406030204" pitchFamily="18" charset="0"/>
                      </a:rPr>
                      <m:t>𝑂</m:t>
                    </m:r>
                    <m:r>
                      <a:rPr lang="en-US" b="0" i="0"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𝑚𝑎𝑥</m:t>
                        </m:r>
                      </m:sub>
                      <m:sup>
                        <m:r>
                          <a:rPr lang="en-US" b="0" i="1" smtClean="0">
                            <a:latin typeface="Cambria Math" panose="02040503050406030204" pitchFamily="18" charset="0"/>
                          </a:rPr>
                          <m:t>𝐿</m:t>
                        </m:r>
                      </m:sup>
                    </m:sSubSup>
                    <m:r>
                      <a:rPr lang="en-US" b="0" i="1" smtClean="0">
                        <a:latin typeface="Cambria Math" panose="02040503050406030204" pitchFamily="18" charset="0"/>
                      </a:rPr>
                      <m:t>)</m:t>
                    </m:r>
                  </m:oMath>
                </a14:m>
                <a:r>
                  <a:rPr lang="en-US"/>
                  <a:t> </a:t>
                </a:r>
              </a:p>
              <a:p>
                <a:endParaRPr lang="en-US"/>
              </a:p>
            </p:txBody>
          </p:sp>
        </mc:Choice>
        <mc:Fallback xmlns="">
          <p:sp>
            <p:nvSpPr>
              <p:cNvPr id="3" name="Content Placeholder 2">
                <a:extLst>
                  <a:ext uri="{FF2B5EF4-FFF2-40B4-BE49-F238E27FC236}">
                    <a16:creationId xmlns:a16="http://schemas.microsoft.com/office/drawing/2014/main" id="{4FBFD09E-1D01-4C43-9889-DADD5BAE873E}"/>
                  </a:ext>
                </a:extLst>
              </p:cNvPr>
              <p:cNvSpPr>
                <a:spLocks noGrp="1" noRot="1" noChangeAspect="1" noMove="1" noResize="1" noEditPoints="1" noAdjustHandles="1" noChangeArrowheads="1" noChangeShapeType="1" noTextEdit="1"/>
              </p:cNvSpPr>
              <p:nvPr>
                <p:ph idx="1"/>
              </p:nvPr>
            </p:nvSpPr>
            <p:spPr>
              <a:xfrm>
                <a:off x="457200" y="1295399"/>
                <a:ext cx="8374380" cy="5562601"/>
              </a:xfrm>
              <a:blipFill>
                <a:blip r:embed="rId2"/>
                <a:stretch>
                  <a:fillRect l="-873" t="-54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238B03B-18C3-47C6-A0BC-B411933F39C7}"/>
              </a:ext>
            </a:extLst>
          </p:cNvPr>
          <p:cNvSpPr>
            <a:spLocks noGrp="1"/>
          </p:cNvSpPr>
          <p:nvPr>
            <p:ph type="dt" sz="half" idx="10"/>
          </p:nvPr>
        </p:nvSpPr>
        <p:spPr/>
        <p:txBody>
          <a:bodyPr/>
          <a:lstStyle/>
          <a:p>
            <a:fld id="{76D2ECFE-549D-2842-9601-4C174BB6A3EF}" type="datetime1">
              <a:rPr lang="en-US" smtClean="0"/>
              <a:t>10/28/24</a:t>
            </a:fld>
            <a:endParaRPr lang="en-US"/>
          </a:p>
        </p:txBody>
      </p:sp>
      <p:sp>
        <p:nvSpPr>
          <p:cNvPr id="5" name="Footer Placeholder 4">
            <a:extLst>
              <a:ext uri="{FF2B5EF4-FFF2-40B4-BE49-F238E27FC236}">
                <a16:creationId xmlns:a16="http://schemas.microsoft.com/office/drawing/2014/main" id="{16F1CB2C-A88E-45F9-B2AF-6DE41677459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89E249E9-124F-4D59-A30A-C0A70A37B6F5}"/>
              </a:ext>
            </a:extLst>
          </p:cNvPr>
          <p:cNvSpPr>
            <a:spLocks noGrp="1"/>
          </p:cNvSpPr>
          <p:nvPr>
            <p:ph type="sldNum" sz="quarter" idx="12"/>
          </p:nvPr>
        </p:nvSpPr>
        <p:spPr/>
        <p:txBody>
          <a:bodyPr/>
          <a:lstStyle/>
          <a:p>
            <a:fld id="{19B12225-5612-419B-A8D5-4B8EEE4C217E}" type="slidenum">
              <a:rPr lang="en-US" smtClean="0"/>
              <a:pPr/>
              <a:t>17</a:t>
            </a:fld>
            <a:endParaRPr lang="en-US"/>
          </a:p>
        </p:txBody>
      </p:sp>
      <p:grpSp>
        <p:nvGrpSpPr>
          <p:cNvPr id="68" name="Group 67">
            <a:extLst>
              <a:ext uri="{FF2B5EF4-FFF2-40B4-BE49-F238E27FC236}">
                <a16:creationId xmlns:a16="http://schemas.microsoft.com/office/drawing/2014/main" id="{BF834078-8E74-4C56-A896-24972BE9FB36}"/>
              </a:ext>
            </a:extLst>
          </p:cNvPr>
          <p:cNvGrpSpPr/>
          <p:nvPr/>
        </p:nvGrpSpPr>
        <p:grpSpPr>
          <a:xfrm>
            <a:off x="6836570" y="4121928"/>
            <a:ext cx="2357226" cy="2620726"/>
            <a:chOff x="3826563" y="3877148"/>
            <a:chExt cx="2357226" cy="2620726"/>
          </a:xfrm>
        </p:grpSpPr>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A440B6A7-CCE7-41CD-AE65-664D17E95954}"/>
                    </a:ext>
                  </a:extLst>
                </p:cNvPr>
                <p:cNvSpPr txBox="1"/>
                <p:nvPr/>
              </p:nvSpPr>
              <p:spPr>
                <a:xfrm>
                  <a:off x="4656913" y="4202431"/>
                  <a:ext cx="497251" cy="43088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200" b="0" i="1" smtClean="0">
                                <a:solidFill>
                                  <a:schemeClr val="tx1"/>
                                </a:solidFill>
                                <a:latin typeface="Cambria Math" panose="02040503050406030204" pitchFamily="18" charset="0"/>
                                <a:cs typeface="Arial" panose="020B0604020202020204" pitchFamily="34" charset="0"/>
                              </a:rPr>
                            </m:ctrlPr>
                          </m:sSubPr>
                          <m:e>
                            <m:r>
                              <a:rPr lang="en-US" sz="2200" b="0" i="1" smtClean="0">
                                <a:solidFill>
                                  <a:schemeClr val="tx1"/>
                                </a:solidFill>
                                <a:latin typeface="Cambria Math" panose="02040503050406030204" pitchFamily="18" charset="0"/>
                                <a:cs typeface="Arial" panose="020B0604020202020204" pitchFamily="34" charset="0"/>
                              </a:rPr>
                              <m:t>𝑟</m:t>
                            </m:r>
                          </m:e>
                          <m:sub>
                            <m:r>
                              <a:rPr lang="en-US" sz="2200" b="0" i="1" smtClean="0">
                                <a:solidFill>
                                  <a:schemeClr val="tx1"/>
                                </a:solidFill>
                                <a:latin typeface="Cambria Math" panose="02040503050406030204" pitchFamily="18" charset="0"/>
                                <a:cs typeface="Arial" panose="020B0604020202020204" pitchFamily="34" charset="0"/>
                              </a:rPr>
                              <m:t>2</m:t>
                            </m:r>
                          </m:sub>
                        </m:sSub>
                      </m:oMath>
                    </m:oMathPara>
                  </a14:m>
                  <a:endParaRPr lang="en-US" sz="2200">
                    <a:solidFill>
                      <a:schemeClr val="tx1"/>
                    </a:solidFill>
                    <a:latin typeface="Arial" panose="020B0604020202020204" pitchFamily="34" charset="0"/>
                    <a:cs typeface="Arial" panose="020B0604020202020204" pitchFamily="34" charset="0"/>
                  </a:endParaRPr>
                </a:p>
              </p:txBody>
            </p:sp>
          </mc:Choice>
          <mc:Fallback xmlns="">
            <p:sp>
              <p:nvSpPr>
                <p:cNvPr id="65" name="TextBox 64">
                  <a:extLst>
                    <a:ext uri="{FF2B5EF4-FFF2-40B4-BE49-F238E27FC236}">
                      <a16:creationId xmlns:a16="http://schemas.microsoft.com/office/drawing/2014/main" id="{A440B6A7-CCE7-41CD-AE65-664D17E95954}"/>
                    </a:ext>
                  </a:extLst>
                </p:cNvPr>
                <p:cNvSpPr txBox="1">
                  <a:spLocks noRot="1" noChangeAspect="1" noMove="1" noResize="1" noEditPoints="1" noAdjustHandles="1" noChangeArrowheads="1" noChangeShapeType="1" noTextEdit="1"/>
                </p:cNvSpPr>
                <p:nvPr/>
              </p:nvSpPr>
              <p:spPr>
                <a:xfrm>
                  <a:off x="4656913" y="4202431"/>
                  <a:ext cx="497251" cy="430887"/>
                </a:xfrm>
                <a:prstGeom prst="rect">
                  <a:avLst/>
                </a:prstGeom>
                <a:blipFill>
                  <a:blip r:embed="rId3"/>
                  <a:stretch>
                    <a:fillRect b="-4286"/>
                  </a:stretch>
                </a:blipFill>
              </p:spPr>
              <p:txBody>
                <a:bodyPr/>
                <a:lstStyle/>
                <a:p>
                  <a:r>
                    <a:rPr lang="en-US">
                      <a:noFill/>
                    </a:rPr>
                    <a:t> </a:t>
                  </a:r>
                </a:p>
              </p:txBody>
            </p:sp>
          </mc:Fallback>
        </mc:AlternateContent>
        <p:sp>
          <p:nvSpPr>
            <p:cNvPr id="8" name="Oval 7">
              <a:extLst>
                <a:ext uri="{FF2B5EF4-FFF2-40B4-BE49-F238E27FC236}">
                  <a16:creationId xmlns:a16="http://schemas.microsoft.com/office/drawing/2014/main" id="{DC68FDAD-D364-4939-9A26-8AB75D300156}"/>
                </a:ext>
              </a:extLst>
            </p:cNvPr>
            <p:cNvSpPr/>
            <p:nvPr/>
          </p:nvSpPr>
          <p:spPr>
            <a:xfrm rot="5400000">
              <a:off x="3935296" y="5339852"/>
              <a:ext cx="216816" cy="222710"/>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AC0744A-C886-4FB5-BFF7-B751A470F94D}"/>
                    </a:ext>
                  </a:extLst>
                </p:cNvPr>
                <p:cNvSpPr txBox="1"/>
                <p:nvPr/>
              </p:nvSpPr>
              <p:spPr>
                <a:xfrm>
                  <a:off x="3826563" y="5611178"/>
                  <a:ext cx="454257" cy="284693"/>
                </a:xfrm>
                <a:prstGeom prst="rect">
                  <a:avLst/>
                </a:prstGeom>
                <a:noFill/>
              </p:spPr>
              <p:txBody>
                <a:bodyPr wrap="square" rtlCol="0">
                  <a:spAutoFit/>
                </a:bodyPr>
                <a:lstStyle/>
                <a:p>
                  <a:pPr>
                    <a:lnSpc>
                      <a:spcPts val="1500"/>
                    </a:lnSpc>
                  </a:pPr>
                  <a14:m>
                    <m:oMathPara xmlns:m="http://schemas.openxmlformats.org/officeDocument/2006/math">
                      <m:oMathParaPr>
                        <m:jc m:val="centerGroup"/>
                      </m:oMathParaPr>
                      <m:oMath xmlns:m="http://schemas.openxmlformats.org/officeDocument/2006/math">
                        <m:sSub>
                          <m:sSubPr>
                            <m:ctrlPr>
                              <a:rPr lang="en-US" sz="2200" b="0" i="1" smtClean="0">
                                <a:solidFill>
                                  <a:prstClr val="black"/>
                                </a:solidFill>
                                <a:latin typeface="Cambria Math" panose="02040503050406030204" pitchFamily="18" charset="0"/>
                                <a:cs typeface="Arial" panose="020B0604020202020204" pitchFamily="34" charset="0"/>
                              </a:rPr>
                            </m:ctrlPr>
                          </m:sSubPr>
                          <m:e>
                            <m:r>
                              <a:rPr lang="en-US" sz="2200" b="0" i="1" smtClean="0">
                                <a:solidFill>
                                  <a:prstClr val="black"/>
                                </a:solidFill>
                                <a:latin typeface="Cambria Math" panose="02040503050406030204" pitchFamily="18" charset="0"/>
                                <a:cs typeface="Arial" panose="020B0604020202020204" pitchFamily="34" charset="0"/>
                              </a:rPr>
                              <m:t>𝑣</m:t>
                            </m:r>
                          </m:e>
                          <m:sub>
                            <m:r>
                              <a:rPr lang="en-US" sz="2200" b="0" i="1" smtClean="0">
                                <a:solidFill>
                                  <a:prstClr val="black"/>
                                </a:solidFill>
                                <a:latin typeface="Cambria Math" panose="02040503050406030204" pitchFamily="18" charset="0"/>
                                <a:cs typeface="Arial" panose="020B0604020202020204" pitchFamily="34" charset="0"/>
                              </a:rPr>
                              <m:t>𝑎</m:t>
                            </m:r>
                          </m:sub>
                        </m:sSub>
                      </m:oMath>
                    </m:oMathPara>
                  </a14:m>
                  <a:endParaRPr lang="en-US" sz="2200">
                    <a:solidFill>
                      <a:prstClr val="black"/>
                    </a:solidFill>
                    <a:latin typeface="Arial" panose="020B0604020202020204" pitchFamily="34" charset="0"/>
                    <a:cs typeface="Arial" panose="020B0604020202020204" pitchFamily="34" charset="0"/>
                  </a:endParaRPr>
                </a:p>
              </p:txBody>
            </p:sp>
          </mc:Choice>
          <mc:Fallback xmlns="">
            <p:sp>
              <p:nvSpPr>
                <p:cNvPr id="9" name="TextBox 8">
                  <a:extLst>
                    <a:ext uri="{FF2B5EF4-FFF2-40B4-BE49-F238E27FC236}">
                      <a16:creationId xmlns:a16="http://schemas.microsoft.com/office/drawing/2014/main" id="{4AC0744A-C886-4FB5-BFF7-B751A470F94D}"/>
                    </a:ext>
                  </a:extLst>
                </p:cNvPr>
                <p:cNvSpPr txBox="1">
                  <a:spLocks noRot="1" noChangeAspect="1" noMove="1" noResize="1" noEditPoints="1" noAdjustHandles="1" noChangeArrowheads="1" noChangeShapeType="1" noTextEdit="1"/>
                </p:cNvSpPr>
                <p:nvPr/>
              </p:nvSpPr>
              <p:spPr>
                <a:xfrm>
                  <a:off x="3826563" y="5611178"/>
                  <a:ext cx="454257" cy="284693"/>
                </a:xfrm>
                <a:prstGeom prst="rect">
                  <a:avLst/>
                </a:prstGeom>
                <a:blipFill>
                  <a:blip r:embed="rId4"/>
                  <a:stretch>
                    <a:fillRect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1C93CC14-8A4A-4D57-93FA-BEB6504C62CA}"/>
                    </a:ext>
                  </a:extLst>
                </p:cNvPr>
                <p:cNvSpPr txBox="1"/>
                <p:nvPr/>
              </p:nvSpPr>
              <p:spPr>
                <a:xfrm>
                  <a:off x="3987880" y="4750673"/>
                  <a:ext cx="490711" cy="43088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200" b="0" i="1" smtClean="0">
                                <a:solidFill>
                                  <a:schemeClr val="tx1"/>
                                </a:solidFill>
                                <a:latin typeface="Cambria Math" panose="02040503050406030204" pitchFamily="18" charset="0"/>
                                <a:cs typeface="Arial" panose="020B0604020202020204" pitchFamily="34" charset="0"/>
                              </a:rPr>
                            </m:ctrlPr>
                          </m:sSubPr>
                          <m:e>
                            <m:r>
                              <a:rPr lang="en-US" sz="2200" b="0" i="1" smtClean="0">
                                <a:solidFill>
                                  <a:schemeClr val="tx1"/>
                                </a:solidFill>
                                <a:latin typeface="Cambria Math" panose="02040503050406030204" pitchFamily="18" charset="0"/>
                                <a:cs typeface="Arial" panose="020B0604020202020204" pitchFamily="34" charset="0"/>
                              </a:rPr>
                              <m:t>𝑟</m:t>
                            </m:r>
                          </m:e>
                          <m:sub>
                            <m:r>
                              <a:rPr lang="en-US" sz="2200" b="0" i="1" smtClean="0">
                                <a:solidFill>
                                  <a:schemeClr val="tx1"/>
                                </a:solidFill>
                                <a:latin typeface="Cambria Math" panose="02040503050406030204" pitchFamily="18" charset="0"/>
                                <a:cs typeface="Arial" panose="020B0604020202020204" pitchFamily="34" charset="0"/>
                              </a:rPr>
                              <m:t>1</m:t>
                            </m:r>
                          </m:sub>
                        </m:sSub>
                      </m:oMath>
                    </m:oMathPara>
                  </a14:m>
                  <a:endParaRPr lang="en-US" sz="2200">
                    <a:solidFill>
                      <a:schemeClr val="tx1"/>
                    </a:solidFill>
                    <a:latin typeface="Arial" panose="020B0604020202020204" pitchFamily="34" charset="0"/>
                    <a:cs typeface="Arial" panose="020B0604020202020204" pitchFamily="34" charset="0"/>
                  </a:endParaRPr>
                </a:p>
              </p:txBody>
            </p:sp>
          </mc:Choice>
          <mc:Fallback xmlns="">
            <p:sp>
              <p:nvSpPr>
                <p:cNvPr id="10" name="TextBox 9">
                  <a:extLst>
                    <a:ext uri="{FF2B5EF4-FFF2-40B4-BE49-F238E27FC236}">
                      <a16:creationId xmlns:a16="http://schemas.microsoft.com/office/drawing/2014/main" id="{1C93CC14-8A4A-4D57-93FA-BEB6504C62CA}"/>
                    </a:ext>
                  </a:extLst>
                </p:cNvPr>
                <p:cNvSpPr txBox="1">
                  <a:spLocks noRot="1" noChangeAspect="1" noMove="1" noResize="1" noEditPoints="1" noAdjustHandles="1" noChangeArrowheads="1" noChangeShapeType="1" noTextEdit="1"/>
                </p:cNvSpPr>
                <p:nvPr/>
              </p:nvSpPr>
              <p:spPr>
                <a:xfrm>
                  <a:off x="3987880" y="4750673"/>
                  <a:ext cx="490711" cy="430887"/>
                </a:xfrm>
                <a:prstGeom prst="rect">
                  <a:avLst/>
                </a:prstGeom>
                <a:blipFill>
                  <a:blip r:embed="rId5"/>
                  <a:stretch>
                    <a:fillRect b="-28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AEBF77C-D3A6-4DEA-81EE-49BB2D713D32}"/>
                    </a:ext>
                  </a:extLst>
                </p:cNvPr>
                <p:cNvSpPr txBox="1"/>
                <p:nvPr/>
              </p:nvSpPr>
              <p:spPr>
                <a:xfrm>
                  <a:off x="4403062" y="4422279"/>
                  <a:ext cx="538161" cy="43088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200" b="0" i="1" dirty="0" smtClean="0">
                                <a:solidFill>
                                  <a:prstClr val="black"/>
                                </a:solidFill>
                                <a:latin typeface="Cambria Math" panose="02040503050406030204" pitchFamily="18" charset="0"/>
                                <a:cs typeface="Arial" panose="020B0604020202020204" pitchFamily="34" charset="0"/>
                              </a:rPr>
                            </m:ctrlPr>
                          </m:sSubPr>
                          <m:e>
                            <m:r>
                              <a:rPr lang="en-US" sz="2200" b="0" i="1" dirty="0" smtClean="0">
                                <a:solidFill>
                                  <a:prstClr val="black"/>
                                </a:solidFill>
                                <a:latin typeface="Cambria Math" panose="02040503050406030204" pitchFamily="18" charset="0"/>
                                <a:cs typeface="Arial" panose="020B0604020202020204" pitchFamily="34" charset="0"/>
                              </a:rPr>
                              <m:t>𝑣</m:t>
                            </m:r>
                          </m:e>
                          <m:sub>
                            <m:r>
                              <a:rPr lang="en-US" sz="2200" b="0" i="1" dirty="0" smtClean="0">
                                <a:solidFill>
                                  <a:prstClr val="black"/>
                                </a:solidFill>
                                <a:latin typeface="Cambria Math" panose="02040503050406030204" pitchFamily="18" charset="0"/>
                                <a:cs typeface="Arial" panose="020B0604020202020204" pitchFamily="34" charset="0"/>
                              </a:rPr>
                              <m:t>1</m:t>
                            </m:r>
                          </m:sub>
                        </m:sSub>
                      </m:oMath>
                    </m:oMathPara>
                  </a14:m>
                  <a:endParaRPr lang="en-US" sz="2200">
                    <a:solidFill>
                      <a:prstClr val="black"/>
                    </a:solidFill>
                    <a:latin typeface="Arial" panose="020B0604020202020204" pitchFamily="34" charset="0"/>
                    <a:cs typeface="Arial" panose="020B0604020202020204" pitchFamily="34" charset="0"/>
                  </a:endParaRPr>
                </a:p>
              </p:txBody>
            </p:sp>
          </mc:Choice>
          <mc:Fallback xmlns="">
            <p:sp>
              <p:nvSpPr>
                <p:cNvPr id="11" name="TextBox 10">
                  <a:extLst>
                    <a:ext uri="{FF2B5EF4-FFF2-40B4-BE49-F238E27FC236}">
                      <a16:creationId xmlns:a16="http://schemas.microsoft.com/office/drawing/2014/main" id="{AAEBF77C-D3A6-4DEA-81EE-49BB2D713D32}"/>
                    </a:ext>
                  </a:extLst>
                </p:cNvPr>
                <p:cNvSpPr txBox="1">
                  <a:spLocks noRot="1" noChangeAspect="1" noMove="1" noResize="1" noEditPoints="1" noAdjustHandles="1" noChangeArrowheads="1" noChangeShapeType="1" noTextEdit="1"/>
                </p:cNvSpPr>
                <p:nvPr/>
              </p:nvSpPr>
              <p:spPr>
                <a:xfrm>
                  <a:off x="4403062" y="4422279"/>
                  <a:ext cx="538161" cy="430887"/>
                </a:xfrm>
                <a:prstGeom prst="rect">
                  <a:avLst/>
                </a:prstGeom>
                <a:blipFill>
                  <a:blip r:embed="rId6"/>
                  <a:stretch>
                    <a:fillRect b="-2857"/>
                  </a:stretch>
                </a:blipFill>
              </p:spPr>
              <p:txBody>
                <a:bodyPr/>
                <a:lstStyle/>
                <a:p>
                  <a:r>
                    <a:rPr lang="en-US">
                      <a:noFill/>
                    </a:rPr>
                    <a:t> </a:t>
                  </a:r>
                </a:p>
              </p:txBody>
            </p:sp>
          </mc:Fallback>
        </mc:AlternateContent>
        <p:cxnSp>
          <p:nvCxnSpPr>
            <p:cNvPr id="13" name="Straight Connector 12">
              <a:extLst>
                <a:ext uri="{FF2B5EF4-FFF2-40B4-BE49-F238E27FC236}">
                  <a16:creationId xmlns:a16="http://schemas.microsoft.com/office/drawing/2014/main" id="{D02C2659-57E4-4222-BDD9-C17C3F0CC43B}"/>
                </a:ext>
              </a:extLst>
            </p:cNvPr>
            <p:cNvCxnSpPr>
              <a:cxnSpLocks/>
              <a:stCxn id="8" idx="0"/>
              <a:endCxn id="18" idx="4"/>
            </p:cNvCxnSpPr>
            <p:nvPr/>
          </p:nvCxnSpPr>
          <p:spPr>
            <a:xfrm flipV="1">
              <a:off x="4155059" y="4929522"/>
              <a:ext cx="399061" cy="521685"/>
            </a:xfrm>
            <a:prstGeom prst="line">
              <a:avLst/>
            </a:prstGeom>
            <a:noFill/>
            <a:ln w="38100" cap="flat" cmpd="sng" algn="ctr">
              <a:solidFill>
                <a:schemeClr val="tx1"/>
              </a:solidFill>
              <a:prstDash val="solid"/>
              <a:miter lim="800000"/>
              <a:tailEnd type="triangle"/>
            </a:ln>
            <a:effectLst/>
          </p:spPr>
        </p:cxnSp>
        <p:cxnSp>
          <p:nvCxnSpPr>
            <p:cNvPr id="14" name="Straight Connector 13">
              <a:extLst>
                <a:ext uri="{FF2B5EF4-FFF2-40B4-BE49-F238E27FC236}">
                  <a16:creationId xmlns:a16="http://schemas.microsoft.com/office/drawing/2014/main" id="{B4E56D5A-A15B-46E9-AB54-DD719E1B92E7}"/>
                </a:ext>
              </a:extLst>
            </p:cNvPr>
            <p:cNvCxnSpPr>
              <a:cxnSpLocks/>
              <a:stCxn id="8" idx="0"/>
              <a:endCxn id="17" idx="4"/>
            </p:cNvCxnSpPr>
            <p:nvPr/>
          </p:nvCxnSpPr>
          <p:spPr>
            <a:xfrm flipV="1">
              <a:off x="4155059" y="5250744"/>
              <a:ext cx="397162" cy="200463"/>
            </a:xfrm>
            <a:prstGeom prst="line">
              <a:avLst/>
            </a:prstGeom>
            <a:noFill/>
            <a:ln w="38100" cap="flat" cmpd="sng" algn="ctr">
              <a:solidFill>
                <a:schemeClr val="tx1"/>
              </a:solidFill>
              <a:prstDash val="solid"/>
              <a:miter lim="800000"/>
              <a:tailEnd type="triangle"/>
            </a:ln>
            <a:effectLst/>
          </p:spPr>
        </p:cxnSp>
        <p:cxnSp>
          <p:nvCxnSpPr>
            <p:cNvPr id="15" name="Straight Connector 14">
              <a:extLst>
                <a:ext uri="{FF2B5EF4-FFF2-40B4-BE49-F238E27FC236}">
                  <a16:creationId xmlns:a16="http://schemas.microsoft.com/office/drawing/2014/main" id="{9B760F1B-1FDC-46BF-B431-F705090EFE84}"/>
                </a:ext>
              </a:extLst>
            </p:cNvPr>
            <p:cNvCxnSpPr>
              <a:cxnSpLocks/>
              <a:stCxn id="8" idx="0"/>
              <a:endCxn id="16" idx="3"/>
            </p:cNvCxnSpPr>
            <p:nvPr/>
          </p:nvCxnSpPr>
          <p:spPr>
            <a:xfrm>
              <a:off x="4155059" y="5451207"/>
              <a:ext cx="454257" cy="550378"/>
            </a:xfrm>
            <a:prstGeom prst="line">
              <a:avLst/>
            </a:prstGeom>
            <a:noFill/>
            <a:ln w="38100" cap="flat" cmpd="sng" algn="ctr">
              <a:solidFill>
                <a:schemeClr val="tx1"/>
              </a:solidFill>
              <a:prstDash val="solid"/>
              <a:miter lim="800000"/>
              <a:tailEnd type="triangle"/>
            </a:ln>
            <a:effectLst/>
          </p:spPr>
        </p:cxnSp>
        <p:sp>
          <p:nvSpPr>
            <p:cNvPr id="16" name="Oval 15">
              <a:extLst>
                <a:ext uri="{FF2B5EF4-FFF2-40B4-BE49-F238E27FC236}">
                  <a16:creationId xmlns:a16="http://schemas.microsoft.com/office/drawing/2014/main" id="{A2FBE2C5-AEBA-456A-BBC1-4900DC3B863E}"/>
                </a:ext>
              </a:extLst>
            </p:cNvPr>
            <p:cNvSpPr/>
            <p:nvPr/>
          </p:nvSpPr>
          <p:spPr>
            <a:xfrm rot="5400000">
              <a:off x="4579648" y="5966886"/>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Oval 16">
              <a:extLst>
                <a:ext uri="{FF2B5EF4-FFF2-40B4-BE49-F238E27FC236}">
                  <a16:creationId xmlns:a16="http://schemas.microsoft.com/office/drawing/2014/main" id="{ED33C9AB-7566-4E20-94E6-7D2675863BD8}"/>
                </a:ext>
              </a:extLst>
            </p:cNvPr>
            <p:cNvSpPr/>
            <p:nvPr/>
          </p:nvSpPr>
          <p:spPr>
            <a:xfrm rot="5400000">
              <a:off x="4555168" y="5139389"/>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8" name="Oval 17">
              <a:extLst>
                <a:ext uri="{FF2B5EF4-FFF2-40B4-BE49-F238E27FC236}">
                  <a16:creationId xmlns:a16="http://schemas.microsoft.com/office/drawing/2014/main" id="{5EE81A74-5BF7-4C6B-A704-78B4270B5A75}"/>
                </a:ext>
              </a:extLst>
            </p:cNvPr>
            <p:cNvSpPr/>
            <p:nvPr/>
          </p:nvSpPr>
          <p:spPr>
            <a:xfrm rot="5400000">
              <a:off x="4557067" y="4818167"/>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310365A3-8FC5-48C3-8AD0-A332FBB557FF}"/>
                    </a:ext>
                  </a:extLst>
                </p:cNvPr>
                <p:cNvSpPr txBox="1"/>
                <p:nvPr/>
              </p:nvSpPr>
              <p:spPr>
                <a:xfrm>
                  <a:off x="4392175" y="5244574"/>
                  <a:ext cx="544701" cy="43088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200" b="0" i="1" dirty="0" smtClean="0">
                                <a:solidFill>
                                  <a:prstClr val="black"/>
                                </a:solidFill>
                                <a:latin typeface="Cambria Math" panose="02040503050406030204" pitchFamily="18" charset="0"/>
                                <a:cs typeface="Arial" panose="020B0604020202020204" pitchFamily="34" charset="0"/>
                              </a:rPr>
                            </m:ctrlPr>
                          </m:sSubPr>
                          <m:e>
                            <m:r>
                              <a:rPr lang="en-US" sz="2200" b="0" i="1" dirty="0" smtClean="0">
                                <a:solidFill>
                                  <a:prstClr val="black"/>
                                </a:solidFill>
                                <a:latin typeface="Cambria Math" panose="02040503050406030204" pitchFamily="18" charset="0"/>
                                <a:cs typeface="Arial" panose="020B0604020202020204" pitchFamily="34" charset="0"/>
                              </a:rPr>
                              <m:t>𝑣</m:t>
                            </m:r>
                          </m:e>
                          <m:sub>
                            <m:r>
                              <a:rPr lang="en-US" sz="2200" b="0" i="1" dirty="0" smtClean="0">
                                <a:solidFill>
                                  <a:prstClr val="black"/>
                                </a:solidFill>
                                <a:latin typeface="Cambria Math" panose="02040503050406030204" pitchFamily="18" charset="0"/>
                                <a:cs typeface="Arial" panose="020B0604020202020204" pitchFamily="34" charset="0"/>
                              </a:rPr>
                              <m:t>2</m:t>
                            </m:r>
                          </m:sub>
                        </m:sSub>
                      </m:oMath>
                    </m:oMathPara>
                  </a14:m>
                  <a:endParaRPr lang="en-US" sz="2200">
                    <a:solidFill>
                      <a:prstClr val="black"/>
                    </a:solidFill>
                    <a:latin typeface="Arial" panose="020B0604020202020204" pitchFamily="34" charset="0"/>
                    <a:cs typeface="Arial" panose="020B0604020202020204" pitchFamily="34" charset="0"/>
                  </a:endParaRPr>
                </a:p>
              </p:txBody>
            </p:sp>
          </mc:Choice>
          <mc:Fallback xmlns="">
            <p:sp>
              <p:nvSpPr>
                <p:cNvPr id="33" name="TextBox 32">
                  <a:extLst>
                    <a:ext uri="{FF2B5EF4-FFF2-40B4-BE49-F238E27FC236}">
                      <a16:creationId xmlns:a16="http://schemas.microsoft.com/office/drawing/2014/main" id="{310365A3-8FC5-48C3-8AD0-A332FBB557FF}"/>
                    </a:ext>
                  </a:extLst>
                </p:cNvPr>
                <p:cNvSpPr txBox="1">
                  <a:spLocks noRot="1" noChangeAspect="1" noMove="1" noResize="1" noEditPoints="1" noAdjustHandles="1" noChangeArrowheads="1" noChangeShapeType="1" noTextEdit="1"/>
                </p:cNvSpPr>
                <p:nvPr/>
              </p:nvSpPr>
              <p:spPr>
                <a:xfrm>
                  <a:off x="4392175" y="5244574"/>
                  <a:ext cx="544701" cy="430887"/>
                </a:xfrm>
                <a:prstGeom prst="rect">
                  <a:avLst/>
                </a:prstGeom>
                <a:blipFill>
                  <a:blip r:embed="rId7"/>
                  <a:stretch>
                    <a:fillRect b="-28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F2FF6320-ACDF-4BDF-A406-AC07794BE110}"/>
                    </a:ext>
                  </a:extLst>
                </p:cNvPr>
                <p:cNvSpPr txBox="1"/>
                <p:nvPr/>
              </p:nvSpPr>
              <p:spPr>
                <a:xfrm>
                  <a:off x="4415705" y="6036209"/>
                  <a:ext cx="957185"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200" b="0" i="1" dirty="0" smtClean="0">
                                <a:solidFill>
                                  <a:prstClr val="black"/>
                                </a:solidFill>
                                <a:latin typeface="Cambria Math" panose="02040503050406030204" pitchFamily="18" charset="0"/>
                                <a:cs typeface="Arial" panose="020B0604020202020204" pitchFamily="34" charset="0"/>
                              </a:rPr>
                            </m:ctrlPr>
                          </m:sSubPr>
                          <m:e>
                            <m:r>
                              <a:rPr lang="en-US" sz="2200" b="0" i="1" dirty="0" smtClean="0">
                                <a:solidFill>
                                  <a:prstClr val="black"/>
                                </a:solidFill>
                                <a:latin typeface="Cambria Math" panose="02040503050406030204" pitchFamily="18" charset="0"/>
                                <a:cs typeface="Arial" panose="020B0604020202020204" pitchFamily="34" charset="0"/>
                              </a:rPr>
                              <m:t>𝑣</m:t>
                            </m:r>
                          </m:e>
                          <m:sub>
                            <m:sSub>
                              <m:sSubPr>
                                <m:ctrlPr>
                                  <a:rPr lang="en-US" sz="2200" b="0" i="1" dirty="0" smtClean="0">
                                    <a:solidFill>
                                      <a:prstClr val="black"/>
                                    </a:solidFill>
                                    <a:latin typeface="Cambria Math" panose="02040503050406030204" pitchFamily="18" charset="0"/>
                                    <a:cs typeface="Arial" panose="020B0604020202020204" pitchFamily="34" charset="0"/>
                                  </a:rPr>
                                </m:ctrlPr>
                              </m:sSubPr>
                              <m:e>
                                <m:r>
                                  <a:rPr lang="en-US" sz="2200" b="0" i="1" dirty="0" smtClean="0">
                                    <a:solidFill>
                                      <a:prstClr val="black"/>
                                    </a:solidFill>
                                    <a:latin typeface="Cambria Math" panose="02040503050406030204" pitchFamily="18" charset="0"/>
                                    <a:cs typeface="Arial" panose="020B0604020202020204" pitchFamily="34" charset="0"/>
                                  </a:rPr>
                                  <m:t>𝑑</m:t>
                                </m:r>
                              </m:e>
                              <m:sub>
                                <m:r>
                                  <a:rPr lang="en-US" sz="2200" b="0" i="1" dirty="0" smtClean="0">
                                    <a:solidFill>
                                      <a:prstClr val="black"/>
                                    </a:solidFill>
                                    <a:latin typeface="Cambria Math" panose="02040503050406030204" pitchFamily="18" charset="0"/>
                                    <a:cs typeface="Arial" panose="020B0604020202020204" pitchFamily="34" charset="0"/>
                                  </a:rPr>
                                  <m:t>𝑚𝑎𝑥</m:t>
                                </m:r>
                              </m:sub>
                            </m:sSub>
                          </m:sub>
                        </m:sSub>
                      </m:oMath>
                    </m:oMathPara>
                  </a14:m>
                  <a:endParaRPr lang="en-US" sz="2200">
                    <a:solidFill>
                      <a:prstClr val="black"/>
                    </a:solidFill>
                    <a:latin typeface="Arial" panose="020B0604020202020204" pitchFamily="34" charset="0"/>
                    <a:cs typeface="Arial" panose="020B0604020202020204" pitchFamily="34" charset="0"/>
                  </a:endParaRPr>
                </a:p>
              </p:txBody>
            </p:sp>
          </mc:Choice>
          <mc:Fallback xmlns="">
            <p:sp>
              <p:nvSpPr>
                <p:cNvPr id="34" name="TextBox 33">
                  <a:extLst>
                    <a:ext uri="{FF2B5EF4-FFF2-40B4-BE49-F238E27FC236}">
                      <a16:creationId xmlns:a16="http://schemas.microsoft.com/office/drawing/2014/main" id="{F2FF6320-ACDF-4BDF-A406-AC07794BE110}"/>
                    </a:ext>
                  </a:extLst>
                </p:cNvPr>
                <p:cNvSpPr txBox="1">
                  <a:spLocks noRot="1" noChangeAspect="1" noMove="1" noResize="1" noEditPoints="1" noAdjustHandles="1" noChangeArrowheads="1" noChangeShapeType="1" noTextEdit="1"/>
                </p:cNvSpPr>
                <p:nvPr/>
              </p:nvSpPr>
              <p:spPr>
                <a:xfrm>
                  <a:off x="4415705" y="6036209"/>
                  <a:ext cx="957185" cy="461665"/>
                </a:xfrm>
                <a:prstGeom prst="rect">
                  <a:avLst/>
                </a:prstGeom>
                <a:blipFill>
                  <a:blip r:embed="rId8"/>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45230F28-0E08-4861-9DDF-65A47604E140}"/>
                </a:ext>
              </a:extLst>
            </p:cNvPr>
            <p:cNvSpPr txBox="1"/>
            <p:nvPr/>
          </p:nvSpPr>
          <p:spPr>
            <a:xfrm>
              <a:off x="4438745" y="5460017"/>
              <a:ext cx="466794" cy="430887"/>
            </a:xfrm>
            <a:prstGeom prst="rect">
              <a:avLst/>
            </a:prstGeom>
            <a:noFill/>
          </p:spPr>
          <p:txBody>
            <a:bodyPr wrap="none" rtlCol="0">
              <a:spAutoFit/>
            </a:bodyPr>
            <a:lstStyle/>
            <a:p>
              <a:r>
                <a:rPr lang="en-US" sz="2200">
                  <a:solidFill>
                    <a:prstClr val="black"/>
                  </a:solidFill>
                  <a:latin typeface="Arial" panose="020B0604020202020204" pitchFamily="34" charset="0"/>
                  <a:cs typeface="Arial" panose="020B0604020202020204" pitchFamily="34" charset="0"/>
                </a:rPr>
                <a:t>…</a:t>
              </a:r>
            </a:p>
          </p:txBody>
        </p:sp>
        <p:cxnSp>
          <p:nvCxnSpPr>
            <p:cNvPr id="53" name="Straight Connector 52">
              <a:extLst>
                <a:ext uri="{FF2B5EF4-FFF2-40B4-BE49-F238E27FC236}">
                  <a16:creationId xmlns:a16="http://schemas.microsoft.com/office/drawing/2014/main" id="{73151171-E9FB-4A1C-A23E-0499CFCF8872}"/>
                </a:ext>
              </a:extLst>
            </p:cNvPr>
            <p:cNvCxnSpPr>
              <a:cxnSpLocks/>
              <a:endCxn id="58" idx="4"/>
            </p:cNvCxnSpPr>
            <p:nvPr/>
          </p:nvCxnSpPr>
          <p:spPr>
            <a:xfrm flipV="1">
              <a:off x="4794184" y="4410896"/>
              <a:ext cx="399061" cy="521685"/>
            </a:xfrm>
            <a:prstGeom prst="line">
              <a:avLst/>
            </a:prstGeom>
            <a:noFill/>
            <a:ln w="38100" cap="flat" cmpd="sng" algn="ctr">
              <a:solidFill>
                <a:schemeClr val="tx1"/>
              </a:solidFill>
              <a:prstDash val="solid"/>
              <a:miter lim="800000"/>
              <a:tailEnd type="triangle"/>
            </a:ln>
            <a:effectLst/>
          </p:spPr>
        </p:cxnSp>
        <p:cxnSp>
          <p:nvCxnSpPr>
            <p:cNvPr id="54" name="Straight Connector 53">
              <a:extLst>
                <a:ext uri="{FF2B5EF4-FFF2-40B4-BE49-F238E27FC236}">
                  <a16:creationId xmlns:a16="http://schemas.microsoft.com/office/drawing/2014/main" id="{47D1B404-40E7-4DB0-A4ED-821A9A49A3F9}"/>
                </a:ext>
              </a:extLst>
            </p:cNvPr>
            <p:cNvCxnSpPr>
              <a:cxnSpLocks/>
              <a:endCxn id="57" idx="4"/>
            </p:cNvCxnSpPr>
            <p:nvPr/>
          </p:nvCxnSpPr>
          <p:spPr>
            <a:xfrm flipV="1">
              <a:off x="4794184" y="4732118"/>
              <a:ext cx="397162" cy="200463"/>
            </a:xfrm>
            <a:prstGeom prst="line">
              <a:avLst/>
            </a:prstGeom>
            <a:noFill/>
            <a:ln w="38100" cap="flat" cmpd="sng" algn="ctr">
              <a:solidFill>
                <a:schemeClr val="tx1"/>
              </a:solidFill>
              <a:prstDash val="solid"/>
              <a:miter lim="800000"/>
              <a:tailEnd type="triangle"/>
            </a:ln>
            <a:effectLst/>
          </p:spPr>
        </p:cxnSp>
        <p:cxnSp>
          <p:nvCxnSpPr>
            <p:cNvPr id="55" name="Straight Connector 54">
              <a:extLst>
                <a:ext uri="{FF2B5EF4-FFF2-40B4-BE49-F238E27FC236}">
                  <a16:creationId xmlns:a16="http://schemas.microsoft.com/office/drawing/2014/main" id="{34041E81-370D-4E0C-A9C6-2CF2795BCA09}"/>
                </a:ext>
              </a:extLst>
            </p:cNvPr>
            <p:cNvCxnSpPr>
              <a:cxnSpLocks/>
              <a:endCxn id="56" idx="3"/>
            </p:cNvCxnSpPr>
            <p:nvPr/>
          </p:nvCxnSpPr>
          <p:spPr>
            <a:xfrm>
              <a:off x="4794184" y="4932581"/>
              <a:ext cx="454257" cy="550378"/>
            </a:xfrm>
            <a:prstGeom prst="line">
              <a:avLst/>
            </a:prstGeom>
            <a:noFill/>
            <a:ln w="38100" cap="flat" cmpd="sng" algn="ctr">
              <a:solidFill>
                <a:schemeClr val="tx1"/>
              </a:solidFill>
              <a:prstDash val="solid"/>
              <a:miter lim="800000"/>
              <a:tailEnd type="triangle"/>
            </a:ln>
            <a:effectLst/>
          </p:spPr>
        </p:cxnSp>
        <p:sp>
          <p:nvSpPr>
            <p:cNvPr id="56" name="Oval 55">
              <a:extLst>
                <a:ext uri="{FF2B5EF4-FFF2-40B4-BE49-F238E27FC236}">
                  <a16:creationId xmlns:a16="http://schemas.microsoft.com/office/drawing/2014/main" id="{09FCCD86-B1DD-4C72-9229-FF03A63CED5B}"/>
                </a:ext>
              </a:extLst>
            </p:cNvPr>
            <p:cNvSpPr/>
            <p:nvPr/>
          </p:nvSpPr>
          <p:spPr>
            <a:xfrm rot="5400000">
              <a:off x="5218773" y="5448260"/>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7" name="Oval 56">
              <a:extLst>
                <a:ext uri="{FF2B5EF4-FFF2-40B4-BE49-F238E27FC236}">
                  <a16:creationId xmlns:a16="http://schemas.microsoft.com/office/drawing/2014/main" id="{5FABAE44-2282-4A2B-9628-5025AC45BDD2}"/>
                </a:ext>
              </a:extLst>
            </p:cNvPr>
            <p:cNvSpPr/>
            <p:nvPr/>
          </p:nvSpPr>
          <p:spPr>
            <a:xfrm rot="5400000">
              <a:off x="5194293" y="4620763"/>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8" name="Oval 57">
              <a:extLst>
                <a:ext uri="{FF2B5EF4-FFF2-40B4-BE49-F238E27FC236}">
                  <a16:creationId xmlns:a16="http://schemas.microsoft.com/office/drawing/2014/main" id="{F55684DA-343E-4E54-8258-6DED284CDD3B}"/>
                </a:ext>
              </a:extLst>
            </p:cNvPr>
            <p:cNvSpPr/>
            <p:nvPr/>
          </p:nvSpPr>
          <p:spPr>
            <a:xfrm rot="5400000">
              <a:off x="5196192" y="4299541"/>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DFD99638-39F4-4884-83A6-D6DEBB763C0D}"/>
                    </a:ext>
                  </a:extLst>
                </p:cNvPr>
                <p:cNvSpPr txBox="1"/>
                <p:nvPr/>
              </p:nvSpPr>
              <p:spPr>
                <a:xfrm>
                  <a:off x="5031300" y="4725948"/>
                  <a:ext cx="544701" cy="43088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200" b="0" i="1" dirty="0" smtClean="0">
                                <a:solidFill>
                                  <a:prstClr val="black"/>
                                </a:solidFill>
                                <a:latin typeface="Cambria Math" panose="02040503050406030204" pitchFamily="18" charset="0"/>
                                <a:cs typeface="Arial" panose="020B0604020202020204" pitchFamily="34" charset="0"/>
                              </a:rPr>
                            </m:ctrlPr>
                          </m:sSubPr>
                          <m:e>
                            <m:r>
                              <a:rPr lang="en-US" sz="2200" b="0" i="1" dirty="0" smtClean="0">
                                <a:solidFill>
                                  <a:prstClr val="black"/>
                                </a:solidFill>
                                <a:latin typeface="Cambria Math" panose="02040503050406030204" pitchFamily="18" charset="0"/>
                                <a:cs typeface="Arial" panose="020B0604020202020204" pitchFamily="34" charset="0"/>
                              </a:rPr>
                              <m:t>𝑣</m:t>
                            </m:r>
                          </m:e>
                          <m:sub>
                            <m:r>
                              <a:rPr lang="en-US" sz="2200" b="0" i="1" dirty="0" smtClean="0">
                                <a:solidFill>
                                  <a:prstClr val="black"/>
                                </a:solidFill>
                                <a:latin typeface="Cambria Math" panose="02040503050406030204" pitchFamily="18" charset="0"/>
                                <a:cs typeface="Arial" panose="020B0604020202020204" pitchFamily="34" charset="0"/>
                              </a:rPr>
                              <m:t>2</m:t>
                            </m:r>
                          </m:sub>
                        </m:sSub>
                      </m:oMath>
                    </m:oMathPara>
                  </a14:m>
                  <a:endParaRPr lang="en-US" sz="2200">
                    <a:solidFill>
                      <a:prstClr val="black"/>
                    </a:solidFill>
                    <a:latin typeface="Arial" panose="020B0604020202020204" pitchFamily="34" charset="0"/>
                    <a:cs typeface="Arial" panose="020B0604020202020204" pitchFamily="34" charset="0"/>
                  </a:endParaRPr>
                </a:p>
              </p:txBody>
            </p:sp>
          </mc:Choice>
          <mc:Fallback xmlns="">
            <p:sp>
              <p:nvSpPr>
                <p:cNvPr id="59" name="TextBox 58">
                  <a:extLst>
                    <a:ext uri="{FF2B5EF4-FFF2-40B4-BE49-F238E27FC236}">
                      <a16:creationId xmlns:a16="http://schemas.microsoft.com/office/drawing/2014/main" id="{DFD99638-39F4-4884-83A6-D6DEBB763C0D}"/>
                    </a:ext>
                  </a:extLst>
                </p:cNvPr>
                <p:cNvSpPr txBox="1">
                  <a:spLocks noRot="1" noChangeAspect="1" noMove="1" noResize="1" noEditPoints="1" noAdjustHandles="1" noChangeArrowheads="1" noChangeShapeType="1" noTextEdit="1"/>
                </p:cNvSpPr>
                <p:nvPr/>
              </p:nvSpPr>
              <p:spPr>
                <a:xfrm>
                  <a:off x="5031300" y="4725948"/>
                  <a:ext cx="544701" cy="430887"/>
                </a:xfrm>
                <a:prstGeom prst="rect">
                  <a:avLst/>
                </a:prstGeom>
                <a:blipFill>
                  <a:blip r:embed="rId9"/>
                  <a:stretch>
                    <a:fillRect b="-28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74720410-A640-4670-BFF2-44F620E30B9D}"/>
                    </a:ext>
                  </a:extLst>
                </p:cNvPr>
                <p:cNvSpPr txBox="1"/>
                <p:nvPr/>
              </p:nvSpPr>
              <p:spPr>
                <a:xfrm>
                  <a:off x="5054830" y="5517583"/>
                  <a:ext cx="957185"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200" b="0" i="1" dirty="0" smtClean="0">
                                <a:solidFill>
                                  <a:prstClr val="black"/>
                                </a:solidFill>
                                <a:latin typeface="Cambria Math" panose="02040503050406030204" pitchFamily="18" charset="0"/>
                                <a:cs typeface="Arial" panose="020B0604020202020204" pitchFamily="34" charset="0"/>
                              </a:rPr>
                            </m:ctrlPr>
                          </m:sSubPr>
                          <m:e>
                            <m:r>
                              <a:rPr lang="en-US" sz="2200" b="0" i="1" dirty="0" smtClean="0">
                                <a:solidFill>
                                  <a:prstClr val="black"/>
                                </a:solidFill>
                                <a:latin typeface="Cambria Math" panose="02040503050406030204" pitchFamily="18" charset="0"/>
                                <a:cs typeface="Arial" panose="020B0604020202020204" pitchFamily="34" charset="0"/>
                              </a:rPr>
                              <m:t>𝑣</m:t>
                            </m:r>
                          </m:e>
                          <m:sub>
                            <m:sSub>
                              <m:sSubPr>
                                <m:ctrlPr>
                                  <a:rPr lang="en-US" sz="2200" i="1" dirty="0">
                                    <a:solidFill>
                                      <a:prstClr val="black"/>
                                    </a:solidFill>
                                    <a:latin typeface="Cambria Math" panose="02040503050406030204" pitchFamily="18" charset="0"/>
                                    <a:cs typeface="Arial" panose="020B0604020202020204" pitchFamily="34" charset="0"/>
                                  </a:rPr>
                                </m:ctrlPr>
                              </m:sSubPr>
                              <m:e>
                                <m:r>
                                  <a:rPr lang="en-US" sz="2200" i="1" dirty="0">
                                    <a:solidFill>
                                      <a:prstClr val="black"/>
                                    </a:solidFill>
                                    <a:latin typeface="Cambria Math" panose="02040503050406030204" pitchFamily="18" charset="0"/>
                                    <a:cs typeface="Arial" panose="020B0604020202020204" pitchFamily="34" charset="0"/>
                                  </a:rPr>
                                  <m:t>𝑑</m:t>
                                </m:r>
                              </m:e>
                              <m:sub>
                                <m:r>
                                  <a:rPr lang="en-US" sz="2200" i="1" dirty="0">
                                    <a:solidFill>
                                      <a:prstClr val="black"/>
                                    </a:solidFill>
                                    <a:latin typeface="Cambria Math" panose="02040503050406030204" pitchFamily="18" charset="0"/>
                                    <a:cs typeface="Arial" panose="020B0604020202020204" pitchFamily="34" charset="0"/>
                                  </a:rPr>
                                  <m:t>𝑚𝑎𝑥</m:t>
                                </m:r>
                              </m:sub>
                            </m:sSub>
                          </m:sub>
                        </m:sSub>
                      </m:oMath>
                    </m:oMathPara>
                  </a14:m>
                  <a:endParaRPr lang="en-US" sz="2200">
                    <a:solidFill>
                      <a:prstClr val="black"/>
                    </a:solidFill>
                    <a:latin typeface="Arial" panose="020B0604020202020204" pitchFamily="34" charset="0"/>
                    <a:cs typeface="Arial" panose="020B0604020202020204" pitchFamily="34" charset="0"/>
                  </a:endParaRPr>
                </a:p>
              </p:txBody>
            </p:sp>
          </mc:Choice>
          <mc:Fallback xmlns="">
            <p:sp>
              <p:nvSpPr>
                <p:cNvPr id="60" name="TextBox 59">
                  <a:extLst>
                    <a:ext uri="{FF2B5EF4-FFF2-40B4-BE49-F238E27FC236}">
                      <a16:creationId xmlns:a16="http://schemas.microsoft.com/office/drawing/2014/main" id="{74720410-A640-4670-BFF2-44F620E30B9D}"/>
                    </a:ext>
                  </a:extLst>
                </p:cNvPr>
                <p:cNvSpPr txBox="1">
                  <a:spLocks noRot="1" noChangeAspect="1" noMove="1" noResize="1" noEditPoints="1" noAdjustHandles="1" noChangeArrowheads="1" noChangeShapeType="1" noTextEdit="1"/>
                </p:cNvSpPr>
                <p:nvPr/>
              </p:nvSpPr>
              <p:spPr>
                <a:xfrm>
                  <a:off x="5054830" y="5517583"/>
                  <a:ext cx="957185" cy="461665"/>
                </a:xfrm>
                <a:prstGeom prst="rect">
                  <a:avLst/>
                </a:prstGeom>
                <a:blipFill>
                  <a:blip r:embed="rId8"/>
                  <a:stretch>
                    <a:fillRect/>
                  </a:stretch>
                </a:blipFill>
              </p:spPr>
              <p:txBody>
                <a:bodyPr/>
                <a:lstStyle/>
                <a:p>
                  <a:r>
                    <a:rPr lang="en-US">
                      <a:noFill/>
                    </a:rPr>
                    <a:t> </a:t>
                  </a:r>
                </a:p>
              </p:txBody>
            </p:sp>
          </mc:Fallback>
        </mc:AlternateContent>
        <p:sp>
          <p:nvSpPr>
            <p:cNvPr id="61" name="TextBox 60">
              <a:extLst>
                <a:ext uri="{FF2B5EF4-FFF2-40B4-BE49-F238E27FC236}">
                  <a16:creationId xmlns:a16="http://schemas.microsoft.com/office/drawing/2014/main" id="{50208437-A408-494F-8BD0-E05CB4C0104F}"/>
                </a:ext>
              </a:extLst>
            </p:cNvPr>
            <p:cNvSpPr txBox="1"/>
            <p:nvPr/>
          </p:nvSpPr>
          <p:spPr>
            <a:xfrm>
              <a:off x="5077870" y="4941391"/>
              <a:ext cx="466794" cy="430887"/>
            </a:xfrm>
            <a:prstGeom prst="rect">
              <a:avLst/>
            </a:prstGeom>
            <a:noFill/>
          </p:spPr>
          <p:txBody>
            <a:bodyPr wrap="none" rtlCol="0">
              <a:spAutoFit/>
            </a:bodyPr>
            <a:lstStyle/>
            <a:p>
              <a:r>
                <a:rPr lang="en-US" sz="2200">
                  <a:solidFill>
                    <a:prstClr val="black"/>
                  </a:solidFill>
                  <a:latin typeface="Arial" panose="020B0604020202020204" pitchFamily="34" charset="0"/>
                  <a:cs typeface="Arial" panose="020B0604020202020204" pitchFamily="34" charset="0"/>
                </a:rPr>
                <a:t>…</a:t>
              </a:r>
            </a:p>
          </p:txBody>
        </p:sp>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18F891BE-7ECF-42CA-9550-ECCDA41FA7AF}"/>
                    </a:ext>
                  </a:extLst>
                </p:cNvPr>
                <p:cNvSpPr txBox="1"/>
                <p:nvPr/>
              </p:nvSpPr>
              <p:spPr>
                <a:xfrm>
                  <a:off x="5054830" y="3877148"/>
                  <a:ext cx="538161" cy="43088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200" b="0" i="1" dirty="0" smtClean="0">
                                <a:solidFill>
                                  <a:prstClr val="black"/>
                                </a:solidFill>
                                <a:latin typeface="Cambria Math" panose="02040503050406030204" pitchFamily="18" charset="0"/>
                                <a:cs typeface="Arial" panose="020B0604020202020204" pitchFamily="34" charset="0"/>
                              </a:rPr>
                            </m:ctrlPr>
                          </m:sSubPr>
                          <m:e>
                            <m:r>
                              <a:rPr lang="en-US" sz="2200" b="0" i="1" dirty="0" smtClean="0">
                                <a:solidFill>
                                  <a:prstClr val="black"/>
                                </a:solidFill>
                                <a:latin typeface="Cambria Math" panose="02040503050406030204" pitchFamily="18" charset="0"/>
                                <a:cs typeface="Arial" panose="020B0604020202020204" pitchFamily="34" charset="0"/>
                              </a:rPr>
                              <m:t>𝑣</m:t>
                            </m:r>
                          </m:e>
                          <m:sub>
                            <m:r>
                              <a:rPr lang="en-US" sz="2200" b="0" i="1" dirty="0" smtClean="0">
                                <a:solidFill>
                                  <a:prstClr val="black"/>
                                </a:solidFill>
                                <a:latin typeface="Cambria Math" panose="02040503050406030204" pitchFamily="18" charset="0"/>
                                <a:cs typeface="Arial" panose="020B0604020202020204" pitchFamily="34" charset="0"/>
                              </a:rPr>
                              <m:t>1</m:t>
                            </m:r>
                          </m:sub>
                        </m:sSub>
                      </m:oMath>
                    </m:oMathPara>
                  </a14:m>
                  <a:endParaRPr lang="en-US" sz="2200">
                    <a:solidFill>
                      <a:prstClr val="black"/>
                    </a:solidFill>
                    <a:latin typeface="Arial" panose="020B0604020202020204" pitchFamily="34" charset="0"/>
                    <a:cs typeface="Arial" panose="020B0604020202020204" pitchFamily="34" charset="0"/>
                  </a:endParaRPr>
                </a:p>
              </p:txBody>
            </p:sp>
          </mc:Choice>
          <mc:Fallback xmlns="">
            <p:sp>
              <p:nvSpPr>
                <p:cNvPr id="62" name="TextBox 61">
                  <a:extLst>
                    <a:ext uri="{FF2B5EF4-FFF2-40B4-BE49-F238E27FC236}">
                      <a16:creationId xmlns:a16="http://schemas.microsoft.com/office/drawing/2014/main" id="{18F891BE-7ECF-42CA-9550-ECCDA41FA7AF}"/>
                    </a:ext>
                  </a:extLst>
                </p:cNvPr>
                <p:cNvSpPr txBox="1">
                  <a:spLocks noRot="1" noChangeAspect="1" noMove="1" noResize="1" noEditPoints="1" noAdjustHandles="1" noChangeArrowheads="1" noChangeShapeType="1" noTextEdit="1"/>
                </p:cNvSpPr>
                <p:nvPr/>
              </p:nvSpPr>
              <p:spPr>
                <a:xfrm>
                  <a:off x="5054830" y="3877148"/>
                  <a:ext cx="538161" cy="430887"/>
                </a:xfrm>
                <a:prstGeom prst="rect">
                  <a:avLst/>
                </a:prstGeom>
                <a:blipFill>
                  <a:blip r:embed="rId10"/>
                  <a:stretch>
                    <a:fillRect b="-2817"/>
                  </a:stretch>
                </a:blipFill>
              </p:spPr>
              <p:txBody>
                <a:bodyPr/>
                <a:lstStyle/>
                <a:p>
                  <a:r>
                    <a:rPr lang="en-US">
                      <a:noFill/>
                    </a:rPr>
                    <a:t> </a:t>
                  </a:r>
                </a:p>
              </p:txBody>
            </p:sp>
          </mc:Fallback>
        </mc:AlternateContent>
        <p:sp>
          <p:nvSpPr>
            <p:cNvPr id="63" name="TextBox 62">
              <a:extLst>
                <a:ext uri="{FF2B5EF4-FFF2-40B4-BE49-F238E27FC236}">
                  <a16:creationId xmlns:a16="http://schemas.microsoft.com/office/drawing/2014/main" id="{B74E3D4E-B5A3-45B7-B0CE-B3E9EC2AD18A}"/>
                </a:ext>
              </a:extLst>
            </p:cNvPr>
            <p:cNvSpPr txBox="1"/>
            <p:nvPr/>
          </p:nvSpPr>
          <p:spPr>
            <a:xfrm>
              <a:off x="5117656" y="5862797"/>
              <a:ext cx="466794" cy="430887"/>
            </a:xfrm>
            <a:prstGeom prst="rect">
              <a:avLst/>
            </a:prstGeom>
            <a:noFill/>
          </p:spPr>
          <p:txBody>
            <a:bodyPr wrap="none" rtlCol="0">
              <a:spAutoFit/>
            </a:bodyPr>
            <a:lstStyle/>
            <a:p>
              <a:r>
                <a:rPr lang="en-US" sz="2200">
                  <a:solidFill>
                    <a:prstClr val="black"/>
                  </a:solidFill>
                  <a:latin typeface="Arial" panose="020B0604020202020204" pitchFamily="34" charset="0"/>
                  <a:cs typeface="Arial" panose="020B0604020202020204" pitchFamily="34" charset="0"/>
                </a:rPr>
                <a:t>…</a:t>
              </a:r>
            </a:p>
          </p:txBody>
        </p:sp>
        <p:sp>
          <p:nvSpPr>
            <p:cNvPr id="66" name="TextBox 65">
              <a:extLst>
                <a:ext uri="{FF2B5EF4-FFF2-40B4-BE49-F238E27FC236}">
                  <a16:creationId xmlns:a16="http://schemas.microsoft.com/office/drawing/2014/main" id="{629A6F10-A64E-4BB2-9FC2-49F4A645FC9D}"/>
                </a:ext>
              </a:extLst>
            </p:cNvPr>
            <p:cNvSpPr txBox="1"/>
            <p:nvPr/>
          </p:nvSpPr>
          <p:spPr>
            <a:xfrm>
              <a:off x="5716995" y="4941391"/>
              <a:ext cx="466794" cy="430887"/>
            </a:xfrm>
            <a:prstGeom prst="rect">
              <a:avLst/>
            </a:prstGeom>
            <a:noFill/>
          </p:spPr>
          <p:txBody>
            <a:bodyPr wrap="none" rtlCol="0">
              <a:spAutoFit/>
            </a:bodyPr>
            <a:lstStyle/>
            <a:p>
              <a:r>
                <a:rPr lang="en-US" sz="2200">
                  <a:solidFill>
                    <a:prstClr val="black"/>
                  </a:solidFill>
                  <a:latin typeface="Arial" panose="020B0604020202020204" pitchFamily="34" charset="0"/>
                  <a:cs typeface="Arial" panose="020B0604020202020204" pitchFamily="34" charset="0"/>
                </a:rPr>
                <a:t>…</a:t>
              </a:r>
            </a:p>
          </p:txBody>
        </p:sp>
      </p:grpSp>
    </p:spTree>
    <p:extLst>
      <p:ext uri="{BB962C8B-B14F-4D97-AF65-F5344CB8AC3E}">
        <p14:creationId xmlns:p14="http://schemas.microsoft.com/office/powerpoint/2010/main" val="28582741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DD62E-A9BD-6A48-9CF6-E97489103281}"/>
              </a:ext>
            </a:extLst>
          </p:cNvPr>
          <p:cNvSpPr>
            <a:spLocks noGrp="1"/>
          </p:cNvSpPr>
          <p:nvPr>
            <p:ph type="title"/>
          </p:nvPr>
        </p:nvSpPr>
        <p:spPr/>
        <p:txBody>
          <a:bodyPr/>
          <a:lstStyle/>
          <a:p>
            <a:r>
              <a:rPr lang="en-US"/>
              <a:t>Task: Predictive Queries</a:t>
            </a:r>
          </a:p>
        </p:txBody>
      </p:sp>
      <p:sp>
        <p:nvSpPr>
          <p:cNvPr id="3" name="Content Placeholder 2">
            <a:extLst>
              <a:ext uri="{FF2B5EF4-FFF2-40B4-BE49-F238E27FC236}">
                <a16:creationId xmlns:a16="http://schemas.microsoft.com/office/drawing/2014/main" id="{6EA61583-1E8C-AA48-AFE0-2FF747702EC3}"/>
              </a:ext>
            </a:extLst>
          </p:cNvPr>
          <p:cNvSpPr>
            <a:spLocks noGrp="1"/>
          </p:cNvSpPr>
          <p:nvPr>
            <p:ph idx="1"/>
          </p:nvPr>
        </p:nvSpPr>
        <p:spPr>
          <a:xfrm>
            <a:off x="457200" y="1295400"/>
            <a:ext cx="8686800" cy="5562600"/>
          </a:xfrm>
        </p:spPr>
        <p:txBody>
          <a:bodyPr>
            <a:normAutofit fontScale="92500" lnSpcReduction="10000"/>
          </a:bodyPr>
          <a:lstStyle/>
          <a:p>
            <a:r>
              <a:rPr lang="en-US" dirty="0">
                <a:solidFill>
                  <a:srgbClr val="0070C0"/>
                </a:solidFill>
              </a:rPr>
              <a:t>We need a way to answer path-based queries over an incomplete knowledge graph.</a:t>
            </a:r>
          </a:p>
          <a:p>
            <a:endParaRPr lang="en-US" dirty="0">
              <a:solidFill>
                <a:srgbClr val="C00000"/>
              </a:solidFill>
            </a:endParaRPr>
          </a:p>
          <a:p>
            <a:r>
              <a:rPr lang="en-US" dirty="0">
                <a:solidFill>
                  <a:srgbClr val="C00000"/>
                </a:solidFill>
              </a:rPr>
              <a:t>We want our approach to implicitly impute and account for the incomplete KG.</a:t>
            </a:r>
          </a:p>
          <a:p>
            <a:endParaRPr lang="en-US" b="1" dirty="0"/>
          </a:p>
          <a:p>
            <a:r>
              <a:rPr lang="en-US" b="1" dirty="0"/>
              <a:t>Task: </a:t>
            </a:r>
            <a:r>
              <a:rPr lang="en-US" b="1" u="sng" dirty="0">
                <a:solidFill>
                  <a:srgbClr val="00B050"/>
                </a:solidFill>
              </a:rPr>
              <a:t>Predictive queries</a:t>
            </a:r>
          </a:p>
          <a:p>
            <a:pPr lvl="1"/>
            <a:r>
              <a:rPr lang="en-US" dirty="0"/>
              <a:t>Want to be able to answer</a:t>
            </a:r>
            <a:br>
              <a:rPr lang="en-US" dirty="0"/>
            </a:br>
            <a:r>
              <a:rPr lang="en-US" dirty="0"/>
              <a:t>arbitrary queries while</a:t>
            </a:r>
            <a:br>
              <a:rPr lang="en-US" dirty="0"/>
            </a:br>
            <a:r>
              <a:rPr lang="en-US" dirty="0"/>
              <a:t>implicitly imputing for the</a:t>
            </a:r>
            <a:br>
              <a:rPr lang="en-US" dirty="0"/>
            </a:br>
            <a:r>
              <a:rPr lang="en-US" dirty="0"/>
              <a:t>missing information</a:t>
            </a:r>
          </a:p>
          <a:p>
            <a:pPr lvl="1"/>
            <a:r>
              <a:rPr lang="en-US" b="1" dirty="0"/>
              <a:t>Generalization of the link</a:t>
            </a:r>
            <a:br>
              <a:rPr lang="en-US" b="1" dirty="0"/>
            </a:br>
            <a:r>
              <a:rPr lang="en-US" b="1" dirty="0"/>
              <a:t>prediction task</a:t>
            </a:r>
          </a:p>
          <a:p>
            <a:endParaRPr lang="en-US" b="1" dirty="0"/>
          </a:p>
        </p:txBody>
      </p:sp>
      <p:sp>
        <p:nvSpPr>
          <p:cNvPr id="4" name="Date Placeholder 3">
            <a:extLst>
              <a:ext uri="{FF2B5EF4-FFF2-40B4-BE49-F238E27FC236}">
                <a16:creationId xmlns:a16="http://schemas.microsoft.com/office/drawing/2014/main" id="{4B78D856-04CE-D246-9ED2-70F8E4F24636}"/>
              </a:ext>
            </a:extLst>
          </p:cNvPr>
          <p:cNvSpPr>
            <a:spLocks noGrp="1"/>
          </p:cNvSpPr>
          <p:nvPr>
            <p:ph type="dt" sz="half" idx="10"/>
          </p:nvPr>
        </p:nvSpPr>
        <p:spPr/>
        <p:txBody>
          <a:bodyPr/>
          <a:lstStyle/>
          <a:p>
            <a:fld id="{8668109C-DBB1-0C40-BB7C-3AE0A686B461}" type="datetime1">
              <a:rPr lang="en-US" smtClean="0"/>
              <a:t>10/28/24</a:t>
            </a:fld>
            <a:endParaRPr lang="en-US"/>
          </a:p>
        </p:txBody>
      </p:sp>
      <p:sp>
        <p:nvSpPr>
          <p:cNvPr id="5" name="Footer Placeholder 4">
            <a:extLst>
              <a:ext uri="{FF2B5EF4-FFF2-40B4-BE49-F238E27FC236}">
                <a16:creationId xmlns:a16="http://schemas.microsoft.com/office/drawing/2014/main" id="{C21E2592-36E9-C146-9C3B-C5AFD4757CB5}"/>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3190AE1-9CC5-9C42-B4F7-3628D8CAE07C}"/>
              </a:ext>
            </a:extLst>
          </p:cNvPr>
          <p:cNvSpPr>
            <a:spLocks noGrp="1"/>
          </p:cNvSpPr>
          <p:nvPr>
            <p:ph type="sldNum" sz="quarter" idx="12"/>
          </p:nvPr>
        </p:nvSpPr>
        <p:spPr/>
        <p:txBody>
          <a:bodyPr/>
          <a:lstStyle/>
          <a:p>
            <a:fld id="{19B12225-5612-419B-A8D5-4B8EEE4C217E}" type="slidenum">
              <a:rPr lang="en-US" smtClean="0"/>
              <a:pPr/>
              <a:t>18</a:t>
            </a:fld>
            <a:endParaRPr lang="en-US"/>
          </a:p>
        </p:txBody>
      </p:sp>
      <p:grpSp>
        <p:nvGrpSpPr>
          <p:cNvPr id="7" name="Group 6">
            <a:extLst>
              <a:ext uri="{FF2B5EF4-FFF2-40B4-BE49-F238E27FC236}">
                <a16:creationId xmlns:a16="http://schemas.microsoft.com/office/drawing/2014/main" id="{432E571E-4535-2B4E-8A2D-C152D86DF7D8}"/>
              </a:ext>
            </a:extLst>
          </p:cNvPr>
          <p:cNvGrpSpPr/>
          <p:nvPr/>
        </p:nvGrpSpPr>
        <p:grpSpPr>
          <a:xfrm>
            <a:off x="4954391" y="3924300"/>
            <a:ext cx="4189609" cy="873140"/>
            <a:chOff x="1177957" y="1526227"/>
            <a:chExt cx="4189609" cy="873140"/>
          </a:xfrm>
        </p:grpSpPr>
        <p:sp>
          <p:nvSpPr>
            <p:cNvPr id="8" name="TextBox 7">
              <a:extLst>
                <a:ext uri="{FF2B5EF4-FFF2-40B4-BE49-F238E27FC236}">
                  <a16:creationId xmlns:a16="http://schemas.microsoft.com/office/drawing/2014/main" id="{E7221E55-6F91-DB48-AB07-342025364603}"/>
                </a:ext>
              </a:extLst>
            </p:cNvPr>
            <p:cNvSpPr txBox="1"/>
            <p:nvPr/>
          </p:nvSpPr>
          <p:spPr>
            <a:xfrm>
              <a:off x="1927827" y="1526227"/>
              <a:ext cx="966931" cy="369332"/>
            </a:xfrm>
            <a:prstGeom prst="rect">
              <a:avLst/>
            </a:prstGeom>
            <a:noFill/>
          </p:spPr>
          <p:txBody>
            <a:bodyPr wrap="none" rtlCol="0">
              <a:spAutoFit/>
            </a:bodyPr>
            <a:lstStyle/>
            <a:p>
              <a:r>
                <a:rPr lang="en-US">
                  <a:solidFill>
                    <a:srgbClr val="C00000"/>
                  </a:solidFill>
                  <a:latin typeface="Arial" panose="020B0604020202020204" pitchFamily="34" charset="0"/>
                  <a:cs typeface="Arial" panose="020B0604020202020204" pitchFamily="34" charset="0"/>
                </a:rPr>
                <a:t>Causes</a:t>
              </a:r>
            </a:p>
          </p:txBody>
        </p:sp>
        <p:sp>
          <p:nvSpPr>
            <p:cNvPr id="9" name="TextBox 8">
              <a:extLst>
                <a:ext uri="{FF2B5EF4-FFF2-40B4-BE49-F238E27FC236}">
                  <a16:creationId xmlns:a16="http://schemas.microsoft.com/office/drawing/2014/main" id="{D99B6822-DA65-0F47-A9D7-9F9472C5B8F8}"/>
                </a:ext>
              </a:extLst>
            </p:cNvPr>
            <p:cNvSpPr txBox="1"/>
            <p:nvPr/>
          </p:nvSpPr>
          <p:spPr>
            <a:xfrm>
              <a:off x="3615038" y="1541466"/>
              <a:ext cx="813043" cy="369332"/>
            </a:xfrm>
            <a:prstGeom prst="rect">
              <a:avLst/>
            </a:prstGeom>
            <a:noFill/>
          </p:spPr>
          <p:txBody>
            <a:bodyPr wrap="none" rtlCol="0">
              <a:spAutoFit/>
            </a:bodyPr>
            <a:lstStyle/>
            <a:p>
              <a:r>
                <a:rPr lang="en-US">
                  <a:solidFill>
                    <a:srgbClr val="70AD47">
                      <a:lumMod val="75000"/>
                    </a:srgbClr>
                  </a:solidFill>
                  <a:latin typeface="Arial" panose="020B0604020202020204" pitchFamily="34" charset="0"/>
                  <a:cs typeface="Arial" panose="020B0604020202020204" pitchFamily="34" charset="0"/>
                </a:rPr>
                <a:t>Assoc</a:t>
              </a:r>
              <a:endParaRPr lang="en-US" baseline="30000">
                <a:solidFill>
                  <a:srgbClr val="70AD47">
                    <a:lumMod val="75000"/>
                  </a:srgbClr>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F973F26-FC96-8047-8133-59034C0A242D}"/>
                    </a:ext>
                  </a:extLst>
                </p:cNvPr>
                <p:cNvSpPr txBox="1"/>
                <p:nvPr/>
              </p:nvSpPr>
              <p:spPr>
                <a:xfrm>
                  <a:off x="3103818" y="1946612"/>
                  <a:ext cx="448520" cy="43088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200" i="1" smtClean="0">
                            <a:solidFill>
                              <a:prstClr val="black"/>
                            </a:solidFill>
                            <a:latin typeface="Cambria Math" panose="02040503050406030204" pitchFamily="18" charset="0"/>
                          </a:rPr>
                          <m:t>𝑉</m:t>
                        </m:r>
                      </m:oMath>
                    </m:oMathPara>
                  </a14:m>
                  <a:endParaRPr lang="en-US" sz="2200" i="1">
                    <a:solidFill>
                      <a:prstClr val="black"/>
                    </a:solidFill>
                    <a:latin typeface="Arial" panose="020B0604020202020204" pitchFamily="34" charset="0"/>
                    <a:cs typeface="Arial" panose="020B0604020202020204" pitchFamily="34" charset="0"/>
                  </a:endParaRPr>
                </a:p>
              </p:txBody>
            </p:sp>
          </mc:Choice>
          <mc:Fallback xmlns="">
            <p:sp>
              <p:nvSpPr>
                <p:cNvPr id="10" name="TextBox 9">
                  <a:extLst>
                    <a:ext uri="{FF2B5EF4-FFF2-40B4-BE49-F238E27FC236}">
                      <a16:creationId xmlns:a16="http://schemas.microsoft.com/office/drawing/2014/main" id="{9F973F26-FC96-8047-8133-59034C0A242D}"/>
                    </a:ext>
                  </a:extLst>
                </p:cNvPr>
                <p:cNvSpPr txBox="1">
                  <a:spLocks noRot="1" noChangeAspect="1" noMove="1" noResize="1" noEditPoints="1" noAdjustHandles="1" noChangeArrowheads="1" noChangeShapeType="1" noTextEdit="1"/>
                </p:cNvSpPr>
                <p:nvPr/>
              </p:nvSpPr>
              <p:spPr>
                <a:xfrm>
                  <a:off x="3103818" y="1946612"/>
                  <a:ext cx="448520" cy="430887"/>
                </a:xfrm>
                <a:prstGeom prst="rect">
                  <a:avLst/>
                </a:prstGeom>
                <a:blipFill>
                  <a:blip r:embed="rId2"/>
                  <a:stretch>
                    <a:fillRect/>
                  </a:stretch>
                </a:blipFill>
              </p:spPr>
              <p:txBody>
                <a:bodyPr/>
                <a:lstStyle/>
                <a:p>
                  <a:r>
                    <a:rPr lang="en-US">
                      <a:noFill/>
                    </a:rPr>
                    <a:t> </a:t>
                  </a:r>
                </a:p>
              </p:txBody>
            </p:sp>
          </mc:Fallback>
        </mc:AlternateContent>
        <p:cxnSp>
          <p:nvCxnSpPr>
            <p:cNvPr id="11" name="Straight Connector 10">
              <a:extLst>
                <a:ext uri="{FF2B5EF4-FFF2-40B4-BE49-F238E27FC236}">
                  <a16:creationId xmlns:a16="http://schemas.microsoft.com/office/drawing/2014/main" id="{4F4127CE-D1BB-264B-86BA-37AD2BEFEBD2}"/>
                </a:ext>
              </a:extLst>
            </p:cNvPr>
            <p:cNvCxnSpPr>
              <a:cxnSpLocks/>
              <a:stCxn id="13" idx="0"/>
              <a:endCxn id="15" idx="4"/>
            </p:cNvCxnSpPr>
            <p:nvPr/>
          </p:nvCxnSpPr>
          <p:spPr>
            <a:xfrm>
              <a:off x="1788982" y="1910798"/>
              <a:ext cx="1423678" cy="0"/>
            </a:xfrm>
            <a:prstGeom prst="line">
              <a:avLst/>
            </a:prstGeom>
            <a:noFill/>
            <a:ln w="38100" cap="flat" cmpd="sng" algn="ctr">
              <a:solidFill>
                <a:srgbClr val="C00000"/>
              </a:solidFill>
              <a:prstDash val="solid"/>
              <a:miter lim="800000"/>
              <a:tailEnd type="triangle"/>
            </a:ln>
            <a:effectLst/>
          </p:spPr>
        </p:cxnSp>
        <p:cxnSp>
          <p:nvCxnSpPr>
            <p:cNvPr id="12" name="Straight Connector 11">
              <a:extLst>
                <a:ext uri="{FF2B5EF4-FFF2-40B4-BE49-F238E27FC236}">
                  <a16:creationId xmlns:a16="http://schemas.microsoft.com/office/drawing/2014/main" id="{84900D40-808D-E54A-890C-417FE71F6E3B}"/>
                </a:ext>
              </a:extLst>
            </p:cNvPr>
            <p:cNvCxnSpPr>
              <a:cxnSpLocks/>
              <a:stCxn id="15" idx="0"/>
              <a:endCxn id="14" idx="4"/>
            </p:cNvCxnSpPr>
            <p:nvPr/>
          </p:nvCxnSpPr>
          <p:spPr>
            <a:xfrm>
              <a:off x="3435370" y="1910798"/>
              <a:ext cx="1531811" cy="602"/>
            </a:xfrm>
            <a:prstGeom prst="line">
              <a:avLst/>
            </a:prstGeom>
            <a:noFill/>
            <a:ln w="38100" cap="flat" cmpd="sng" algn="ctr">
              <a:solidFill>
                <a:srgbClr val="70AD47">
                  <a:lumMod val="75000"/>
                </a:srgbClr>
              </a:solidFill>
              <a:prstDash val="solid"/>
              <a:miter lim="800000"/>
              <a:tailEnd type="triangle"/>
            </a:ln>
            <a:effectLst/>
          </p:spPr>
        </p:cxnSp>
        <p:sp>
          <p:nvSpPr>
            <p:cNvPr id="13" name="Oval 12">
              <a:extLst>
                <a:ext uri="{FF2B5EF4-FFF2-40B4-BE49-F238E27FC236}">
                  <a16:creationId xmlns:a16="http://schemas.microsoft.com/office/drawing/2014/main" id="{6E8C2B8A-7003-C445-81B6-3D82D9F8FD8D}"/>
                </a:ext>
              </a:extLst>
            </p:cNvPr>
            <p:cNvSpPr/>
            <p:nvPr/>
          </p:nvSpPr>
          <p:spPr>
            <a:xfrm rot="5400000">
              <a:off x="1569219" y="1799443"/>
              <a:ext cx="216816" cy="222710"/>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 name="Oval 13">
              <a:extLst>
                <a:ext uri="{FF2B5EF4-FFF2-40B4-BE49-F238E27FC236}">
                  <a16:creationId xmlns:a16="http://schemas.microsoft.com/office/drawing/2014/main" id="{9FA268CE-334E-984C-AFEF-992D074AB396}"/>
                </a:ext>
              </a:extLst>
            </p:cNvPr>
            <p:cNvSpPr/>
            <p:nvPr/>
          </p:nvSpPr>
          <p:spPr>
            <a:xfrm rot="5400000">
              <a:off x="4970128" y="1800045"/>
              <a:ext cx="216816" cy="222710"/>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 name="Oval 14">
              <a:extLst>
                <a:ext uri="{FF2B5EF4-FFF2-40B4-BE49-F238E27FC236}">
                  <a16:creationId xmlns:a16="http://schemas.microsoft.com/office/drawing/2014/main" id="{CA9CA3C9-E803-4F40-9CF8-422F10F982E5}"/>
                </a:ext>
              </a:extLst>
            </p:cNvPr>
            <p:cNvSpPr/>
            <p:nvPr/>
          </p:nvSpPr>
          <p:spPr>
            <a:xfrm rot="5400000">
              <a:off x="3215607" y="1799443"/>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C7257B17-C8D4-EF4F-8907-C939A5795EF8}"/>
                    </a:ext>
                  </a:extLst>
                </p:cNvPr>
                <p:cNvSpPr txBox="1"/>
                <p:nvPr/>
              </p:nvSpPr>
              <p:spPr>
                <a:xfrm>
                  <a:off x="4867173" y="1944059"/>
                  <a:ext cx="500393" cy="43088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200" i="1" smtClean="0">
                                <a:solidFill>
                                  <a:prstClr val="black"/>
                                </a:solidFill>
                                <a:latin typeface="Cambria Math" panose="02040503050406030204" pitchFamily="18" charset="0"/>
                              </a:rPr>
                            </m:ctrlPr>
                          </m:sSubPr>
                          <m:e>
                            <m:r>
                              <a:rPr lang="en-US" sz="2200" i="1" smtClean="0">
                                <a:solidFill>
                                  <a:prstClr val="black"/>
                                </a:solidFill>
                                <a:latin typeface="Cambria Math" panose="02040503050406030204" pitchFamily="18" charset="0"/>
                              </a:rPr>
                              <m:t>𝑉</m:t>
                            </m:r>
                          </m:e>
                          <m:sub>
                            <m:r>
                              <a:rPr lang="en-US" sz="2200" i="1" smtClean="0">
                                <a:solidFill>
                                  <a:prstClr val="black"/>
                                </a:solidFill>
                                <a:latin typeface="Cambria Math" panose="02040503050406030204" pitchFamily="18" charset="0"/>
                              </a:rPr>
                              <m:t>?</m:t>
                            </m:r>
                          </m:sub>
                        </m:sSub>
                      </m:oMath>
                    </m:oMathPara>
                  </a14:m>
                  <a:endParaRPr lang="en-US" sz="2200" i="1">
                    <a:solidFill>
                      <a:prstClr val="black"/>
                    </a:solidFill>
                    <a:latin typeface="Arial" panose="020B0604020202020204" pitchFamily="34" charset="0"/>
                    <a:cs typeface="Arial" panose="020B0604020202020204" pitchFamily="34" charset="0"/>
                  </a:endParaRPr>
                </a:p>
              </p:txBody>
            </p:sp>
          </mc:Choice>
          <mc:Fallback xmlns="">
            <p:sp>
              <p:nvSpPr>
                <p:cNvPr id="16" name="TextBox 15">
                  <a:extLst>
                    <a:ext uri="{FF2B5EF4-FFF2-40B4-BE49-F238E27FC236}">
                      <a16:creationId xmlns:a16="http://schemas.microsoft.com/office/drawing/2014/main" id="{C7257B17-C8D4-EF4F-8907-C939A5795EF8}"/>
                    </a:ext>
                  </a:extLst>
                </p:cNvPr>
                <p:cNvSpPr txBox="1">
                  <a:spLocks noRot="1" noChangeAspect="1" noMove="1" noResize="1" noEditPoints="1" noAdjustHandles="1" noChangeArrowheads="1" noChangeShapeType="1" noTextEdit="1"/>
                </p:cNvSpPr>
                <p:nvPr/>
              </p:nvSpPr>
              <p:spPr>
                <a:xfrm>
                  <a:off x="4867173" y="1944059"/>
                  <a:ext cx="500393" cy="430887"/>
                </a:xfrm>
                <a:prstGeom prst="rect">
                  <a:avLst/>
                </a:prstGeom>
                <a:blipFill>
                  <a:blip r:embed="rId3"/>
                  <a:stretch>
                    <a:fillRect b="-4225"/>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F0D5E347-C6A9-AE44-93D7-816082C83BF9}"/>
                </a:ext>
              </a:extLst>
            </p:cNvPr>
            <p:cNvSpPr txBox="1"/>
            <p:nvPr/>
          </p:nvSpPr>
          <p:spPr>
            <a:xfrm>
              <a:off x="1177957" y="2114674"/>
              <a:ext cx="1209960" cy="284693"/>
            </a:xfrm>
            <a:prstGeom prst="rect">
              <a:avLst/>
            </a:prstGeom>
            <a:noFill/>
          </p:spPr>
          <p:txBody>
            <a:bodyPr wrap="square" rtlCol="0">
              <a:spAutoFit/>
            </a:bodyPr>
            <a:lstStyle/>
            <a:p>
              <a:pPr>
                <a:lnSpc>
                  <a:spcPts val="1500"/>
                </a:lnSpc>
              </a:pPr>
              <a:r>
                <a:rPr lang="en-US" sz="1600" err="1">
                  <a:solidFill>
                    <a:prstClr val="black"/>
                  </a:solidFill>
                  <a:latin typeface="Arial" panose="020B0604020202020204" pitchFamily="34" charset="0"/>
                  <a:cs typeface="Arial" panose="020B0604020202020204" pitchFamily="34" charset="0"/>
                </a:rPr>
                <a:t>Fulvestrant</a:t>
              </a:r>
              <a:endParaRPr lang="en-US" sz="1600">
                <a:solidFill>
                  <a:prstClr val="black"/>
                </a:solidFill>
                <a:latin typeface="Arial" panose="020B0604020202020204" pitchFamily="34" charset="0"/>
                <a:cs typeface="Arial" panose="020B0604020202020204" pitchFamily="34" charset="0"/>
              </a:endParaRPr>
            </a:p>
          </p:txBody>
        </p:sp>
      </p:grpSp>
      <p:pic>
        <p:nvPicPr>
          <p:cNvPr id="18" name="Picture 17" descr="Biomedical Knowledge Graph">
            <a:extLst>
              <a:ext uri="{FF2B5EF4-FFF2-40B4-BE49-F238E27FC236}">
                <a16:creationId xmlns:a16="http://schemas.microsoft.com/office/drawing/2014/main" id="{9C63EA68-8834-F447-92F9-2812721ED5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8910" y="4980770"/>
            <a:ext cx="2804458" cy="1877230"/>
          </a:xfrm>
          <a:prstGeom prst="rect">
            <a:avLst/>
          </a:prstGeom>
        </p:spPr>
      </p:pic>
    </p:spTree>
    <p:extLst>
      <p:ext uri="{BB962C8B-B14F-4D97-AF65-F5344CB8AC3E}">
        <p14:creationId xmlns:p14="http://schemas.microsoft.com/office/powerpoint/2010/main" val="3286754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9BC3A-DED9-ADE8-A6DA-479180F9D921}"/>
              </a:ext>
            </a:extLst>
          </p:cNvPr>
          <p:cNvSpPr>
            <a:spLocks noGrp="1"/>
          </p:cNvSpPr>
          <p:nvPr>
            <p:ph type="title"/>
          </p:nvPr>
        </p:nvSpPr>
        <p:spPr/>
        <p:txBody>
          <a:bodyPr/>
          <a:lstStyle/>
          <a:p>
            <a:r>
              <a:rPr lang="en-US" dirty="0"/>
              <a:t>Outline of the Lecture</a:t>
            </a:r>
          </a:p>
        </p:txBody>
      </p:sp>
      <p:sp>
        <p:nvSpPr>
          <p:cNvPr id="3" name="Content Placeholder 2">
            <a:extLst>
              <a:ext uri="{FF2B5EF4-FFF2-40B4-BE49-F238E27FC236}">
                <a16:creationId xmlns:a16="http://schemas.microsoft.com/office/drawing/2014/main" id="{D3D3C74A-BE44-CDED-084B-8F8D65877063}"/>
              </a:ext>
            </a:extLst>
          </p:cNvPr>
          <p:cNvSpPr>
            <a:spLocks noGrp="1"/>
          </p:cNvSpPr>
          <p:nvPr>
            <p:ph idx="1"/>
          </p:nvPr>
        </p:nvSpPr>
        <p:spPr>
          <a:xfrm>
            <a:off x="457200" y="1295400"/>
            <a:ext cx="8481060" cy="5562600"/>
          </a:xfrm>
        </p:spPr>
        <p:txBody>
          <a:bodyPr>
            <a:normAutofit lnSpcReduction="10000"/>
          </a:bodyPr>
          <a:lstStyle/>
          <a:p>
            <a:pPr marL="118872" indent="0">
              <a:buNone/>
            </a:pPr>
            <a:r>
              <a:rPr lang="en-US" b="1" dirty="0">
                <a:solidFill>
                  <a:srgbClr val="D00E89"/>
                </a:solidFill>
              </a:rPr>
              <a:t>1) Given entity embeddings, how do we answer an arbitrary query?</a:t>
            </a:r>
          </a:p>
          <a:p>
            <a:pPr lvl="1"/>
            <a:r>
              <a:rPr lang="en-US" dirty="0"/>
              <a:t>Path queries: Using a generalization of </a:t>
            </a:r>
            <a:r>
              <a:rPr lang="en-US" dirty="0" err="1"/>
              <a:t>TransE</a:t>
            </a:r>
            <a:endParaRPr lang="en-US" dirty="0"/>
          </a:p>
          <a:p>
            <a:pPr lvl="1"/>
            <a:r>
              <a:rPr lang="en-US" dirty="0"/>
              <a:t>Conjunctive queries: Using Query2Box</a:t>
            </a:r>
          </a:p>
          <a:p>
            <a:pPr lvl="1"/>
            <a:r>
              <a:rPr lang="en-US" dirty="0"/>
              <a:t>And-Or Queries: Using Query2Box and query rewriting</a:t>
            </a:r>
          </a:p>
          <a:p>
            <a:pPr marL="457200" lvl="1" indent="0">
              <a:buNone/>
            </a:pPr>
            <a:r>
              <a:rPr lang="en-US" dirty="0"/>
              <a:t>(We will assume entity embeddings and relation embeddings are given)</a:t>
            </a:r>
          </a:p>
          <a:p>
            <a:pPr marL="457200" lvl="1" indent="0">
              <a:buNone/>
            </a:pPr>
            <a:endParaRPr lang="en-US" dirty="0"/>
          </a:p>
          <a:p>
            <a:pPr marL="118872" indent="0">
              <a:buNone/>
            </a:pPr>
            <a:r>
              <a:rPr lang="en-US" b="1" dirty="0">
                <a:solidFill>
                  <a:srgbClr val="D00E89"/>
                </a:solidFill>
              </a:rPr>
              <a:t>2) How do we train the embeddings?</a:t>
            </a:r>
          </a:p>
          <a:p>
            <a:pPr lvl="1"/>
            <a:r>
              <a:rPr lang="en-US" dirty="0"/>
              <a:t>The process of determining entity and relation embeddings which allow us to embed a query.</a:t>
            </a:r>
          </a:p>
        </p:txBody>
      </p:sp>
      <p:sp>
        <p:nvSpPr>
          <p:cNvPr id="4" name="Date Placeholder 3">
            <a:extLst>
              <a:ext uri="{FF2B5EF4-FFF2-40B4-BE49-F238E27FC236}">
                <a16:creationId xmlns:a16="http://schemas.microsoft.com/office/drawing/2014/main" id="{229C6309-6589-4245-BD4A-624752980461}"/>
              </a:ext>
            </a:extLst>
          </p:cNvPr>
          <p:cNvSpPr>
            <a:spLocks noGrp="1"/>
          </p:cNvSpPr>
          <p:nvPr>
            <p:ph type="dt" sz="half" idx="10"/>
          </p:nvPr>
        </p:nvSpPr>
        <p:spPr/>
        <p:txBody>
          <a:bodyPr/>
          <a:lstStyle/>
          <a:p>
            <a:fld id="{8668109C-DBB1-0C40-BB7C-3AE0A686B461}" type="datetime1">
              <a:rPr lang="en-US" smtClean="0"/>
              <a:t>10/28/24</a:t>
            </a:fld>
            <a:endParaRPr lang="en-US"/>
          </a:p>
        </p:txBody>
      </p:sp>
      <p:sp>
        <p:nvSpPr>
          <p:cNvPr id="5" name="Footer Placeholder 4">
            <a:extLst>
              <a:ext uri="{FF2B5EF4-FFF2-40B4-BE49-F238E27FC236}">
                <a16:creationId xmlns:a16="http://schemas.microsoft.com/office/drawing/2014/main" id="{D44928C1-02E5-FD68-D545-B078D7744E2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CD5FCAFA-32B3-6CC1-04F5-73E6953BCAC8}"/>
              </a:ext>
            </a:extLst>
          </p:cNvPr>
          <p:cNvSpPr>
            <a:spLocks noGrp="1"/>
          </p:cNvSpPr>
          <p:nvPr>
            <p:ph type="sldNum" sz="quarter" idx="12"/>
          </p:nvPr>
        </p:nvSpPr>
        <p:spPr/>
        <p:txBody>
          <a:bodyPr/>
          <a:lstStyle/>
          <a:p>
            <a:fld id="{19B12225-5612-419B-A8D5-4B8EEE4C217E}" type="slidenum">
              <a:rPr lang="en-US" smtClean="0"/>
              <a:pPr/>
              <a:t>19</a:t>
            </a:fld>
            <a:endParaRPr lang="en-US"/>
          </a:p>
        </p:txBody>
      </p:sp>
    </p:spTree>
    <p:extLst>
      <p:ext uri="{BB962C8B-B14F-4D97-AF65-F5344CB8AC3E}">
        <p14:creationId xmlns:p14="http://schemas.microsoft.com/office/powerpoint/2010/main" val="1999733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ECF2FB-4550-8743-ADBF-6EEB39B80DF2}"/>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0D4C9856-D3A7-4A4E-B1CF-7E6BF88C8381}"/>
              </a:ext>
            </a:extLst>
          </p:cNvPr>
          <p:cNvPicPr>
            <a:picLocks noChangeAspect="1" noChangeArrowheads="1"/>
          </p:cNvPicPr>
          <p:nvPr/>
        </p:nvPicPr>
        <p:blipFill>
          <a:blip r:embed="rId2" cstate="print"/>
          <a:srcRect/>
          <a:stretch>
            <a:fillRect/>
          </a:stretch>
        </p:blipFill>
        <p:spPr bwMode="auto">
          <a:xfrm>
            <a:off x="7452360" y="5166360"/>
            <a:ext cx="1691640" cy="1691640"/>
          </a:xfrm>
          <a:prstGeom prst="rect">
            <a:avLst/>
          </a:prstGeom>
          <a:noFill/>
        </p:spPr>
      </p:pic>
      <p:sp>
        <p:nvSpPr>
          <p:cNvPr id="10" name="Title 1">
            <a:extLst>
              <a:ext uri="{FF2B5EF4-FFF2-40B4-BE49-F238E27FC236}">
                <a16:creationId xmlns:a16="http://schemas.microsoft.com/office/drawing/2014/main" id="{3E21E789-0430-164E-AE84-265447BFD6FC}"/>
              </a:ext>
            </a:extLst>
          </p:cNvPr>
          <p:cNvSpPr>
            <a:spLocks noGrp="1"/>
          </p:cNvSpPr>
          <p:nvPr>
            <p:ph type="ctrTitle"/>
          </p:nvPr>
        </p:nvSpPr>
        <p:spPr>
          <a:xfrm>
            <a:off x="685800" y="1447800"/>
            <a:ext cx="8077200" cy="3581400"/>
          </a:xfrm>
        </p:spPr>
        <p:txBody>
          <a:bodyPr anchor="b">
            <a:normAutofit/>
          </a:bodyPr>
          <a:lstStyle/>
          <a:p>
            <a:r>
              <a:rPr lang="en-US" b="1" i="0">
                <a:solidFill>
                  <a:srgbClr val="FFC800"/>
                </a:solidFill>
                <a:effectLst/>
                <a:latin typeface="Corbel" panose="020B0503020204020204" pitchFamily="34" charset="0"/>
              </a:rPr>
              <a:t>Stanford CS224W:</a:t>
            </a:r>
            <a:br>
              <a:rPr lang="en-US" sz="4800"/>
            </a:br>
            <a:r>
              <a:rPr lang="en-US" sz="4800"/>
              <a:t>Answering Predictive Queries on Knowledge Graphs</a:t>
            </a:r>
          </a:p>
        </p:txBody>
      </p:sp>
    </p:spTree>
    <p:extLst>
      <p:ext uri="{BB962C8B-B14F-4D97-AF65-F5344CB8AC3E}">
        <p14:creationId xmlns:p14="http://schemas.microsoft.com/office/powerpoint/2010/main" val="1437333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23E3E-378F-4430-B38E-14EE24ADF0D9}"/>
              </a:ext>
            </a:extLst>
          </p:cNvPr>
          <p:cNvSpPr>
            <a:spLocks noGrp="1"/>
          </p:cNvSpPr>
          <p:nvPr>
            <p:ph type="title"/>
          </p:nvPr>
        </p:nvSpPr>
        <p:spPr/>
        <p:txBody>
          <a:bodyPr/>
          <a:lstStyle/>
          <a:p>
            <a:r>
              <a:rPr lang="en-US" altLang="zh-CN"/>
              <a:t>General Idea</a:t>
            </a:r>
            <a:endParaRPr lang="en-US"/>
          </a:p>
        </p:txBody>
      </p:sp>
      <p:sp>
        <p:nvSpPr>
          <p:cNvPr id="3" name="Content Placeholder 2">
            <a:extLst>
              <a:ext uri="{FF2B5EF4-FFF2-40B4-BE49-F238E27FC236}">
                <a16:creationId xmlns:a16="http://schemas.microsoft.com/office/drawing/2014/main" id="{F6C93B60-40B7-4EC8-BD7E-52AA7BB82AD6}"/>
              </a:ext>
            </a:extLst>
          </p:cNvPr>
          <p:cNvSpPr>
            <a:spLocks noGrp="1"/>
          </p:cNvSpPr>
          <p:nvPr>
            <p:ph idx="1"/>
          </p:nvPr>
        </p:nvSpPr>
        <p:spPr>
          <a:xfrm>
            <a:off x="457200" y="4286031"/>
            <a:ext cx="8686800" cy="2210883"/>
          </a:xfrm>
        </p:spPr>
        <p:txBody>
          <a:bodyPr>
            <a:normAutofit/>
          </a:bodyPr>
          <a:lstStyle/>
          <a:p>
            <a:pPr marL="0" indent="0">
              <a:buNone/>
            </a:pPr>
            <a:r>
              <a:rPr lang="en-US" sz="2400" dirty="0"/>
              <a:t>Map queries into embedding space. </a:t>
            </a:r>
            <a:r>
              <a:rPr lang="en-US" sz="2400" b="1" dirty="0">
                <a:solidFill>
                  <a:srgbClr val="C00000"/>
                </a:solidFill>
              </a:rPr>
              <a:t>Learn to reason in that space</a:t>
            </a:r>
            <a:endParaRPr lang="en-US" sz="2400" dirty="0"/>
          </a:p>
          <a:p>
            <a:r>
              <a:rPr lang="en-US" sz="2400" dirty="0"/>
              <a:t>Embed query into a single </a:t>
            </a:r>
            <a:r>
              <a:rPr lang="en-US" sz="2400" b="1" dirty="0"/>
              <a:t>point</a:t>
            </a:r>
            <a:r>
              <a:rPr lang="en-US" sz="2400" dirty="0"/>
              <a:t> in the Euclidean space: answer nodes are close to the query.</a:t>
            </a:r>
          </a:p>
          <a:p>
            <a:r>
              <a:rPr lang="en-US" sz="2400" b="1" dirty="0">
                <a:latin typeface="Helvetica Neue" panose="02000503000000020004" pitchFamily="2" charset="0"/>
                <a:ea typeface="Helvetica Neue" panose="02000503000000020004" pitchFamily="2" charset="0"/>
                <a:cs typeface="Helvetica Neue" panose="02000503000000020004" pitchFamily="2" charset="0"/>
              </a:rPr>
              <a:t>Query2Box:</a:t>
            </a:r>
            <a:r>
              <a:rPr lang="en-US" sz="2400" dirty="0"/>
              <a:t> Embed query into a hyper-rectangle (</a:t>
            </a:r>
            <a:r>
              <a:rPr lang="en-US" sz="2400" b="1" dirty="0"/>
              <a:t>box</a:t>
            </a:r>
            <a:r>
              <a:rPr lang="en-US" sz="2400" dirty="0"/>
              <a:t>) in the Euclidean space: answer nodes are enclosed in the box.</a:t>
            </a:r>
          </a:p>
        </p:txBody>
      </p:sp>
      <p:sp>
        <p:nvSpPr>
          <p:cNvPr id="4" name="Footer Placeholder 3">
            <a:extLst>
              <a:ext uri="{FF2B5EF4-FFF2-40B4-BE49-F238E27FC236}">
                <a16:creationId xmlns:a16="http://schemas.microsoft.com/office/drawing/2014/main" id="{0FCEF7B9-8FDF-4AEF-85CA-ABD175D4EDE2}"/>
              </a:ext>
            </a:extLst>
          </p:cNvPr>
          <p:cNvSpPr>
            <a:spLocks noGrp="1"/>
          </p:cNvSpPr>
          <p:nvPr>
            <p:ph type="ftr" sz="quarter" idx="11"/>
          </p:nvPr>
        </p:nvSpPr>
        <p:spPr/>
        <p:txBody>
          <a:bodyPr/>
          <a:lstStyle/>
          <a:p>
            <a:r>
              <a:rPr lang="en-US">
                <a:solidFill>
                  <a:prstClr val="black">
                    <a:tint val="75000"/>
                  </a:prstClr>
                </a:solidFill>
              </a:rPr>
              <a:t>Jure Leskovec, Stanford University</a:t>
            </a:r>
          </a:p>
        </p:txBody>
      </p:sp>
      <p:sp>
        <p:nvSpPr>
          <p:cNvPr id="5" name="Slide Number Placeholder 4">
            <a:extLst>
              <a:ext uri="{FF2B5EF4-FFF2-40B4-BE49-F238E27FC236}">
                <a16:creationId xmlns:a16="http://schemas.microsoft.com/office/drawing/2014/main" id="{713EE29D-5B4D-4052-B802-25F44A721A32}"/>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21</a:t>
            </a:fld>
            <a:endParaRPr lang="en-US">
              <a:solidFill>
                <a:prstClr val="black">
                  <a:tint val="75000"/>
                </a:prstClr>
              </a:solidFill>
            </a:endParaRPr>
          </a:p>
        </p:txBody>
      </p:sp>
      <p:sp>
        <p:nvSpPr>
          <p:cNvPr id="17" name="TextBox 16">
            <a:extLst>
              <a:ext uri="{FF2B5EF4-FFF2-40B4-BE49-F238E27FC236}">
                <a16:creationId xmlns:a16="http://schemas.microsoft.com/office/drawing/2014/main" id="{083E4D3F-5F22-49FC-8765-BD690D90B47F}"/>
              </a:ext>
            </a:extLst>
          </p:cNvPr>
          <p:cNvSpPr txBox="1"/>
          <p:nvPr/>
        </p:nvSpPr>
        <p:spPr>
          <a:xfrm>
            <a:off x="132835" y="6311920"/>
            <a:ext cx="8878330" cy="523220"/>
          </a:xfrm>
          <a:prstGeom prst="rect">
            <a:avLst/>
          </a:prstGeom>
          <a:noFill/>
        </p:spPr>
        <p:txBody>
          <a:bodyPr wrap="square" rtlCol="0">
            <a:spAutoFit/>
          </a:bodyPr>
          <a:lstStyle/>
          <a:p>
            <a:r>
              <a:rPr lang="en-US" sz="1400">
                <a:latin typeface="Helvetica Neue Light" charset="0"/>
                <a:ea typeface="Helvetica Neue Light" charset="0"/>
                <a:cs typeface="Helvetica Neue Light" charset="0"/>
                <a:hlinkClick r:id="rId2"/>
              </a:rPr>
              <a:t>[Embedding Logical Queries on Knowledge Graphs.</a:t>
            </a:r>
            <a:r>
              <a:rPr lang="en-US" sz="1400">
                <a:latin typeface="Helvetica Neue Light" charset="0"/>
                <a:ea typeface="Helvetica Neue Light" charset="0"/>
                <a:cs typeface="Helvetica Neue Light" charset="0"/>
              </a:rPr>
              <a:t> Hamilton, et al., </a:t>
            </a:r>
            <a:r>
              <a:rPr lang="en-US" sz="1400" err="1">
                <a:latin typeface="Helvetica Neue Light" charset="0"/>
                <a:ea typeface="Helvetica Neue Light" charset="0"/>
                <a:cs typeface="Helvetica Neue Light" charset="0"/>
              </a:rPr>
              <a:t>NeurIPS</a:t>
            </a:r>
            <a:r>
              <a:rPr lang="en-US" sz="1400">
                <a:latin typeface="Helvetica Neue Light" charset="0"/>
                <a:ea typeface="Helvetica Neue Light" charset="0"/>
                <a:cs typeface="Helvetica Neue Light" charset="0"/>
              </a:rPr>
              <a:t> 2018]</a:t>
            </a:r>
          </a:p>
          <a:p>
            <a:r>
              <a:rPr lang="en-US" sz="1400">
                <a:latin typeface="Helvetica Neue Light" charset="0"/>
                <a:ea typeface="Helvetica Neue Light" charset="0"/>
                <a:cs typeface="Helvetica Neue Light" charset="0"/>
                <a:hlinkClick r:id="rId3"/>
              </a:rPr>
              <a:t>[Query2box: Reasoning over Knowledge Graphs in Vector Space Using Box Embeddings.</a:t>
            </a:r>
            <a:r>
              <a:rPr lang="en-US" sz="1400">
                <a:latin typeface="Helvetica Neue Light" charset="0"/>
                <a:ea typeface="Helvetica Neue Light" charset="0"/>
                <a:cs typeface="Helvetica Neue Light" charset="0"/>
              </a:rPr>
              <a:t> Ren, et al., ICLR 2020]</a:t>
            </a:r>
          </a:p>
        </p:txBody>
      </p:sp>
      <p:grpSp>
        <p:nvGrpSpPr>
          <p:cNvPr id="18" name="Group 17">
            <a:extLst>
              <a:ext uri="{FF2B5EF4-FFF2-40B4-BE49-F238E27FC236}">
                <a16:creationId xmlns:a16="http://schemas.microsoft.com/office/drawing/2014/main" id="{E473C4AF-FF08-164E-AB56-7FED1A7E67BC}"/>
              </a:ext>
            </a:extLst>
          </p:cNvPr>
          <p:cNvGrpSpPr/>
          <p:nvPr/>
        </p:nvGrpSpPr>
        <p:grpSpPr>
          <a:xfrm>
            <a:off x="457200" y="1272540"/>
            <a:ext cx="8497880" cy="2901305"/>
            <a:chOff x="361188" y="3886672"/>
            <a:chExt cx="8497880" cy="2901305"/>
          </a:xfrm>
        </p:grpSpPr>
        <p:pic>
          <p:nvPicPr>
            <p:cNvPr id="19" name="Picture 18">
              <a:extLst>
                <a:ext uri="{FF2B5EF4-FFF2-40B4-BE49-F238E27FC236}">
                  <a16:creationId xmlns:a16="http://schemas.microsoft.com/office/drawing/2014/main" id="{6F34C06C-F502-AF4E-BE2F-1511EFAAECD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61188" y="3895725"/>
              <a:ext cx="6477000" cy="2497946"/>
            </a:xfrm>
            <a:prstGeom prst="rect">
              <a:avLst/>
            </a:prstGeom>
          </p:spPr>
        </p:pic>
        <p:sp>
          <p:nvSpPr>
            <p:cNvPr id="20" name="TextBox 19">
              <a:extLst>
                <a:ext uri="{FF2B5EF4-FFF2-40B4-BE49-F238E27FC236}">
                  <a16:creationId xmlns:a16="http://schemas.microsoft.com/office/drawing/2014/main" id="{DF3976B3-C967-A34C-86A6-559F3A69C3C4}"/>
                </a:ext>
              </a:extLst>
            </p:cNvPr>
            <p:cNvSpPr txBox="1"/>
            <p:nvPr/>
          </p:nvSpPr>
          <p:spPr>
            <a:xfrm>
              <a:off x="361188" y="6418645"/>
              <a:ext cx="1980029" cy="369332"/>
            </a:xfrm>
            <a:prstGeom prst="rect">
              <a:avLst/>
            </a:prstGeom>
            <a:noFill/>
          </p:spPr>
          <p:txBody>
            <a:bodyPr wrap="none" rtlCol="0">
              <a:spAutoFit/>
            </a:bodyPr>
            <a:lstStyle/>
            <a:p>
              <a:r>
                <a:rPr lang="en-US">
                  <a:solidFill>
                    <a:srgbClr val="008000"/>
                  </a:solidFill>
                  <a:latin typeface="Arial" panose="020B0604020202020204" pitchFamily="34" charset="0"/>
                  <a:ea typeface="Helvetica Neue Light" charset="0"/>
                  <a:cs typeface="Arial" panose="020B0604020202020204" pitchFamily="34" charset="0"/>
                </a:rPr>
                <a:t>Knowledge graph</a:t>
              </a:r>
            </a:p>
          </p:txBody>
        </p:sp>
        <p:sp>
          <p:nvSpPr>
            <p:cNvPr id="21" name="TextBox 20">
              <a:extLst>
                <a:ext uri="{FF2B5EF4-FFF2-40B4-BE49-F238E27FC236}">
                  <a16:creationId xmlns:a16="http://schemas.microsoft.com/office/drawing/2014/main" id="{D01B2F0A-7978-6743-9276-BD3CCE043000}"/>
                </a:ext>
              </a:extLst>
            </p:cNvPr>
            <p:cNvSpPr txBox="1"/>
            <p:nvPr/>
          </p:nvSpPr>
          <p:spPr>
            <a:xfrm>
              <a:off x="4586683" y="6393671"/>
              <a:ext cx="2031325" cy="369332"/>
            </a:xfrm>
            <a:prstGeom prst="rect">
              <a:avLst/>
            </a:prstGeom>
            <a:noFill/>
          </p:spPr>
          <p:txBody>
            <a:bodyPr wrap="none" rtlCol="0">
              <a:spAutoFit/>
            </a:bodyPr>
            <a:lstStyle/>
            <a:p>
              <a:r>
                <a:rPr lang="en-US">
                  <a:solidFill>
                    <a:srgbClr val="008000"/>
                  </a:solidFill>
                  <a:latin typeface="Arial" panose="020B0604020202020204" pitchFamily="34" charset="0"/>
                  <a:ea typeface="Helvetica Neue Light" charset="0"/>
                  <a:cs typeface="Arial" panose="020B0604020202020204" pitchFamily="34" charset="0"/>
                </a:rPr>
                <a:t>Embedding space</a:t>
              </a:r>
            </a:p>
          </p:txBody>
        </p:sp>
        <p:sp>
          <p:nvSpPr>
            <p:cNvPr id="22" name="TextBox 21">
              <a:extLst>
                <a:ext uri="{FF2B5EF4-FFF2-40B4-BE49-F238E27FC236}">
                  <a16:creationId xmlns:a16="http://schemas.microsoft.com/office/drawing/2014/main" id="{7DE3B9E3-ABE1-F14E-9347-379AFD3C177D}"/>
                </a:ext>
              </a:extLst>
            </p:cNvPr>
            <p:cNvSpPr txBox="1"/>
            <p:nvPr/>
          </p:nvSpPr>
          <p:spPr>
            <a:xfrm>
              <a:off x="7135368" y="3886672"/>
              <a:ext cx="1723700" cy="830997"/>
            </a:xfrm>
            <a:prstGeom prst="rect">
              <a:avLst/>
            </a:prstGeom>
            <a:noFill/>
          </p:spPr>
          <p:txBody>
            <a:bodyPr wrap="square" rtlCol="0">
              <a:spAutoFit/>
            </a:bodyPr>
            <a:lstStyle/>
            <a:p>
              <a:pPr algn="ctr"/>
              <a:r>
                <a:rPr lang="en-US" sz="2400" b="1">
                  <a:solidFill>
                    <a:srgbClr val="FF0000"/>
                  </a:solidFill>
                  <a:latin typeface="Arial" panose="020B0604020202020204" pitchFamily="34" charset="0"/>
                  <a:ea typeface="Helvetica Neue" panose="02000503000000020004" pitchFamily="2" charset="0"/>
                  <a:cs typeface="Arial" panose="020B0604020202020204" pitchFamily="34" charset="0"/>
                </a:rPr>
                <a:t>Predictive</a:t>
              </a:r>
            </a:p>
            <a:p>
              <a:pPr algn="ctr"/>
              <a:r>
                <a:rPr lang="en-US" sz="2400" b="1">
                  <a:solidFill>
                    <a:srgbClr val="FF0000"/>
                  </a:solidFill>
                  <a:latin typeface="Arial" panose="020B0604020202020204" pitchFamily="34" charset="0"/>
                  <a:ea typeface="Helvetica Neue" panose="02000503000000020004" pitchFamily="2" charset="0"/>
                  <a:cs typeface="Arial" panose="020B0604020202020204" pitchFamily="34" charset="0"/>
                </a:rPr>
                <a:t>query</a:t>
              </a:r>
            </a:p>
          </p:txBody>
        </p:sp>
        <p:sp>
          <p:nvSpPr>
            <p:cNvPr id="23" name="Bent Arrow 10">
              <a:extLst>
                <a:ext uri="{FF2B5EF4-FFF2-40B4-BE49-F238E27FC236}">
                  <a16:creationId xmlns:a16="http://schemas.microsoft.com/office/drawing/2014/main" id="{93A49BDE-1986-6842-B91F-EABC6D28889D}"/>
                </a:ext>
              </a:extLst>
            </p:cNvPr>
            <p:cNvSpPr/>
            <p:nvPr/>
          </p:nvSpPr>
          <p:spPr>
            <a:xfrm rot="10800000">
              <a:off x="6838188" y="4720250"/>
              <a:ext cx="1409700" cy="715822"/>
            </a:xfrm>
            <a:prstGeom prst="bentArrow">
              <a:avLst>
                <a:gd name="adj1" fmla="val 19419"/>
                <a:gd name="adj2" fmla="val 18953"/>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TextBox 23">
              <a:extLst>
                <a:ext uri="{FF2B5EF4-FFF2-40B4-BE49-F238E27FC236}">
                  <a16:creationId xmlns:a16="http://schemas.microsoft.com/office/drawing/2014/main" id="{E3D5FCDE-5775-1740-B446-679AC4EA339E}"/>
                </a:ext>
              </a:extLst>
            </p:cNvPr>
            <p:cNvSpPr txBox="1"/>
            <p:nvPr/>
          </p:nvSpPr>
          <p:spPr>
            <a:xfrm>
              <a:off x="6774262" y="5648325"/>
              <a:ext cx="1980029" cy="646331"/>
            </a:xfrm>
            <a:prstGeom prst="rect">
              <a:avLst/>
            </a:prstGeom>
            <a:noFill/>
          </p:spPr>
          <p:txBody>
            <a:bodyPr wrap="none" rtlCol="0">
              <a:spAutoFit/>
            </a:bodyPr>
            <a:lstStyle/>
            <a:p>
              <a:pPr algn="ctr"/>
              <a:r>
                <a:rPr lang="en-US">
                  <a:latin typeface="Helvetica Neue Light" charset="0"/>
                  <a:ea typeface="Helvetica Neue Light" charset="0"/>
                  <a:cs typeface="Helvetica Neue Light" charset="0"/>
                </a:rPr>
                <a:t>Reason in the</a:t>
              </a:r>
              <a:br>
                <a:rPr lang="en-US">
                  <a:latin typeface="Helvetica Neue Light" charset="0"/>
                  <a:ea typeface="Helvetica Neue Light" charset="0"/>
                  <a:cs typeface="Helvetica Neue Light" charset="0"/>
                </a:rPr>
              </a:br>
              <a:r>
                <a:rPr lang="en-US">
                  <a:latin typeface="Helvetica Neue Light" charset="0"/>
                  <a:ea typeface="Helvetica Neue Light" charset="0"/>
                  <a:cs typeface="Helvetica Neue Light" charset="0"/>
                </a:rPr>
                <a:t>embedding space</a:t>
              </a:r>
            </a:p>
          </p:txBody>
        </p:sp>
      </p:grpSp>
    </p:spTree>
    <p:extLst>
      <p:ext uri="{BB962C8B-B14F-4D97-AF65-F5344CB8AC3E}">
        <p14:creationId xmlns:p14="http://schemas.microsoft.com/office/powerpoint/2010/main" val="4806669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8B03F-7FF0-4195-8641-D6F7431461E7}"/>
              </a:ext>
            </a:extLst>
          </p:cNvPr>
          <p:cNvSpPr>
            <a:spLocks noGrp="1"/>
          </p:cNvSpPr>
          <p:nvPr>
            <p:ph type="title"/>
          </p:nvPr>
        </p:nvSpPr>
        <p:spPr>
          <a:xfrm>
            <a:off x="457200" y="76200"/>
            <a:ext cx="8686800" cy="987552"/>
          </a:xfrm>
        </p:spPr>
        <p:txBody>
          <a:bodyPr>
            <a:normAutofit fontScale="90000"/>
          </a:bodyPr>
          <a:lstStyle/>
          <a:p>
            <a:r>
              <a:rPr lang="en-US"/>
              <a:t>Idea: Traversing KG in Vector Space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0DE7CC3-38D2-4783-937A-86E600F341E6}"/>
                  </a:ext>
                </a:extLst>
              </p:cNvPr>
              <p:cNvSpPr>
                <a:spLocks noGrp="1"/>
              </p:cNvSpPr>
              <p:nvPr>
                <p:ph idx="1"/>
              </p:nvPr>
            </p:nvSpPr>
            <p:spPr>
              <a:xfrm>
                <a:off x="457199" y="1295400"/>
                <a:ext cx="8567803" cy="3167917"/>
              </a:xfrm>
            </p:spPr>
            <p:txBody>
              <a:bodyPr>
                <a:normAutofit fontScale="92500" lnSpcReduction="20000"/>
              </a:bodyPr>
              <a:lstStyle/>
              <a:p>
                <a:r>
                  <a:rPr lang="en-US" b="1" dirty="0">
                    <a:solidFill>
                      <a:srgbClr val="008000"/>
                    </a:solidFill>
                  </a:rPr>
                  <a:t>Key idea: Embed queries!</a:t>
                </a:r>
              </a:p>
              <a:p>
                <a:pPr lvl="1"/>
                <a:r>
                  <a:rPr lang="en-US" b="1" dirty="0"/>
                  <a:t>Let’s generalize </a:t>
                </a:r>
                <a:r>
                  <a:rPr lang="en-US" b="1" dirty="0" err="1">
                    <a:solidFill>
                      <a:srgbClr val="0070C0"/>
                    </a:solidFill>
                  </a:rPr>
                  <a:t>TransE</a:t>
                </a:r>
                <a:r>
                  <a:rPr lang="en-US" b="1" dirty="0"/>
                  <a:t> to multi-hop reasoning.</a:t>
                </a:r>
              </a:p>
              <a:p>
                <a:pPr lvl="1"/>
                <a:r>
                  <a:rPr lang="en-US" b="1" dirty="0"/>
                  <a:t>Recap:</a:t>
                </a:r>
                <a:r>
                  <a:rPr lang="en-US" dirty="0"/>
                  <a:t> </a:t>
                </a:r>
                <a:r>
                  <a:rPr lang="en-US" b="1" dirty="0" err="1">
                    <a:solidFill>
                      <a:srgbClr val="0070C0"/>
                    </a:solidFill>
                  </a:rPr>
                  <a:t>TransE</a:t>
                </a:r>
                <a:r>
                  <a:rPr lang="en-US" b="1" dirty="0">
                    <a:solidFill>
                      <a:srgbClr val="0070C0"/>
                    </a:solidFill>
                  </a:rPr>
                  <a:t>: </a:t>
                </a:r>
                <a:r>
                  <a:rPr lang="en-US" dirty="0">
                    <a:solidFill>
                      <a:schemeClr val="tx1"/>
                    </a:solidFill>
                  </a:rPr>
                  <a:t>Translate </a:t>
                </a:r>
                <a14:m>
                  <m:oMath xmlns:m="http://schemas.openxmlformats.org/officeDocument/2006/math">
                    <m:r>
                      <a:rPr lang="en-US" b="1" i="0" smtClean="0">
                        <a:solidFill>
                          <a:schemeClr val="tx1"/>
                        </a:solidFill>
                        <a:latin typeface="Cambria Math" panose="02040503050406030204" pitchFamily="18" charset="0"/>
                      </a:rPr>
                      <m:t>𝐡</m:t>
                    </m:r>
                  </m:oMath>
                </a14:m>
                <a:r>
                  <a:rPr lang="en-US" dirty="0">
                    <a:solidFill>
                      <a:schemeClr val="tx1"/>
                    </a:solidFill>
                  </a:rPr>
                  <a:t> to </a:t>
                </a:r>
                <a14:m>
                  <m:oMath xmlns:m="http://schemas.openxmlformats.org/officeDocument/2006/math">
                    <m:r>
                      <a:rPr lang="en-US" b="1" i="0" smtClean="0">
                        <a:solidFill>
                          <a:schemeClr val="tx1"/>
                        </a:solidFill>
                        <a:latin typeface="Cambria Math" panose="02040503050406030204" pitchFamily="18" charset="0"/>
                      </a:rPr>
                      <m:t>𝐭</m:t>
                    </m:r>
                  </m:oMath>
                </a14:m>
                <a:r>
                  <a:rPr lang="en-US" dirty="0">
                    <a:solidFill>
                      <a:schemeClr val="tx1"/>
                    </a:solidFill>
                  </a:rPr>
                  <a:t> using </a:t>
                </a:r>
                <a14:m>
                  <m:oMath xmlns:m="http://schemas.openxmlformats.org/officeDocument/2006/math">
                    <m:r>
                      <a:rPr lang="en-US" b="1" i="0" smtClean="0">
                        <a:solidFill>
                          <a:schemeClr val="tx1"/>
                        </a:solidFill>
                        <a:latin typeface="Cambria Math" panose="02040503050406030204" pitchFamily="18" charset="0"/>
                      </a:rPr>
                      <m:t>𝐫</m:t>
                    </m:r>
                  </m:oMath>
                </a14:m>
                <a:r>
                  <a:rPr lang="en-US" dirty="0">
                    <a:solidFill>
                      <a:schemeClr val="tx1"/>
                    </a:solidFill>
                  </a:rPr>
                  <a:t> with score functi</a:t>
                </a:r>
                <a:r>
                  <a:rPr lang="en-US" altLang="zh-CN" dirty="0">
                    <a:solidFill>
                      <a:schemeClr val="tx1"/>
                    </a:solidFill>
                  </a:rPr>
                  <a:t>on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𝑟</m:t>
                        </m:r>
                      </m:sub>
                    </m:sSub>
                    <m:d>
                      <m:dPr>
                        <m:ctrlPr>
                          <a:rPr lang="en-US" i="1">
                            <a:latin typeface="Cambria Math" panose="02040503050406030204" pitchFamily="18" charset="0"/>
                          </a:rPr>
                        </m:ctrlPr>
                      </m:dPr>
                      <m:e>
                        <m:r>
                          <a:rPr lang="en-US" i="1">
                            <a:latin typeface="Cambria Math" panose="02040503050406030204" pitchFamily="18" charset="0"/>
                          </a:rPr>
                          <m:t>h</m:t>
                        </m:r>
                        <m:r>
                          <a:rPr lang="en-US" i="1">
                            <a:latin typeface="Cambria Math" panose="02040503050406030204" pitchFamily="18" charset="0"/>
                          </a:rPr>
                          <m:t>,</m:t>
                        </m:r>
                        <m:r>
                          <a:rPr lang="en-US" i="1">
                            <a:latin typeface="Cambria Math" panose="02040503050406030204" pitchFamily="18" charset="0"/>
                          </a:rPr>
                          <m:t>𝑡</m:t>
                        </m:r>
                      </m:e>
                    </m:d>
                    <m:r>
                      <a:rPr lang="en-US" i="1">
                        <a:latin typeface="Cambria Math" panose="02040503050406030204" pitchFamily="18" charset="0"/>
                      </a:rPr>
                      <m:t>=−||</m:t>
                    </m:r>
                    <m:r>
                      <a:rPr lang="en-US" b="1">
                        <a:latin typeface="Cambria Math" panose="02040503050406030204" pitchFamily="18" charset="0"/>
                      </a:rPr>
                      <m:t>𝐡</m:t>
                    </m:r>
                    <m:r>
                      <a:rPr lang="en-US" i="1">
                        <a:latin typeface="Cambria Math" panose="02040503050406030204" pitchFamily="18" charset="0"/>
                      </a:rPr>
                      <m:t>+</m:t>
                    </m:r>
                    <m:r>
                      <a:rPr lang="en-US" b="1">
                        <a:latin typeface="Cambria Math" panose="02040503050406030204" pitchFamily="18" charset="0"/>
                      </a:rPr>
                      <m:t>𝐫</m:t>
                    </m:r>
                    <m:r>
                      <a:rPr lang="en-US" i="1">
                        <a:latin typeface="Cambria Math" panose="02040503050406030204" pitchFamily="18" charset="0"/>
                      </a:rPr>
                      <m:t>−</m:t>
                    </m:r>
                    <m:r>
                      <a:rPr lang="en-US" b="1">
                        <a:latin typeface="Cambria Math" panose="02040503050406030204" pitchFamily="18" charset="0"/>
                      </a:rPr>
                      <m:t>𝐭</m:t>
                    </m:r>
                    <m:r>
                      <a:rPr lang="en-US" i="1">
                        <a:latin typeface="Cambria Math" panose="02040503050406030204" pitchFamily="18" charset="0"/>
                      </a:rPr>
                      <m:t>||</m:t>
                    </m:r>
                  </m:oMath>
                </a14:m>
                <a:r>
                  <a:rPr lang="en-US" dirty="0"/>
                  <a:t>.</a:t>
                </a:r>
              </a:p>
              <a:p>
                <a:pPr lvl="1"/>
                <a:r>
                  <a:rPr lang="en-US" dirty="0"/>
                  <a:t>Another way to interpret this is that:</a:t>
                </a:r>
              </a:p>
              <a:p>
                <a:pPr lvl="2"/>
                <a:r>
                  <a:rPr lang="en-US" b="1" dirty="0">
                    <a:solidFill>
                      <a:srgbClr val="00B0F0"/>
                    </a:solidFill>
                  </a:rPr>
                  <a:t>Query embedding</a:t>
                </a:r>
                <a:r>
                  <a:rPr lang="en-US" dirty="0">
                    <a:solidFill>
                      <a:schemeClr val="tx1"/>
                    </a:solidFill>
                  </a:rPr>
                  <a:t>: </a:t>
                </a:r>
                <a14:m>
                  <m:oMath xmlns:m="http://schemas.openxmlformats.org/officeDocument/2006/math">
                    <m:r>
                      <a:rPr lang="en-US" b="1" i="0" smtClean="0">
                        <a:solidFill>
                          <a:schemeClr val="tx1"/>
                        </a:solidFill>
                        <a:latin typeface="Cambria Math" panose="02040503050406030204" pitchFamily="18" charset="0"/>
                      </a:rPr>
                      <m:t>𝐪</m:t>
                    </m:r>
                    <m:r>
                      <a:rPr lang="en-US" b="0" i="1" smtClean="0">
                        <a:solidFill>
                          <a:schemeClr val="tx1"/>
                        </a:solidFill>
                        <a:latin typeface="Cambria Math" panose="02040503050406030204" pitchFamily="18" charset="0"/>
                      </a:rPr>
                      <m:t>=</m:t>
                    </m:r>
                    <m:r>
                      <a:rPr lang="en-US" b="1" i="0" smtClean="0">
                        <a:solidFill>
                          <a:schemeClr val="tx1"/>
                        </a:solidFill>
                        <a:latin typeface="Cambria Math" panose="02040503050406030204" pitchFamily="18" charset="0"/>
                      </a:rPr>
                      <m:t>𝐡</m:t>
                    </m:r>
                    <m:r>
                      <a:rPr lang="en-US" b="1" i="0" smtClean="0">
                        <a:solidFill>
                          <a:schemeClr val="tx1"/>
                        </a:solidFill>
                        <a:latin typeface="Cambria Math" panose="02040503050406030204" pitchFamily="18" charset="0"/>
                      </a:rPr>
                      <m:t>+</m:t>
                    </m:r>
                    <m:r>
                      <a:rPr lang="en-US" b="1" i="0" smtClean="0">
                        <a:solidFill>
                          <a:schemeClr val="tx1"/>
                        </a:solidFill>
                        <a:latin typeface="Cambria Math" panose="02040503050406030204" pitchFamily="18" charset="0"/>
                      </a:rPr>
                      <m:t>𝐫</m:t>
                    </m:r>
                  </m:oMath>
                </a14:m>
                <a:endParaRPr lang="en-US" b="1" dirty="0">
                  <a:solidFill>
                    <a:schemeClr val="tx1"/>
                  </a:solidFill>
                </a:endParaRPr>
              </a:p>
              <a:p>
                <a:pPr lvl="2"/>
                <a:r>
                  <a:rPr lang="en-US" dirty="0">
                    <a:solidFill>
                      <a:schemeClr val="tx1"/>
                    </a:solidFill>
                  </a:rPr>
                  <a:t>Goal: </a:t>
                </a:r>
                <a:r>
                  <a:rPr lang="en-US" b="1" dirty="0">
                    <a:solidFill>
                      <a:srgbClr val="00B0F0"/>
                    </a:solidFill>
                  </a:rPr>
                  <a:t>query embedding </a:t>
                </a:r>
                <a14:m>
                  <m:oMath xmlns:m="http://schemas.openxmlformats.org/officeDocument/2006/math">
                    <m:r>
                      <a:rPr lang="en-US" b="1" i="0" smtClean="0">
                        <a:solidFill>
                          <a:schemeClr val="tx1"/>
                        </a:solidFill>
                        <a:latin typeface="Cambria Math" panose="02040503050406030204" pitchFamily="18" charset="0"/>
                      </a:rPr>
                      <m:t>𝐪</m:t>
                    </m:r>
                  </m:oMath>
                </a14:m>
                <a:r>
                  <a:rPr lang="en-US" dirty="0">
                    <a:solidFill>
                      <a:schemeClr val="tx1"/>
                    </a:solidFill>
                  </a:rPr>
                  <a:t> is </a:t>
                </a:r>
                <a:r>
                  <a:rPr lang="en-US" b="1" dirty="0">
                    <a:solidFill>
                      <a:schemeClr val="tx1"/>
                    </a:solidFill>
                  </a:rPr>
                  <a:t>close</a:t>
                </a:r>
                <a:r>
                  <a:rPr lang="en-US" dirty="0">
                    <a:solidFill>
                      <a:schemeClr val="tx1"/>
                    </a:solidFill>
                  </a:rPr>
                  <a:t> to the </a:t>
                </a:r>
                <a:r>
                  <a:rPr lang="en-US" b="1" dirty="0">
                    <a:solidFill>
                      <a:schemeClr val="accent4">
                        <a:lumMod val="75000"/>
                      </a:schemeClr>
                    </a:solidFill>
                  </a:rPr>
                  <a:t>answer embedding </a:t>
                </a:r>
                <a14:m>
                  <m:oMath xmlns:m="http://schemas.openxmlformats.org/officeDocument/2006/math">
                    <m:r>
                      <a:rPr lang="en-US" b="1" i="0" smtClean="0">
                        <a:solidFill>
                          <a:schemeClr val="tx1"/>
                        </a:solidFill>
                        <a:latin typeface="Cambria Math" panose="02040503050406030204" pitchFamily="18" charset="0"/>
                      </a:rPr>
                      <m:t>𝐭</m:t>
                    </m:r>
                  </m:oMath>
                </a14:m>
                <a:endParaRPr lang="en-US" b="1" dirty="0">
                  <a:solidFill>
                    <a:schemeClr val="tx1"/>
                  </a:solidFill>
                </a:endParaRPr>
              </a:p>
              <a:p>
                <a:pPr marL="768096" lvl="2" indent="0">
                  <a:buNone/>
                </a:pPr>
                <a14:m>
                  <m:oMathPara xmlns:m="http://schemas.openxmlformats.org/officeDocument/2006/math">
                    <m:oMathParaPr>
                      <m:jc m:val="centerGroup"/>
                    </m:oMathParaPr>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𝑓</m:t>
                          </m:r>
                        </m:e>
                        <m:sub>
                          <m:r>
                            <a:rPr lang="en-US" b="0" i="1" smtClean="0">
                              <a:solidFill>
                                <a:schemeClr val="tx1"/>
                              </a:solidFill>
                              <a:latin typeface="Cambria Math" panose="02040503050406030204" pitchFamily="18" charset="0"/>
                            </a:rPr>
                            <m:t>𝑞</m:t>
                          </m:r>
                        </m:sub>
                      </m:sSub>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𝑡</m:t>
                      </m:r>
                      <m:r>
                        <a:rPr lang="en-US" b="0" i="1" smtClean="0">
                          <a:solidFill>
                            <a:schemeClr val="tx1"/>
                          </a:solidFill>
                          <a:latin typeface="Cambria Math" panose="02040503050406030204" pitchFamily="18" charset="0"/>
                        </a:rPr>
                        <m:t>)</m:t>
                      </m:r>
                      <m:r>
                        <a:rPr lang="en-US" b="1" i="1" smtClean="0">
                          <a:solidFill>
                            <a:schemeClr val="tx1"/>
                          </a:solidFill>
                          <a:latin typeface="Cambria Math" panose="02040503050406030204" pitchFamily="18" charset="0"/>
                        </a:rPr>
                        <m:t>=−</m:t>
                      </m:r>
                      <m:d>
                        <m:dPr>
                          <m:begChr m:val="‖"/>
                          <m:endChr m:val="‖"/>
                          <m:ctrlPr>
                            <a:rPr lang="en-US" b="1" i="1" smtClean="0">
                              <a:solidFill>
                                <a:schemeClr val="tx1"/>
                              </a:solidFill>
                              <a:latin typeface="Cambria Math" panose="02040503050406030204" pitchFamily="18" charset="0"/>
                            </a:rPr>
                          </m:ctrlPr>
                        </m:dPr>
                        <m:e>
                          <m:r>
                            <a:rPr lang="en-US" b="1" i="0" smtClean="0">
                              <a:solidFill>
                                <a:schemeClr val="tx1"/>
                              </a:solidFill>
                              <a:latin typeface="Cambria Math" panose="02040503050406030204" pitchFamily="18" charset="0"/>
                            </a:rPr>
                            <m:t>𝐪</m:t>
                          </m:r>
                          <m:r>
                            <a:rPr lang="en-US" b="1" i="0" smtClean="0">
                              <a:solidFill>
                                <a:schemeClr val="tx1"/>
                              </a:solidFill>
                              <a:latin typeface="Cambria Math" panose="02040503050406030204" pitchFamily="18" charset="0"/>
                            </a:rPr>
                            <m:t>−</m:t>
                          </m:r>
                          <m:r>
                            <a:rPr lang="en-US" b="1" i="0" smtClean="0">
                              <a:solidFill>
                                <a:schemeClr val="tx1"/>
                              </a:solidFill>
                              <a:latin typeface="Cambria Math" panose="02040503050406030204" pitchFamily="18" charset="0"/>
                            </a:rPr>
                            <m:t>𝐭</m:t>
                          </m:r>
                        </m:e>
                      </m:d>
                    </m:oMath>
                  </m:oMathPara>
                </a14:m>
                <a:endParaRPr lang="en-US" b="1" dirty="0">
                  <a:solidFill>
                    <a:schemeClr val="tx1"/>
                  </a:solidFill>
                </a:endParaRPr>
              </a:p>
              <a:p>
                <a:pPr lvl="1"/>
                <a:endParaRPr lang="en-US" b="1" dirty="0">
                  <a:solidFill>
                    <a:srgbClr val="0070C0"/>
                  </a:solidFill>
                </a:endParaRPr>
              </a:p>
              <a:p>
                <a:pPr marL="118872" indent="0">
                  <a:buNone/>
                </a:pPr>
                <a:endParaRPr lang="en-US" b="0" dirty="0"/>
              </a:p>
            </p:txBody>
          </p:sp>
        </mc:Choice>
        <mc:Fallback>
          <p:sp>
            <p:nvSpPr>
              <p:cNvPr id="3" name="Content Placeholder 2">
                <a:extLst>
                  <a:ext uri="{FF2B5EF4-FFF2-40B4-BE49-F238E27FC236}">
                    <a16:creationId xmlns:a16="http://schemas.microsoft.com/office/drawing/2014/main" id="{C0DE7CC3-38D2-4783-937A-86E600F341E6}"/>
                  </a:ext>
                </a:extLst>
              </p:cNvPr>
              <p:cNvSpPr>
                <a:spLocks noGrp="1" noRot="1" noChangeAspect="1" noMove="1" noResize="1" noEditPoints="1" noAdjustHandles="1" noChangeArrowheads="1" noChangeShapeType="1" noTextEdit="1"/>
              </p:cNvSpPr>
              <p:nvPr>
                <p:ph idx="1"/>
              </p:nvPr>
            </p:nvSpPr>
            <p:spPr>
              <a:xfrm>
                <a:off x="457199" y="1295400"/>
                <a:ext cx="8567803" cy="3167917"/>
              </a:xfrm>
              <a:blipFill>
                <a:blip r:embed="rId2"/>
                <a:stretch>
                  <a:fillRect t="-320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6FE06D1A-1D38-41C9-ABDC-98F01E815957}"/>
              </a:ext>
            </a:extLst>
          </p:cNvPr>
          <p:cNvSpPr>
            <a:spLocks noGrp="1"/>
          </p:cNvSpPr>
          <p:nvPr>
            <p:ph type="dt" sz="half" idx="10"/>
          </p:nvPr>
        </p:nvSpPr>
        <p:spPr/>
        <p:txBody>
          <a:bodyPr/>
          <a:lstStyle/>
          <a:p>
            <a:fld id="{7B49FA43-3837-8243-900F-0E81C62A3AC6}" type="datetime1">
              <a:rPr lang="en-US" smtClean="0"/>
              <a:t>10/28/24</a:t>
            </a:fld>
            <a:endParaRPr lang="en-US"/>
          </a:p>
        </p:txBody>
      </p:sp>
      <p:sp>
        <p:nvSpPr>
          <p:cNvPr id="5" name="Footer Placeholder 4">
            <a:extLst>
              <a:ext uri="{FF2B5EF4-FFF2-40B4-BE49-F238E27FC236}">
                <a16:creationId xmlns:a16="http://schemas.microsoft.com/office/drawing/2014/main" id="{2578BF05-1297-433A-8BBF-E5394679F52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B0D989EA-61B4-435C-9BAF-D540C8D444DE}"/>
              </a:ext>
            </a:extLst>
          </p:cNvPr>
          <p:cNvSpPr>
            <a:spLocks noGrp="1"/>
          </p:cNvSpPr>
          <p:nvPr>
            <p:ph type="sldNum" sz="quarter" idx="12"/>
          </p:nvPr>
        </p:nvSpPr>
        <p:spPr/>
        <p:txBody>
          <a:bodyPr/>
          <a:lstStyle/>
          <a:p>
            <a:fld id="{19B12225-5612-419B-A8D5-4B8EEE4C217E}" type="slidenum">
              <a:rPr lang="en-US" smtClean="0"/>
              <a:pPr/>
              <a:t>22</a:t>
            </a:fld>
            <a:endParaRPr lang="en-US"/>
          </a:p>
        </p:txBody>
      </p:sp>
      <p:sp>
        <p:nvSpPr>
          <p:cNvPr id="38" name="Rectangle 37">
            <a:extLst>
              <a:ext uri="{FF2B5EF4-FFF2-40B4-BE49-F238E27FC236}">
                <a16:creationId xmlns:a16="http://schemas.microsoft.com/office/drawing/2014/main" id="{862E71AB-E95D-F944-936B-340E318B93B7}"/>
              </a:ext>
            </a:extLst>
          </p:cNvPr>
          <p:cNvSpPr/>
          <p:nvPr/>
        </p:nvSpPr>
        <p:spPr>
          <a:xfrm>
            <a:off x="4572000" y="0"/>
            <a:ext cx="6166656" cy="276999"/>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err="1">
                <a:solidFill>
                  <a:schemeClr val="bg1"/>
                </a:solidFill>
              </a:rPr>
              <a:t>Guu</a:t>
            </a:r>
            <a:r>
              <a:rPr lang="en-US" sz="1200">
                <a:solidFill>
                  <a:schemeClr val="bg1"/>
                </a:solidFill>
              </a:rPr>
              <a:t>, et al., </a:t>
            </a:r>
            <a:r>
              <a:rPr lang="en-US" sz="1200">
                <a:solidFill>
                  <a:schemeClr val="bg1"/>
                </a:solidFill>
                <a:hlinkClick r:id="rId3"/>
              </a:rPr>
              <a:t>Traversing knowledge graphs in vector space</a:t>
            </a:r>
            <a:r>
              <a:rPr lang="en-US" sz="1200">
                <a:solidFill>
                  <a:schemeClr val="bg1"/>
                </a:solidFill>
              </a:rPr>
              <a:t>, EMNLP 2015.</a:t>
            </a:r>
          </a:p>
        </p:txBody>
      </p:sp>
      <p:grpSp>
        <p:nvGrpSpPr>
          <p:cNvPr id="39" name="Group 38">
            <a:extLst>
              <a:ext uri="{FF2B5EF4-FFF2-40B4-BE49-F238E27FC236}">
                <a16:creationId xmlns:a16="http://schemas.microsoft.com/office/drawing/2014/main" id="{FAC9F41D-631A-4241-8E92-509D2FB3A330}"/>
              </a:ext>
            </a:extLst>
          </p:cNvPr>
          <p:cNvGrpSpPr/>
          <p:nvPr/>
        </p:nvGrpSpPr>
        <p:grpSpPr>
          <a:xfrm>
            <a:off x="890368" y="4997885"/>
            <a:ext cx="8134634" cy="1724003"/>
            <a:chOff x="762000" y="4219597"/>
            <a:chExt cx="8134634" cy="1724003"/>
          </a:xfrm>
        </p:grpSpPr>
        <p:grpSp>
          <p:nvGrpSpPr>
            <p:cNvPr id="40" name="Group 39">
              <a:extLst>
                <a:ext uri="{FF2B5EF4-FFF2-40B4-BE49-F238E27FC236}">
                  <a16:creationId xmlns:a16="http://schemas.microsoft.com/office/drawing/2014/main" id="{870DCEF6-9505-43AF-BE19-10BE0544F0CD}"/>
                </a:ext>
              </a:extLst>
            </p:cNvPr>
            <p:cNvGrpSpPr/>
            <p:nvPr/>
          </p:nvGrpSpPr>
          <p:grpSpPr>
            <a:xfrm>
              <a:off x="762000" y="4219597"/>
              <a:ext cx="2983544" cy="1724003"/>
              <a:chOff x="533400" y="4676797"/>
              <a:chExt cx="2983544" cy="1724003"/>
            </a:xfrm>
          </p:grpSpPr>
          <p:cxnSp>
            <p:nvCxnSpPr>
              <p:cNvPr id="51" name="Straight Connector 50">
                <a:extLst>
                  <a:ext uri="{FF2B5EF4-FFF2-40B4-BE49-F238E27FC236}">
                    <a16:creationId xmlns:a16="http://schemas.microsoft.com/office/drawing/2014/main" id="{BEE43FF2-7D1E-4ABF-A713-487820B6596C}"/>
                  </a:ext>
                </a:extLst>
              </p:cNvPr>
              <p:cNvCxnSpPr>
                <a:cxnSpLocks/>
              </p:cNvCxnSpPr>
              <p:nvPr/>
            </p:nvCxnSpPr>
            <p:spPr>
              <a:xfrm>
                <a:off x="552450" y="4676797"/>
                <a:ext cx="0" cy="1724003"/>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D3731D4F-AAA2-4CED-A746-036F53F86769}"/>
                  </a:ext>
                </a:extLst>
              </p:cNvPr>
              <p:cNvCxnSpPr>
                <a:cxnSpLocks/>
              </p:cNvCxnSpPr>
              <p:nvPr/>
            </p:nvCxnSpPr>
            <p:spPr>
              <a:xfrm flipH="1">
                <a:off x="533400" y="6384222"/>
                <a:ext cx="2895600" cy="1524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53" name="Oval 52">
                <a:extLst>
                  <a:ext uri="{FF2B5EF4-FFF2-40B4-BE49-F238E27FC236}">
                    <a16:creationId xmlns:a16="http://schemas.microsoft.com/office/drawing/2014/main" id="{F31995E0-675B-4DFD-A019-85255205687A}"/>
                  </a:ext>
                </a:extLst>
              </p:cNvPr>
              <p:cNvSpPr/>
              <p:nvPr/>
            </p:nvSpPr>
            <p:spPr>
              <a:xfrm rot="16200000">
                <a:off x="1295400" y="5638800"/>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54" name="Oval 53">
                <a:extLst>
                  <a:ext uri="{FF2B5EF4-FFF2-40B4-BE49-F238E27FC236}">
                    <a16:creationId xmlns:a16="http://schemas.microsoft.com/office/drawing/2014/main" id="{29ED8F62-8F1E-4563-A32A-793C0D299A89}"/>
                  </a:ext>
                </a:extLst>
              </p:cNvPr>
              <p:cNvSpPr/>
              <p:nvPr/>
            </p:nvSpPr>
            <p:spPr>
              <a:xfrm rot="16200000">
                <a:off x="2949046" y="5256200"/>
                <a:ext cx="54000" cy="54000"/>
              </a:xfrm>
              <a:prstGeom prst="ellipse">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cxnSp>
            <p:nvCxnSpPr>
              <p:cNvPr id="55" name="Straight Arrow Connector 54">
                <a:extLst>
                  <a:ext uri="{FF2B5EF4-FFF2-40B4-BE49-F238E27FC236}">
                    <a16:creationId xmlns:a16="http://schemas.microsoft.com/office/drawing/2014/main" id="{FF6F9E43-DD82-4286-B356-C67D96EBEA19}"/>
                  </a:ext>
                </a:extLst>
              </p:cNvPr>
              <p:cNvCxnSpPr>
                <a:cxnSpLocks/>
                <a:stCxn id="53" idx="5"/>
                <a:endCxn id="54" idx="2"/>
              </p:cNvCxnSpPr>
              <p:nvPr/>
            </p:nvCxnSpPr>
            <p:spPr>
              <a:xfrm flipV="1">
                <a:off x="1341492" y="5310200"/>
                <a:ext cx="1634554" cy="336508"/>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F9F16F4A-34FC-4DAA-A979-3259DAC89B4F}"/>
                      </a:ext>
                    </a:extLst>
                  </p:cNvPr>
                  <p:cNvSpPr txBox="1"/>
                  <p:nvPr/>
                </p:nvSpPr>
                <p:spPr>
                  <a:xfrm>
                    <a:off x="922257" y="5181965"/>
                    <a:ext cx="498855"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0" smtClean="0">
                              <a:solidFill>
                                <a:srgbClr val="0000FF"/>
                              </a:solidFill>
                              <a:latin typeface="Cambria Math" panose="02040503050406030204" pitchFamily="18" charset="0"/>
                              <a:ea typeface="Helvetica Neue Light" charset="0"/>
                              <a:cs typeface="Helvetica Neue Light" charset="0"/>
                            </a:rPr>
                            <m:t>𝐡</m:t>
                          </m:r>
                        </m:oMath>
                      </m:oMathPara>
                    </a14:m>
                    <a:endParaRPr lang="en-US" sz="2800" b="1">
                      <a:solidFill>
                        <a:srgbClr val="0000FF"/>
                      </a:solidFill>
                      <a:latin typeface="Helvetica Neue Light" charset="0"/>
                      <a:ea typeface="Helvetica Neue Light" charset="0"/>
                      <a:cs typeface="Helvetica Neue Light" charset="0"/>
                    </a:endParaRPr>
                  </a:p>
                </p:txBody>
              </p:sp>
            </mc:Choice>
            <mc:Fallback xmlns="">
              <p:sp>
                <p:nvSpPr>
                  <p:cNvPr id="56" name="TextBox 55">
                    <a:extLst>
                      <a:ext uri="{FF2B5EF4-FFF2-40B4-BE49-F238E27FC236}">
                        <a16:creationId xmlns:a16="http://schemas.microsoft.com/office/drawing/2014/main" id="{F9F16F4A-34FC-4DAA-A979-3259DAC89B4F}"/>
                      </a:ext>
                    </a:extLst>
                  </p:cNvPr>
                  <p:cNvSpPr txBox="1">
                    <a:spLocks noRot="1" noChangeAspect="1" noMove="1" noResize="1" noEditPoints="1" noAdjustHandles="1" noChangeArrowheads="1" noChangeShapeType="1" noTextEdit="1"/>
                  </p:cNvSpPr>
                  <p:nvPr/>
                </p:nvSpPr>
                <p:spPr>
                  <a:xfrm>
                    <a:off x="922257" y="5181965"/>
                    <a:ext cx="498855"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30900CDF-DDBC-42EE-B444-9F19759EEA47}"/>
                      </a:ext>
                    </a:extLst>
                  </p:cNvPr>
                  <p:cNvSpPr txBox="1"/>
                  <p:nvPr/>
                </p:nvSpPr>
                <p:spPr>
                  <a:xfrm>
                    <a:off x="3101446" y="5169580"/>
                    <a:ext cx="415498"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0" smtClean="0">
                              <a:solidFill>
                                <a:srgbClr val="00B050"/>
                              </a:solidFill>
                              <a:latin typeface="Cambria Math" panose="02040503050406030204" pitchFamily="18" charset="0"/>
                              <a:ea typeface="Helvetica Neue Light" charset="0"/>
                              <a:cs typeface="Helvetica Neue Light" charset="0"/>
                            </a:rPr>
                            <m:t>𝐭</m:t>
                          </m:r>
                        </m:oMath>
                      </m:oMathPara>
                    </a14:m>
                    <a:endParaRPr lang="en-US" sz="2800" b="1">
                      <a:solidFill>
                        <a:srgbClr val="00B050"/>
                      </a:solidFill>
                      <a:latin typeface="Helvetica Neue Light" charset="0"/>
                      <a:ea typeface="Helvetica Neue Light" charset="0"/>
                      <a:cs typeface="Helvetica Neue Light" charset="0"/>
                    </a:endParaRPr>
                  </a:p>
                </p:txBody>
              </p:sp>
            </mc:Choice>
            <mc:Fallback xmlns="">
              <p:sp>
                <p:nvSpPr>
                  <p:cNvPr id="57" name="TextBox 56">
                    <a:extLst>
                      <a:ext uri="{FF2B5EF4-FFF2-40B4-BE49-F238E27FC236}">
                        <a16:creationId xmlns:a16="http://schemas.microsoft.com/office/drawing/2014/main" id="{30900CDF-DDBC-42EE-B444-9F19759EEA47}"/>
                      </a:ext>
                    </a:extLst>
                  </p:cNvPr>
                  <p:cNvSpPr txBox="1">
                    <a:spLocks noRot="1" noChangeAspect="1" noMove="1" noResize="1" noEditPoints="1" noAdjustHandles="1" noChangeArrowheads="1" noChangeShapeType="1" noTextEdit="1"/>
                  </p:cNvSpPr>
                  <p:nvPr/>
                </p:nvSpPr>
                <p:spPr>
                  <a:xfrm>
                    <a:off x="3101446" y="5169580"/>
                    <a:ext cx="415498" cy="52322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9C0FC752-FD68-46EB-A067-76A7C45C287D}"/>
                      </a:ext>
                    </a:extLst>
                  </p:cNvPr>
                  <p:cNvSpPr txBox="1"/>
                  <p:nvPr/>
                </p:nvSpPr>
                <p:spPr>
                  <a:xfrm>
                    <a:off x="1874066" y="5013301"/>
                    <a:ext cx="45076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0" smtClean="0">
                              <a:solidFill>
                                <a:schemeClr val="accent3">
                                  <a:lumMod val="75000"/>
                                </a:schemeClr>
                              </a:solidFill>
                              <a:latin typeface="Cambria Math" panose="02040503050406030204" pitchFamily="18" charset="0"/>
                              <a:ea typeface="Helvetica Neue Light" charset="0"/>
                              <a:cs typeface="Helvetica Neue Light" charset="0"/>
                            </a:rPr>
                            <m:t>𝐫</m:t>
                          </m:r>
                        </m:oMath>
                      </m:oMathPara>
                    </a14:m>
                    <a:endParaRPr lang="en-US" sz="2800" b="1">
                      <a:solidFill>
                        <a:schemeClr val="accent3">
                          <a:lumMod val="75000"/>
                        </a:schemeClr>
                      </a:solidFill>
                      <a:latin typeface="Helvetica Neue Light" charset="0"/>
                      <a:ea typeface="Helvetica Neue Light" charset="0"/>
                      <a:cs typeface="Helvetica Neue Light" charset="0"/>
                    </a:endParaRPr>
                  </a:p>
                </p:txBody>
              </p:sp>
            </mc:Choice>
            <mc:Fallback xmlns="">
              <p:sp>
                <p:nvSpPr>
                  <p:cNvPr id="58" name="TextBox 57">
                    <a:extLst>
                      <a:ext uri="{FF2B5EF4-FFF2-40B4-BE49-F238E27FC236}">
                        <a16:creationId xmlns:a16="http://schemas.microsoft.com/office/drawing/2014/main" id="{9C0FC752-FD68-46EB-A067-76A7C45C287D}"/>
                      </a:ext>
                    </a:extLst>
                  </p:cNvPr>
                  <p:cNvSpPr txBox="1">
                    <a:spLocks noRot="1" noChangeAspect="1" noMove="1" noResize="1" noEditPoints="1" noAdjustHandles="1" noChangeArrowheads="1" noChangeShapeType="1" noTextEdit="1"/>
                  </p:cNvSpPr>
                  <p:nvPr/>
                </p:nvSpPr>
                <p:spPr>
                  <a:xfrm>
                    <a:off x="1874066" y="5013301"/>
                    <a:ext cx="450764" cy="523220"/>
                  </a:xfrm>
                  <a:prstGeom prst="rect">
                    <a:avLst/>
                  </a:prstGeom>
                  <a:blipFill>
                    <a:blip r:embed="rId6"/>
                    <a:stretch>
                      <a:fillRect/>
                    </a:stretch>
                  </a:blipFill>
                </p:spPr>
                <p:txBody>
                  <a:bodyPr/>
                  <a:lstStyle/>
                  <a:p>
                    <a:r>
                      <a:rPr lang="en-US">
                        <a:noFill/>
                      </a:rPr>
                      <a:t> </a:t>
                    </a:r>
                  </a:p>
                </p:txBody>
              </p:sp>
            </mc:Fallback>
          </mc:AlternateContent>
        </p:grpSp>
        <p:grpSp>
          <p:nvGrpSpPr>
            <p:cNvPr id="41" name="Group 40">
              <a:extLst>
                <a:ext uri="{FF2B5EF4-FFF2-40B4-BE49-F238E27FC236}">
                  <a16:creationId xmlns:a16="http://schemas.microsoft.com/office/drawing/2014/main" id="{FCD03F36-7403-4480-B9BC-7351FB3E1FA2}"/>
                </a:ext>
              </a:extLst>
            </p:cNvPr>
            <p:cNvGrpSpPr/>
            <p:nvPr/>
          </p:nvGrpSpPr>
          <p:grpSpPr>
            <a:xfrm>
              <a:off x="4966817" y="4219597"/>
              <a:ext cx="2932991" cy="1715045"/>
              <a:chOff x="496009" y="4685755"/>
              <a:chExt cx="2932991" cy="1715045"/>
            </a:xfrm>
          </p:grpSpPr>
          <p:cxnSp>
            <p:nvCxnSpPr>
              <p:cNvPr id="44" name="Straight Connector 43">
                <a:extLst>
                  <a:ext uri="{FF2B5EF4-FFF2-40B4-BE49-F238E27FC236}">
                    <a16:creationId xmlns:a16="http://schemas.microsoft.com/office/drawing/2014/main" id="{D9C2FC89-AA13-47AC-98E0-F5284B0E4965}"/>
                  </a:ext>
                </a:extLst>
              </p:cNvPr>
              <p:cNvCxnSpPr>
                <a:cxnSpLocks/>
              </p:cNvCxnSpPr>
              <p:nvPr/>
            </p:nvCxnSpPr>
            <p:spPr>
              <a:xfrm>
                <a:off x="552450" y="4685755"/>
                <a:ext cx="0" cy="1715045"/>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9B24AD6-B693-48D0-9582-16F4A4CA4E53}"/>
                  </a:ext>
                </a:extLst>
              </p:cNvPr>
              <p:cNvCxnSpPr>
                <a:cxnSpLocks/>
              </p:cNvCxnSpPr>
              <p:nvPr/>
            </p:nvCxnSpPr>
            <p:spPr>
              <a:xfrm flipH="1">
                <a:off x="533400" y="6384222"/>
                <a:ext cx="2895600" cy="1524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45F3D885-8494-43E2-AAF7-9F72080EAAAA}"/>
                  </a:ext>
                </a:extLst>
              </p:cNvPr>
              <p:cNvSpPr/>
              <p:nvPr/>
            </p:nvSpPr>
            <p:spPr>
              <a:xfrm rot="16200000">
                <a:off x="1295400" y="5638800"/>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47" name="Oval 46">
                <a:extLst>
                  <a:ext uri="{FF2B5EF4-FFF2-40B4-BE49-F238E27FC236}">
                    <a16:creationId xmlns:a16="http://schemas.microsoft.com/office/drawing/2014/main" id="{60D4A197-8EEB-4166-A35F-184AFCE13B0C}"/>
                  </a:ext>
                </a:extLst>
              </p:cNvPr>
              <p:cNvSpPr/>
              <p:nvPr/>
            </p:nvSpPr>
            <p:spPr>
              <a:xfrm rot="16200000">
                <a:off x="2949046" y="5256200"/>
                <a:ext cx="54000" cy="54000"/>
              </a:xfrm>
              <a:prstGeom prst="ellipse">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cxnSp>
            <p:nvCxnSpPr>
              <p:cNvPr id="48" name="Straight Arrow Connector 47">
                <a:extLst>
                  <a:ext uri="{FF2B5EF4-FFF2-40B4-BE49-F238E27FC236}">
                    <a16:creationId xmlns:a16="http://schemas.microsoft.com/office/drawing/2014/main" id="{7225470A-E3F5-407D-B37B-44273E81CEB2}"/>
                  </a:ext>
                </a:extLst>
              </p:cNvPr>
              <p:cNvCxnSpPr>
                <a:cxnSpLocks/>
                <a:stCxn id="46" idx="5"/>
                <a:endCxn id="47" idx="2"/>
              </p:cNvCxnSpPr>
              <p:nvPr/>
            </p:nvCxnSpPr>
            <p:spPr>
              <a:xfrm flipV="1">
                <a:off x="1341492" y="5310200"/>
                <a:ext cx="1634554" cy="336508"/>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CF089DC1-B952-4E0D-8D4F-4ED47505A5F5}"/>
                  </a:ext>
                </a:extLst>
              </p:cNvPr>
              <p:cNvSpPr txBox="1"/>
              <p:nvPr/>
            </p:nvSpPr>
            <p:spPr>
              <a:xfrm>
                <a:off x="496009" y="5247621"/>
                <a:ext cx="1090363" cy="461665"/>
              </a:xfrm>
              <a:prstGeom prst="rect">
                <a:avLst/>
              </a:prstGeom>
              <a:noFill/>
            </p:spPr>
            <p:txBody>
              <a:bodyPr wrap="none" rtlCol="0">
                <a:spAutoFit/>
              </a:bodyPr>
              <a:lstStyle/>
              <a:p>
                <a:r>
                  <a:rPr lang="en-US" sz="2400">
                    <a:solidFill>
                      <a:srgbClr val="0000FF"/>
                    </a:solidFill>
                    <a:latin typeface="Calibri" panose="020F0502020204030204" pitchFamily="34" charset="0"/>
                    <a:ea typeface="Helvetica Neue Light" charset="0"/>
                    <a:cs typeface="Calibri" panose="020F0502020204030204" pitchFamily="34" charset="0"/>
                  </a:rPr>
                  <a:t>Obama</a:t>
                </a:r>
              </a:p>
            </p:txBody>
          </p:sp>
          <p:sp>
            <p:nvSpPr>
              <p:cNvPr id="50" name="TextBox 49">
                <a:extLst>
                  <a:ext uri="{FF2B5EF4-FFF2-40B4-BE49-F238E27FC236}">
                    <a16:creationId xmlns:a16="http://schemas.microsoft.com/office/drawing/2014/main" id="{B0AE325C-E83B-4F60-AB91-E614CD6CD1E9}"/>
                  </a:ext>
                </a:extLst>
              </p:cNvPr>
              <p:cNvSpPr txBox="1"/>
              <p:nvPr/>
            </p:nvSpPr>
            <p:spPr>
              <a:xfrm>
                <a:off x="2037440" y="4806023"/>
                <a:ext cx="184731" cy="523220"/>
              </a:xfrm>
              <a:prstGeom prst="rect">
                <a:avLst/>
              </a:prstGeom>
              <a:noFill/>
            </p:spPr>
            <p:txBody>
              <a:bodyPr wrap="none" rtlCol="0">
                <a:spAutoFit/>
              </a:bodyPr>
              <a:lstStyle/>
              <a:p>
                <a:endParaRPr lang="en-US" sz="2800">
                  <a:latin typeface="Helvetica Neue Light" charset="0"/>
                  <a:ea typeface="Helvetica Neue Light" charset="0"/>
                  <a:cs typeface="Helvetica Neue Light" charset="0"/>
                </a:endParaRPr>
              </a:p>
            </p:txBody>
          </p:sp>
        </p:grpSp>
        <p:sp>
          <p:nvSpPr>
            <p:cNvPr id="42" name="TextBox 41">
              <a:extLst>
                <a:ext uri="{FF2B5EF4-FFF2-40B4-BE49-F238E27FC236}">
                  <a16:creationId xmlns:a16="http://schemas.microsoft.com/office/drawing/2014/main" id="{ECD58CDB-D5AE-4E09-9D2C-2215C4ED8CD3}"/>
                </a:ext>
              </a:extLst>
            </p:cNvPr>
            <p:cNvSpPr txBox="1"/>
            <p:nvPr/>
          </p:nvSpPr>
          <p:spPr>
            <a:xfrm>
              <a:off x="5600892" y="4499951"/>
              <a:ext cx="1555554" cy="461665"/>
            </a:xfrm>
            <a:prstGeom prst="rect">
              <a:avLst/>
            </a:prstGeom>
            <a:noFill/>
          </p:spPr>
          <p:txBody>
            <a:bodyPr wrap="none" rtlCol="0">
              <a:spAutoFit/>
            </a:bodyPr>
            <a:lstStyle/>
            <a:p>
              <a:r>
                <a:rPr lang="en-US" sz="2400">
                  <a:solidFill>
                    <a:schemeClr val="accent3">
                      <a:lumMod val="75000"/>
                    </a:schemeClr>
                  </a:solidFill>
                  <a:latin typeface="Calibri" panose="020F0502020204030204" pitchFamily="34" charset="0"/>
                  <a:ea typeface="Helvetica Neue Light" charset="0"/>
                  <a:cs typeface="Calibri" panose="020F0502020204030204" pitchFamily="34" charset="0"/>
                </a:rPr>
                <a:t>Nationality</a:t>
              </a:r>
            </a:p>
          </p:txBody>
        </p:sp>
        <p:sp>
          <p:nvSpPr>
            <p:cNvPr id="43" name="TextBox 42">
              <a:extLst>
                <a:ext uri="{FF2B5EF4-FFF2-40B4-BE49-F238E27FC236}">
                  <a16:creationId xmlns:a16="http://schemas.microsoft.com/office/drawing/2014/main" id="{0AD1C202-71AA-4B40-902F-CB612C3420EA}"/>
                </a:ext>
              </a:extLst>
            </p:cNvPr>
            <p:cNvSpPr txBox="1"/>
            <p:nvPr/>
          </p:nvSpPr>
          <p:spPr>
            <a:xfrm>
              <a:off x="7520295" y="4865802"/>
              <a:ext cx="1376339" cy="461665"/>
            </a:xfrm>
            <a:prstGeom prst="rect">
              <a:avLst/>
            </a:prstGeom>
            <a:noFill/>
          </p:spPr>
          <p:txBody>
            <a:bodyPr wrap="none" rtlCol="0">
              <a:spAutoFit/>
            </a:bodyPr>
            <a:lstStyle/>
            <a:p>
              <a:r>
                <a:rPr lang="en-US" sz="2400">
                  <a:solidFill>
                    <a:srgbClr val="00B050"/>
                  </a:solidFill>
                  <a:latin typeface="Calibri" panose="020F0502020204030204" pitchFamily="34" charset="0"/>
                  <a:ea typeface="Helvetica Neue Light" charset="0"/>
                  <a:cs typeface="Calibri" panose="020F0502020204030204" pitchFamily="34" charset="0"/>
                </a:rPr>
                <a:t>American</a:t>
              </a:r>
            </a:p>
          </p:txBody>
        </p:sp>
      </p:grpSp>
      <p:sp>
        <p:nvSpPr>
          <p:cNvPr id="28" name="Oval 27">
            <a:extLst>
              <a:ext uri="{FF2B5EF4-FFF2-40B4-BE49-F238E27FC236}">
                <a16:creationId xmlns:a16="http://schemas.microsoft.com/office/drawing/2014/main" id="{E6FCF1AC-EE0C-4947-AECC-CF68143BDDEB}"/>
              </a:ext>
            </a:extLst>
          </p:cNvPr>
          <p:cNvSpPr/>
          <p:nvPr/>
        </p:nvSpPr>
        <p:spPr>
          <a:xfrm rot="16200000">
            <a:off x="7688096" y="5664363"/>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AC938346-E7DB-E84D-8CFA-BA78D21919F1}"/>
                  </a:ext>
                </a:extLst>
              </p:cNvPr>
              <p:cNvSpPr/>
              <p:nvPr/>
            </p:nvSpPr>
            <p:spPr>
              <a:xfrm>
                <a:off x="7371482" y="5198564"/>
                <a:ext cx="37061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a:latin typeface="Cambria Math" panose="02040503050406030204" pitchFamily="18" charset="0"/>
                        </a:rPr>
                        <m:t>𝐪</m:t>
                      </m:r>
                    </m:oMath>
                  </m:oMathPara>
                </a14:m>
                <a:endParaRPr lang="en-US"/>
              </a:p>
            </p:txBody>
          </p:sp>
        </mc:Choice>
        <mc:Fallback xmlns="">
          <p:sp>
            <p:nvSpPr>
              <p:cNvPr id="7" name="Rectangle 6">
                <a:extLst>
                  <a:ext uri="{FF2B5EF4-FFF2-40B4-BE49-F238E27FC236}">
                    <a16:creationId xmlns:a16="http://schemas.microsoft.com/office/drawing/2014/main" id="{AC938346-E7DB-E84D-8CFA-BA78D21919F1}"/>
                  </a:ext>
                </a:extLst>
              </p:cNvPr>
              <p:cNvSpPr>
                <a:spLocks noRot="1" noChangeAspect="1" noMove="1" noResize="1" noEditPoints="1" noAdjustHandles="1" noChangeArrowheads="1" noChangeShapeType="1" noTextEdit="1"/>
              </p:cNvSpPr>
              <p:nvPr/>
            </p:nvSpPr>
            <p:spPr>
              <a:xfrm>
                <a:off x="7371482" y="5198564"/>
                <a:ext cx="370614" cy="369332"/>
              </a:xfrm>
              <a:prstGeom prst="rect">
                <a:avLst/>
              </a:prstGeom>
              <a:blipFill>
                <a:blip r:embed="rId7"/>
                <a:stretch>
                  <a:fillRect b="-6667"/>
                </a:stretch>
              </a:blipFill>
            </p:spPr>
            <p:txBody>
              <a:bodyPr/>
              <a:lstStyle/>
              <a:p>
                <a:r>
                  <a:rPr lang="en-US">
                    <a:noFill/>
                  </a:rPr>
                  <a:t> </a:t>
                </a:r>
              </a:p>
            </p:txBody>
          </p:sp>
        </mc:Fallback>
      </mc:AlternateContent>
      <p:sp>
        <p:nvSpPr>
          <p:cNvPr id="30" name="Oval 29">
            <a:extLst>
              <a:ext uri="{FF2B5EF4-FFF2-40B4-BE49-F238E27FC236}">
                <a16:creationId xmlns:a16="http://schemas.microsoft.com/office/drawing/2014/main" id="{A52CEA84-6A38-6340-80E5-30B1F7B4B42D}"/>
              </a:ext>
            </a:extLst>
          </p:cNvPr>
          <p:cNvSpPr/>
          <p:nvPr/>
        </p:nvSpPr>
        <p:spPr>
          <a:xfrm rot="16200000">
            <a:off x="3458414" y="5654532"/>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382F280D-24DE-D642-A7DC-94D2FEFFEBC8}"/>
                  </a:ext>
                </a:extLst>
              </p:cNvPr>
              <p:cNvSpPr/>
              <p:nvPr/>
            </p:nvSpPr>
            <p:spPr>
              <a:xfrm>
                <a:off x="3213224" y="5255171"/>
                <a:ext cx="37061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a:latin typeface="Cambria Math" panose="02040503050406030204" pitchFamily="18" charset="0"/>
                        </a:rPr>
                        <m:t>𝐪</m:t>
                      </m:r>
                    </m:oMath>
                  </m:oMathPara>
                </a14:m>
                <a:endParaRPr lang="en-US"/>
              </a:p>
            </p:txBody>
          </p:sp>
        </mc:Choice>
        <mc:Fallback xmlns="">
          <p:sp>
            <p:nvSpPr>
              <p:cNvPr id="31" name="Rectangle 30">
                <a:extLst>
                  <a:ext uri="{FF2B5EF4-FFF2-40B4-BE49-F238E27FC236}">
                    <a16:creationId xmlns:a16="http://schemas.microsoft.com/office/drawing/2014/main" id="{382F280D-24DE-D642-A7DC-94D2FEFFEBC8}"/>
                  </a:ext>
                </a:extLst>
              </p:cNvPr>
              <p:cNvSpPr>
                <a:spLocks noRot="1" noChangeAspect="1" noMove="1" noResize="1" noEditPoints="1" noAdjustHandles="1" noChangeArrowheads="1" noChangeShapeType="1" noTextEdit="1"/>
              </p:cNvSpPr>
              <p:nvPr/>
            </p:nvSpPr>
            <p:spPr>
              <a:xfrm>
                <a:off x="3213224" y="5255171"/>
                <a:ext cx="370614" cy="369332"/>
              </a:xfrm>
              <a:prstGeom prst="rect">
                <a:avLst/>
              </a:prstGeom>
              <a:blipFill>
                <a:blip r:embed="rId8"/>
                <a:stretch>
                  <a:fillRect b="-65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D340ACA-5E71-2E4A-A5F7-1711E14A7124}"/>
                  </a:ext>
                </a:extLst>
              </p:cNvPr>
              <p:cNvSpPr txBox="1"/>
              <p:nvPr/>
            </p:nvSpPr>
            <p:spPr>
              <a:xfrm>
                <a:off x="1822537" y="6187858"/>
                <a:ext cx="2487989" cy="369332"/>
              </a:xfrm>
              <a:prstGeom prst="rect">
                <a:avLst/>
              </a:prstGeom>
              <a:noFill/>
            </p:spPr>
            <p:txBody>
              <a:bodyPr wrap="none" rtlCol="0">
                <a:spAutoFit/>
              </a:bodyPr>
              <a:lstStyle/>
              <a:p>
                <a:r>
                  <a:rPr lang="en-US">
                    <a:latin typeface="Arial" pitchFamily="34" charset="0"/>
                    <a:cs typeface="Arial" pitchFamily="34" charset="0"/>
                  </a:rPr>
                  <a:t>Distance </a:t>
                </a:r>
                <a14:m>
                  <m:oMath xmlns:m="http://schemas.openxmlformats.org/officeDocument/2006/math">
                    <m:r>
                      <a:rPr lang="en-US" i="1" dirty="0" smtClean="0">
                        <a:latin typeface="Cambria Math" panose="02040503050406030204" pitchFamily="18" charset="0"/>
                        <a:cs typeface="Arial" pitchFamily="34" charset="0"/>
                      </a:rPr>
                      <m:t>(</m:t>
                    </m:r>
                    <m:r>
                      <a:rPr lang="en-US" i="1" dirty="0" err="1" smtClean="0">
                        <a:latin typeface="Cambria Math" panose="02040503050406030204" pitchFamily="18" charset="0"/>
                        <a:cs typeface="Arial" pitchFamily="34" charset="0"/>
                      </a:rPr>
                      <m:t>𝑞</m:t>
                    </m:r>
                    <m:r>
                      <a:rPr lang="en-US" i="1" dirty="0" err="1" smtClean="0">
                        <a:latin typeface="Cambria Math" panose="02040503050406030204" pitchFamily="18" charset="0"/>
                        <a:cs typeface="Arial" pitchFamily="34" charset="0"/>
                      </a:rPr>
                      <m:t>,</m:t>
                    </m:r>
                    <m:r>
                      <a:rPr lang="en-US" i="1" dirty="0" err="1" smtClean="0">
                        <a:latin typeface="Cambria Math" panose="02040503050406030204" pitchFamily="18" charset="0"/>
                        <a:cs typeface="Arial" pitchFamily="34" charset="0"/>
                      </a:rPr>
                      <m:t>𝑡</m:t>
                    </m:r>
                    <m:r>
                      <a:rPr lang="en-US" i="1" dirty="0" smtClean="0">
                        <a:latin typeface="Cambria Math" panose="02040503050406030204" pitchFamily="18" charset="0"/>
                        <a:cs typeface="Arial" pitchFamily="34" charset="0"/>
                      </a:rPr>
                      <m:t>)</m:t>
                    </m:r>
                  </m:oMath>
                </a14:m>
                <a:r>
                  <a:rPr lang="en-US">
                    <a:latin typeface="Arial" pitchFamily="34" charset="0"/>
                    <a:cs typeface="Arial" pitchFamily="34" charset="0"/>
                  </a:rPr>
                  <a:t> is small</a:t>
                </a:r>
              </a:p>
            </p:txBody>
          </p:sp>
        </mc:Choice>
        <mc:Fallback xmlns="">
          <p:sp>
            <p:nvSpPr>
              <p:cNvPr id="8" name="TextBox 7">
                <a:extLst>
                  <a:ext uri="{FF2B5EF4-FFF2-40B4-BE49-F238E27FC236}">
                    <a16:creationId xmlns:a16="http://schemas.microsoft.com/office/drawing/2014/main" id="{5D340ACA-5E71-2E4A-A5F7-1711E14A7124}"/>
                  </a:ext>
                </a:extLst>
              </p:cNvPr>
              <p:cNvSpPr txBox="1">
                <a:spLocks noRot="1" noChangeAspect="1" noMove="1" noResize="1" noEditPoints="1" noAdjustHandles="1" noChangeArrowheads="1" noChangeShapeType="1" noTextEdit="1"/>
              </p:cNvSpPr>
              <p:nvPr/>
            </p:nvSpPr>
            <p:spPr>
              <a:xfrm>
                <a:off x="1822537" y="6187858"/>
                <a:ext cx="2487989" cy="369332"/>
              </a:xfrm>
              <a:prstGeom prst="rect">
                <a:avLst/>
              </a:prstGeom>
              <a:blipFill>
                <a:blip r:embed="rId9"/>
                <a:stretch>
                  <a:fillRect l="-2206" t="-8197" r="-1961" b="-24590"/>
                </a:stretch>
              </a:blipFill>
            </p:spPr>
            <p:txBody>
              <a:bodyPr/>
              <a:lstStyle/>
              <a:p>
                <a:r>
                  <a:rPr lang="en-US">
                    <a:noFill/>
                  </a:rPr>
                  <a:t> </a:t>
                </a:r>
              </a:p>
            </p:txBody>
          </p:sp>
        </mc:Fallback>
      </mc:AlternateContent>
      <p:sp>
        <p:nvSpPr>
          <p:cNvPr id="9" name="Oval 8">
            <a:extLst>
              <a:ext uri="{FF2B5EF4-FFF2-40B4-BE49-F238E27FC236}">
                <a16:creationId xmlns:a16="http://schemas.microsoft.com/office/drawing/2014/main" id="{0BC6D6E8-90A6-184A-A2BC-C32B90AA07D1}"/>
              </a:ext>
            </a:extLst>
          </p:cNvPr>
          <p:cNvSpPr/>
          <p:nvPr/>
        </p:nvSpPr>
        <p:spPr>
          <a:xfrm>
            <a:off x="7308996" y="5307093"/>
            <a:ext cx="501771" cy="541340"/>
          </a:xfrm>
          <a:prstGeom prst="ellipse">
            <a:avLst/>
          </a:prstGeom>
          <a:ln w="38100">
            <a:solidFill>
              <a:srgbClr val="008000"/>
            </a:solidFill>
            <a:prstDash val="sysDot"/>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Oval 33">
            <a:extLst>
              <a:ext uri="{FF2B5EF4-FFF2-40B4-BE49-F238E27FC236}">
                <a16:creationId xmlns:a16="http://schemas.microsoft.com/office/drawing/2014/main" id="{A7F3D113-A2A3-BE4E-8614-5DFE1952D34C}"/>
              </a:ext>
            </a:extLst>
          </p:cNvPr>
          <p:cNvSpPr/>
          <p:nvPr/>
        </p:nvSpPr>
        <p:spPr>
          <a:xfrm>
            <a:off x="3117322" y="5297226"/>
            <a:ext cx="501771" cy="541340"/>
          </a:xfrm>
          <a:prstGeom prst="ellipse">
            <a:avLst/>
          </a:prstGeom>
          <a:ln w="38100">
            <a:solidFill>
              <a:srgbClr val="008000"/>
            </a:solidFill>
            <a:prstDash val="sysDot"/>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5" name="Oval 34">
            <a:extLst>
              <a:ext uri="{FF2B5EF4-FFF2-40B4-BE49-F238E27FC236}">
                <a16:creationId xmlns:a16="http://schemas.microsoft.com/office/drawing/2014/main" id="{4DDF84E3-6A33-9B4A-BBFD-0153CFFAD33F}"/>
              </a:ext>
            </a:extLst>
          </p:cNvPr>
          <p:cNvSpPr/>
          <p:nvPr/>
        </p:nvSpPr>
        <p:spPr>
          <a:xfrm rot="16200000">
            <a:off x="8094315" y="5297226"/>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37" name="Oval 36">
            <a:extLst>
              <a:ext uri="{FF2B5EF4-FFF2-40B4-BE49-F238E27FC236}">
                <a16:creationId xmlns:a16="http://schemas.microsoft.com/office/drawing/2014/main" id="{423D5021-88D1-3943-986A-E78CFF7A5571}"/>
              </a:ext>
            </a:extLst>
          </p:cNvPr>
          <p:cNvSpPr/>
          <p:nvPr/>
        </p:nvSpPr>
        <p:spPr>
          <a:xfrm rot="16200000">
            <a:off x="8450102" y="5343869"/>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59" name="Oval 58">
            <a:extLst>
              <a:ext uri="{FF2B5EF4-FFF2-40B4-BE49-F238E27FC236}">
                <a16:creationId xmlns:a16="http://schemas.microsoft.com/office/drawing/2014/main" id="{1488777B-3298-BA4D-A466-9DE8F10579B9}"/>
              </a:ext>
            </a:extLst>
          </p:cNvPr>
          <p:cNvSpPr/>
          <p:nvPr/>
        </p:nvSpPr>
        <p:spPr>
          <a:xfrm rot="16200000">
            <a:off x="7573793" y="5045792"/>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60" name="TextBox 59">
            <a:extLst>
              <a:ext uri="{FF2B5EF4-FFF2-40B4-BE49-F238E27FC236}">
                <a16:creationId xmlns:a16="http://schemas.microsoft.com/office/drawing/2014/main" id="{5C8F66B9-70CC-9A4A-8034-C21D4135E0DD}"/>
              </a:ext>
            </a:extLst>
          </p:cNvPr>
          <p:cNvSpPr txBox="1"/>
          <p:nvPr/>
        </p:nvSpPr>
        <p:spPr>
          <a:xfrm>
            <a:off x="7350584" y="4666935"/>
            <a:ext cx="1164486" cy="400110"/>
          </a:xfrm>
          <a:prstGeom prst="rect">
            <a:avLst/>
          </a:prstGeom>
          <a:noFill/>
        </p:spPr>
        <p:txBody>
          <a:bodyPr wrap="none" rtlCol="0">
            <a:spAutoFit/>
          </a:bodyPr>
          <a:lstStyle/>
          <a:p>
            <a:r>
              <a:rPr lang="en-US" sz="2000">
                <a:latin typeface="Calibri" panose="020F0502020204030204" pitchFamily="34" charset="0"/>
                <a:ea typeface="Helvetica Neue Light" charset="0"/>
                <a:cs typeface="Calibri" panose="020F0502020204030204" pitchFamily="34" charset="0"/>
              </a:rPr>
              <a:t>New York</a:t>
            </a:r>
          </a:p>
        </p:txBody>
      </p:sp>
    </p:spTree>
    <p:extLst>
      <p:ext uri="{BB962C8B-B14F-4D97-AF65-F5344CB8AC3E}">
        <p14:creationId xmlns:p14="http://schemas.microsoft.com/office/powerpoint/2010/main" val="14705380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8B03F-7FF0-4195-8641-D6F7431461E7}"/>
              </a:ext>
            </a:extLst>
          </p:cNvPr>
          <p:cNvSpPr>
            <a:spLocks noGrp="1"/>
          </p:cNvSpPr>
          <p:nvPr>
            <p:ph type="title"/>
          </p:nvPr>
        </p:nvSpPr>
        <p:spPr/>
        <p:txBody>
          <a:bodyPr/>
          <a:lstStyle/>
          <a:p>
            <a:r>
              <a:rPr lang="en-US"/>
              <a:t>Traversing KG in Vector Space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0DE7CC3-38D2-4783-937A-86E600F341E6}"/>
                  </a:ext>
                </a:extLst>
              </p:cNvPr>
              <p:cNvSpPr>
                <a:spLocks noGrp="1"/>
              </p:cNvSpPr>
              <p:nvPr>
                <p:ph idx="1"/>
              </p:nvPr>
            </p:nvSpPr>
            <p:spPr>
              <a:xfrm>
                <a:off x="457200" y="1295400"/>
                <a:ext cx="8481060" cy="5562600"/>
              </a:xfrm>
            </p:spPr>
            <p:txBody>
              <a:bodyPr>
                <a:normAutofit/>
              </a:bodyPr>
              <a:lstStyle/>
              <a:p>
                <a:r>
                  <a:rPr lang="en-US" b="1" dirty="0">
                    <a:solidFill>
                      <a:srgbClr val="008000"/>
                    </a:solidFill>
                  </a:rPr>
                  <a:t>Key idea: Embed queries!</a:t>
                </a:r>
              </a:p>
              <a:p>
                <a:pPr lvl="1"/>
                <a:r>
                  <a:rPr lang="en-US" dirty="0"/>
                  <a:t>Generalize </a:t>
                </a:r>
                <a:r>
                  <a:rPr lang="en-US" b="1" dirty="0" err="1">
                    <a:solidFill>
                      <a:srgbClr val="0070C0"/>
                    </a:solidFill>
                  </a:rPr>
                  <a:t>TransE</a:t>
                </a:r>
                <a:r>
                  <a:rPr lang="en-US" dirty="0"/>
                  <a:t> to multi-hop reasoning. </a:t>
                </a:r>
              </a:p>
              <a:p>
                <a:pPr marL="118872" indent="0">
                  <a:buNone/>
                </a:pPr>
                <a:r>
                  <a:rPr lang="en-US" b="1" dirty="0"/>
                  <a:t>Given a path query </a:t>
                </a:r>
                <a14:m>
                  <m:oMath xmlns:m="http://schemas.openxmlformats.org/officeDocument/2006/math">
                    <m:r>
                      <a:rPr lang="en-US" b="1" i="1" smtClean="0">
                        <a:latin typeface="Cambria Math" panose="02040503050406030204" pitchFamily="18" charset="0"/>
                      </a:rPr>
                      <m:t>𝒒</m:t>
                    </m:r>
                    <m:r>
                      <a:rPr lang="en-US" b="1" i="1" smtClean="0">
                        <a:latin typeface="Cambria Math" panose="02040503050406030204" pitchFamily="18" charset="0"/>
                      </a:rPr>
                      <m:t>=</m:t>
                    </m:r>
                    <m:d>
                      <m:dPr>
                        <m:ctrlPr>
                          <a:rPr lang="en-US" b="1" i="1" smtClean="0">
                            <a:latin typeface="Cambria Math" panose="02040503050406030204" pitchFamily="18" charset="0"/>
                          </a:rPr>
                        </m:ctrlPr>
                      </m:dPr>
                      <m:e>
                        <m:sSub>
                          <m:sSubPr>
                            <m:ctrlPr>
                              <a:rPr lang="en-US" b="1" i="1" smtClean="0">
                                <a:latin typeface="Cambria Math" panose="02040503050406030204" pitchFamily="18" charset="0"/>
                              </a:rPr>
                            </m:ctrlPr>
                          </m:sSubPr>
                          <m:e>
                            <m:r>
                              <a:rPr lang="en-US" b="1" i="1" smtClean="0">
                                <a:latin typeface="Cambria Math" panose="02040503050406030204" pitchFamily="18" charset="0"/>
                              </a:rPr>
                              <m:t>𝒗</m:t>
                            </m:r>
                          </m:e>
                          <m:sub>
                            <m:r>
                              <a:rPr lang="en-US" b="1" i="1" smtClean="0">
                                <a:latin typeface="Cambria Math" panose="02040503050406030204" pitchFamily="18" charset="0"/>
                              </a:rPr>
                              <m:t>𝒂</m:t>
                            </m:r>
                          </m:sub>
                        </m:sSub>
                        <m:r>
                          <a:rPr lang="en-US" b="1"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𝒓</m:t>
                            </m:r>
                          </m:e>
                          <m:sub>
                            <m:r>
                              <a:rPr lang="en-US" b="1" i="1" smtClean="0">
                                <a:latin typeface="Cambria Math" panose="02040503050406030204" pitchFamily="18" charset="0"/>
                              </a:rPr>
                              <m:t>𝟏</m:t>
                            </m:r>
                          </m:sub>
                        </m:sSub>
                        <m:r>
                          <a:rPr lang="en-US" b="1"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𝒓</m:t>
                            </m:r>
                          </m:e>
                          <m:sub>
                            <m:r>
                              <a:rPr lang="en-US" b="1" i="1" smtClean="0">
                                <a:latin typeface="Cambria Math" panose="02040503050406030204" pitchFamily="18" charset="0"/>
                              </a:rPr>
                              <m:t>𝒏</m:t>
                            </m:r>
                          </m:sub>
                        </m:sSub>
                        <m:r>
                          <a:rPr lang="en-US" b="1" i="1" smtClean="0">
                            <a:latin typeface="Cambria Math" panose="02040503050406030204" pitchFamily="18" charset="0"/>
                          </a:rPr>
                          <m:t>)</m:t>
                        </m:r>
                      </m:e>
                    </m:d>
                    <m:r>
                      <a:rPr lang="en-US" b="1" i="1" smtClean="0">
                        <a:latin typeface="Cambria Math" panose="02040503050406030204" pitchFamily="18" charset="0"/>
                      </a:rPr>
                      <m:t>,</m:t>
                    </m:r>
                  </m:oMath>
                </a14:m>
                <a:endParaRPr lang="en-US" b="1" dirty="0"/>
              </a:p>
              <a:p>
                <a:pPr marL="118872" indent="0">
                  <a:buNone/>
                </a:pPr>
                <a:endParaRPr lang="en-US" dirty="0"/>
              </a:p>
              <a:p>
                <a:pPr marL="118872" indent="0">
                  <a:buNone/>
                </a:pPr>
                <a:endParaRPr lang="en-US" dirty="0"/>
              </a:p>
              <a:p>
                <a:pPr marL="118872" indent="0">
                  <a:buNone/>
                </a:pPr>
                <a:endParaRPr lang="en-US" dirty="0"/>
              </a:p>
              <a:p>
                <a:pPr marL="118872" indent="0">
                  <a:buNone/>
                </a:pPr>
                <a:endParaRPr lang="en-US" b="0" i="1" dirty="0">
                  <a:latin typeface="Cambria Math" panose="02040503050406030204" pitchFamily="18" charset="0"/>
                </a:endParaRPr>
              </a:p>
              <a:p>
                <a:pPr marL="118872" indent="0">
                  <a:buNone/>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𝐪</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𝐯</m:t>
                          </m:r>
                        </m:e>
                        <m:sub>
                          <m:r>
                            <a:rPr lang="en-US" b="0" i="1" smtClean="0">
                              <a:latin typeface="Cambria Math" panose="02040503050406030204" pitchFamily="18" charset="0"/>
                            </a:rPr>
                            <m:t>𝑎</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𝐫</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𝐫</m:t>
                          </m:r>
                        </m:e>
                        <m:sub>
                          <m:r>
                            <a:rPr lang="en-US" b="0" i="1" smtClean="0">
                              <a:latin typeface="Cambria Math" panose="02040503050406030204" pitchFamily="18" charset="0"/>
                            </a:rPr>
                            <m:t>𝑛</m:t>
                          </m:r>
                        </m:sub>
                      </m:sSub>
                    </m:oMath>
                  </m:oMathPara>
                </a14:m>
                <a:endParaRPr lang="en-US" dirty="0"/>
              </a:p>
              <a:p>
                <a:pPr lvl="8"/>
                <a:endParaRPr lang="en-US" dirty="0"/>
              </a:p>
              <a:p>
                <a:r>
                  <a:rPr lang="en-US" dirty="0"/>
                  <a:t>The embedding process </a:t>
                </a:r>
                <a:r>
                  <a:rPr lang="en-US" b="1" dirty="0">
                    <a:solidFill>
                      <a:srgbClr val="0070C0"/>
                    </a:solidFill>
                  </a:rPr>
                  <a:t>only involves vector addition</a:t>
                </a:r>
                <a:r>
                  <a:rPr lang="en-US" dirty="0"/>
                  <a:t>, </a:t>
                </a:r>
                <a:r>
                  <a:rPr lang="en-US" b="1" dirty="0">
                    <a:solidFill>
                      <a:srgbClr val="C00000"/>
                    </a:solidFill>
                  </a:rPr>
                  <a:t>independent of # entities </a:t>
                </a:r>
                <a:r>
                  <a:rPr lang="en-US" dirty="0"/>
                  <a:t>in the KG!</a:t>
                </a:r>
              </a:p>
            </p:txBody>
          </p:sp>
        </mc:Choice>
        <mc:Fallback>
          <p:sp>
            <p:nvSpPr>
              <p:cNvPr id="3" name="Content Placeholder 2">
                <a:extLst>
                  <a:ext uri="{FF2B5EF4-FFF2-40B4-BE49-F238E27FC236}">
                    <a16:creationId xmlns:a16="http://schemas.microsoft.com/office/drawing/2014/main" id="{C0DE7CC3-38D2-4783-937A-86E600F341E6}"/>
                  </a:ext>
                </a:extLst>
              </p:cNvPr>
              <p:cNvSpPr>
                <a:spLocks noGrp="1" noRot="1" noChangeAspect="1" noMove="1" noResize="1" noEditPoints="1" noAdjustHandles="1" noChangeArrowheads="1" noChangeShapeType="1" noTextEdit="1"/>
              </p:cNvSpPr>
              <p:nvPr>
                <p:ph idx="1"/>
              </p:nvPr>
            </p:nvSpPr>
            <p:spPr>
              <a:xfrm>
                <a:off x="457200" y="1295400"/>
                <a:ext cx="8481060" cy="5562600"/>
              </a:xfrm>
              <a:blipFill>
                <a:blip r:embed="rId2"/>
                <a:stretch>
                  <a:fillRect l="-898" t="-685"/>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6FE06D1A-1D38-41C9-ABDC-98F01E815957}"/>
              </a:ext>
            </a:extLst>
          </p:cNvPr>
          <p:cNvSpPr>
            <a:spLocks noGrp="1"/>
          </p:cNvSpPr>
          <p:nvPr>
            <p:ph type="dt" sz="half" idx="10"/>
          </p:nvPr>
        </p:nvSpPr>
        <p:spPr/>
        <p:txBody>
          <a:bodyPr/>
          <a:lstStyle/>
          <a:p>
            <a:fld id="{7B49FA43-3837-8243-900F-0E81C62A3AC6}" type="datetime1">
              <a:rPr lang="en-US" smtClean="0"/>
              <a:t>10/28/24</a:t>
            </a:fld>
            <a:endParaRPr lang="en-US"/>
          </a:p>
        </p:txBody>
      </p:sp>
      <p:sp>
        <p:nvSpPr>
          <p:cNvPr id="5" name="Footer Placeholder 4">
            <a:extLst>
              <a:ext uri="{FF2B5EF4-FFF2-40B4-BE49-F238E27FC236}">
                <a16:creationId xmlns:a16="http://schemas.microsoft.com/office/drawing/2014/main" id="{2578BF05-1297-433A-8BBF-E5394679F52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B0D989EA-61B4-435C-9BAF-D540C8D444DE}"/>
              </a:ext>
            </a:extLst>
          </p:cNvPr>
          <p:cNvSpPr>
            <a:spLocks noGrp="1"/>
          </p:cNvSpPr>
          <p:nvPr>
            <p:ph type="sldNum" sz="quarter" idx="12"/>
          </p:nvPr>
        </p:nvSpPr>
        <p:spPr/>
        <p:txBody>
          <a:bodyPr/>
          <a:lstStyle/>
          <a:p>
            <a:fld id="{19B12225-5612-419B-A8D5-4B8EEE4C217E}" type="slidenum">
              <a:rPr lang="en-US" smtClean="0"/>
              <a:pPr/>
              <a:t>23</a:t>
            </a:fld>
            <a:endParaRPr lang="en-US"/>
          </a:p>
        </p:txBody>
      </p:sp>
      <p:grpSp>
        <p:nvGrpSpPr>
          <p:cNvPr id="19" name="Group 18">
            <a:extLst>
              <a:ext uri="{FF2B5EF4-FFF2-40B4-BE49-F238E27FC236}">
                <a16:creationId xmlns:a16="http://schemas.microsoft.com/office/drawing/2014/main" id="{F50CA995-D303-430E-9AF0-33982C78A2BC}"/>
              </a:ext>
            </a:extLst>
          </p:cNvPr>
          <p:cNvGrpSpPr/>
          <p:nvPr/>
        </p:nvGrpSpPr>
        <p:grpSpPr>
          <a:xfrm>
            <a:off x="2438400" y="2886205"/>
            <a:ext cx="4267200" cy="1780204"/>
            <a:chOff x="2640596" y="2893396"/>
            <a:chExt cx="4267200" cy="1780204"/>
          </a:xfrm>
        </p:grpSpPr>
        <p:cxnSp>
          <p:nvCxnSpPr>
            <p:cNvPr id="20" name="Straight Connector 19">
              <a:extLst>
                <a:ext uri="{FF2B5EF4-FFF2-40B4-BE49-F238E27FC236}">
                  <a16:creationId xmlns:a16="http://schemas.microsoft.com/office/drawing/2014/main" id="{FA00B480-180E-45B9-8DB5-C47CAC2B4CCF}"/>
                </a:ext>
              </a:extLst>
            </p:cNvPr>
            <p:cNvCxnSpPr>
              <a:cxnSpLocks/>
            </p:cNvCxnSpPr>
            <p:nvPr/>
          </p:nvCxnSpPr>
          <p:spPr>
            <a:xfrm flipH="1">
              <a:off x="2659646" y="2973832"/>
              <a:ext cx="23246" cy="1699768"/>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8D0C4FD-9EFB-4F54-8990-AD270C3EA8A9}"/>
                </a:ext>
              </a:extLst>
            </p:cNvPr>
            <p:cNvCxnSpPr>
              <a:cxnSpLocks/>
            </p:cNvCxnSpPr>
            <p:nvPr/>
          </p:nvCxnSpPr>
          <p:spPr>
            <a:xfrm flipH="1">
              <a:off x="2640596" y="4637825"/>
              <a:ext cx="4267200" cy="34438"/>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72DBABEF-15DF-473C-BFEC-FF51F1DD7BB5}"/>
                </a:ext>
              </a:extLst>
            </p:cNvPr>
            <p:cNvSpPr/>
            <p:nvPr/>
          </p:nvSpPr>
          <p:spPr>
            <a:xfrm rot="16200000">
              <a:off x="3293412" y="3622990"/>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23" name="Oval 22">
              <a:extLst>
                <a:ext uri="{FF2B5EF4-FFF2-40B4-BE49-F238E27FC236}">
                  <a16:creationId xmlns:a16="http://schemas.microsoft.com/office/drawing/2014/main" id="{22EB3357-1E59-4934-BE70-B4596C5E52EA}"/>
                </a:ext>
              </a:extLst>
            </p:cNvPr>
            <p:cNvSpPr/>
            <p:nvPr/>
          </p:nvSpPr>
          <p:spPr>
            <a:xfrm rot="16200000">
              <a:off x="4163432" y="3344864"/>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cxnSp>
          <p:nvCxnSpPr>
            <p:cNvPr id="24" name="Straight Arrow Connector 23">
              <a:extLst>
                <a:ext uri="{FF2B5EF4-FFF2-40B4-BE49-F238E27FC236}">
                  <a16:creationId xmlns:a16="http://schemas.microsoft.com/office/drawing/2014/main" id="{49D8739A-654C-4337-B914-CC487169AF29}"/>
                </a:ext>
              </a:extLst>
            </p:cNvPr>
            <p:cNvCxnSpPr>
              <a:cxnSpLocks/>
              <a:endCxn id="23" idx="1"/>
            </p:cNvCxnSpPr>
            <p:nvPr/>
          </p:nvCxnSpPr>
          <p:spPr>
            <a:xfrm flipV="1">
              <a:off x="3347412" y="3390956"/>
              <a:ext cx="823928" cy="23203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419A1E80-C325-49E8-BBB5-B97B59401516}"/>
                    </a:ext>
                  </a:extLst>
                </p:cNvPr>
                <p:cNvSpPr txBox="1"/>
                <p:nvPr/>
              </p:nvSpPr>
              <p:spPr>
                <a:xfrm>
                  <a:off x="2682892" y="3260629"/>
                  <a:ext cx="634083"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b="1" i="1" smtClean="0">
                                <a:latin typeface="Cambria Math" panose="02040503050406030204" pitchFamily="18" charset="0"/>
                                <a:ea typeface="Helvetica Neue Light" charset="0"/>
                                <a:cs typeface="Helvetica Neue Light" charset="0"/>
                              </a:rPr>
                            </m:ctrlPr>
                          </m:sSubPr>
                          <m:e>
                            <m:r>
                              <a:rPr lang="en-US" sz="2800" b="1" i="0" smtClean="0">
                                <a:latin typeface="Cambria Math" panose="02040503050406030204" pitchFamily="18" charset="0"/>
                                <a:ea typeface="Helvetica Neue Light" charset="0"/>
                                <a:cs typeface="Helvetica Neue Light" charset="0"/>
                              </a:rPr>
                              <m:t>𝐯</m:t>
                            </m:r>
                          </m:e>
                          <m:sub>
                            <m:r>
                              <a:rPr lang="en-US" sz="2800" b="1" i="1" smtClean="0">
                                <a:latin typeface="Cambria Math" panose="02040503050406030204" pitchFamily="18" charset="0"/>
                                <a:ea typeface="Helvetica Neue Light" charset="0"/>
                                <a:cs typeface="Helvetica Neue Light" charset="0"/>
                              </a:rPr>
                              <m:t>𝒂</m:t>
                            </m:r>
                          </m:sub>
                        </m:sSub>
                      </m:oMath>
                    </m:oMathPara>
                  </a14:m>
                  <a:endParaRPr lang="en-US" sz="2800" b="1">
                    <a:latin typeface="Helvetica Neue Light" charset="0"/>
                    <a:ea typeface="Helvetica Neue Light" charset="0"/>
                    <a:cs typeface="Helvetica Neue Light" charset="0"/>
                  </a:endParaRPr>
                </a:p>
              </p:txBody>
            </p:sp>
          </mc:Choice>
          <mc:Fallback xmlns="">
            <p:sp>
              <p:nvSpPr>
                <p:cNvPr id="25" name="TextBox 24">
                  <a:extLst>
                    <a:ext uri="{FF2B5EF4-FFF2-40B4-BE49-F238E27FC236}">
                      <a16:creationId xmlns:a16="http://schemas.microsoft.com/office/drawing/2014/main" id="{419A1E80-C325-49E8-BBB5-B97B59401516}"/>
                    </a:ext>
                  </a:extLst>
                </p:cNvPr>
                <p:cNvSpPr txBox="1">
                  <a:spLocks noRot="1" noChangeAspect="1" noMove="1" noResize="1" noEditPoints="1" noAdjustHandles="1" noChangeArrowheads="1" noChangeShapeType="1" noTextEdit="1"/>
                </p:cNvSpPr>
                <p:nvPr/>
              </p:nvSpPr>
              <p:spPr>
                <a:xfrm>
                  <a:off x="2682892" y="3260629"/>
                  <a:ext cx="634083" cy="5232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E29A90B5-4D7B-408D-B4B5-0671B0DCC749}"/>
                    </a:ext>
                  </a:extLst>
                </p:cNvPr>
                <p:cNvSpPr txBox="1"/>
                <p:nvPr/>
              </p:nvSpPr>
              <p:spPr>
                <a:xfrm>
                  <a:off x="6044401" y="3708961"/>
                  <a:ext cx="49564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0" smtClean="0">
                            <a:latin typeface="Cambria Math" panose="02040503050406030204" pitchFamily="18" charset="0"/>
                            <a:ea typeface="Helvetica Neue Light" charset="0"/>
                            <a:cs typeface="Helvetica Neue Light" charset="0"/>
                          </a:rPr>
                          <m:t>𝐪</m:t>
                        </m:r>
                      </m:oMath>
                    </m:oMathPara>
                  </a14:m>
                  <a:endParaRPr lang="en-US" sz="2800" b="1">
                    <a:latin typeface="Helvetica Neue Light" charset="0"/>
                    <a:ea typeface="Helvetica Neue Light" charset="0"/>
                    <a:cs typeface="Helvetica Neue Light" charset="0"/>
                  </a:endParaRPr>
                </a:p>
              </p:txBody>
            </p:sp>
          </mc:Choice>
          <mc:Fallback xmlns="">
            <p:sp>
              <p:nvSpPr>
                <p:cNvPr id="26" name="TextBox 25">
                  <a:extLst>
                    <a:ext uri="{FF2B5EF4-FFF2-40B4-BE49-F238E27FC236}">
                      <a16:creationId xmlns:a16="http://schemas.microsoft.com/office/drawing/2014/main" id="{E29A90B5-4D7B-408D-B4B5-0671B0DCC749}"/>
                    </a:ext>
                  </a:extLst>
                </p:cNvPr>
                <p:cNvSpPr txBox="1">
                  <a:spLocks noRot="1" noChangeAspect="1" noMove="1" noResize="1" noEditPoints="1" noAdjustHandles="1" noChangeArrowheads="1" noChangeShapeType="1" noTextEdit="1"/>
                </p:cNvSpPr>
                <p:nvPr/>
              </p:nvSpPr>
              <p:spPr>
                <a:xfrm>
                  <a:off x="6044401" y="3708961"/>
                  <a:ext cx="495649"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7FA5F51B-45CF-47E6-AFBA-65E817FADAF5}"/>
                    </a:ext>
                  </a:extLst>
                </p:cNvPr>
                <p:cNvSpPr txBox="1"/>
                <p:nvPr/>
              </p:nvSpPr>
              <p:spPr>
                <a:xfrm>
                  <a:off x="3484531" y="2973832"/>
                  <a:ext cx="59400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b="1" i="1" smtClean="0">
                                <a:latin typeface="Cambria Math" panose="02040503050406030204" pitchFamily="18" charset="0"/>
                                <a:ea typeface="Helvetica Neue Light" charset="0"/>
                                <a:cs typeface="Helvetica Neue Light" charset="0"/>
                              </a:rPr>
                            </m:ctrlPr>
                          </m:sSubPr>
                          <m:e>
                            <m:r>
                              <a:rPr lang="en-US" sz="2800" b="1" i="0" smtClean="0">
                                <a:latin typeface="Cambria Math" panose="02040503050406030204" pitchFamily="18" charset="0"/>
                                <a:ea typeface="Helvetica Neue Light" charset="0"/>
                                <a:cs typeface="Helvetica Neue Light" charset="0"/>
                              </a:rPr>
                              <m:t>𝐫</m:t>
                            </m:r>
                          </m:e>
                          <m:sub>
                            <m:r>
                              <a:rPr lang="en-US" sz="2800" b="0" i="1" smtClean="0">
                                <a:latin typeface="Cambria Math" panose="02040503050406030204" pitchFamily="18" charset="0"/>
                                <a:ea typeface="Helvetica Neue Light" charset="0"/>
                                <a:cs typeface="Helvetica Neue Light" charset="0"/>
                              </a:rPr>
                              <m:t>1</m:t>
                            </m:r>
                          </m:sub>
                        </m:sSub>
                      </m:oMath>
                    </m:oMathPara>
                  </a14:m>
                  <a:endParaRPr lang="en-US" sz="2800" b="1">
                    <a:latin typeface="Helvetica Neue Light" charset="0"/>
                    <a:ea typeface="Helvetica Neue Light" charset="0"/>
                    <a:cs typeface="Helvetica Neue Light" charset="0"/>
                  </a:endParaRPr>
                </a:p>
              </p:txBody>
            </p:sp>
          </mc:Choice>
          <mc:Fallback xmlns="">
            <p:sp>
              <p:nvSpPr>
                <p:cNvPr id="27" name="TextBox 26">
                  <a:extLst>
                    <a:ext uri="{FF2B5EF4-FFF2-40B4-BE49-F238E27FC236}">
                      <a16:creationId xmlns:a16="http://schemas.microsoft.com/office/drawing/2014/main" id="{7FA5F51B-45CF-47E6-AFBA-65E817FADAF5}"/>
                    </a:ext>
                  </a:extLst>
                </p:cNvPr>
                <p:cNvSpPr txBox="1">
                  <a:spLocks noRot="1" noChangeAspect="1" noMove="1" noResize="1" noEditPoints="1" noAdjustHandles="1" noChangeArrowheads="1" noChangeShapeType="1" noTextEdit="1"/>
                </p:cNvSpPr>
                <p:nvPr/>
              </p:nvSpPr>
              <p:spPr>
                <a:xfrm>
                  <a:off x="3484531" y="2973832"/>
                  <a:ext cx="594009" cy="523220"/>
                </a:xfrm>
                <a:prstGeom prst="rect">
                  <a:avLst/>
                </a:prstGeom>
                <a:blipFill>
                  <a:blip r:embed="rId5"/>
                  <a:stretch>
                    <a:fillRect/>
                  </a:stretch>
                </a:blipFill>
              </p:spPr>
              <p:txBody>
                <a:bodyPr/>
                <a:lstStyle/>
                <a:p>
                  <a:r>
                    <a:rPr lang="en-US">
                      <a:noFill/>
                    </a:rPr>
                    <a:t> </a:t>
                  </a:r>
                </a:p>
              </p:txBody>
            </p:sp>
          </mc:Fallback>
        </mc:AlternateContent>
        <p:sp>
          <p:nvSpPr>
            <p:cNvPr id="29" name="Oval 28">
              <a:extLst>
                <a:ext uri="{FF2B5EF4-FFF2-40B4-BE49-F238E27FC236}">
                  <a16:creationId xmlns:a16="http://schemas.microsoft.com/office/drawing/2014/main" id="{CECE8146-49FE-45F4-B4ED-AF51E3906BA7}"/>
                </a:ext>
              </a:extLst>
            </p:cNvPr>
            <p:cNvSpPr/>
            <p:nvPr/>
          </p:nvSpPr>
          <p:spPr>
            <a:xfrm rot="16200000">
              <a:off x="4942224" y="3510927"/>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cxnSp>
          <p:nvCxnSpPr>
            <p:cNvPr id="30" name="Straight Arrow Connector 29">
              <a:extLst>
                <a:ext uri="{FF2B5EF4-FFF2-40B4-BE49-F238E27FC236}">
                  <a16:creationId xmlns:a16="http://schemas.microsoft.com/office/drawing/2014/main" id="{D4E88CA6-2199-4B47-9503-E906C9FAD816}"/>
                </a:ext>
              </a:extLst>
            </p:cNvPr>
            <p:cNvCxnSpPr>
              <a:cxnSpLocks/>
              <a:stCxn id="23" idx="4"/>
              <a:endCxn id="29" idx="7"/>
            </p:cNvCxnSpPr>
            <p:nvPr/>
          </p:nvCxnSpPr>
          <p:spPr>
            <a:xfrm>
              <a:off x="4217432" y="3371864"/>
              <a:ext cx="732700" cy="146971"/>
            </a:xfrm>
            <a:prstGeom prst="straightConnector1">
              <a:avLst/>
            </a:prstGeom>
            <a:ln w="28575">
              <a:solidFill>
                <a:srgbClr val="FF0066"/>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F3834FDA-6061-4D1E-8419-30ACAD1D3E0E}"/>
                    </a:ext>
                  </a:extLst>
                </p:cNvPr>
                <p:cNvSpPr txBox="1"/>
                <p:nvPr/>
              </p:nvSpPr>
              <p:spPr>
                <a:xfrm>
                  <a:off x="4427906" y="2893396"/>
                  <a:ext cx="59400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b="1" i="1" smtClean="0">
                                <a:latin typeface="Cambria Math" panose="02040503050406030204" pitchFamily="18" charset="0"/>
                                <a:ea typeface="Helvetica Neue Light" charset="0"/>
                                <a:cs typeface="Helvetica Neue Light" charset="0"/>
                              </a:rPr>
                            </m:ctrlPr>
                          </m:sSubPr>
                          <m:e>
                            <m:r>
                              <a:rPr lang="en-US" sz="2800" b="1" i="0" smtClean="0">
                                <a:latin typeface="Cambria Math" panose="02040503050406030204" pitchFamily="18" charset="0"/>
                                <a:ea typeface="Helvetica Neue Light" charset="0"/>
                                <a:cs typeface="Helvetica Neue Light" charset="0"/>
                              </a:rPr>
                              <m:t>𝐫</m:t>
                            </m:r>
                          </m:e>
                          <m:sub>
                            <m:r>
                              <a:rPr lang="en-US" sz="2800" b="0" i="1" smtClean="0">
                                <a:latin typeface="Cambria Math" panose="02040503050406030204" pitchFamily="18" charset="0"/>
                                <a:ea typeface="Helvetica Neue Light" charset="0"/>
                                <a:cs typeface="Helvetica Neue Light" charset="0"/>
                              </a:rPr>
                              <m:t>2</m:t>
                            </m:r>
                          </m:sub>
                        </m:sSub>
                      </m:oMath>
                    </m:oMathPara>
                  </a14:m>
                  <a:endParaRPr lang="en-US" sz="2800" b="1">
                    <a:latin typeface="Helvetica Neue Light" charset="0"/>
                    <a:ea typeface="Helvetica Neue Light" charset="0"/>
                    <a:cs typeface="Helvetica Neue Light" charset="0"/>
                  </a:endParaRPr>
                </a:p>
              </p:txBody>
            </p:sp>
          </mc:Choice>
          <mc:Fallback xmlns="">
            <p:sp>
              <p:nvSpPr>
                <p:cNvPr id="31" name="TextBox 30">
                  <a:extLst>
                    <a:ext uri="{FF2B5EF4-FFF2-40B4-BE49-F238E27FC236}">
                      <a16:creationId xmlns:a16="http://schemas.microsoft.com/office/drawing/2014/main" id="{F3834FDA-6061-4D1E-8419-30ACAD1D3E0E}"/>
                    </a:ext>
                  </a:extLst>
                </p:cNvPr>
                <p:cNvSpPr txBox="1">
                  <a:spLocks noRot="1" noChangeAspect="1" noMove="1" noResize="1" noEditPoints="1" noAdjustHandles="1" noChangeArrowheads="1" noChangeShapeType="1" noTextEdit="1"/>
                </p:cNvSpPr>
                <p:nvPr/>
              </p:nvSpPr>
              <p:spPr>
                <a:xfrm>
                  <a:off x="4427906" y="2893396"/>
                  <a:ext cx="594009" cy="523220"/>
                </a:xfrm>
                <a:prstGeom prst="rect">
                  <a:avLst/>
                </a:prstGeom>
                <a:blipFill>
                  <a:blip r:embed="rId6"/>
                  <a:stretch>
                    <a:fillRect/>
                  </a:stretch>
                </a:blipFill>
              </p:spPr>
              <p:txBody>
                <a:bodyPr/>
                <a:lstStyle/>
                <a:p>
                  <a:r>
                    <a:rPr lang="en-US">
                      <a:noFill/>
                    </a:rPr>
                    <a:t> </a:t>
                  </a:r>
                </a:p>
              </p:txBody>
            </p:sp>
          </mc:Fallback>
        </mc:AlternateContent>
        <p:sp>
          <p:nvSpPr>
            <p:cNvPr id="32" name="Oval 31">
              <a:extLst>
                <a:ext uri="{FF2B5EF4-FFF2-40B4-BE49-F238E27FC236}">
                  <a16:creationId xmlns:a16="http://schemas.microsoft.com/office/drawing/2014/main" id="{3D2523E4-4D86-4F62-A637-7947F0BE2842}"/>
                </a:ext>
              </a:extLst>
            </p:cNvPr>
            <p:cNvSpPr/>
            <p:nvPr/>
          </p:nvSpPr>
          <p:spPr>
            <a:xfrm rot="16200000">
              <a:off x="6019800" y="3951849"/>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cxnSp>
          <p:nvCxnSpPr>
            <p:cNvPr id="33" name="Straight Arrow Connector 32">
              <a:extLst>
                <a:ext uri="{FF2B5EF4-FFF2-40B4-BE49-F238E27FC236}">
                  <a16:creationId xmlns:a16="http://schemas.microsoft.com/office/drawing/2014/main" id="{ACA0C652-5739-4DD9-936C-382F7683E525}"/>
                </a:ext>
              </a:extLst>
            </p:cNvPr>
            <p:cNvCxnSpPr>
              <a:cxnSpLocks/>
              <a:endCxn id="32" idx="7"/>
            </p:cNvCxnSpPr>
            <p:nvPr/>
          </p:nvCxnSpPr>
          <p:spPr>
            <a:xfrm>
              <a:off x="5486400" y="3783849"/>
              <a:ext cx="541308" cy="175908"/>
            </a:xfrm>
            <a:prstGeom prst="straightConnector1">
              <a:avLst/>
            </a:prstGeom>
            <a:ln w="28575">
              <a:solidFill>
                <a:srgbClr val="FF0066"/>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F609003D-31E6-410A-9268-C4CC3C7F9DC7}"/>
                    </a:ext>
                  </a:extLst>
                </p:cNvPr>
                <p:cNvSpPr txBox="1"/>
                <p:nvPr/>
              </p:nvSpPr>
              <p:spPr>
                <a:xfrm>
                  <a:off x="5545899" y="3303317"/>
                  <a:ext cx="61132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b="1" i="1" smtClean="0">
                                <a:latin typeface="Cambria Math" panose="02040503050406030204" pitchFamily="18" charset="0"/>
                                <a:ea typeface="Helvetica Neue Light" charset="0"/>
                                <a:cs typeface="Helvetica Neue Light" charset="0"/>
                              </a:rPr>
                            </m:ctrlPr>
                          </m:sSubPr>
                          <m:e>
                            <m:r>
                              <a:rPr lang="en-US" sz="2800" b="1" i="0" smtClean="0">
                                <a:latin typeface="Cambria Math" panose="02040503050406030204" pitchFamily="18" charset="0"/>
                                <a:ea typeface="Helvetica Neue Light" charset="0"/>
                                <a:cs typeface="Helvetica Neue Light" charset="0"/>
                              </a:rPr>
                              <m:t>𝐫</m:t>
                            </m:r>
                          </m:e>
                          <m:sub>
                            <m:r>
                              <a:rPr lang="en-US" sz="2800" b="0" i="1" smtClean="0">
                                <a:latin typeface="Cambria Math" panose="02040503050406030204" pitchFamily="18" charset="0"/>
                                <a:ea typeface="Helvetica Neue Light" charset="0"/>
                                <a:cs typeface="Helvetica Neue Light" charset="0"/>
                              </a:rPr>
                              <m:t>𝑛</m:t>
                            </m:r>
                          </m:sub>
                        </m:sSub>
                      </m:oMath>
                    </m:oMathPara>
                  </a14:m>
                  <a:endParaRPr lang="en-US" sz="2800" b="1">
                    <a:latin typeface="Helvetica Neue Light" charset="0"/>
                    <a:ea typeface="Helvetica Neue Light" charset="0"/>
                    <a:cs typeface="Helvetica Neue Light" charset="0"/>
                  </a:endParaRPr>
                </a:p>
              </p:txBody>
            </p:sp>
          </mc:Choice>
          <mc:Fallback xmlns="">
            <p:sp>
              <p:nvSpPr>
                <p:cNvPr id="34" name="TextBox 33">
                  <a:extLst>
                    <a:ext uri="{FF2B5EF4-FFF2-40B4-BE49-F238E27FC236}">
                      <a16:creationId xmlns:a16="http://schemas.microsoft.com/office/drawing/2014/main" id="{F609003D-31E6-410A-9268-C4CC3C7F9DC7}"/>
                    </a:ext>
                  </a:extLst>
                </p:cNvPr>
                <p:cNvSpPr txBox="1">
                  <a:spLocks noRot="1" noChangeAspect="1" noMove="1" noResize="1" noEditPoints="1" noAdjustHandles="1" noChangeArrowheads="1" noChangeShapeType="1" noTextEdit="1"/>
                </p:cNvSpPr>
                <p:nvPr/>
              </p:nvSpPr>
              <p:spPr>
                <a:xfrm>
                  <a:off x="5545899" y="3303317"/>
                  <a:ext cx="611321" cy="52322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77E0675B-789E-4309-BADF-7338414DEAFD}"/>
                    </a:ext>
                  </a:extLst>
                </p:cNvPr>
                <p:cNvSpPr txBox="1"/>
                <p:nvPr/>
              </p:nvSpPr>
              <p:spPr>
                <a:xfrm>
                  <a:off x="5061169" y="3480914"/>
                  <a:ext cx="40427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a:p>
              </p:txBody>
            </p:sp>
          </mc:Choice>
          <mc:Fallback xmlns="">
            <p:sp>
              <p:nvSpPr>
                <p:cNvPr id="35" name="TextBox 34">
                  <a:extLst>
                    <a:ext uri="{FF2B5EF4-FFF2-40B4-BE49-F238E27FC236}">
                      <a16:creationId xmlns:a16="http://schemas.microsoft.com/office/drawing/2014/main" id="{77E0675B-789E-4309-BADF-7338414DEAFD}"/>
                    </a:ext>
                  </a:extLst>
                </p:cNvPr>
                <p:cNvSpPr txBox="1">
                  <a:spLocks noRot="1" noChangeAspect="1" noMove="1" noResize="1" noEditPoints="1" noAdjustHandles="1" noChangeArrowheads="1" noChangeShapeType="1" noTextEdit="1"/>
                </p:cNvSpPr>
                <p:nvPr/>
              </p:nvSpPr>
              <p:spPr>
                <a:xfrm>
                  <a:off x="5061169" y="3480914"/>
                  <a:ext cx="404277" cy="369332"/>
                </a:xfrm>
                <a:prstGeom prst="rect">
                  <a:avLst/>
                </a:prstGeom>
                <a:blipFill>
                  <a:blip r:embed="rId8"/>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41773706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06606-1F27-4CD2-88A1-EBCE2D514B9D}"/>
              </a:ext>
            </a:extLst>
          </p:cNvPr>
          <p:cNvSpPr>
            <a:spLocks noGrp="1"/>
          </p:cNvSpPr>
          <p:nvPr>
            <p:ph type="title"/>
          </p:nvPr>
        </p:nvSpPr>
        <p:spPr/>
        <p:txBody>
          <a:bodyPr>
            <a:normAutofit/>
          </a:bodyPr>
          <a:lstStyle/>
          <a:p>
            <a:r>
              <a:rPr lang="en-US"/>
              <a:t>Traversing KG in Vector Space (1)</a:t>
            </a:r>
          </a:p>
        </p:txBody>
      </p:sp>
      <p:sp>
        <p:nvSpPr>
          <p:cNvPr id="3" name="Content Placeholder 2">
            <a:extLst>
              <a:ext uri="{FF2B5EF4-FFF2-40B4-BE49-F238E27FC236}">
                <a16:creationId xmlns:a16="http://schemas.microsoft.com/office/drawing/2014/main" id="{632552FF-84AB-4EC3-8877-947567600AB3}"/>
              </a:ext>
            </a:extLst>
          </p:cNvPr>
          <p:cNvSpPr>
            <a:spLocks noGrp="1"/>
          </p:cNvSpPr>
          <p:nvPr>
            <p:ph idx="1"/>
          </p:nvPr>
        </p:nvSpPr>
        <p:spPr>
          <a:xfrm>
            <a:off x="457200" y="1295401"/>
            <a:ext cx="8229600" cy="2233362"/>
          </a:xfrm>
        </p:spPr>
        <p:txBody>
          <a:bodyPr>
            <a:normAutofit lnSpcReduction="10000"/>
          </a:bodyPr>
          <a:lstStyle/>
          <a:p>
            <a:pPr marL="118872" indent="0">
              <a:buNone/>
            </a:pPr>
            <a:r>
              <a:rPr lang="en-US" sz="2800" b="1" dirty="0">
                <a:solidFill>
                  <a:srgbClr val="C00000"/>
                </a:solidFill>
              </a:rPr>
              <a:t>Embed path queries in vector space.</a:t>
            </a:r>
          </a:p>
          <a:p>
            <a:r>
              <a:rPr lang="en-US" sz="2800" b="1" dirty="0"/>
              <a:t>Question: </a:t>
            </a:r>
            <a:r>
              <a:rPr lang="en-US" sz="2800" dirty="0"/>
              <a:t>“</a:t>
            </a:r>
            <a:r>
              <a:rPr lang="en-US" sz="2800" i="1" dirty="0"/>
              <a:t>What proteins are </a:t>
            </a:r>
            <a:r>
              <a:rPr lang="en-US" sz="2800" b="1" i="1" dirty="0">
                <a:solidFill>
                  <a:schemeClr val="accent4">
                    <a:lumMod val="75000"/>
                  </a:schemeClr>
                </a:solidFill>
              </a:rPr>
              <a:t>associated</a:t>
            </a:r>
            <a:r>
              <a:rPr lang="en-US" sz="2800" i="1" dirty="0"/>
              <a:t> with adverse events </a:t>
            </a:r>
            <a:r>
              <a:rPr lang="en-US" sz="2800" b="1" i="1" dirty="0">
                <a:solidFill>
                  <a:srgbClr val="C00000"/>
                </a:solidFill>
              </a:rPr>
              <a:t>caused</a:t>
            </a:r>
            <a:r>
              <a:rPr lang="en-US" sz="2800" i="1" dirty="0"/>
              <a:t> by </a:t>
            </a:r>
            <a:r>
              <a:rPr lang="en-US" sz="2800" b="1" i="1" dirty="0" err="1">
                <a:solidFill>
                  <a:srgbClr val="0070C0"/>
                </a:solidFill>
              </a:rPr>
              <a:t>Fulvestrant</a:t>
            </a:r>
            <a:r>
              <a:rPr lang="en-US" sz="2800" i="1" dirty="0"/>
              <a:t>?</a:t>
            </a:r>
            <a:r>
              <a:rPr lang="en-US" sz="2800" dirty="0"/>
              <a:t>”</a:t>
            </a:r>
          </a:p>
          <a:p>
            <a:r>
              <a:rPr lang="en-US" sz="2800" b="1" dirty="0"/>
              <a:t>Query: </a:t>
            </a:r>
            <a:r>
              <a:rPr lang="en-US" sz="2800" dirty="0"/>
              <a:t>(</a:t>
            </a:r>
            <a:r>
              <a:rPr lang="en-US" sz="2800" b="1" dirty="0" err="1">
                <a:solidFill>
                  <a:srgbClr val="0070C0"/>
                </a:solidFill>
              </a:rPr>
              <a:t>e:Fulvestrant</a:t>
            </a:r>
            <a:r>
              <a:rPr lang="en-US" sz="2800" dirty="0"/>
              <a:t>, (</a:t>
            </a:r>
            <a:r>
              <a:rPr lang="en-US" sz="2800" b="1" dirty="0" err="1">
                <a:solidFill>
                  <a:srgbClr val="C00000"/>
                </a:solidFill>
              </a:rPr>
              <a:t>r:Causes</a:t>
            </a:r>
            <a:r>
              <a:rPr lang="en-US" sz="2800" dirty="0">
                <a:solidFill>
                  <a:srgbClr val="C00000"/>
                </a:solidFill>
              </a:rPr>
              <a:t> </a:t>
            </a:r>
            <a:r>
              <a:rPr lang="en-US" sz="2800" dirty="0"/>
              <a:t>, </a:t>
            </a:r>
            <a:r>
              <a:rPr lang="en-US" sz="2800" b="1" dirty="0" err="1">
                <a:solidFill>
                  <a:schemeClr val="accent4">
                    <a:lumMod val="75000"/>
                  </a:schemeClr>
                </a:solidFill>
              </a:rPr>
              <a:t>r:Assoc</a:t>
            </a:r>
            <a:r>
              <a:rPr lang="en-US" sz="2800" dirty="0"/>
              <a:t>))</a:t>
            </a:r>
          </a:p>
          <a:p>
            <a:pPr marL="118872" indent="0">
              <a:buNone/>
            </a:pPr>
            <a:r>
              <a:rPr lang="en-US" sz="2800" b="1" dirty="0">
                <a:solidFill>
                  <a:schemeClr val="accent2"/>
                </a:solidFill>
              </a:rPr>
              <a:t>Follow the query plan:</a:t>
            </a:r>
          </a:p>
        </p:txBody>
      </p:sp>
      <p:sp>
        <p:nvSpPr>
          <p:cNvPr id="4" name="Date Placeholder 3">
            <a:extLst>
              <a:ext uri="{FF2B5EF4-FFF2-40B4-BE49-F238E27FC236}">
                <a16:creationId xmlns:a16="http://schemas.microsoft.com/office/drawing/2014/main" id="{79241532-DEFF-401C-B489-1D5CFAC3DD9A}"/>
              </a:ext>
            </a:extLst>
          </p:cNvPr>
          <p:cNvSpPr>
            <a:spLocks noGrp="1"/>
          </p:cNvSpPr>
          <p:nvPr>
            <p:ph type="dt" sz="half" idx="10"/>
          </p:nvPr>
        </p:nvSpPr>
        <p:spPr/>
        <p:txBody>
          <a:bodyPr/>
          <a:lstStyle/>
          <a:p>
            <a:fld id="{9978684F-A504-254E-A8E9-E4E7C2682773}" type="datetime1">
              <a:rPr lang="en-US" smtClean="0"/>
              <a:t>10/28/24</a:t>
            </a:fld>
            <a:endParaRPr lang="en-US"/>
          </a:p>
        </p:txBody>
      </p:sp>
      <p:sp>
        <p:nvSpPr>
          <p:cNvPr id="5" name="Footer Placeholder 4">
            <a:extLst>
              <a:ext uri="{FF2B5EF4-FFF2-40B4-BE49-F238E27FC236}">
                <a16:creationId xmlns:a16="http://schemas.microsoft.com/office/drawing/2014/main" id="{40571BB1-3886-4B1F-95AA-2BD3163E6B3A}"/>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3213D91B-5328-440E-AB13-1F66EF5078B8}"/>
              </a:ext>
            </a:extLst>
          </p:cNvPr>
          <p:cNvSpPr>
            <a:spLocks noGrp="1"/>
          </p:cNvSpPr>
          <p:nvPr>
            <p:ph type="sldNum" sz="quarter" idx="12"/>
          </p:nvPr>
        </p:nvSpPr>
        <p:spPr/>
        <p:txBody>
          <a:bodyPr/>
          <a:lstStyle/>
          <a:p>
            <a:fld id="{19B12225-5612-419B-A8D5-4B8EEE4C217E}" type="slidenum">
              <a:rPr lang="en-US" smtClean="0"/>
              <a:pPr/>
              <a:t>24</a:t>
            </a:fld>
            <a:endParaRPr lang="en-US"/>
          </a:p>
        </p:txBody>
      </p:sp>
      <p:sp>
        <p:nvSpPr>
          <p:cNvPr id="11" name="TextBox 10">
            <a:extLst>
              <a:ext uri="{FF2B5EF4-FFF2-40B4-BE49-F238E27FC236}">
                <a16:creationId xmlns:a16="http://schemas.microsoft.com/office/drawing/2014/main" id="{00BBDF3D-2AA9-4BF9-BF40-06D9D020B95C}"/>
              </a:ext>
            </a:extLst>
          </p:cNvPr>
          <p:cNvSpPr txBox="1"/>
          <p:nvPr/>
        </p:nvSpPr>
        <p:spPr>
          <a:xfrm>
            <a:off x="144065" y="4771730"/>
            <a:ext cx="944489" cy="271677"/>
          </a:xfrm>
          <a:prstGeom prst="rect">
            <a:avLst/>
          </a:prstGeom>
          <a:noFill/>
        </p:spPr>
        <p:txBody>
          <a:bodyPr wrap="none" rtlCol="0">
            <a:spAutoFit/>
          </a:bodyPr>
          <a:lstStyle/>
          <a:p>
            <a:pPr>
              <a:lnSpc>
                <a:spcPts val="1500"/>
              </a:lnSpc>
            </a:pPr>
            <a:r>
              <a:rPr lang="en-US" sz="1200" err="1">
                <a:solidFill>
                  <a:prstClr val="black"/>
                </a:solidFill>
                <a:latin typeface="Arial" panose="020B0604020202020204" pitchFamily="34" charset="0"/>
                <a:cs typeface="Arial" panose="020B0604020202020204" pitchFamily="34" charset="0"/>
              </a:rPr>
              <a:t>Fulvestrant</a:t>
            </a:r>
            <a:endParaRPr lang="en-US" sz="1200">
              <a:solidFill>
                <a:prstClr val="black"/>
              </a:solidFill>
              <a:latin typeface="Arial" panose="020B0604020202020204" pitchFamily="34" charset="0"/>
              <a:cs typeface="Arial" panose="020B0604020202020204" pitchFamily="34" charset="0"/>
            </a:endParaRPr>
          </a:p>
        </p:txBody>
      </p:sp>
      <p:sp>
        <p:nvSpPr>
          <p:cNvPr id="14" name="Oval 13">
            <a:extLst>
              <a:ext uri="{FF2B5EF4-FFF2-40B4-BE49-F238E27FC236}">
                <a16:creationId xmlns:a16="http://schemas.microsoft.com/office/drawing/2014/main" id="{99CDA293-4A3E-4516-806C-0779EB749E54}"/>
              </a:ext>
            </a:extLst>
          </p:cNvPr>
          <p:cNvSpPr/>
          <p:nvPr/>
        </p:nvSpPr>
        <p:spPr>
          <a:xfrm rot="5400000">
            <a:off x="1054653" y="4834128"/>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6" name="TextBox 25">
            <a:extLst>
              <a:ext uri="{FF2B5EF4-FFF2-40B4-BE49-F238E27FC236}">
                <a16:creationId xmlns:a16="http://schemas.microsoft.com/office/drawing/2014/main" id="{8514E112-A967-491E-B039-5B8E59959C0F}"/>
              </a:ext>
            </a:extLst>
          </p:cNvPr>
          <p:cNvSpPr txBox="1"/>
          <p:nvPr/>
        </p:nvSpPr>
        <p:spPr>
          <a:xfrm>
            <a:off x="849356" y="3429000"/>
            <a:ext cx="1537600" cy="400110"/>
          </a:xfrm>
          <a:prstGeom prst="rect">
            <a:avLst/>
          </a:prstGeom>
          <a:noFill/>
        </p:spPr>
        <p:txBody>
          <a:bodyPr wrap="none" rtlCol="0">
            <a:spAutoFit/>
          </a:bodyPr>
          <a:lstStyle/>
          <a:p>
            <a:r>
              <a:rPr lang="en-US" sz="2000" b="1">
                <a:latin typeface="Arial" panose="020B0604020202020204" pitchFamily="34" charset="0"/>
                <a:cs typeface="Arial" panose="020B0604020202020204" pitchFamily="34" charset="0"/>
              </a:rPr>
              <a:t>Query Plan</a:t>
            </a:r>
          </a:p>
        </p:txBody>
      </p:sp>
      <p:sp>
        <p:nvSpPr>
          <p:cNvPr id="52" name="TextBox 51">
            <a:extLst>
              <a:ext uri="{FF2B5EF4-FFF2-40B4-BE49-F238E27FC236}">
                <a16:creationId xmlns:a16="http://schemas.microsoft.com/office/drawing/2014/main" id="{373AFF1E-9E7B-4B44-90B5-171782368C74}"/>
              </a:ext>
            </a:extLst>
          </p:cNvPr>
          <p:cNvSpPr txBox="1"/>
          <p:nvPr/>
        </p:nvSpPr>
        <p:spPr>
          <a:xfrm>
            <a:off x="4099137" y="4069658"/>
            <a:ext cx="944489" cy="271677"/>
          </a:xfrm>
          <a:prstGeom prst="rect">
            <a:avLst/>
          </a:prstGeom>
          <a:noFill/>
        </p:spPr>
        <p:txBody>
          <a:bodyPr wrap="none" rtlCol="0">
            <a:spAutoFit/>
          </a:bodyPr>
          <a:lstStyle/>
          <a:p>
            <a:pPr>
              <a:lnSpc>
                <a:spcPts val="1500"/>
              </a:lnSpc>
            </a:pPr>
            <a:r>
              <a:rPr lang="en-US" sz="1200" err="1">
                <a:solidFill>
                  <a:prstClr val="black"/>
                </a:solidFill>
                <a:latin typeface="Arial" panose="020B0604020202020204" pitchFamily="34" charset="0"/>
                <a:cs typeface="Arial" panose="020B0604020202020204" pitchFamily="34" charset="0"/>
              </a:rPr>
              <a:t>Fulvestrant</a:t>
            </a:r>
            <a:endParaRPr lang="en-US" sz="1200">
              <a:solidFill>
                <a:prstClr val="black"/>
              </a:solidFill>
              <a:latin typeface="Arial" panose="020B0604020202020204" pitchFamily="34" charset="0"/>
              <a:cs typeface="Arial" panose="020B0604020202020204" pitchFamily="34" charset="0"/>
            </a:endParaRPr>
          </a:p>
        </p:txBody>
      </p:sp>
      <p:sp>
        <p:nvSpPr>
          <p:cNvPr id="53" name="Oval 52">
            <a:extLst>
              <a:ext uri="{FF2B5EF4-FFF2-40B4-BE49-F238E27FC236}">
                <a16:creationId xmlns:a16="http://schemas.microsoft.com/office/drawing/2014/main" id="{A40AE7DB-6383-438B-8327-1586AD3578C8}"/>
              </a:ext>
            </a:extLst>
          </p:cNvPr>
          <p:cNvSpPr/>
          <p:nvPr/>
        </p:nvSpPr>
        <p:spPr>
          <a:xfrm rot="16200000">
            <a:off x="5031357" y="4198396"/>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62" name="TextBox 61">
            <a:extLst>
              <a:ext uri="{FF2B5EF4-FFF2-40B4-BE49-F238E27FC236}">
                <a16:creationId xmlns:a16="http://schemas.microsoft.com/office/drawing/2014/main" id="{F14EF74E-3789-4D80-A124-5ACCBA2D1C67}"/>
              </a:ext>
            </a:extLst>
          </p:cNvPr>
          <p:cNvSpPr txBox="1"/>
          <p:nvPr/>
        </p:nvSpPr>
        <p:spPr>
          <a:xfrm>
            <a:off x="5545241" y="3444945"/>
            <a:ext cx="2651688" cy="400110"/>
          </a:xfrm>
          <a:prstGeom prst="rect">
            <a:avLst/>
          </a:prstGeom>
          <a:noFill/>
        </p:spPr>
        <p:txBody>
          <a:bodyPr wrap="none" rtlCol="0">
            <a:spAutoFit/>
          </a:bodyPr>
          <a:lstStyle/>
          <a:p>
            <a:r>
              <a:rPr lang="en-US" sz="2000" b="1">
                <a:latin typeface="Arial" panose="020B0604020202020204" pitchFamily="34" charset="0"/>
                <a:cs typeface="Arial" panose="020B0604020202020204" pitchFamily="34" charset="0"/>
              </a:rPr>
              <a:t>Embedding Process</a:t>
            </a:r>
          </a:p>
        </p:txBody>
      </p:sp>
    </p:spTree>
    <p:extLst>
      <p:ext uri="{BB962C8B-B14F-4D97-AF65-F5344CB8AC3E}">
        <p14:creationId xmlns:p14="http://schemas.microsoft.com/office/powerpoint/2010/main" val="10303295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06606-1F27-4CD2-88A1-EBCE2D514B9D}"/>
              </a:ext>
            </a:extLst>
          </p:cNvPr>
          <p:cNvSpPr>
            <a:spLocks noGrp="1"/>
          </p:cNvSpPr>
          <p:nvPr>
            <p:ph type="title"/>
          </p:nvPr>
        </p:nvSpPr>
        <p:spPr/>
        <p:txBody>
          <a:bodyPr/>
          <a:lstStyle/>
          <a:p>
            <a:r>
              <a:rPr lang="en-US"/>
              <a:t>Traversing KG in Vector Space (2)</a:t>
            </a:r>
          </a:p>
        </p:txBody>
      </p:sp>
      <p:sp>
        <p:nvSpPr>
          <p:cNvPr id="4" name="Date Placeholder 3">
            <a:extLst>
              <a:ext uri="{FF2B5EF4-FFF2-40B4-BE49-F238E27FC236}">
                <a16:creationId xmlns:a16="http://schemas.microsoft.com/office/drawing/2014/main" id="{79241532-DEFF-401C-B489-1D5CFAC3DD9A}"/>
              </a:ext>
            </a:extLst>
          </p:cNvPr>
          <p:cNvSpPr>
            <a:spLocks noGrp="1"/>
          </p:cNvSpPr>
          <p:nvPr>
            <p:ph type="dt" sz="half" idx="10"/>
          </p:nvPr>
        </p:nvSpPr>
        <p:spPr/>
        <p:txBody>
          <a:bodyPr/>
          <a:lstStyle/>
          <a:p>
            <a:fld id="{9978684F-A504-254E-A8E9-E4E7C2682773}" type="datetime1">
              <a:rPr lang="en-US" smtClean="0"/>
              <a:t>10/28/24</a:t>
            </a:fld>
            <a:endParaRPr lang="en-US"/>
          </a:p>
        </p:txBody>
      </p:sp>
      <p:sp>
        <p:nvSpPr>
          <p:cNvPr id="5" name="Footer Placeholder 4">
            <a:extLst>
              <a:ext uri="{FF2B5EF4-FFF2-40B4-BE49-F238E27FC236}">
                <a16:creationId xmlns:a16="http://schemas.microsoft.com/office/drawing/2014/main" id="{40571BB1-3886-4B1F-95AA-2BD3163E6B3A}"/>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3213D91B-5328-440E-AB13-1F66EF5078B8}"/>
              </a:ext>
            </a:extLst>
          </p:cNvPr>
          <p:cNvSpPr>
            <a:spLocks noGrp="1"/>
          </p:cNvSpPr>
          <p:nvPr>
            <p:ph type="sldNum" sz="quarter" idx="12"/>
          </p:nvPr>
        </p:nvSpPr>
        <p:spPr/>
        <p:txBody>
          <a:bodyPr/>
          <a:lstStyle/>
          <a:p>
            <a:fld id="{19B12225-5612-419B-A8D5-4B8EEE4C217E}" type="slidenum">
              <a:rPr lang="en-US" smtClean="0"/>
              <a:pPr/>
              <a:t>25</a:t>
            </a:fld>
            <a:endParaRPr lang="en-US"/>
          </a:p>
        </p:txBody>
      </p:sp>
      <p:sp>
        <p:nvSpPr>
          <p:cNvPr id="11" name="TextBox 10">
            <a:extLst>
              <a:ext uri="{FF2B5EF4-FFF2-40B4-BE49-F238E27FC236}">
                <a16:creationId xmlns:a16="http://schemas.microsoft.com/office/drawing/2014/main" id="{00BBDF3D-2AA9-4BF9-BF40-06D9D020B95C}"/>
              </a:ext>
            </a:extLst>
          </p:cNvPr>
          <p:cNvSpPr txBox="1"/>
          <p:nvPr/>
        </p:nvSpPr>
        <p:spPr>
          <a:xfrm>
            <a:off x="144065" y="4771730"/>
            <a:ext cx="944489" cy="271677"/>
          </a:xfrm>
          <a:prstGeom prst="rect">
            <a:avLst/>
          </a:prstGeom>
          <a:noFill/>
        </p:spPr>
        <p:txBody>
          <a:bodyPr wrap="none" rtlCol="0">
            <a:spAutoFit/>
          </a:bodyPr>
          <a:lstStyle/>
          <a:p>
            <a:pPr>
              <a:lnSpc>
                <a:spcPts val="1500"/>
              </a:lnSpc>
            </a:pPr>
            <a:r>
              <a:rPr lang="en-US" sz="1200" err="1">
                <a:solidFill>
                  <a:prstClr val="black"/>
                </a:solidFill>
                <a:latin typeface="Arial" panose="020B0604020202020204" pitchFamily="34" charset="0"/>
                <a:cs typeface="Arial" panose="020B0604020202020204" pitchFamily="34" charset="0"/>
              </a:rPr>
              <a:t>Fulvestrant</a:t>
            </a:r>
            <a:endParaRPr lang="en-US" sz="1200">
              <a:solidFill>
                <a:prstClr val="black"/>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B6145D6C-64F2-4A97-9FE1-B6ECB2207183}"/>
              </a:ext>
            </a:extLst>
          </p:cNvPr>
          <p:cNvSpPr txBox="1"/>
          <p:nvPr/>
        </p:nvSpPr>
        <p:spPr>
          <a:xfrm>
            <a:off x="1307772" y="4956897"/>
            <a:ext cx="771365" cy="300082"/>
          </a:xfrm>
          <a:prstGeom prst="rect">
            <a:avLst/>
          </a:prstGeom>
          <a:noFill/>
        </p:spPr>
        <p:txBody>
          <a:bodyPr wrap="none" rtlCol="0">
            <a:spAutoFit/>
          </a:bodyPr>
          <a:lstStyle/>
          <a:p>
            <a:pPr defTabSz="685800"/>
            <a:r>
              <a:rPr lang="en-US" sz="1350">
                <a:solidFill>
                  <a:srgbClr val="C00000"/>
                </a:solidFill>
                <a:latin typeface="Arial" panose="020B0604020202020204" pitchFamily="34" charset="0"/>
                <a:cs typeface="Arial" panose="020B0604020202020204" pitchFamily="34" charset="0"/>
              </a:rPr>
              <a:t>Causes</a:t>
            </a:r>
          </a:p>
        </p:txBody>
      </p:sp>
      <p:sp>
        <p:nvSpPr>
          <p:cNvPr id="14" name="Oval 13">
            <a:extLst>
              <a:ext uri="{FF2B5EF4-FFF2-40B4-BE49-F238E27FC236}">
                <a16:creationId xmlns:a16="http://schemas.microsoft.com/office/drawing/2014/main" id="{99CDA293-4A3E-4516-806C-0779EB749E54}"/>
              </a:ext>
            </a:extLst>
          </p:cNvPr>
          <p:cNvSpPr/>
          <p:nvPr/>
        </p:nvSpPr>
        <p:spPr>
          <a:xfrm rot="5400000">
            <a:off x="1054653" y="4834128"/>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5" name="Straight Connector 14">
            <a:extLst>
              <a:ext uri="{FF2B5EF4-FFF2-40B4-BE49-F238E27FC236}">
                <a16:creationId xmlns:a16="http://schemas.microsoft.com/office/drawing/2014/main" id="{CD3B7CA8-D928-4EB7-969C-A687D1B286AA}"/>
              </a:ext>
            </a:extLst>
          </p:cNvPr>
          <p:cNvCxnSpPr>
            <a:cxnSpLocks/>
            <a:stCxn id="14" idx="0"/>
            <a:endCxn id="19" idx="4"/>
          </p:cNvCxnSpPr>
          <p:nvPr/>
        </p:nvCxnSpPr>
        <p:spPr>
          <a:xfrm>
            <a:off x="1219476" y="4917645"/>
            <a:ext cx="1089066" cy="1335"/>
          </a:xfrm>
          <a:prstGeom prst="line">
            <a:avLst/>
          </a:prstGeom>
          <a:noFill/>
          <a:ln w="53975" cap="flat" cmpd="sng" algn="ctr">
            <a:solidFill>
              <a:srgbClr val="C00000"/>
            </a:solidFill>
            <a:prstDash val="solid"/>
            <a:miter lim="800000"/>
            <a:tailEnd type="triangle"/>
          </a:ln>
          <a:effectLst/>
        </p:spPr>
      </p:cxnSp>
      <p:sp>
        <p:nvSpPr>
          <p:cNvPr id="19" name="Oval 18">
            <a:extLst>
              <a:ext uri="{FF2B5EF4-FFF2-40B4-BE49-F238E27FC236}">
                <a16:creationId xmlns:a16="http://schemas.microsoft.com/office/drawing/2014/main" id="{7C4CC95C-B5C3-47E9-8F24-74A95D3681BE}"/>
              </a:ext>
            </a:extLst>
          </p:cNvPr>
          <p:cNvSpPr/>
          <p:nvPr/>
        </p:nvSpPr>
        <p:spPr>
          <a:xfrm rot="5400000">
            <a:off x="2310752" y="4835463"/>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C827D3DB-3057-49F0-9E50-DC1E965C7C29}"/>
              </a:ext>
            </a:extLst>
          </p:cNvPr>
          <p:cNvSpPr txBox="1"/>
          <p:nvPr/>
        </p:nvSpPr>
        <p:spPr>
          <a:xfrm>
            <a:off x="5306469" y="4634487"/>
            <a:ext cx="771365" cy="30008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a:ln>
                  <a:noFill/>
                </a:ln>
                <a:solidFill>
                  <a:srgbClr val="C00000"/>
                </a:solidFill>
                <a:effectLst/>
                <a:uLnTx/>
                <a:uFillTx/>
                <a:latin typeface="Arial" panose="020B0604020202020204" pitchFamily="34" charset="0"/>
                <a:cs typeface="Arial" panose="020B0604020202020204" pitchFamily="34" charset="0"/>
              </a:rPr>
              <a:t>Causes</a:t>
            </a:r>
          </a:p>
        </p:txBody>
      </p:sp>
      <p:cxnSp>
        <p:nvCxnSpPr>
          <p:cNvPr id="33" name="Straight Arrow Connector 32">
            <a:extLst>
              <a:ext uri="{FF2B5EF4-FFF2-40B4-BE49-F238E27FC236}">
                <a16:creationId xmlns:a16="http://schemas.microsoft.com/office/drawing/2014/main" id="{F7BA43E1-FE08-417A-B274-5CF2F1C8FE3F}"/>
              </a:ext>
            </a:extLst>
          </p:cNvPr>
          <p:cNvCxnSpPr>
            <a:cxnSpLocks/>
          </p:cNvCxnSpPr>
          <p:nvPr/>
        </p:nvCxnSpPr>
        <p:spPr>
          <a:xfrm>
            <a:off x="5068347" y="4231942"/>
            <a:ext cx="1527394" cy="721103"/>
          </a:xfrm>
          <a:prstGeom prst="straightConnector1">
            <a:avLst/>
          </a:prstGeom>
          <a:noFill/>
          <a:ln w="25400" cap="flat" cmpd="sng" algn="ctr">
            <a:solidFill>
              <a:srgbClr val="C00000"/>
            </a:solidFill>
            <a:prstDash val="sysDash"/>
            <a:round/>
            <a:headEnd type="none" w="med" len="med"/>
            <a:tailEnd type="triangle" w="med" len="med"/>
          </a:ln>
          <a:effectLst/>
        </p:spPr>
      </p:cxnSp>
      <p:sp>
        <p:nvSpPr>
          <p:cNvPr id="39" name="TextBox 38">
            <a:extLst>
              <a:ext uri="{FF2B5EF4-FFF2-40B4-BE49-F238E27FC236}">
                <a16:creationId xmlns:a16="http://schemas.microsoft.com/office/drawing/2014/main" id="{5AC7523E-B7B2-411C-B6C1-30CE19E0A77D}"/>
              </a:ext>
            </a:extLst>
          </p:cNvPr>
          <p:cNvSpPr txBox="1"/>
          <p:nvPr/>
        </p:nvSpPr>
        <p:spPr>
          <a:xfrm>
            <a:off x="6486512" y="5244145"/>
            <a:ext cx="764953" cy="374461"/>
          </a:xfrm>
          <a:prstGeom prst="rect">
            <a:avLst/>
          </a:prstGeom>
          <a:noFill/>
        </p:spPr>
        <p:txBody>
          <a:bodyPr wrap="none" rtlCol="0">
            <a:spAutoFit/>
          </a:bodyPr>
          <a:lstStyle/>
          <a:p>
            <a:pPr marL="0" marR="0" lvl="0" indent="0" algn="ctr" defTabSz="685800" eaLnBrk="1" fontAlgn="auto" latinLnBrk="0" hangingPunct="1">
              <a:lnSpc>
                <a:spcPts val="1125"/>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Kidney</a:t>
            </a:r>
          </a:p>
          <a:p>
            <a:pPr marL="0" marR="0" lvl="0" indent="0" algn="ctr" defTabSz="685800" eaLnBrk="1" fontAlgn="auto" latinLnBrk="0" hangingPunct="1">
              <a:lnSpc>
                <a:spcPts val="1125"/>
              </a:lnSpc>
              <a:spcBef>
                <a:spcPts val="0"/>
              </a:spcBef>
              <a:spcAft>
                <a:spcPts val="0"/>
              </a:spcAft>
              <a:buClrTx/>
              <a:buSzTx/>
              <a:buFontTx/>
              <a:buNone/>
              <a:tabLst/>
              <a:defRPr/>
            </a:pPr>
            <a:r>
              <a:rPr lang="en-US" sz="1200" kern="0">
                <a:solidFill>
                  <a:prstClr val="black"/>
                </a:solidFill>
                <a:latin typeface="Arial" panose="020B0604020202020204" pitchFamily="34" charset="0"/>
                <a:cs typeface="Arial" panose="020B0604020202020204" pitchFamily="34" charset="0"/>
              </a:rPr>
              <a:t>Infection</a:t>
            </a:r>
            <a:endPar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34A3512A-903D-49E0-8623-508D2A62DAFE}"/>
              </a:ext>
            </a:extLst>
          </p:cNvPr>
          <p:cNvSpPr txBox="1"/>
          <p:nvPr/>
        </p:nvSpPr>
        <p:spPr>
          <a:xfrm>
            <a:off x="5833780" y="5294030"/>
            <a:ext cx="723275" cy="461665"/>
          </a:xfrm>
          <a:prstGeom prst="rect">
            <a:avLst/>
          </a:prstGeom>
          <a:noFill/>
        </p:spPr>
        <p:txBody>
          <a:bodyPr wrap="non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Short of</a:t>
            </a:r>
          </a:p>
          <a:p>
            <a:pPr marL="0" marR="0" lvl="0" indent="0" algn="ctr" defTabSz="685800" eaLnBrk="1" fontAlgn="auto" latinLnBrk="0" hangingPunct="1">
              <a:lnSpc>
                <a:spcPct val="100000"/>
              </a:lnSpc>
              <a:spcBef>
                <a:spcPts val="0"/>
              </a:spcBef>
              <a:spcAft>
                <a:spcPts val="0"/>
              </a:spcAft>
              <a:buClrTx/>
              <a:buSzTx/>
              <a:buFontTx/>
              <a:buNone/>
              <a:tabLst/>
              <a:defRPr/>
            </a:pPr>
            <a:r>
              <a:rPr lang="en-US" sz="1200" kern="0">
                <a:solidFill>
                  <a:prstClr val="black"/>
                </a:solidFill>
                <a:latin typeface="Arial" panose="020B0604020202020204" pitchFamily="34" charset="0"/>
                <a:cs typeface="Arial" panose="020B0604020202020204" pitchFamily="34" charset="0"/>
              </a:rPr>
              <a:t>Breath</a:t>
            </a:r>
            <a:endPar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C70C72F8-4B9D-4C69-9C64-E246EF83A0CE}"/>
              </a:ext>
            </a:extLst>
          </p:cNvPr>
          <p:cNvSpPr txBox="1"/>
          <p:nvPr/>
        </p:nvSpPr>
        <p:spPr>
          <a:xfrm>
            <a:off x="6114036" y="4358561"/>
            <a:ext cx="1180131" cy="276999"/>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Brain Bleeding</a:t>
            </a:r>
          </a:p>
        </p:txBody>
      </p:sp>
      <p:sp>
        <p:nvSpPr>
          <p:cNvPr id="52" name="TextBox 51">
            <a:extLst>
              <a:ext uri="{FF2B5EF4-FFF2-40B4-BE49-F238E27FC236}">
                <a16:creationId xmlns:a16="http://schemas.microsoft.com/office/drawing/2014/main" id="{373AFF1E-9E7B-4B44-90B5-171782368C74}"/>
              </a:ext>
            </a:extLst>
          </p:cNvPr>
          <p:cNvSpPr txBox="1"/>
          <p:nvPr/>
        </p:nvSpPr>
        <p:spPr>
          <a:xfrm>
            <a:off x="4099137" y="4069658"/>
            <a:ext cx="944489" cy="271677"/>
          </a:xfrm>
          <a:prstGeom prst="rect">
            <a:avLst/>
          </a:prstGeom>
          <a:noFill/>
        </p:spPr>
        <p:txBody>
          <a:bodyPr wrap="none" rtlCol="0">
            <a:spAutoFit/>
          </a:bodyPr>
          <a:lstStyle/>
          <a:p>
            <a:pPr>
              <a:lnSpc>
                <a:spcPts val="1500"/>
              </a:lnSpc>
            </a:pPr>
            <a:r>
              <a:rPr lang="en-US" sz="1200" err="1">
                <a:solidFill>
                  <a:prstClr val="black"/>
                </a:solidFill>
                <a:latin typeface="Arial" panose="020B0604020202020204" pitchFamily="34" charset="0"/>
                <a:cs typeface="Arial" panose="020B0604020202020204" pitchFamily="34" charset="0"/>
              </a:rPr>
              <a:t>Fulvestrant</a:t>
            </a:r>
            <a:endParaRPr lang="en-US" sz="1200">
              <a:solidFill>
                <a:prstClr val="black"/>
              </a:solidFill>
              <a:latin typeface="Arial" panose="020B0604020202020204" pitchFamily="34" charset="0"/>
              <a:cs typeface="Arial" panose="020B0604020202020204" pitchFamily="34" charset="0"/>
            </a:endParaRPr>
          </a:p>
        </p:txBody>
      </p:sp>
      <p:sp>
        <p:nvSpPr>
          <p:cNvPr id="53" name="Oval 52">
            <a:extLst>
              <a:ext uri="{FF2B5EF4-FFF2-40B4-BE49-F238E27FC236}">
                <a16:creationId xmlns:a16="http://schemas.microsoft.com/office/drawing/2014/main" id="{A40AE7DB-6383-438B-8327-1586AD3578C8}"/>
              </a:ext>
            </a:extLst>
          </p:cNvPr>
          <p:cNvSpPr/>
          <p:nvPr/>
        </p:nvSpPr>
        <p:spPr>
          <a:xfrm rot="16200000">
            <a:off x="5031357" y="4198396"/>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56" name="Oval 55">
            <a:extLst>
              <a:ext uri="{FF2B5EF4-FFF2-40B4-BE49-F238E27FC236}">
                <a16:creationId xmlns:a16="http://schemas.microsoft.com/office/drawing/2014/main" id="{46A32657-1B41-4273-B978-DE3B60625D07}"/>
              </a:ext>
            </a:extLst>
          </p:cNvPr>
          <p:cNvSpPr/>
          <p:nvPr/>
        </p:nvSpPr>
        <p:spPr>
          <a:xfrm rot="16200000">
            <a:off x="6249687" y="5230913"/>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57" name="Oval 56">
            <a:extLst>
              <a:ext uri="{FF2B5EF4-FFF2-40B4-BE49-F238E27FC236}">
                <a16:creationId xmlns:a16="http://schemas.microsoft.com/office/drawing/2014/main" id="{3E4D515C-086B-4A6A-B2C9-855AFD88936B}"/>
              </a:ext>
            </a:extLst>
          </p:cNvPr>
          <p:cNvSpPr/>
          <p:nvPr/>
        </p:nvSpPr>
        <p:spPr>
          <a:xfrm rot="16200000">
            <a:off x="6772586" y="5130052"/>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58" name="Oval 57">
            <a:extLst>
              <a:ext uri="{FF2B5EF4-FFF2-40B4-BE49-F238E27FC236}">
                <a16:creationId xmlns:a16="http://schemas.microsoft.com/office/drawing/2014/main" id="{531E6B19-1119-4F52-AD89-59553A59AAD2}"/>
              </a:ext>
            </a:extLst>
          </p:cNvPr>
          <p:cNvSpPr/>
          <p:nvPr/>
        </p:nvSpPr>
        <p:spPr>
          <a:xfrm rot="16200000">
            <a:off x="6814989" y="4648201"/>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62" name="TextBox 61">
            <a:extLst>
              <a:ext uri="{FF2B5EF4-FFF2-40B4-BE49-F238E27FC236}">
                <a16:creationId xmlns:a16="http://schemas.microsoft.com/office/drawing/2014/main" id="{F14EF74E-3789-4D80-A124-5ACCBA2D1C67}"/>
              </a:ext>
            </a:extLst>
          </p:cNvPr>
          <p:cNvSpPr txBox="1"/>
          <p:nvPr/>
        </p:nvSpPr>
        <p:spPr>
          <a:xfrm>
            <a:off x="5545241" y="3444945"/>
            <a:ext cx="2651688" cy="400110"/>
          </a:xfrm>
          <a:prstGeom prst="rect">
            <a:avLst/>
          </a:prstGeom>
          <a:noFill/>
        </p:spPr>
        <p:txBody>
          <a:bodyPr wrap="none" rtlCol="0">
            <a:spAutoFit/>
          </a:bodyPr>
          <a:lstStyle/>
          <a:p>
            <a:r>
              <a:rPr lang="en-US" sz="2000" b="1">
                <a:latin typeface="Arial" panose="020B0604020202020204" pitchFamily="34" charset="0"/>
                <a:cs typeface="Arial" panose="020B0604020202020204" pitchFamily="34" charset="0"/>
              </a:rPr>
              <a:t>Embedding Process</a:t>
            </a:r>
          </a:p>
        </p:txBody>
      </p:sp>
      <p:sp>
        <p:nvSpPr>
          <p:cNvPr id="44" name="Oval 43">
            <a:extLst>
              <a:ext uri="{FF2B5EF4-FFF2-40B4-BE49-F238E27FC236}">
                <a16:creationId xmlns:a16="http://schemas.microsoft.com/office/drawing/2014/main" id="{72DA7C2A-CAC4-4F25-AC41-D8920FD1D3C4}"/>
              </a:ext>
            </a:extLst>
          </p:cNvPr>
          <p:cNvSpPr/>
          <p:nvPr/>
        </p:nvSpPr>
        <p:spPr>
          <a:xfrm rot="16200000">
            <a:off x="6557055" y="4907570"/>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7" name="TextBox 46">
            <a:extLst>
              <a:ext uri="{FF2B5EF4-FFF2-40B4-BE49-F238E27FC236}">
                <a16:creationId xmlns:a16="http://schemas.microsoft.com/office/drawing/2014/main" id="{D60AF857-9BBC-4F5D-82F5-A3CF9C57C9A4}"/>
              </a:ext>
            </a:extLst>
          </p:cNvPr>
          <p:cNvSpPr txBox="1"/>
          <p:nvPr/>
        </p:nvSpPr>
        <p:spPr>
          <a:xfrm>
            <a:off x="5218617" y="4943686"/>
            <a:ext cx="881973" cy="276999"/>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Headache</a:t>
            </a:r>
          </a:p>
        </p:txBody>
      </p:sp>
      <p:sp>
        <p:nvSpPr>
          <p:cNvPr id="48" name="Oval 47">
            <a:extLst>
              <a:ext uri="{FF2B5EF4-FFF2-40B4-BE49-F238E27FC236}">
                <a16:creationId xmlns:a16="http://schemas.microsoft.com/office/drawing/2014/main" id="{7E49CB72-60C5-45F2-85BE-B2E6ED288E95}"/>
              </a:ext>
            </a:extLst>
          </p:cNvPr>
          <p:cNvSpPr/>
          <p:nvPr/>
        </p:nvSpPr>
        <p:spPr>
          <a:xfrm rot="16200000">
            <a:off x="6141284" y="5053056"/>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9" name="Content Placeholder 2">
            <a:extLst>
              <a:ext uri="{FF2B5EF4-FFF2-40B4-BE49-F238E27FC236}">
                <a16:creationId xmlns:a16="http://schemas.microsoft.com/office/drawing/2014/main" id="{E59D174A-EC2E-4A86-800E-451ECF684E77}"/>
              </a:ext>
            </a:extLst>
          </p:cNvPr>
          <p:cNvSpPr txBox="1">
            <a:spLocks/>
          </p:cNvSpPr>
          <p:nvPr/>
        </p:nvSpPr>
        <p:spPr>
          <a:xfrm>
            <a:off x="457200" y="1295401"/>
            <a:ext cx="8229600" cy="2233362"/>
          </a:xfrm>
          <a:prstGeom prst="rect">
            <a:avLst/>
          </a:prstGeom>
        </p:spPr>
        <p:txBody>
          <a:bodyPr vert="horz" lIns="54864" tIns="91440" rtlCol="0">
            <a:normAutofit lnSpcReduction="1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800" b="1" dirty="0">
                <a:solidFill>
                  <a:srgbClr val="C00000"/>
                </a:solidFill>
              </a:rPr>
              <a:t>Embed path queries in vector space.</a:t>
            </a:r>
          </a:p>
          <a:p>
            <a:r>
              <a:rPr lang="en-US" sz="2800" b="1" dirty="0"/>
              <a:t>Question: </a:t>
            </a:r>
            <a:r>
              <a:rPr lang="en-US" sz="2800" dirty="0"/>
              <a:t>“</a:t>
            </a:r>
            <a:r>
              <a:rPr lang="en-US" sz="2800" i="1" dirty="0"/>
              <a:t>What proteins are </a:t>
            </a:r>
            <a:r>
              <a:rPr lang="en-US" sz="2800" b="1" i="1" dirty="0">
                <a:solidFill>
                  <a:schemeClr val="accent4">
                    <a:lumMod val="75000"/>
                  </a:schemeClr>
                </a:solidFill>
              </a:rPr>
              <a:t>associated</a:t>
            </a:r>
            <a:r>
              <a:rPr lang="en-US" sz="2800" i="1" dirty="0"/>
              <a:t> with adverse events </a:t>
            </a:r>
            <a:r>
              <a:rPr lang="en-US" sz="2800" b="1" i="1" dirty="0">
                <a:solidFill>
                  <a:srgbClr val="C00000"/>
                </a:solidFill>
              </a:rPr>
              <a:t>caused</a:t>
            </a:r>
            <a:r>
              <a:rPr lang="en-US" sz="2800" i="1" dirty="0"/>
              <a:t> by </a:t>
            </a:r>
            <a:r>
              <a:rPr lang="en-US" sz="2800" b="1" i="1" dirty="0" err="1">
                <a:solidFill>
                  <a:srgbClr val="0070C0"/>
                </a:solidFill>
              </a:rPr>
              <a:t>Fulvestrant</a:t>
            </a:r>
            <a:r>
              <a:rPr lang="en-US" sz="2800" i="1" dirty="0"/>
              <a:t>?</a:t>
            </a:r>
            <a:r>
              <a:rPr lang="en-US" sz="2800" dirty="0"/>
              <a:t>”</a:t>
            </a:r>
          </a:p>
          <a:p>
            <a:r>
              <a:rPr lang="en-US" sz="2800" b="1" dirty="0"/>
              <a:t>Query: </a:t>
            </a:r>
            <a:r>
              <a:rPr lang="en-US" sz="2800" dirty="0"/>
              <a:t>(</a:t>
            </a:r>
            <a:r>
              <a:rPr lang="en-US" sz="2800" b="1" dirty="0" err="1">
                <a:solidFill>
                  <a:srgbClr val="0070C0"/>
                </a:solidFill>
              </a:rPr>
              <a:t>e:Fulvestrant</a:t>
            </a:r>
            <a:r>
              <a:rPr lang="en-US" sz="2800" dirty="0"/>
              <a:t>, (</a:t>
            </a:r>
            <a:r>
              <a:rPr lang="en-US" sz="2800" b="1" dirty="0" err="1">
                <a:solidFill>
                  <a:srgbClr val="C00000"/>
                </a:solidFill>
              </a:rPr>
              <a:t>r:Causes</a:t>
            </a:r>
            <a:r>
              <a:rPr lang="en-US" sz="2800" dirty="0">
                <a:solidFill>
                  <a:srgbClr val="C00000"/>
                </a:solidFill>
              </a:rPr>
              <a:t> </a:t>
            </a:r>
            <a:r>
              <a:rPr lang="en-US" sz="2800" dirty="0"/>
              <a:t>, </a:t>
            </a:r>
            <a:r>
              <a:rPr lang="en-US" sz="2800" b="1" dirty="0" err="1">
                <a:solidFill>
                  <a:schemeClr val="accent4">
                    <a:lumMod val="75000"/>
                  </a:schemeClr>
                </a:solidFill>
              </a:rPr>
              <a:t>r:Assoc</a:t>
            </a:r>
            <a:r>
              <a:rPr lang="en-US" sz="2800" dirty="0"/>
              <a:t>))</a:t>
            </a:r>
          </a:p>
          <a:p>
            <a:pPr marL="118872" indent="0">
              <a:buNone/>
            </a:pPr>
            <a:r>
              <a:rPr lang="en-US" sz="2800" b="1" dirty="0">
                <a:solidFill>
                  <a:schemeClr val="accent2"/>
                </a:solidFill>
              </a:rPr>
              <a:t>Follow the query plan:</a:t>
            </a:r>
          </a:p>
        </p:txBody>
      </p:sp>
      <p:sp>
        <p:nvSpPr>
          <p:cNvPr id="50" name="TextBox 49">
            <a:extLst>
              <a:ext uri="{FF2B5EF4-FFF2-40B4-BE49-F238E27FC236}">
                <a16:creationId xmlns:a16="http://schemas.microsoft.com/office/drawing/2014/main" id="{66DE3B4E-B899-48C2-BD8C-0C4C8F8DB03E}"/>
              </a:ext>
            </a:extLst>
          </p:cNvPr>
          <p:cNvSpPr txBox="1"/>
          <p:nvPr/>
        </p:nvSpPr>
        <p:spPr>
          <a:xfrm>
            <a:off x="849356" y="3429000"/>
            <a:ext cx="1537600" cy="400110"/>
          </a:xfrm>
          <a:prstGeom prst="rect">
            <a:avLst/>
          </a:prstGeom>
          <a:noFill/>
        </p:spPr>
        <p:txBody>
          <a:bodyPr wrap="none" rtlCol="0">
            <a:spAutoFit/>
          </a:bodyPr>
          <a:lstStyle/>
          <a:p>
            <a:r>
              <a:rPr lang="en-US" sz="2000" b="1">
                <a:latin typeface="Arial" panose="020B0604020202020204" pitchFamily="34" charset="0"/>
                <a:cs typeface="Arial" panose="020B0604020202020204" pitchFamily="34" charset="0"/>
              </a:rPr>
              <a:t>Query Plan</a:t>
            </a:r>
          </a:p>
        </p:txBody>
      </p:sp>
    </p:spTree>
    <p:extLst>
      <p:ext uri="{BB962C8B-B14F-4D97-AF65-F5344CB8AC3E}">
        <p14:creationId xmlns:p14="http://schemas.microsoft.com/office/powerpoint/2010/main" val="42876637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06606-1F27-4CD2-88A1-EBCE2D514B9D}"/>
              </a:ext>
            </a:extLst>
          </p:cNvPr>
          <p:cNvSpPr>
            <a:spLocks noGrp="1"/>
          </p:cNvSpPr>
          <p:nvPr>
            <p:ph type="title"/>
          </p:nvPr>
        </p:nvSpPr>
        <p:spPr/>
        <p:txBody>
          <a:bodyPr/>
          <a:lstStyle/>
          <a:p>
            <a:r>
              <a:rPr lang="en-US"/>
              <a:t>Traversing KG in Vector Space (3)</a:t>
            </a:r>
          </a:p>
        </p:txBody>
      </p:sp>
      <p:sp>
        <p:nvSpPr>
          <p:cNvPr id="4" name="Date Placeholder 3">
            <a:extLst>
              <a:ext uri="{FF2B5EF4-FFF2-40B4-BE49-F238E27FC236}">
                <a16:creationId xmlns:a16="http://schemas.microsoft.com/office/drawing/2014/main" id="{79241532-DEFF-401C-B489-1D5CFAC3DD9A}"/>
              </a:ext>
            </a:extLst>
          </p:cNvPr>
          <p:cNvSpPr>
            <a:spLocks noGrp="1"/>
          </p:cNvSpPr>
          <p:nvPr>
            <p:ph type="dt" sz="half" idx="10"/>
          </p:nvPr>
        </p:nvSpPr>
        <p:spPr/>
        <p:txBody>
          <a:bodyPr/>
          <a:lstStyle/>
          <a:p>
            <a:fld id="{9978684F-A504-254E-A8E9-E4E7C2682773}" type="datetime1">
              <a:rPr lang="en-US" smtClean="0"/>
              <a:t>10/28/24</a:t>
            </a:fld>
            <a:endParaRPr lang="en-US"/>
          </a:p>
        </p:txBody>
      </p:sp>
      <p:sp>
        <p:nvSpPr>
          <p:cNvPr id="5" name="Footer Placeholder 4">
            <a:extLst>
              <a:ext uri="{FF2B5EF4-FFF2-40B4-BE49-F238E27FC236}">
                <a16:creationId xmlns:a16="http://schemas.microsoft.com/office/drawing/2014/main" id="{40571BB1-3886-4B1F-95AA-2BD3163E6B3A}"/>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3213D91B-5328-440E-AB13-1F66EF5078B8}"/>
              </a:ext>
            </a:extLst>
          </p:cNvPr>
          <p:cNvSpPr>
            <a:spLocks noGrp="1"/>
          </p:cNvSpPr>
          <p:nvPr>
            <p:ph type="sldNum" sz="quarter" idx="12"/>
          </p:nvPr>
        </p:nvSpPr>
        <p:spPr/>
        <p:txBody>
          <a:bodyPr/>
          <a:lstStyle/>
          <a:p>
            <a:fld id="{19B12225-5612-419B-A8D5-4B8EEE4C217E}" type="slidenum">
              <a:rPr lang="en-US" smtClean="0"/>
              <a:pPr/>
              <a:t>26</a:t>
            </a:fld>
            <a:endParaRPr lang="en-US"/>
          </a:p>
        </p:txBody>
      </p:sp>
      <p:sp>
        <p:nvSpPr>
          <p:cNvPr id="9" name="Oval 8">
            <a:extLst>
              <a:ext uri="{FF2B5EF4-FFF2-40B4-BE49-F238E27FC236}">
                <a16:creationId xmlns:a16="http://schemas.microsoft.com/office/drawing/2014/main" id="{8B31ED68-91A7-4D2C-BDD5-F6196F465B90}"/>
              </a:ext>
            </a:extLst>
          </p:cNvPr>
          <p:cNvSpPr/>
          <p:nvPr/>
        </p:nvSpPr>
        <p:spPr>
          <a:xfrm rot="5400000">
            <a:off x="3645453" y="4827372"/>
            <a:ext cx="162612" cy="167033"/>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00BBDF3D-2AA9-4BF9-BF40-06D9D020B95C}"/>
              </a:ext>
            </a:extLst>
          </p:cNvPr>
          <p:cNvSpPr txBox="1"/>
          <p:nvPr/>
        </p:nvSpPr>
        <p:spPr>
          <a:xfrm>
            <a:off x="144065" y="4771730"/>
            <a:ext cx="944489" cy="271677"/>
          </a:xfrm>
          <a:prstGeom prst="rect">
            <a:avLst/>
          </a:prstGeom>
          <a:noFill/>
        </p:spPr>
        <p:txBody>
          <a:bodyPr wrap="none" rtlCol="0">
            <a:spAutoFit/>
          </a:bodyPr>
          <a:lstStyle/>
          <a:p>
            <a:pPr>
              <a:lnSpc>
                <a:spcPts val="1500"/>
              </a:lnSpc>
            </a:pPr>
            <a:r>
              <a:rPr lang="en-US" sz="1200" err="1">
                <a:solidFill>
                  <a:prstClr val="black"/>
                </a:solidFill>
                <a:latin typeface="Arial" panose="020B0604020202020204" pitchFamily="34" charset="0"/>
                <a:cs typeface="Arial" panose="020B0604020202020204" pitchFamily="34" charset="0"/>
              </a:rPr>
              <a:t>Fulvestrant</a:t>
            </a:r>
            <a:endParaRPr lang="en-US" sz="1200">
              <a:solidFill>
                <a:prstClr val="black"/>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B6145D6C-64F2-4A97-9FE1-B6ECB2207183}"/>
              </a:ext>
            </a:extLst>
          </p:cNvPr>
          <p:cNvSpPr txBox="1"/>
          <p:nvPr/>
        </p:nvSpPr>
        <p:spPr>
          <a:xfrm>
            <a:off x="1307772" y="4956897"/>
            <a:ext cx="771365" cy="300082"/>
          </a:xfrm>
          <a:prstGeom prst="rect">
            <a:avLst/>
          </a:prstGeom>
          <a:noFill/>
        </p:spPr>
        <p:txBody>
          <a:bodyPr wrap="none" rtlCol="0">
            <a:spAutoFit/>
          </a:bodyPr>
          <a:lstStyle/>
          <a:p>
            <a:pPr defTabSz="685800"/>
            <a:r>
              <a:rPr lang="en-US" sz="1350">
                <a:solidFill>
                  <a:srgbClr val="C00000"/>
                </a:solidFill>
                <a:latin typeface="Arial" panose="020B0604020202020204" pitchFamily="34" charset="0"/>
                <a:cs typeface="Arial" panose="020B0604020202020204" pitchFamily="34" charset="0"/>
              </a:rPr>
              <a:t>Causes</a:t>
            </a:r>
          </a:p>
        </p:txBody>
      </p:sp>
      <p:sp>
        <p:nvSpPr>
          <p:cNvPr id="14" name="Oval 13">
            <a:extLst>
              <a:ext uri="{FF2B5EF4-FFF2-40B4-BE49-F238E27FC236}">
                <a16:creationId xmlns:a16="http://schemas.microsoft.com/office/drawing/2014/main" id="{99CDA293-4A3E-4516-806C-0779EB749E54}"/>
              </a:ext>
            </a:extLst>
          </p:cNvPr>
          <p:cNvSpPr/>
          <p:nvPr/>
        </p:nvSpPr>
        <p:spPr>
          <a:xfrm rot="5400000">
            <a:off x="1054653" y="4834128"/>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5" name="Straight Connector 14">
            <a:extLst>
              <a:ext uri="{FF2B5EF4-FFF2-40B4-BE49-F238E27FC236}">
                <a16:creationId xmlns:a16="http://schemas.microsoft.com/office/drawing/2014/main" id="{CD3B7CA8-D928-4EB7-969C-A687D1B286AA}"/>
              </a:ext>
            </a:extLst>
          </p:cNvPr>
          <p:cNvCxnSpPr>
            <a:cxnSpLocks/>
            <a:stCxn id="14" idx="0"/>
            <a:endCxn id="19" idx="4"/>
          </p:cNvCxnSpPr>
          <p:nvPr/>
        </p:nvCxnSpPr>
        <p:spPr>
          <a:xfrm>
            <a:off x="1219476" y="4917645"/>
            <a:ext cx="1089066" cy="1335"/>
          </a:xfrm>
          <a:prstGeom prst="line">
            <a:avLst/>
          </a:prstGeom>
          <a:noFill/>
          <a:ln w="53975" cap="flat" cmpd="sng" algn="ctr">
            <a:solidFill>
              <a:srgbClr val="C00000"/>
            </a:solidFill>
            <a:prstDash val="solid"/>
            <a:miter lim="800000"/>
            <a:tailEnd type="triangle"/>
          </a:ln>
          <a:effectLst/>
        </p:spPr>
      </p:cxnSp>
      <p:sp>
        <p:nvSpPr>
          <p:cNvPr id="19" name="Oval 18">
            <a:extLst>
              <a:ext uri="{FF2B5EF4-FFF2-40B4-BE49-F238E27FC236}">
                <a16:creationId xmlns:a16="http://schemas.microsoft.com/office/drawing/2014/main" id="{7C4CC95C-B5C3-47E9-8F24-74A95D3681BE}"/>
              </a:ext>
            </a:extLst>
          </p:cNvPr>
          <p:cNvSpPr/>
          <p:nvPr/>
        </p:nvSpPr>
        <p:spPr>
          <a:xfrm rot="5400000">
            <a:off x="2310752" y="4835463"/>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21" name="Straight Connector 20">
            <a:extLst>
              <a:ext uri="{FF2B5EF4-FFF2-40B4-BE49-F238E27FC236}">
                <a16:creationId xmlns:a16="http://schemas.microsoft.com/office/drawing/2014/main" id="{6E653CA9-4179-4E96-A38D-D0F58EE604B1}"/>
              </a:ext>
            </a:extLst>
          </p:cNvPr>
          <p:cNvCxnSpPr>
            <a:cxnSpLocks/>
            <a:stCxn id="19" idx="0"/>
            <a:endCxn id="9" idx="4"/>
          </p:cNvCxnSpPr>
          <p:nvPr/>
        </p:nvCxnSpPr>
        <p:spPr>
          <a:xfrm flipV="1">
            <a:off x="2475575" y="4910889"/>
            <a:ext cx="1167668" cy="8091"/>
          </a:xfrm>
          <a:prstGeom prst="line">
            <a:avLst/>
          </a:prstGeom>
          <a:noFill/>
          <a:ln w="53975" cap="flat" cmpd="sng" algn="ctr">
            <a:solidFill>
              <a:srgbClr val="70AD47">
                <a:lumMod val="75000"/>
              </a:srgbClr>
            </a:solidFill>
            <a:prstDash val="solid"/>
            <a:miter lim="800000"/>
            <a:tailEnd type="triangle"/>
          </a:ln>
          <a:effectLst/>
        </p:spPr>
      </p:cxnSp>
      <p:sp>
        <p:nvSpPr>
          <p:cNvPr id="23" name="TextBox 22">
            <a:extLst>
              <a:ext uri="{FF2B5EF4-FFF2-40B4-BE49-F238E27FC236}">
                <a16:creationId xmlns:a16="http://schemas.microsoft.com/office/drawing/2014/main" id="{539633B0-629C-4599-B152-A7B41E6A4AD4}"/>
              </a:ext>
            </a:extLst>
          </p:cNvPr>
          <p:cNvSpPr txBox="1"/>
          <p:nvPr/>
        </p:nvSpPr>
        <p:spPr>
          <a:xfrm>
            <a:off x="2711034" y="4949459"/>
            <a:ext cx="655949" cy="300082"/>
          </a:xfrm>
          <a:prstGeom prst="rect">
            <a:avLst/>
          </a:prstGeom>
          <a:noFill/>
        </p:spPr>
        <p:txBody>
          <a:bodyPr wrap="none" rtlCol="0">
            <a:spAutoFit/>
          </a:bodyPr>
          <a:lstStyle/>
          <a:p>
            <a:pPr defTabSz="685800"/>
            <a:r>
              <a:rPr lang="en-US" sz="1350">
                <a:solidFill>
                  <a:srgbClr val="70AD47">
                    <a:lumMod val="75000"/>
                  </a:srgbClr>
                </a:solidFill>
                <a:latin typeface="Arial" panose="020B0604020202020204" pitchFamily="34" charset="0"/>
                <a:cs typeface="Arial" panose="020B0604020202020204" pitchFamily="34" charset="0"/>
              </a:rPr>
              <a:t>Assoc</a:t>
            </a:r>
          </a:p>
        </p:txBody>
      </p:sp>
      <p:sp>
        <p:nvSpPr>
          <p:cNvPr id="30" name="TextBox 29">
            <a:extLst>
              <a:ext uri="{FF2B5EF4-FFF2-40B4-BE49-F238E27FC236}">
                <a16:creationId xmlns:a16="http://schemas.microsoft.com/office/drawing/2014/main" id="{C827D3DB-3057-49F0-9E50-DC1E965C7C29}"/>
              </a:ext>
            </a:extLst>
          </p:cNvPr>
          <p:cNvSpPr txBox="1"/>
          <p:nvPr/>
        </p:nvSpPr>
        <p:spPr>
          <a:xfrm>
            <a:off x="5306469" y="4634487"/>
            <a:ext cx="771365" cy="30008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a:ln>
                  <a:noFill/>
                </a:ln>
                <a:solidFill>
                  <a:srgbClr val="C00000"/>
                </a:solidFill>
                <a:effectLst/>
                <a:uLnTx/>
                <a:uFillTx/>
                <a:latin typeface="Arial" panose="020B0604020202020204" pitchFamily="34" charset="0"/>
                <a:cs typeface="Arial" panose="020B0604020202020204" pitchFamily="34" charset="0"/>
              </a:rPr>
              <a:t>Causes</a:t>
            </a:r>
          </a:p>
        </p:txBody>
      </p:sp>
      <p:cxnSp>
        <p:nvCxnSpPr>
          <p:cNvPr id="33" name="Straight Arrow Connector 32">
            <a:extLst>
              <a:ext uri="{FF2B5EF4-FFF2-40B4-BE49-F238E27FC236}">
                <a16:creationId xmlns:a16="http://schemas.microsoft.com/office/drawing/2014/main" id="{F7BA43E1-FE08-417A-B274-5CF2F1C8FE3F}"/>
              </a:ext>
            </a:extLst>
          </p:cNvPr>
          <p:cNvCxnSpPr>
            <a:cxnSpLocks/>
          </p:cNvCxnSpPr>
          <p:nvPr/>
        </p:nvCxnSpPr>
        <p:spPr>
          <a:xfrm>
            <a:off x="5068347" y="4231942"/>
            <a:ext cx="1527394" cy="721103"/>
          </a:xfrm>
          <a:prstGeom prst="straightConnector1">
            <a:avLst/>
          </a:prstGeom>
          <a:noFill/>
          <a:ln w="25400" cap="flat" cmpd="sng" algn="ctr">
            <a:solidFill>
              <a:srgbClr val="C00000"/>
            </a:solidFill>
            <a:prstDash val="sysDash"/>
            <a:round/>
            <a:headEnd type="none" w="med" len="med"/>
            <a:tailEnd type="triangle" w="med" len="med"/>
          </a:ln>
          <a:effectLst/>
        </p:spPr>
      </p:cxnSp>
      <p:sp>
        <p:nvSpPr>
          <p:cNvPr id="38" name="TextBox 37">
            <a:extLst>
              <a:ext uri="{FF2B5EF4-FFF2-40B4-BE49-F238E27FC236}">
                <a16:creationId xmlns:a16="http://schemas.microsoft.com/office/drawing/2014/main" id="{4F485C9B-03ED-4CD3-861F-90BFA4696869}"/>
              </a:ext>
            </a:extLst>
          </p:cNvPr>
          <p:cNvSpPr txBox="1"/>
          <p:nvPr/>
        </p:nvSpPr>
        <p:spPr>
          <a:xfrm>
            <a:off x="7427694" y="3948541"/>
            <a:ext cx="688009" cy="233397"/>
          </a:xfrm>
          <a:prstGeom prst="rect">
            <a:avLst/>
          </a:prstGeom>
          <a:noFill/>
        </p:spPr>
        <p:txBody>
          <a:bodyPr wrap="none" rtlCol="0">
            <a:spAutoFit/>
          </a:bodyPr>
          <a:lstStyle/>
          <a:p>
            <a:pPr marL="0" marR="0" lvl="0" indent="0" defTabSz="685800" eaLnBrk="1" fontAlgn="auto" latinLnBrk="0" hangingPunct="1">
              <a:lnSpc>
                <a:spcPts val="1125"/>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CASP8</a:t>
            </a:r>
          </a:p>
        </p:txBody>
      </p:sp>
      <p:sp>
        <p:nvSpPr>
          <p:cNvPr id="39" name="TextBox 38">
            <a:extLst>
              <a:ext uri="{FF2B5EF4-FFF2-40B4-BE49-F238E27FC236}">
                <a16:creationId xmlns:a16="http://schemas.microsoft.com/office/drawing/2014/main" id="{5AC7523E-B7B2-411C-B6C1-30CE19E0A77D}"/>
              </a:ext>
            </a:extLst>
          </p:cNvPr>
          <p:cNvSpPr txBox="1"/>
          <p:nvPr/>
        </p:nvSpPr>
        <p:spPr>
          <a:xfrm>
            <a:off x="6486512" y="5244145"/>
            <a:ext cx="764953" cy="374461"/>
          </a:xfrm>
          <a:prstGeom prst="rect">
            <a:avLst/>
          </a:prstGeom>
          <a:noFill/>
        </p:spPr>
        <p:txBody>
          <a:bodyPr wrap="none" rtlCol="0">
            <a:spAutoFit/>
          </a:bodyPr>
          <a:lstStyle/>
          <a:p>
            <a:pPr marL="0" marR="0" lvl="0" indent="0" algn="ctr" defTabSz="685800" eaLnBrk="1" fontAlgn="auto" latinLnBrk="0" hangingPunct="1">
              <a:lnSpc>
                <a:spcPts val="1125"/>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Kidney</a:t>
            </a:r>
          </a:p>
          <a:p>
            <a:pPr marL="0" marR="0" lvl="0" indent="0" algn="ctr" defTabSz="685800" eaLnBrk="1" fontAlgn="auto" latinLnBrk="0" hangingPunct="1">
              <a:lnSpc>
                <a:spcPts val="1125"/>
              </a:lnSpc>
              <a:spcBef>
                <a:spcPts val="0"/>
              </a:spcBef>
              <a:spcAft>
                <a:spcPts val="0"/>
              </a:spcAft>
              <a:buClrTx/>
              <a:buSzTx/>
              <a:buFontTx/>
              <a:buNone/>
              <a:tabLst/>
              <a:defRPr/>
            </a:pPr>
            <a:r>
              <a:rPr lang="en-US" sz="1200" kern="0">
                <a:solidFill>
                  <a:prstClr val="black"/>
                </a:solidFill>
                <a:latin typeface="Arial" panose="020B0604020202020204" pitchFamily="34" charset="0"/>
                <a:cs typeface="Arial" panose="020B0604020202020204" pitchFamily="34" charset="0"/>
              </a:rPr>
              <a:t>Infection</a:t>
            </a:r>
            <a:endPar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34A3512A-903D-49E0-8623-508D2A62DAFE}"/>
              </a:ext>
            </a:extLst>
          </p:cNvPr>
          <p:cNvSpPr txBox="1"/>
          <p:nvPr/>
        </p:nvSpPr>
        <p:spPr>
          <a:xfrm>
            <a:off x="5833780" y="5294030"/>
            <a:ext cx="723275" cy="461665"/>
          </a:xfrm>
          <a:prstGeom prst="rect">
            <a:avLst/>
          </a:prstGeom>
          <a:noFill/>
        </p:spPr>
        <p:txBody>
          <a:bodyPr wrap="non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Short of</a:t>
            </a:r>
          </a:p>
          <a:p>
            <a:pPr marL="0" marR="0" lvl="0" indent="0" algn="ctr" defTabSz="685800" eaLnBrk="1" fontAlgn="auto" latinLnBrk="0" hangingPunct="1">
              <a:lnSpc>
                <a:spcPct val="100000"/>
              </a:lnSpc>
              <a:spcBef>
                <a:spcPts val="0"/>
              </a:spcBef>
              <a:spcAft>
                <a:spcPts val="0"/>
              </a:spcAft>
              <a:buClrTx/>
              <a:buSzTx/>
              <a:buFontTx/>
              <a:buNone/>
              <a:tabLst/>
              <a:defRPr/>
            </a:pPr>
            <a:r>
              <a:rPr lang="en-US" sz="1200" kern="0">
                <a:solidFill>
                  <a:prstClr val="black"/>
                </a:solidFill>
                <a:latin typeface="Arial" panose="020B0604020202020204" pitchFamily="34" charset="0"/>
                <a:cs typeface="Arial" panose="020B0604020202020204" pitchFamily="34" charset="0"/>
              </a:rPr>
              <a:t>Breath</a:t>
            </a:r>
            <a:endPar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C70C72F8-4B9D-4C69-9C64-E246EF83A0CE}"/>
              </a:ext>
            </a:extLst>
          </p:cNvPr>
          <p:cNvSpPr txBox="1"/>
          <p:nvPr/>
        </p:nvSpPr>
        <p:spPr>
          <a:xfrm>
            <a:off x="6114036" y="4358561"/>
            <a:ext cx="1180131" cy="276999"/>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Brain Bleeding</a:t>
            </a:r>
          </a:p>
        </p:txBody>
      </p:sp>
      <p:sp>
        <p:nvSpPr>
          <p:cNvPr id="42" name="TextBox 41">
            <a:extLst>
              <a:ext uri="{FF2B5EF4-FFF2-40B4-BE49-F238E27FC236}">
                <a16:creationId xmlns:a16="http://schemas.microsoft.com/office/drawing/2014/main" id="{4E63741C-6FFC-464B-86FD-73639742168D}"/>
              </a:ext>
            </a:extLst>
          </p:cNvPr>
          <p:cNvSpPr txBox="1"/>
          <p:nvPr/>
        </p:nvSpPr>
        <p:spPr>
          <a:xfrm>
            <a:off x="7022109" y="4691241"/>
            <a:ext cx="655949" cy="300082"/>
          </a:xfrm>
          <a:prstGeom prst="rect">
            <a:avLst/>
          </a:prstGeom>
          <a:noFill/>
          <a:ln>
            <a:noFill/>
          </a:ln>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a:ln>
                  <a:noFill/>
                </a:ln>
                <a:solidFill>
                  <a:srgbClr val="70AD47">
                    <a:lumMod val="75000"/>
                  </a:srgbClr>
                </a:solidFill>
                <a:effectLst/>
                <a:uLnTx/>
                <a:uFillTx/>
                <a:latin typeface="Arial" panose="020B0604020202020204" pitchFamily="34" charset="0"/>
                <a:cs typeface="Arial" panose="020B0604020202020204" pitchFamily="34" charset="0"/>
              </a:rPr>
              <a:t>Assoc</a:t>
            </a:r>
            <a:endParaRPr kumimoji="0" lang="en-US" sz="1350" b="0" i="0" u="none" strike="noStrike" kern="0" cap="none" spc="0" normalizeH="0" baseline="30000" noProof="0">
              <a:ln>
                <a:noFill/>
              </a:ln>
              <a:solidFill>
                <a:srgbClr val="70AD47">
                  <a:lumMod val="75000"/>
                </a:srgbClr>
              </a:solidFill>
              <a:effectLst/>
              <a:uLnTx/>
              <a:uFillTx/>
              <a:latin typeface="Arial" panose="020B0604020202020204" pitchFamily="34" charset="0"/>
              <a:cs typeface="Arial" panose="020B0604020202020204" pitchFamily="34" charset="0"/>
            </a:endParaRPr>
          </a:p>
        </p:txBody>
      </p:sp>
      <p:cxnSp>
        <p:nvCxnSpPr>
          <p:cNvPr id="45" name="Straight Arrow Connector 44">
            <a:extLst>
              <a:ext uri="{FF2B5EF4-FFF2-40B4-BE49-F238E27FC236}">
                <a16:creationId xmlns:a16="http://schemas.microsoft.com/office/drawing/2014/main" id="{68D356CF-955E-4F34-AF02-42E6DF206854}"/>
              </a:ext>
            </a:extLst>
          </p:cNvPr>
          <p:cNvCxnSpPr>
            <a:cxnSpLocks/>
          </p:cNvCxnSpPr>
          <p:nvPr/>
        </p:nvCxnSpPr>
        <p:spPr>
          <a:xfrm flipV="1">
            <a:off x="6607608" y="4121018"/>
            <a:ext cx="1447426" cy="817031"/>
          </a:xfrm>
          <a:prstGeom prst="straightConnector1">
            <a:avLst/>
          </a:prstGeom>
          <a:noFill/>
          <a:ln w="25400" cap="flat" cmpd="sng" algn="ctr">
            <a:solidFill>
              <a:srgbClr val="70AD47">
                <a:lumMod val="75000"/>
              </a:srgbClr>
            </a:solidFill>
            <a:prstDash val="sysDash"/>
            <a:round/>
            <a:headEnd type="none" w="med" len="med"/>
            <a:tailEnd type="triangle" w="med" len="med"/>
          </a:ln>
          <a:effectLst/>
        </p:spPr>
      </p:cxnSp>
      <p:sp>
        <p:nvSpPr>
          <p:cNvPr id="46" name="TextBox 45">
            <a:extLst>
              <a:ext uri="{FF2B5EF4-FFF2-40B4-BE49-F238E27FC236}">
                <a16:creationId xmlns:a16="http://schemas.microsoft.com/office/drawing/2014/main" id="{3D197285-79DC-4E9F-B548-E0638A712021}"/>
              </a:ext>
            </a:extLst>
          </p:cNvPr>
          <p:cNvSpPr txBox="1"/>
          <p:nvPr/>
        </p:nvSpPr>
        <p:spPr>
          <a:xfrm>
            <a:off x="7403488" y="4412049"/>
            <a:ext cx="636713" cy="276999"/>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BIRC2</a:t>
            </a:r>
          </a:p>
        </p:txBody>
      </p:sp>
      <p:sp>
        <p:nvSpPr>
          <p:cNvPr id="51" name="TextBox 50">
            <a:extLst>
              <a:ext uri="{FF2B5EF4-FFF2-40B4-BE49-F238E27FC236}">
                <a16:creationId xmlns:a16="http://schemas.microsoft.com/office/drawing/2014/main" id="{BDA2E374-CC8D-4ED4-875F-0A0A7FF086C0}"/>
              </a:ext>
            </a:extLst>
          </p:cNvPr>
          <p:cNvSpPr txBox="1"/>
          <p:nvPr/>
        </p:nvSpPr>
        <p:spPr>
          <a:xfrm>
            <a:off x="8164355" y="4372928"/>
            <a:ext cx="543739" cy="233397"/>
          </a:xfrm>
          <a:prstGeom prst="rect">
            <a:avLst/>
          </a:prstGeom>
          <a:noFill/>
        </p:spPr>
        <p:txBody>
          <a:bodyPr wrap="none" rtlCol="0">
            <a:spAutoFit/>
          </a:bodyPr>
          <a:lstStyle/>
          <a:p>
            <a:pPr marL="0" marR="0" lvl="0" indent="0" defTabSz="685800" eaLnBrk="1" fontAlgn="auto" latinLnBrk="0" hangingPunct="1">
              <a:lnSpc>
                <a:spcPts val="1125"/>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PIM1</a:t>
            </a:r>
          </a:p>
        </p:txBody>
      </p:sp>
      <p:sp>
        <p:nvSpPr>
          <p:cNvPr id="52" name="TextBox 51">
            <a:extLst>
              <a:ext uri="{FF2B5EF4-FFF2-40B4-BE49-F238E27FC236}">
                <a16:creationId xmlns:a16="http://schemas.microsoft.com/office/drawing/2014/main" id="{373AFF1E-9E7B-4B44-90B5-171782368C74}"/>
              </a:ext>
            </a:extLst>
          </p:cNvPr>
          <p:cNvSpPr txBox="1"/>
          <p:nvPr/>
        </p:nvSpPr>
        <p:spPr>
          <a:xfrm>
            <a:off x="4099137" y="4069658"/>
            <a:ext cx="944489" cy="271677"/>
          </a:xfrm>
          <a:prstGeom prst="rect">
            <a:avLst/>
          </a:prstGeom>
          <a:noFill/>
        </p:spPr>
        <p:txBody>
          <a:bodyPr wrap="none" rtlCol="0">
            <a:spAutoFit/>
          </a:bodyPr>
          <a:lstStyle/>
          <a:p>
            <a:pPr>
              <a:lnSpc>
                <a:spcPts val="1500"/>
              </a:lnSpc>
            </a:pPr>
            <a:r>
              <a:rPr lang="en-US" sz="1200" err="1">
                <a:solidFill>
                  <a:prstClr val="black"/>
                </a:solidFill>
                <a:latin typeface="Arial" panose="020B0604020202020204" pitchFamily="34" charset="0"/>
                <a:cs typeface="Arial" panose="020B0604020202020204" pitchFamily="34" charset="0"/>
              </a:rPr>
              <a:t>Fulvestrant</a:t>
            </a:r>
            <a:endParaRPr lang="en-US" sz="1200">
              <a:solidFill>
                <a:prstClr val="black"/>
              </a:solidFill>
              <a:latin typeface="Arial" panose="020B0604020202020204" pitchFamily="34" charset="0"/>
              <a:cs typeface="Arial" panose="020B0604020202020204" pitchFamily="34" charset="0"/>
            </a:endParaRPr>
          </a:p>
        </p:txBody>
      </p:sp>
      <p:sp>
        <p:nvSpPr>
          <p:cNvPr id="53" name="Oval 52">
            <a:extLst>
              <a:ext uri="{FF2B5EF4-FFF2-40B4-BE49-F238E27FC236}">
                <a16:creationId xmlns:a16="http://schemas.microsoft.com/office/drawing/2014/main" id="{A40AE7DB-6383-438B-8327-1586AD3578C8}"/>
              </a:ext>
            </a:extLst>
          </p:cNvPr>
          <p:cNvSpPr/>
          <p:nvPr/>
        </p:nvSpPr>
        <p:spPr>
          <a:xfrm rot="16200000">
            <a:off x="5031357" y="4198396"/>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54" name="Oval 53">
            <a:extLst>
              <a:ext uri="{FF2B5EF4-FFF2-40B4-BE49-F238E27FC236}">
                <a16:creationId xmlns:a16="http://schemas.microsoft.com/office/drawing/2014/main" id="{9EBA103B-A757-4E2F-9F2B-A49871D52903}"/>
              </a:ext>
            </a:extLst>
          </p:cNvPr>
          <p:cNvSpPr/>
          <p:nvPr/>
        </p:nvSpPr>
        <p:spPr>
          <a:xfrm rot="16200000">
            <a:off x="7634904" y="4151497"/>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56" name="Oval 55">
            <a:extLst>
              <a:ext uri="{FF2B5EF4-FFF2-40B4-BE49-F238E27FC236}">
                <a16:creationId xmlns:a16="http://schemas.microsoft.com/office/drawing/2014/main" id="{46A32657-1B41-4273-B978-DE3B60625D07}"/>
              </a:ext>
            </a:extLst>
          </p:cNvPr>
          <p:cNvSpPr/>
          <p:nvPr/>
        </p:nvSpPr>
        <p:spPr>
          <a:xfrm rot="16200000">
            <a:off x="6249687" y="5230913"/>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57" name="Oval 56">
            <a:extLst>
              <a:ext uri="{FF2B5EF4-FFF2-40B4-BE49-F238E27FC236}">
                <a16:creationId xmlns:a16="http://schemas.microsoft.com/office/drawing/2014/main" id="{3E4D515C-086B-4A6A-B2C9-855AFD88936B}"/>
              </a:ext>
            </a:extLst>
          </p:cNvPr>
          <p:cNvSpPr/>
          <p:nvPr/>
        </p:nvSpPr>
        <p:spPr>
          <a:xfrm rot="16200000">
            <a:off x="6772586" y="5130052"/>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58" name="Oval 57">
            <a:extLst>
              <a:ext uri="{FF2B5EF4-FFF2-40B4-BE49-F238E27FC236}">
                <a16:creationId xmlns:a16="http://schemas.microsoft.com/office/drawing/2014/main" id="{531E6B19-1119-4F52-AD89-59553A59AAD2}"/>
              </a:ext>
            </a:extLst>
          </p:cNvPr>
          <p:cNvSpPr/>
          <p:nvPr/>
        </p:nvSpPr>
        <p:spPr>
          <a:xfrm rot="16200000">
            <a:off x="6814989" y="4648201"/>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59" name="Oval 58">
            <a:extLst>
              <a:ext uri="{FF2B5EF4-FFF2-40B4-BE49-F238E27FC236}">
                <a16:creationId xmlns:a16="http://schemas.microsoft.com/office/drawing/2014/main" id="{42F02720-FFDA-48EA-B046-B98D2223A035}"/>
              </a:ext>
            </a:extLst>
          </p:cNvPr>
          <p:cNvSpPr/>
          <p:nvPr/>
        </p:nvSpPr>
        <p:spPr>
          <a:xfrm rot="16200000">
            <a:off x="7666088" y="4414243"/>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61" name="Oval 60">
            <a:extLst>
              <a:ext uri="{FF2B5EF4-FFF2-40B4-BE49-F238E27FC236}">
                <a16:creationId xmlns:a16="http://schemas.microsoft.com/office/drawing/2014/main" id="{D35A7233-870D-4AEE-9A41-F2A9D6EFAFBF}"/>
              </a:ext>
            </a:extLst>
          </p:cNvPr>
          <p:cNvSpPr/>
          <p:nvPr/>
        </p:nvSpPr>
        <p:spPr>
          <a:xfrm rot="16200000">
            <a:off x="8258140" y="4307652"/>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62" name="TextBox 61">
            <a:extLst>
              <a:ext uri="{FF2B5EF4-FFF2-40B4-BE49-F238E27FC236}">
                <a16:creationId xmlns:a16="http://schemas.microsoft.com/office/drawing/2014/main" id="{F14EF74E-3789-4D80-A124-5ACCBA2D1C67}"/>
              </a:ext>
            </a:extLst>
          </p:cNvPr>
          <p:cNvSpPr txBox="1"/>
          <p:nvPr/>
        </p:nvSpPr>
        <p:spPr>
          <a:xfrm>
            <a:off x="5545241" y="3444945"/>
            <a:ext cx="2651688" cy="400110"/>
          </a:xfrm>
          <a:prstGeom prst="rect">
            <a:avLst/>
          </a:prstGeom>
          <a:noFill/>
        </p:spPr>
        <p:txBody>
          <a:bodyPr wrap="none" rtlCol="0">
            <a:spAutoFit/>
          </a:bodyPr>
          <a:lstStyle/>
          <a:p>
            <a:r>
              <a:rPr lang="en-US" sz="2000" b="1">
                <a:latin typeface="Arial" panose="020B0604020202020204" pitchFamily="34" charset="0"/>
                <a:cs typeface="Arial" panose="020B0604020202020204" pitchFamily="34" charset="0"/>
              </a:rPr>
              <a:t>Embedding Process</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7129B847-5EFA-4E82-9CCF-F8CC8320BA0E}"/>
                  </a:ext>
                </a:extLst>
              </p:cNvPr>
              <p:cNvSpPr txBox="1"/>
              <p:nvPr/>
            </p:nvSpPr>
            <p:spPr>
              <a:xfrm>
                <a:off x="7960777" y="3995677"/>
                <a:ext cx="343363" cy="233397"/>
              </a:xfrm>
              <a:prstGeom prst="rect">
                <a:avLst/>
              </a:prstGeom>
              <a:noFill/>
            </p:spPr>
            <p:txBody>
              <a:bodyPr wrap="none" rtlCol="0">
                <a:spAutoFit/>
              </a:bodyPr>
              <a:lstStyle/>
              <a:p>
                <a:pPr marL="0" marR="0" lvl="0" indent="0" defTabSz="685800" eaLnBrk="1" fontAlgn="auto" latinLnBrk="0" hangingPunct="1">
                  <a:lnSpc>
                    <a:spcPts val="1125"/>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 b="1" i="0" u="none" strike="noStrike" kern="0" cap="none" spc="0" normalizeH="0" baseline="0" noProof="0" smtClean="0">
                          <a:ln>
                            <a:noFill/>
                          </a:ln>
                          <a:solidFill>
                            <a:prstClr val="black"/>
                          </a:solidFill>
                          <a:effectLst/>
                          <a:uLnTx/>
                          <a:uFillTx/>
                          <a:latin typeface="Cambria Math" panose="02040503050406030204" pitchFamily="18" charset="0"/>
                          <a:cs typeface="Arial" panose="020B0604020202020204" pitchFamily="34" charset="0"/>
                        </a:rPr>
                        <m:t>𝐪</m:t>
                      </m:r>
                    </m:oMath>
                  </m:oMathPara>
                </a14:m>
                <a:endParaRPr kumimoji="0" lang="en-US" sz="1400" b="1"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mc:Choice>
        <mc:Fallback xmlns="">
          <p:sp>
            <p:nvSpPr>
              <p:cNvPr id="37" name="TextBox 36">
                <a:extLst>
                  <a:ext uri="{FF2B5EF4-FFF2-40B4-BE49-F238E27FC236}">
                    <a16:creationId xmlns:a16="http://schemas.microsoft.com/office/drawing/2014/main" id="{7129B847-5EFA-4E82-9CCF-F8CC8320BA0E}"/>
                  </a:ext>
                </a:extLst>
              </p:cNvPr>
              <p:cNvSpPr txBox="1">
                <a:spLocks noRot="1" noChangeAspect="1" noMove="1" noResize="1" noEditPoints="1" noAdjustHandles="1" noChangeArrowheads="1" noChangeShapeType="1" noTextEdit="1"/>
              </p:cNvSpPr>
              <p:nvPr/>
            </p:nvSpPr>
            <p:spPr>
              <a:xfrm>
                <a:off x="7960777" y="3995677"/>
                <a:ext cx="343363" cy="233397"/>
              </a:xfrm>
              <a:prstGeom prst="rect">
                <a:avLst/>
              </a:prstGeom>
              <a:blipFill>
                <a:blip r:embed="rId2"/>
                <a:stretch>
                  <a:fillRect b="-5128"/>
                </a:stretch>
              </a:blipFill>
            </p:spPr>
            <p:txBody>
              <a:bodyPr/>
              <a:lstStyle/>
              <a:p>
                <a:r>
                  <a:rPr lang="en-US">
                    <a:noFill/>
                  </a:rPr>
                  <a:t> </a:t>
                </a:r>
              </a:p>
            </p:txBody>
          </p:sp>
        </mc:Fallback>
      </mc:AlternateContent>
      <p:sp>
        <p:nvSpPr>
          <p:cNvPr id="8" name="Oval 7">
            <a:extLst>
              <a:ext uri="{FF2B5EF4-FFF2-40B4-BE49-F238E27FC236}">
                <a16:creationId xmlns:a16="http://schemas.microsoft.com/office/drawing/2014/main" id="{AACDBCE6-23CC-41C0-AA93-030B855DE4CF}"/>
              </a:ext>
            </a:extLst>
          </p:cNvPr>
          <p:cNvSpPr/>
          <p:nvPr/>
        </p:nvSpPr>
        <p:spPr>
          <a:xfrm>
            <a:off x="7286558" y="3754560"/>
            <a:ext cx="1811066" cy="1047042"/>
          </a:xfrm>
          <a:prstGeom prst="ellipse">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9EEC02F5-FB0E-4197-9873-7FA9C099E4AC}"/>
              </a:ext>
            </a:extLst>
          </p:cNvPr>
          <p:cNvSpPr txBox="1"/>
          <p:nvPr/>
        </p:nvSpPr>
        <p:spPr>
          <a:xfrm>
            <a:off x="8075769" y="4856604"/>
            <a:ext cx="1107996" cy="284693"/>
          </a:xfrm>
          <a:prstGeom prst="rect">
            <a:avLst/>
          </a:prstGeom>
          <a:noFill/>
        </p:spPr>
        <p:txBody>
          <a:bodyPr wrap="none" rtlCol="0">
            <a:spAutoFit/>
          </a:bodyPr>
          <a:lstStyle/>
          <a:p>
            <a:pPr>
              <a:lnSpc>
                <a:spcPts val="1500"/>
              </a:lnSpc>
            </a:pPr>
            <a:r>
              <a:rPr lang="en-US" sz="1600" b="1">
                <a:solidFill>
                  <a:srgbClr val="69924E"/>
                </a:solidFill>
                <a:latin typeface="Arial" panose="020B0604020202020204" pitchFamily="34" charset="0"/>
                <a:cs typeface="Arial" panose="020B0604020202020204" pitchFamily="34" charset="0"/>
              </a:rPr>
              <a:t>Answers!</a:t>
            </a:r>
          </a:p>
        </p:txBody>
      </p:sp>
      <p:sp>
        <p:nvSpPr>
          <p:cNvPr id="44" name="Oval 43">
            <a:extLst>
              <a:ext uri="{FF2B5EF4-FFF2-40B4-BE49-F238E27FC236}">
                <a16:creationId xmlns:a16="http://schemas.microsoft.com/office/drawing/2014/main" id="{72DA7C2A-CAC4-4F25-AC41-D8920FD1D3C4}"/>
              </a:ext>
            </a:extLst>
          </p:cNvPr>
          <p:cNvSpPr/>
          <p:nvPr/>
        </p:nvSpPr>
        <p:spPr>
          <a:xfrm rot="16200000">
            <a:off x="6557055" y="4907570"/>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7" name="TextBox 46">
            <a:extLst>
              <a:ext uri="{FF2B5EF4-FFF2-40B4-BE49-F238E27FC236}">
                <a16:creationId xmlns:a16="http://schemas.microsoft.com/office/drawing/2014/main" id="{E1297C66-4F4A-4272-8C11-954BE2B7652D}"/>
              </a:ext>
            </a:extLst>
          </p:cNvPr>
          <p:cNvSpPr txBox="1"/>
          <p:nvPr/>
        </p:nvSpPr>
        <p:spPr>
          <a:xfrm>
            <a:off x="5218617" y="4943686"/>
            <a:ext cx="881973" cy="276999"/>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Headache</a:t>
            </a:r>
          </a:p>
        </p:txBody>
      </p:sp>
      <p:sp>
        <p:nvSpPr>
          <p:cNvPr id="48" name="Oval 47">
            <a:extLst>
              <a:ext uri="{FF2B5EF4-FFF2-40B4-BE49-F238E27FC236}">
                <a16:creationId xmlns:a16="http://schemas.microsoft.com/office/drawing/2014/main" id="{D15F74B8-AF87-4328-A2EA-8C5BBFFAF889}"/>
              </a:ext>
            </a:extLst>
          </p:cNvPr>
          <p:cNvSpPr/>
          <p:nvPr/>
        </p:nvSpPr>
        <p:spPr>
          <a:xfrm rot="16200000">
            <a:off x="6141284" y="5053056"/>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9" name="Content Placeholder 2">
            <a:extLst>
              <a:ext uri="{FF2B5EF4-FFF2-40B4-BE49-F238E27FC236}">
                <a16:creationId xmlns:a16="http://schemas.microsoft.com/office/drawing/2014/main" id="{78693F59-9EEB-4C74-9191-FDBB98AA8CB2}"/>
              </a:ext>
            </a:extLst>
          </p:cNvPr>
          <p:cNvSpPr txBox="1">
            <a:spLocks/>
          </p:cNvSpPr>
          <p:nvPr/>
        </p:nvSpPr>
        <p:spPr>
          <a:xfrm>
            <a:off x="457200" y="1295401"/>
            <a:ext cx="8229600" cy="2233362"/>
          </a:xfrm>
          <a:prstGeom prst="rect">
            <a:avLst/>
          </a:prstGeom>
        </p:spPr>
        <p:txBody>
          <a:bodyPr vert="horz" lIns="54864" tIns="91440" rtlCol="0">
            <a:normAutofit lnSpcReduction="1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2800" b="1" dirty="0">
                <a:solidFill>
                  <a:srgbClr val="C00000"/>
                </a:solidFill>
              </a:rPr>
              <a:t>Embed path queries in vector space.</a:t>
            </a:r>
          </a:p>
          <a:p>
            <a:r>
              <a:rPr lang="en-US" sz="2800" b="1" dirty="0"/>
              <a:t>Question: </a:t>
            </a:r>
            <a:r>
              <a:rPr lang="en-US" sz="2800" dirty="0"/>
              <a:t>“</a:t>
            </a:r>
            <a:r>
              <a:rPr lang="en-US" sz="2800" i="1" dirty="0"/>
              <a:t>What proteins are </a:t>
            </a:r>
            <a:r>
              <a:rPr lang="en-US" sz="2800" b="1" i="1" dirty="0">
                <a:solidFill>
                  <a:schemeClr val="accent4">
                    <a:lumMod val="75000"/>
                  </a:schemeClr>
                </a:solidFill>
              </a:rPr>
              <a:t>associated</a:t>
            </a:r>
            <a:r>
              <a:rPr lang="en-US" sz="2800" i="1" dirty="0"/>
              <a:t> with adverse events </a:t>
            </a:r>
            <a:r>
              <a:rPr lang="en-US" sz="2800" b="1" i="1" dirty="0">
                <a:solidFill>
                  <a:srgbClr val="C00000"/>
                </a:solidFill>
              </a:rPr>
              <a:t>caused</a:t>
            </a:r>
            <a:r>
              <a:rPr lang="en-US" sz="2800" i="1" dirty="0"/>
              <a:t> by </a:t>
            </a:r>
            <a:r>
              <a:rPr lang="en-US" sz="2800" b="1" i="1" dirty="0" err="1">
                <a:solidFill>
                  <a:srgbClr val="0070C0"/>
                </a:solidFill>
              </a:rPr>
              <a:t>Fulvestrant</a:t>
            </a:r>
            <a:r>
              <a:rPr lang="en-US" sz="2800" i="1" dirty="0"/>
              <a:t>?</a:t>
            </a:r>
            <a:r>
              <a:rPr lang="en-US" sz="2800" dirty="0"/>
              <a:t>”</a:t>
            </a:r>
          </a:p>
          <a:p>
            <a:r>
              <a:rPr lang="en-US" sz="2800" b="1" dirty="0"/>
              <a:t>Query: </a:t>
            </a:r>
            <a:r>
              <a:rPr lang="en-US" sz="2800" dirty="0"/>
              <a:t>(</a:t>
            </a:r>
            <a:r>
              <a:rPr lang="en-US" sz="2800" b="1" dirty="0" err="1">
                <a:solidFill>
                  <a:srgbClr val="0070C0"/>
                </a:solidFill>
              </a:rPr>
              <a:t>e:Fulvestrant</a:t>
            </a:r>
            <a:r>
              <a:rPr lang="en-US" sz="2800" dirty="0"/>
              <a:t>, (</a:t>
            </a:r>
            <a:r>
              <a:rPr lang="en-US" sz="2800" b="1" dirty="0" err="1">
                <a:solidFill>
                  <a:srgbClr val="C00000"/>
                </a:solidFill>
              </a:rPr>
              <a:t>r:Causes</a:t>
            </a:r>
            <a:r>
              <a:rPr lang="en-US" sz="2800" dirty="0">
                <a:solidFill>
                  <a:srgbClr val="C00000"/>
                </a:solidFill>
              </a:rPr>
              <a:t> </a:t>
            </a:r>
            <a:r>
              <a:rPr lang="en-US" sz="2800" dirty="0"/>
              <a:t>, </a:t>
            </a:r>
            <a:r>
              <a:rPr lang="en-US" sz="2800" b="1" dirty="0" err="1">
                <a:solidFill>
                  <a:schemeClr val="accent4">
                    <a:lumMod val="75000"/>
                  </a:schemeClr>
                </a:solidFill>
              </a:rPr>
              <a:t>r:Assoc</a:t>
            </a:r>
            <a:r>
              <a:rPr lang="en-US" sz="2800" dirty="0"/>
              <a:t>))</a:t>
            </a:r>
          </a:p>
          <a:p>
            <a:pPr marL="118872" indent="0">
              <a:buNone/>
            </a:pPr>
            <a:r>
              <a:rPr lang="en-US" sz="2800" b="1" dirty="0">
                <a:solidFill>
                  <a:schemeClr val="accent2"/>
                </a:solidFill>
              </a:rPr>
              <a:t>Follow the query plan:</a:t>
            </a:r>
          </a:p>
        </p:txBody>
      </p:sp>
      <p:sp>
        <p:nvSpPr>
          <p:cNvPr id="55" name="TextBox 54">
            <a:extLst>
              <a:ext uri="{FF2B5EF4-FFF2-40B4-BE49-F238E27FC236}">
                <a16:creationId xmlns:a16="http://schemas.microsoft.com/office/drawing/2014/main" id="{D922E5A5-4A57-45D5-98BB-103547E785D6}"/>
              </a:ext>
            </a:extLst>
          </p:cNvPr>
          <p:cNvSpPr txBox="1"/>
          <p:nvPr/>
        </p:nvSpPr>
        <p:spPr>
          <a:xfrm>
            <a:off x="849356" y="3429000"/>
            <a:ext cx="1537600" cy="400110"/>
          </a:xfrm>
          <a:prstGeom prst="rect">
            <a:avLst/>
          </a:prstGeom>
          <a:noFill/>
        </p:spPr>
        <p:txBody>
          <a:bodyPr wrap="none" rtlCol="0">
            <a:spAutoFit/>
          </a:bodyPr>
          <a:lstStyle/>
          <a:p>
            <a:r>
              <a:rPr lang="en-US" sz="2000" b="1">
                <a:latin typeface="Arial" panose="020B0604020202020204" pitchFamily="34" charset="0"/>
                <a:cs typeface="Arial" panose="020B0604020202020204" pitchFamily="34" charset="0"/>
              </a:rPr>
              <a:t>Query Plan</a:t>
            </a:r>
          </a:p>
        </p:txBody>
      </p:sp>
    </p:spTree>
    <p:extLst>
      <p:ext uri="{BB962C8B-B14F-4D97-AF65-F5344CB8AC3E}">
        <p14:creationId xmlns:p14="http://schemas.microsoft.com/office/powerpoint/2010/main" val="15934677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08D34-0760-4B40-9450-C5BFD7972A6F}"/>
              </a:ext>
            </a:extLst>
          </p:cNvPr>
          <p:cNvSpPr>
            <a:spLocks noGrp="1"/>
          </p:cNvSpPr>
          <p:nvPr>
            <p:ph type="title"/>
          </p:nvPr>
        </p:nvSpPr>
        <p:spPr/>
        <p:txBody>
          <a:bodyPr>
            <a:normAutofit/>
          </a:bodyPr>
          <a:lstStyle/>
          <a:p>
            <a:r>
              <a:rPr lang="en-US"/>
              <a:t>Traversing KG in Vector Space (4)</a:t>
            </a:r>
          </a:p>
        </p:txBody>
      </p:sp>
      <p:sp>
        <p:nvSpPr>
          <p:cNvPr id="3" name="Content Placeholder 2">
            <a:extLst>
              <a:ext uri="{FF2B5EF4-FFF2-40B4-BE49-F238E27FC236}">
                <a16:creationId xmlns:a16="http://schemas.microsoft.com/office/drawing/2014/main" id="{CE69EE11-D9CC-5E43-B063-5C29EFF205F2}"/>
              </a:ext>
            </a:extLst>
          </p:cNvPr>
          <p:cNvSpPr>
            <a:spLocks noGrp="1"/>
          </p:cNvSpPr>
          <p:nvPr>
            <p:ph idx="1"/>
          </p:nvPr>
        </p:nvSpPr>
        <p:spPr>
          <a:xfrm>
            <a:off x="457200" y="1295400"/>
            <a:ext cx="8686800" cy="5562600"/>
          </a:xfrm>
        </p:spPr>
        <p:txBody>
          <a:bodyPr vert="horz" lIns="54864" tIns="91440" rIns="91440" bIns="45720" rtlCol="0" anchor="t">
            <a:normAutofit/>
          </a:bodyPr>
          <a:lstStyle/>
          <a:p>
            <a:pPr marL="118745" indent="0">
              <a:buNone/>
            </a:pPr>
            <a:r>
              <a:rPr lang="en-US" b="1" u="sng" dirty="0"/>
              <a:t>Insights:</a:t>
            </a:r>
            <a:endParaRPr lang="en-US" dirty="0"/>
          </a:p>
          <a:p>
            <a:pPr marL="438785"/>
            <a:r>
              <a:rPr lang="en-US" dirty="0">
                <a:latin typeface="Calibri"/>
                <a:cs typeface="Calibri"/>
              </a:rPr>
              <a:t>We can train</a:t>
            </a:r>
            <a:r>
              <a:rPr kumimoji="1" lang="en-US" altLang="ja-JP" b="1" dirty="0">
                <a:solidFill>
                  <a:srgbClr val="0070C0"/>
                </a:solidFill>
                <a:latin typeface="Calibri"/>
                <a:ea typeface="HGｺﾞｼｯｸM"/>
                <a:cs typeface="Calibri"/>
              </a:rPr>
              <a:t> TransE </a:t>
            </a:r>
            <a:r>
              <a:rPr lang="en-US" dirty="0">
                <a:latin typeface="Calibri"/>
                <a:cs typeface="Calibri"/>
              </a:rPr>
              <a:t>to optimize knowledge graph completion objective</a:t>
            </a:r>
          </a:p>
          <a:p>
            <a:pPr marL="2230755" lvl="8"/>
            <a:endParaRPr lang="en-US" dirty="0"/>
          </a:p>
          <a:p>
            <a:pPr marL="438785"/>
            <a:r>
              <a:rPr lang="en-US" dirty="0">
                <a:latin typeface="Calibri"/>
                <a:cs typeface="Calibri"/>
              </a:rPr>
              <a:t>Since </a:t>
            </a:r>
            <a:r>
              <a:rPr kumimoji="1" lang="en-US" altLang="ja-JP" b="1" dirty="0">
                <a:solidFill>
                  <a:srgbClr val="0070C0"/>
                </a:solidFill>
                <a:latin typeface="Calibri"/>
                <a:ea typeface="HGｺﾞｼｯｸM"/>
                <a:cs typeface="Calibri"/>
              </a:rPr>
              <a:t>TransE</a:t>
            </a:r>
            <a:r>
              <a:rPr lang="en-US" dirty="0">
                <a:latin typeface="Calibri"/>
                <a:cs typeface="Calibri"/>
              </a:rPr>
              <a:t> can naturally handle </a:t>
            </a:r>
            <a:r>
              <a:rPr lang="en-US" b="1" dirty="0">
                <a:solidFill>
                  <a:srgbClr val="00B050"/>
                </a:solidFill>
                <a:latin typeface="Calibri"/>
                <a:cs typeface="Calibri"/>
              </a:rPr>
              <a:t>compositional relations</a:t>
            </a:r>
            <a:r>
              <a:rPr lang="en-US" dirty="0">
                <a:latin typeface="Calibri"/>
                <a:cs typeface="Calibri"/>
              </a:rPr>
              <a:t>, it can handle path queries by translating in the latent space </a:t>
            </a:r>
            <a:r>
              <a:rPr lang="en-US" b="1" dirty="0">
                <a:latin typeface="Calibri"/>
                <a:cs typeface="Calibri"/>
              </a:rPr>
              <a:t>for multiple hops using addition of relation embeddings</a:t>
            </a:r>
            <a:r>
              <a:rPr lang="en-US" dirty="0">
                <a:latin typeface="Calibri"/>
                <a:cs typeface="Calibri"/>
              </a:rPr>
              <a:t>.</a:t>
            </a:r>
          </a:p>
          <a:p>
            <a:pPr marL="2230755" lvl="8"/>
            <a:endParaRPr lang="en-US" dirty="0"/>
          </a:p>
          <a:p>
            <a:pPr marL="438785"/>
            <a:r>
              <a:rPr kumimoji="1" lang="en-US" altLang="ja-JP" sz="2400" b="1" dirty="0" err="1">
                <a:solidFill>
                  <a:srgbClr val="C00000"/>
                </a:solidFill>
                <a:latin typeface="Calibri"/>
                <a:ea typeface="HGｺﾞｼｯｸM"/>
                <a:cs typeface="Calibri"/>
              </a:rPr>
              <a:t>DistMult</a:t>
            </a:r>
            <a:r>
              <a:rPr kumimoji="1" lang="en-US" altLang="ja-JP" sz="2400" b="1" dirty="0">
                <a:solidFill>
                  <a:srgbClr val="C00000"/>
                </a:solidFill>
                <a:latin typeface="Calibri"/>
                <a:ea typeface="HGｺﾞｼｯｸM"/>
                <a:cs typeface="Calibri"/>
              </a:rPr>
              <a:t> </a:t>
            </a:r>
            <a:r>
              <a:rPr lang="en-US" sz="2400" dirty="0">
                <a:latin typeface="Calibri"/>
                <a:cs typeface="Calibri"/>
              </a:rPr>
              <a:t>/</a:t>
            </a:r>
            <a:r>
              <a:rPr kumimoji="1" lang="en-US" altLang="ja-JP" sz="2400" b="1" dirty="0">
                <a:solidFill>
                  <a:srgbClr val="008000"/>
                </a:solidFill>
                <a:latin typeface="Calibri"/>
                <a:ea typeface="HGｺﾞｼｯｸM"/>
                <a:cs typeface="Calibri"/>
              </a:rPr>
              <a:t> </a:t>
            </a:r>
            <a:r>
              <a:rPr kumimoji="1" lang="en-US" altLang="ja-JP" sz="2400" b="1" dirty="0" err="1">
                <a:solidFill>
                  <a:srgbClr val="008000"/>
                </a:solidFill>
                <a:latin typeface="Calibri"/>
                <a:ea typeface="HGｺﾞｼｯｸM"/>
                <a:cs typeface="Calibri"/>
              </a:rPr>
              <a:t>ComplEx</a:t>
            </a:r>
            <a:r>
              <a:rPr lang="en-US" sz="2400" dirty="0">
                <a:latin typeface="Calibri"/>
                <a:cs typeface="Calibri"/>
              </a:rPr>
              <a:t>, since they cannot handle compositional relations, cannot be easily extended to handle </a:t>
            </a:r>
            <a:r>
              <a:rPr lang="en-US" sz="2400" b="1" dirty="0">
                <a:latin typeface="Calibri"/>
                <a:cs typeface="Calibri"/>
              </a:rPr>
              <a:t>path queries</a:t>
            </a:r>
            <a:r>
              <a:rPr lang="en-US" sz="2400" dirty="0">
                <a:latin typeface="Calibri"/>
                <a:cs typeface="Calibri"/>
              </a:rPr>
              <a:t>.</a:t>
            </a:r>
          </a:p>
        </p:txBody>
      </p:sp>
      <p:sp>
        <p:nvSpPr>
          <p:cNvPr id="4" name="Date Placeholder 3">
            <a:extLst>
              <a:ext uri="{FF2B5EF4-FFF2-40B4-BE49-F238E27FC236}">
                <a16:creationId xmlns:a16="http://schemas.microsoft.com/office/drawing/2014/main" id="{3D28CEE6-07C1-6944-A076-78C81F492C19}"/>
              </a:ext>
            </a:extLst>
          </p:cNvPr>
          <p:cNvSpPr>
            <a:spLocks noGrp="1"/>
          </p:cNvSpPr>
          <p:nvPr>
            <p:ph type="dt" sz="half" idx="10"/>
          </p:nvPr>
        </p:nvSpPr>
        <p:spPr/>
        <p:txBody>
          <a:bodyPr/>
          <a:lstStyle/>
          <a:p>
            <a:fld id="{8668109C-DBB1-0C40-BB7C-3AE0A686B461}" type="datetime1">
              <a:rPr lang="en-US" smtClean="0"/>
              <a:t>10/28/24</a:t>
            </a:fld>
            <a:endParaRPr lang="en-US"/>
          </a:p>
        </p:txBody>
      </p:sp>
      <p:sp>
        <p:nvSpPr>
          <p:cNvPr id="5" name="Footer Placeholder 4">
            <a:extLst>
              <a:ext uri="{FF2B5EF4-FFF2-40B4-BE49-F238E27FC236}">
                <a16:creationId xmlns:a16="http://schemas.microsoft.com/office/drawing/2014/main" id="{7B7EB1E2-A7E4-D14F-9E6B-C7A76F4C4678}"/>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CB53A14D-854B-FF49-9ED2-C9242797963B}"/>
              </a:ext>
            </a:extLst>
          </p:cNvPr>
          <p:cNvSpPr>
            <a:spLocks noGrp="1"/>
          </p:cNvSpPr>
          <p:nvPr>
            <p:ph type="sldNum" sz="quarter" idx="12"/>
          </p:nvPr>
        </p:nvSpPr>
        <p:spPr/>
        <p:txBody>
          <a:bodyPr/>
          <a:lstStyle/>
          <a:p>
            <a:fld id="{19B12225-5612-419B-A8D5-4B8EEE4C217E}" type="slidenum">
              <a:rPr lang="en-US" smtClean="0"/>
              <a:pPr/>
              <a:t>27</a:t>
            </a:fld>
            <a:endParaRPr lang="en-US"/>
          </a:p>
        </p:txBody>
      </p:sp>
    </p:spTree>
    <p:extLst>
      <p:ext uri="{BB962C8B-B14F-4D97-AF65-F5344CB8AC3E}">
        <p14:creationId xmlns:p14="http://schemas.microsoft.com/office/powerpoint/2010/main" val="2205425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F2859-8317-4762-9AA3-2A6E9C1C6118}"/>
              </a:ext>
            </a:extLst>
          </p:cNvPr>
          <p:cNvSpPr>
            <a:spLocks noGrp="1"/>
          </p:cNvSpPr>
          <p:nvPr>
            <p:ph type="title"/>
          </p:nvPr>
        </p:nvSpPr>
        <p:spPr/>
        <p:txBody>
          <a:bodyPr/>
          <a:lstStyle/>
          <a:p>
            <a:r>
              <a:rPr lang="en-US"/>
              <a:t>Conjunctive Queries</a:t>
            </a:r>
          </a:p>
        </p:txBody>
      </p:sp>
      <p:sp>
        <p:nvSpPr>
          <p:cNvPr id="3" name="Content Placeholder 2">
            <a:extLst>
              <a:ext uri="{FF2B5EF4-FFF2-40B4-BE49-F238E27FC236}">
                <a16:creationId xmlns:a16="http://schemas.microsoft.com/office/drawing/2014/main" id="{1F1DC2FB-6A28-4401-A1C1-3165A4A1C1FA}"/>
              </a:ext>
            </a:extLst>
          </p:cNvPr>
          <p:cNvSpPr>
            <a:spLocks noGrp="1"/>
          </p:cNvSpPr>
          <p:nvPr>
            <p:ph idx="1"/>
          </p:nvPr>
        </p:nvSpPr>
        <p:spPr>
          <a:xfrm>
            <a:off x="457200" y="1295401"/>
            <a:ext cx="8686800" cy="2905634"/>
          </a:xfrm>
        </p:spPr>
        <p:txBody>
          <a:bodyPr>
            <a:normAutofit/>
          </a:bodyPr>
          <a:lstStyle/>
          <a:p>
            <a:pPr marL="118872" indent="0">
              <a:buNone/>
            </a:pPr>
            <a:r>
              <a:rPr lang="en-US" sz="2800" dirty="0"/>
              <a:t>Can we answer </a:t>
            </a:r>
            <a:r>
              <a:rPr lang="en-US" sz="2800" b="1" dirty="0"/>
              <a:t>more complex queries with </a:t>
            </a:r>
            <a:r>
              <a:rPr lang="en-US" sz="2800" b="1" dirty="0">
                <a:solidFill>
                  <a:srgbClr val="60B5CC"/>
                </a:solidFill>
              </a:rPr>
              <a:t>logic </a:t>
            </a:r>
            <a:r>
              <a:rPr lang="en-US" sz="2800" b="1" dirty="0">
                <a:solidFill>
                  <a:srgbClr val="FF0000"/>
                </a:solidFill>
              </a:rPr>
              <a:t>conjunction</a:t>
            </a:r>
            <a:r>
              <a:rPr lang="en-US" sz="2800" b="1" dirty="0">
                <a:solidFill>
                  <a:schemeClr val="accent2"/>
                </a:solidFill>
              </a:rPr>
              <a:t> operation</a:t>
            </a:r>
            <a:r>
              <a:rPr lang="en-US" sz="2800" dirty="0"/>
              <a:t>?</a:t>
            </a:r>
          </a:p>
          <a:p>
            <a:r>
              <a:rPr lang="en-US" sz="2800" b="1" dirty="0">
                <a:solidFill>
                  <a:srgbClr val="0070C0"/>
                </a:solidFill>
              </a:rPr>
              <a:t>Conjunctive Queries: </a:t>
            </a:r>
            <a:r>
              <a:rPr lang="en-US" sz="2400" dirty="0"/>
              <a:t>“</a:t>
            </a:r>
            <a:r>
              <a:rPr lang="en-US" sz="2400" i="1" dirty="0"/>
              <a:t>What are drugs that cause Short of Breath and treat diseases associated with protein ESR2?”</a:t>
            </a:r>
          </a:p>
          <a:p>
            <a:pPr marL="118872" indent="0" algn="ctr">
              <a:buNone/>
            </a:pPr>
            <a:r>
              <a:rPr lang="en-US" sz="2000" b="1" dirty="0"/>
              <a:t>((</a:t>
            </a:r>
            <a:r>
              <a:rPr lang="en-US" sz="2000" b="1" dirty="0">
                <a:solidFill>
                  <a:srgbClr val="0070C0"/>
                </a:solidFill>
              </a:rPr>
              <a:t>e:ESR2</a:t>
            </a:r>
            <a:r>
              <a:rPr lang="en-US" sz="2000" b="1" dirty="0"/>
              <a:t>, (</a:t>
            </a:r>
            <a:r>
              <a:rPr lang="en-US" sz="2000" b="1" dirty="0" err="1">
                <a:solidFill>
                  <a:srgbClr val="C00000"/>
                </a:solidFill>
              </a:rPr>
              <a:t>r:Assoc</a:t>
            </a:r>
            <a:r>
              <a:rPr lang="en-US" sz="2000" b="1" dirty="0">
                <a:solidFill>
                  <a:srgbClr val="C55A11"/>
                </a:solidFill>
              </a:rPr>
              <a:t>, </a:t>
            </a:r>
            <a:r>
              <a:rPr lang="en-US" sz="2000" b="1" dirty="0" err="1">
                <a:solidFill>
                  <a:schemeClr val="accent4">
                    <a:lumMod val="75000"/>
                  </a:schemeClr>
                </a:solidFill>
              </a:rPr>
              <a:t>r:TreatedBy</a:t>
            </a:r>
            <a:r>
              <a:rPr lang="en-US" sz="2000" b="1" dirty="0"/>
              <a:t>)), (</a:t>
            </a:r>
            <a:r>
              <a:rPr lang="en-US" sz="2000" b="1" dirty="0" err="1">
                <a:solidFill>
                  <a:srgbClr val="0070C0"/>
                </a:solidFill>
              </a:rPr>
              <a:t>e:Short</a:t>
            </a:r>
            <a:r>
              <a:rPr lang="en-US" sz="2000" b="1" dirty="0">
                <a:solidFill>
                  <a:srgbClr val="0070C0"/>
                </a:solidFill>
              </a:rPr>
              <a:t> of Breath</a:t>
            </a:r>
            <a:r>
              <a:rPr lang="en-US" sz="2000" b="1" dirty="0"/>
              <a:t>, (</a:t>
            </a:r>
            <a:r>
              <a:rPr lang="en-US" sz="2000" b="1" dirty="0" err="1">
                <a:solidFill>
                  <a:schemeClr val="accent1">
                    <a:lumMod val="75000"/>
                  </a:schemeClr>
                </a:solidFill>
              </a:rPr>
              <a:t>r:CausedBy</a:t>
            </a:r>
            <a:r>
              <a:rPr lang="en-US" sz="2000" b="1" dirty="0"/>
              <a:t>))</a:t>
            </a:r>
          </a:p>
          <a:p>
            <a:pPr marL="118872" indent="0">
              <a:buNone/>
            </a:pPr>
            <a:endParaRPr lang="en-US" sz="2800" dirty="0"/>
          </a:p>
          <a:p>
            <a:pPr marL="118872" indent="0">
              <a:buNone/>
            </a:pPr>
            <a:endParaRPr lang="en-US" sz="2800" b="0" dirty="0"/>
          </a:p>
          <a:p>
            <a:pPr marL="118872" indent="0">
              <a:buNone/>
            </a:pPr>
            <a:endParaRPr lang="en-US" sz="2800" dirty="0"/>
          </a:p>
          <a:p>
            <a:pPr marL="118872" indent="0">
              <a:buNone/>
            </a:pPr>
            <a:endParaRPr lang="en-US" sz="2800" b="0" dirty="0"/>
          </a:p>
          <a:p>
            <a:pPr marL="118872" indent="0">
              <a:buNone/>
            </a:pPr>
            <a:endParaRPr lang="en-US" sz="2800" dirty="0"/>
          </a:p>
        </p:txBody>
      </p:sp>
      <p:sp>
        <p:nvSpPr>
          <p:cNvPr id="4" name="Date Placeholder 3">
            <a:extLst>
              <a:ext uri="{FF2B5EF4-FFF2-40B4-BE49-F238E27FC236}">
                <a16:creationId xmlns:a16="http://schemas.microsoft.com/office/drawing/2014/main" id="{A06EAE60-E3EC-4709-8AED-7AC76803FB27}"/>
              </a:ext>
            </a:extLst>
          </p:cNvPr>
          <p:cNvSpPr>
            <a:spLocks noGrp="1"/>
          </p:cNvSpPr>
          <p:nvPr>
            <p:ph type="dt" sz="half" idx="10"/>
          </p:nvPr>
        </p:nvSpPr>
        <p:spPr/>
        <p:txBody>
          <a:bodyPr/>
          <a:lstStyle/>
          <a:p>
            <a:fld id="{FA77D5ED-A237-C640-A1AC-E34437602BB6}" type="datetime1">
              <a:rPr lang="en-US" smtClean="0"/>
              <a:t>10/28/24</a:t>
            </a:fld>
            <a:endParaRPr lang="en-US"/>
          </a:p>
        </p:txBody>
      </p:sp>
      <p:sp>
        <p:nvSpPr>
          <p:cNvPr id="5" name="Footer Placeholder 4">
            <a:extLst>
              <a:ext uri="{FF2B5EF4-FFF2-40B4-BE49-F238E27FC236}">
                <a16:creationId xmlns:a16="http://schemas.microsoft.com/office/drawing/2014/main" id="{4A41260C-EC7B-43B1-923A-EFFDF1BF2E1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8CB11AE-91BE-4EF4-A028-7C5A68F92E16}"/>
              </a:ext>
            </a:extLst>
          </p:cNvPr>
          <p:cNvSpPr>
            <a:spLocks noGrp="1"/>
          </p:cNvSpPr>
          <p:nvPr>
            <p:ph type="sldNum" sz="quarter" idx="12"/>
          </p:nvPr>
        </p:nvSpPr>
        <p:spPr/>
        <p:txBody>
          <a:bodyPr/>
          <a:lstStyle/>
          <a:p>
            <a:fld id="{19B12225-5612-419B-A8D5-4B8EEE4C217E}" type="slidenum">
              <a:rPr lang="en-US" smtClean="0"/>
              <a:pPr/>
              <a:t>28</a:t>
            </a:fld>
            <a:endParaRPr lang="en-US"/>
          </a:p>
        </p:txBody>
      </p:sp>
      <p:sp>
        <p:nvSpPr>
          <p:cNvPr id="52" name="Oval 51">
            <a:extLst>
              <a:ext uri="{FF2B5EF4-FFF2-40B4-BE49-F238E27FC236}">
                <a16:creationId xmlns:a16="http://schemas.microsoft.com/office/drawing/2014/main" id="{1BFE86CC-A950-4318-9DF7-3C872A769A83}"/>
              </a:ext>
            </a:extLst>
          </p:cNvPr>
          <p:cNvSpPr/>
          <p:nvPr/>
        </p:nvSpPr>
        <p:spPr>
          <a:xfrm rot="5400000">
            <a:off x="3836167" y="6127729"/>
            <a:ext cx="223777" cy="243525"/>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3" name="Oval 52">
            <a:extLst>
              <a:ext uri="{FF2B5EF4-FFF2-40B4-BE49-F238E27FC236}">
                <a16:creationId xmlns:a16="http://schemas.microsoft.com/office/drawing/2014/main" id="{7E0F32DF-DE53-44ED-BE9E-2694DECA7482}"/>
              </a:ext>
            </a:extLst>
          </p:cNvPr>
          <p:cNvSpPr/>
          <p:nvPr/>
        </p:nvSpPr>
        <p:spPr>
          <a:xfrm rot="5400000">
            <a:off x="3767562" y="4732789"/>
            <a:ext cx="223777" cy="243525"/>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4" name="TextBox 53">
            <a:extLst>
              <a:ext uri="{FF2B5EF4-FFF2-40B4-BE49-F238E27FC236}">
                <a16:creationId xmlns:a16="http://schemas.microsoft.com/office/drawing/2014/main" id="{EA18B5A2-C467-4725-8ECF-5AC05A238A0D}"/>
              </a:ext>
            </a:extLst>
          </p:cNvPr>
          <p:cNvSpPr txBox="1"/>
          <p:nvPr/>
        </p:nvSpPr>
        <p:spPr>
          <a:xfrm>
            <a:off x="1360362" y="4667923"/>
            <a:ext cx="787395" cy="369332"/>
          </a:xfrm>
          <a:prstGeom prst="rect">
            <a:avLst/>
          </a:prstGeom>
          <a:noFill/>
        </p:spPr>
        <p:txBody>
          <a:bodyPr wrap="none" rtlCol="0">
            <a:spAutoFit/>
          </a:bodyPr>
          <a:lstStyle/>
          <a:p>
            <a:pPr defTabSz="685800"/>
            <a:r>
              <a:rPr lang="en-US">
                <a:solidFill>
                  <a:prstClr val="black"/>
                </a:solidFill>
                <a:latin typeface="Arial" panose="020B0604020202020204" pitchFamily="34" charset="0"/>
                <a:cs typeface="Arial" panose="020B0604020202020204" pitchFamily="34" charset="0"/>
              </a:rPr>
              <a:t>ESR2</a:t>
            </a:r>
          </a:p>
        </p:txBody>
      </p:sp>
      <p:sp>
        <p:nvSpPr>
          <p:cNvPr id="55" name="TextBox 54">
            <a:extLst>
              <a:ext uri="{FF2B5EF4-FFF2-40B4-BE49-F238E27FC236}">
                <a16:creationId xmlns:a16="http://schemas.microsoft.com/office/drawing/2014/main" id="{4CDAB5FE-064B-4056-952B-F78382A41522}"/>
              </a:ext>
            </a:extLst>
          </p:cNvPr>
          <p:cNvSpPr txBox="1"/>
          <p:nvPr/>
        </p:nvSpPr>
        <p:spPr>
          <a:xfrm>
            <a:off x="2841577" y="5930163"/>
            <a:ext cx="1056700" cy="646331"/>
          </a:xfrm>
          <a:prstGeom prst="rect">
            <a:avLst/>
          </a:prstGeom>
          <a:noFill/>
        </p:spPr>
        <p:txBody>
          <a:bodyPr wrap="none" rtlCol="0">
            <a:spAutoFit/>
          </a:bodyPr>
          <a:lstStyle/>
          <a:p>
            <a:pPr algn="ctr" defTabSz="685800"/>
            <a:r>
              <a:rPr lang="en-US">
                <a:solidFill>
                  <a:prstClr val="black"/>
                </a:solidFill>
                <a:latin typeface="Arial" panose="020B0604020202020204" pitchFamily="34" charset="0"/>
                <a:cs typeface="Arial" panose="020B0604020202020204" pitchFamily="34" charset="0"/>
              </a:rPr>
              <a:t>Short of </a:t>
            </a:r>
          </a:p>
          <a:p>
            <a:pPr algn="ctr" defTabSz="685800"/>
            <a:r>
              <a:rPr lang="en-US">
                <a:solidFill>
                  <a:prstClr val="black"/>
                </a:solidFill>
                <a:latin typeface="Arial" panose="020B0604020202020204" pitchFamily="34" charset="0"/>
                <a:cs typeface="Arial" panose="020B0604020202020204" pitchFamily="34" charset="0"/>
              </a:rPr>
              <a:t>Breath</a:t>
            </a:r>
          </a:p>
        </p:txBody>
      </p:sp>
      <p:sp>
        <p:nvSpPr>
          <p:cNvPr id="56" name="TextBox 55">
            <a:extLst>
              <a:ext uri="{FF2B5EF4-FFF2-40B4-BE49-F238E27FC236}">
                <a16:creationId xmlns:a16="http://schemas.microsoft.com/office/drawing/2014/main" id="{2C241E30-C9D5-4914-869D-C3F0E6AB5CA2}"/>
              </a:ext>
            </a:extLst>
          </p:cNvPr>
          <p:cNvSpPr txBox="1"/>
          <p:nvPr/>
        </p:nvSpPr>
        <p:spPr>
          <a:xfrm>
            <a:off x="2663217" y="4866164"/>
            <a:ext cx="813043" cy="369332"/>
          </a:xfrm>
          <a:prstGeom prst="rect">
            <a:avLst/>
          </a:prstGeom>
          <a:noFill/>
        </p:spPr>
        <p:txBody>
          <a:bodyPr wrap="none" rtlCol="0">
            <a:spAutoFit/>
          </a:bodyPr>
          <a:lstStyle/>
          <a:p>
            <a:pPr defTabSz="685800"/>
            <a:r>
              <a:rPr lang="en-US">
                <a:solidFill>
                  <a:srgbClr val="C00000"/>
                </a:solidFill>
                <a:latin typeface="Arial" panose="020B0604020202020204" pitchFamily="34" charset="0"/>
                <a:cs typeface="Arial" panose="020B0604020202020204" pitchFamily="34" charset="0"/>
              </a:rPr>
              <a:t>Assoc</a:t>
            </a:r>
          </a:p>
        </p:txBody>
      </p:sp>
      <p:sp>
        <p:nvSpPr>
          <p:cNvPr id="57" name="Oval 56">
            <a:extLst>
              <a:ext uri="{FF2B5EF4-FFF2-40B4-BE49-F238E27FC236}">
                <a16:creationId xmlns:a16="http://schemas.microsoft.com/office/drawing/2014/main" id="{5E20346E-D205-412E-A664-E12B2385673C}"/>
              </a:ext>
            </a:extLst>
          </p:cNvPr>
          <p:cNvSpPr/>
          <p:nvPr/>
        </p:nvSpPr>
        <p:spPr>
          <a:xfrm rot="5400000">
            <a:off x="2146276" y="4730827"/>
            <a:ext cx="223777" cy="243525"/>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58" name="Straight Connector 57">
            <a:extLst>
              <a:ext uri="{FF2B5EF4-FFF2-40B4-BE49-F238E27FC236}">
                <a16:creationId xmlns:a16="http://schemas.microsoft.com/office/drawing/2014/main" id="{2E588001-E9C1-4C9A-9ED4-E5E5ABFDDED9}"/>
              </a:ext>
            </a:extLst>
          </p:cNvPr>
          <p:cNvCxnSpPr>
            <a:cxnSpLocks/>
            <a:stCxn id="57" idx="0"/>
            <a:endCxn id="53" idx="4"/>
          </p:cNvCxnSpPr>
          <p:nvPr/>
        </p:nvCxnSpPr>
        <p:spPr>
          <a:xfrm>
            <a:off x="2379928" y="4852590"/>
            <a:ext cx="1377761" cy="1962"/>
          </a:xfrm>
          <a:prstGeom prst="line">
            <a:avLst/>
          </a:prstGeom>
          <a:noFill/>
          <a:ln w="53975" cap="flat" cmpd="sng" algn="ctr">
            <a:solidFill>
              <a:srgbClr val="C00000"/>
            </a:solidFill>
            <a:prstDash val="solid"/>
            <a:miter lim="800000"/>
            <a:tailEnd type="triangle"/>
          </a:ln>
          <a:effectLst/>
        </p:spPr>
      </p:cxnSp>
      <p:cxnSp>
        <p:nvCxnSpPr>
          <p:cNvPr id="59" name="Straight Connector 58">
            <a:extLst>
              <a:ext uri="{FF2B5EF4-FFF2-40B4-BE49-F238E27FC236}">
                <a16:creationId xmlns:a16="http://schemas.microsoft.com/office/drawing/2014/main" id="{C47A5CF4-C235-4B6D-BD8E-3DF4523D2A76}"/>
              </a:ext>
            </a:extLst>
          </p:cNvPr>
          <p:cNvCxnSpPr>
            <a:cxnSpLocks/>
            <a:stCxn id="68" idx="7"/>
          </p:cNvCxnSpPr>
          <p:nvPr/>
        </p:nvCxnSpPr>
        <p:spPr>
          <a:xfrm>
            <a:off x="5639178" y="4954088"/>
            <a:ext cx="884894" cy="558432"/>
          </a:xfrm>
          <a:prstGeom prst="line">
            <a:avLst/>
          </a:prstGeom>
          <a:noFill/>
          <a:ln w="53975" cap="flat" cmpd="sng" algn="ctr">
            <a:solidFill>
              <a:sysClr val="windowText" lastClr="000000"/>
            </a:solidFill>
            <a:prstDash val="sysDot"/>
            <a:miter lim="800000"/>
            <a:tailEnd type="triangle"/>
          </a:ln>
          <a:effectLst/>
        </p:spPr>
      </p:cxnSp>
      <p:cxnSp>
        <p:nvCxnSpPr>
          <p:cNvPr id="60" name="Straight Connector 59">
            <a:extLst>
              <a:ext uri="{FF2B5EF4-FFF2-40B4-BE49-F238E27FC236}">
                <a16:creationId xmlns:a16="http://schemas.microsoft.com/office/drawing/2014/main" id="{5F0F3530-7FC7-4449-83D4-FF1BFB85028F}"/>
              </a:ext>
            </a:extLst>
          </p:cNvPr>
          <p:cNvCxnSpPr>
            <a:cxnSpLocks/>
            <a:stCxn id="52" idx="0"/>
            <a:endCxn id="61" idx="4"/>
          </p:cNvCxnSpPr>
          <p:nvPr/>
        </p:nvCxnSpPr>
        <p:spPr>
          <a:xfrm>
            <a:off x="4069817" y="6249491"/>
            <a:ext cx="1392742" cy="0"/>
          </a:xfrm>
          <a:prstGeom prst="line">
            <a:avLst/>
          </a:prstGeom>
          <a:noFill/>
          <a:ln w="53975" cap="flat" cmpd="sng" algn="ctr">
            <a:solidFill>
              <a:srgbClr val="FFC000">
                <a:lumMod val="75000"/>
              </a:srgbClr>
            </a:solidFill>
            <a:prstDash val="solid"/>
            <a:miter lim="800000"/>
            <a:tailEnd type="triangle"/>
          </a:ln>
          <a:effectLst/>
        </p:spPr>
      </p:cxnSp>
      <p:sp>
        <p:nvSpPr>
          <p:cNvPr id="61" name="Oval 60">
            <a:extLst>
              <a:ext uri="{FF2B5EF4-FFF2-40B4-BE49-F238E27FC236}">
                <a16:creationId xmlns:a16="http://schemas.microsoft.com/office/drawing/2014/main" id="{11DFE45E-01B2-4F14-95B4-15F30A1C90AA}"/>
              </a:ext>
            </a:extLst>
          </p:cNvPr>
          <p:cNvSpPr/>
          <p:nvPr/>
        </p:nvSpPr>
        <p:spPr>
          <a:xfrm rot="5400000">
            <a:off x="5472432" y="6127729"/>
            <a:ext cx="223777" cy="243525"/>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62" name="Straight Connector 61">
            <a:extLst>
              <a:ext uri="{FF2B5EF4-FFF2-40B4-BE49-F238E27FC236}">
                <a16:creationId xmlns:a16="http://schemas.microsoft.com/office/drawing/2014/main" id="{D450E558-A37F-4337-9CD3-CF7CF3878FE0}"/>
              </a:ext>
            </a:extLst>
          </p:cNvPr>
          <p:cNvCxnSpPr>
            <a:cxnSpLocks/>
            <a:stCxn id="61" idx="1"/>
          </p:cNvCxnSpPr>
          <p:nvPr/>
        </p:nvCxnSpPr>
        <p:spPr>
          <a:xfrm flipV="1">
            <a:off x="5670419" y="5670754"/>
            <a:ext cx="853653" cy="499622"/>
          </a:xfrm>
          <a:prstGeom prst="line">
            <a:avLst/>
          </a:prstGeom>
          <a:noFill/>
          <a:ln w="53975" cap="flat" cmpd="sng" algn="ctr">
            <a:solidFill>
              <a:sysClr val="windowText" lastClr="000000"/>
            </a:solidFill>
            <a:prstDash val="sysDot"/>
            <a:miter lim="800000"/>
            <a:tailEnd type="triangle"/>
          </a:ln>
          <a:effectLst/>
        </p:spPr>
      </p:cxnSp>
      <p:sp>
        <p:nvSpPr>
          <p:cNvPr id="63" name="TextBox 62">
            <a:extLst>
              <a:ext uri="{FF2B5EF4-FFF2-40B4-BE49-F238E27FC236}">
                <a16:creationId xmlns:a16="http://schemas.microsoft.com/office/drawing/2014/main" id="{E0F50566-7E36-4F5C-938B-6EF261989B27}"/>
              </a:ext>
            </a:extLst>
          </p:cNvPr>
          <p:cNvSpPr txBox="1"/>
          <p:nvPr/>
        </p:nvSpPr>
        <p:spPr>
          <a:xfrm>
            <a:off x="4141531" y="5849922"/>
            <a:ext cx="1249060" cy="369332"/>
          </a:xfrm>
          <a:prstGeom prst="rect">
            <a:avLst/>
          </a:prstGeom>
          <a:noFill/>
        </p:spPr>
        <p:txBody>
          <a:bodyPr wrap="none" rtlCol="0">
            <a:spAutoFit/>
          </a:bodyPr>
          <a:lstStyle/>
          <a:p>
            <a:pPr defTabSz="685800"/>
            <a:r>
              <a:rPr lang="en-US" err="1">
                <a:solidFill>
                  <a:srgbClr val="FFC000">
                    <a:lumMod val="75000"/>
                  </a:srgbClr>
                </a:solidFill>
                <a:latin typeface="Arial" panose="020B0604020202020204" pitchFamily="34" charset="0"/>
                <a:cs typeface="Arial" panose="020B0604020202020204" pitchFamily="34" charset="0"/>
              </a:rPr>
              <a:t>CausedBy</a:t>
            </a:r>
            <a:endParaRPr lang="en-US">
              <a:solidFill>
                <a:srgbClr val="FFC000">
                  <a:lumMod val="75000"/>
                </a:srgbClr>
              </a:solidFill>
              <a:latin typeface="Arial" panose="020B0604020202020204" pitchFamily="34" charset="0"/>
              <a:cs typeface="Arial" panose="020B0604020202020204" pitchFamily="34" charset="0"/>
            </a:endParaRPr>
          </a:p>
        </p:txBody>
      </p:sp>
      <p:sp>
        <p:nvSpPr>
          <p:cNvPr id="64" name="TextBox 63">
            <a:extLst>
              <a:ext uri="{FF2B5EF4-FFF2-40B4-BE49-F238E27FC236}">
                <a16:creationId xmlns:a16="http://schemas.microsoft.com/office/drawing/2014/main" id="{DFF86A4B-1422-4600-908A-1CBE85F06A6E}"/>
              </a:ext>
            </a:extLst>
          </p:cNvPr>
          <p:cNvSpPr txBox="1"/>
          <p:nvPr/>
        </p:nvSpPr>
        <p:spPr>
          <a:xfrm>
            <a:off x="4073026" y="4852589"/>
            <a:ext cx="1240468" cy="369332"/>
          </a:xfrm>
          <a:prstGeom prst="rect">
            <a:avLst/>
          </a:prstGeom>
          <a:noFill/>
        </p:spPr>
        <p:txBody>
          <a:bodyPr wrap="none" rtlCol="0">
            <a:spAutoFit/>
          </a:bodyPr>
          <a:lstStyle/>
          <a:p>
            <a:pPr defTabSz="685800"/>
            <a:r>
              <a:rPr lang="en-US" err="1">
                <a:solidFill>
                  <a:srgbClr val="70AD47">
                    <a:lumMod val="75000"/>
                  </a:srgbClr>
                </a:solidFill>
                <a:latin typeface="Arial" panose="020B0604020202020204" pitchFamily="34" charset="0"/>
                <a:cs typeface="Arial" panose="020B0604020202020204" pitchFamily="34" charset="0"/>
              </a:rPr>
              <a:t>TreatedBy</a:t>
            </a:r>
            <a:endParaRPr lang="en-US">
              <a:solidFill>
                <a:srgbClr val="70AD47">
                  <a:lumMod val="75000"/>
                </a:srgbClr>
              </a:solidFill>
              <a:latin typeface="Arial" panose="020B0604020202020204" pitchFamily="34" charset="0"/>
              <a:cs typeface="Arial" panose="020B0604020202020204" pitchFamily="34" charset="0"/>
            </a:endParaRPr>
          </a:p>
        </p:txBody>
      </p:sp>
      <p:sp>
        <p:nvSpPr>
          <p:cNvPr id="65" name="TextBox 64">
            <a:extLst>
              <a:ext uri="{FF2B5EF4-FFF2-40B4-BE49-F238E27FC236}">
                <a16:creationId xmlns:a16="http://schemas.microsoft.com/office/drawing/2014/main" id="{3D0E9ED6-F952-417C-9F8F-B3610AED4E54}"/>
              </a:ext>
            </a:extLst>
          </p:cNvPr>
          <p:cNvSpPr txBox="1"/>
          <p:nvPr/>
        </p:nvSpPr>
        <p:spPr>
          <a:xfrm>
            <a:off x="6029724" y="4802193"/>
            <a:ext cx="1377300" cy="369332"/>
          </a:xfrm>
          <a:prstGeom prst="rect">
            <a:avLst/>
          </a:prstGeom>
          <a:noFill/>
        </p:spPr>
        <p:txBody>
          <a:bodyPr wrap="none" rtlCol="0">
            <a:spAutoFit/>
          </a:bodyPr>
          <a:lstStyle/>
          <a:p>
            <a:pPr defTabSz="685800"/>
            <a:r>
              <a:rPr lang="en-US">
                <a:solidFill>
                  <a:prstClr val="black"/>
                </a:solidFill>
                <a:latin typeface="Arial" panose="020B0604020202020204" pitchFamily="34" charset="0"/>
                <a:cs typeface="Arial" panose="020B0604020202020204" pitchFamily="34" charset="0"/>
              </a:rPr>
              <a:t>Intersection</a:t>
            </a:r>
          </a:p>
        </p:txBody>
      </p:sp>
      <p:sp>
        <p:nvSpPr>
          <p:cNvPr id="66" name="TextBox 65">
            <a:extLst>
              <a:ext uri="{FF2B5EF4-FFF2-40B4-BE49-F238E27FC236}">
                <a16:creationId xmlns:a16="http://schemas.microsoft.com/office/drawing/2014/main" id="{96996D78-D533-4E73-9874-77730A32DA85}"/>
              </a:ext>
            </a:extLst>
          </p:cNvPr>
          <p:cNvSpPr txBox="1"/>
          <p:nvPr/>
        </p:nvSpPr>
        <p:spPr>
          <a:xfrm>
            <a:off x="5955338" y="5967481"/>
            <a:ext cx="1377300" cy="369332"/>
          </a:xfrm>
          <a:prstGeom prst="rect">
            <a:avLst/>
          </a:prstGeom>
          <a:noFill/>
        </p:spPr>
        <p:txBody>
          <a:bodyPr wrap="none" rtlCol="0">
            <a:spAutoFit/>
          </a:bodyPr>
          <a:lstStyle/>
          <a:p>
            <a:pPr defTabSz="685800"/>
            <a:r>
              <a:rPr lang="en-US">
                <a:solidFill>
                  <a:prstClr val="black"/>
                </a:solidFill>
                <a:latin typeface="Arial" panose="020B0604020202020204" pitchFamily="34" charset="0"/>
                <a:cs typeface="Arial" panose="020B0604020202020204" pitchFamily="34" charset="0"/>
              </a:rPr>
              <a:t>Intersection</a:t>
            </a:r>
          </a:p>
        </p:txBody>
      </p:sp>
      <p:sp>
        <p:nvSpPr>
          <p:cNvPr id="67" name="Oval 66">
            <a:extLst>
              <a:ext uri="{FF2B5EF4-FFF2-40B4-BE49-F238E27FC236}">
                <a16:creationId xmlns:a16="http://schemas.microsoft.com/office/drawing/2014/main" id="{95759067-FC98-47A8-A294-88FA3B314B33}"/>
              </a:ext>
            </a:extLst>
          </p:cNvPr>
          <p:cNvSpPr/>
          <p:nvPr/>
        </p:nvSpPr>
        <p:spPr>
          <a:xfrm rot="5400000">
            <a:off x="6498282" y="5486329"/>
            <a:ext cx="223777" cy="243525"/>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8" name="Oval 67">
            <a:extLst>
              <a:ext uri="{FF2B5EF4-FFF2-40B4-BE49-F238E27FC236}">
                <a16:creationId xmlns:a16="http://schemas.microsoft.com/office/drawing/2014/main" id="{DCA63F74-B72D-495A-9F8A-1CB8057726C2}"/>
              </a:ext>
            </a:extLst>
          </p:cNvPr>
          <p:cNvSpPr/>
          <p:nvPr/>
        </p:nvSpPr>
        <p:spPr>
          <a:xfrm rot="5400000">
            <a:off x="5441190" y="4753208"/>
            <a:ext cx="223777" cy="243525"/>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69" name="Straight Connector 68">
            <a:extLst>
              <a:ext uri="{FF2B5EF4-FFF2-40B4-BE49-F238E27FC236}">
                <a16:creationId xmlns:a16="http://schemas.microsoft.com/office/drawing/2014/main" id="{F096F77F-382F-4DDE-BBA7-C0F7A7C6ABDF}"/>
              </a:ext>
            </a:extLst>
          </p:cNvPr>
          <p:cNvCxnSpPr>
            <a:cxnSpLocks/>
            <a:stCxn id="53" idx="0"/>
            <a:endCxn id="68" idx="4"/>
          </p:cNvCxnSpPr>
          <p:nvPr/>
        </p:nvCxnSpPr>
        <p:spPr>
          <a:xfrm>
            <a:off x="4001213" y="4854552"/>
            <a:ext cx="1430103" cy="20419"/>
          </a:xfrm>
          <a:prstGeom prst="line">
            <a:avLst/>
          </a:prstGeom>
          <a:noFill/>
          <a:ln w="53975" cap="flat" cmpd="sng" algn="ctr">
            <a:solidFill>
              <a:srgbClr val="70AD47">
                <a:lumMod val="75000"/>
              </a:srgbClr>
            </a:solidFill>
            <a:prstDash val="solid"/>
            <a:miter lim="800000"/>
            <a:tailEnd type="triangle"/>
          </a:ln>
          <a:effectLst/>
        </p:spPr>
      </p:cxnSp>
      <p:sp>
        <p:nvSpPr>
          <p:cNvPr id="11" name="TextBox 10">
            <a:extLst>
              <a:ext uri="{FF2B5EF4-FFF2-40B4-BE49-F238E27FC236}">
                <a16:creationId xmlns:a16="http://schemas.microsoft.com/office/drawing/2014/main" id="{57EB7610-5702-4032-BDC5-0243DEAFAE52}"/>
              </a:ext>
            </a:extLst>
          </p:cNvPr>
          <p:cNvSpPr txBox="1"/>
          <p:nvPr/>
        </p:nvSpPr>
        <p:spPr>
          <a:xfrm>
            <a:off x="569630" y="4020221"/>
            <a:ext cx="1967205" cy="477054"/>
          </a:xfrm>
          <a:prstGeom prst="rect">
            <a:avLst/>
          </a:prstGeom>
          <a:noFill/>
        </p:spPr>
        <p:txBody>
          <a:bodyPr wrap="none" rtlCol="0">
            <a:spAutoFit/>
          </a:bodyPr>
          <a:lstStyle/>
          <a:p>
            <a:r>
              <a:rPr lang="en-US" sz="2500" b="1">
                <a:latin typeface="Arial" pitchFamily="34" charset="0"/>
                <a:cs typeface="Arial" pitchFamily="34" charset="0"/>
              </a:rPr>
              <a:t>Query plan:</a:t>
            </a:r>
          </a:p>
        </p:txBody>
      </p:sp>
    </p:spTree>
    <p:extLst>
      <p:ext uri="{BB962C8B-B14F-4D97-AF65-F5344CB8AC3E}">
        <p14:creationId xmlns:p14="http://schemas.microsoft.com/office/powerpoint/2010/main" val="16419866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F2859-8317-4762-9AA3-2A6E9C1C6118}"/>
              </a:ext>
            </a:extLst>
          </p:cNvPr>
          <p:cNvSpPr>
            <a:spLocks noGrp="1"/>
          </p:cNvSpPr>
          <p:nvPr>
            <p:ph type="title"/>
          </p:nvPr>
        </p:nvSpPr>
        <p:spPr/>
        <p:txBody>
          <a:bodyPr/>
          <a:lstStyle/>
          <a:p>
            <a:r>
              <a:rPr lang="en-US"/>
              <a:t>Conjunctive Queries</a:t>
            </a:r>
          </a:p>
        </p:txBody>
      </p:sp>
      <p:sp>
        <p:nvSpPr>
          <p:cNvPr id="3" name="Content Placeholder 2">
            <a:extLst>
              <a:ext uri="{FF2B5EF4-FFF2-40B4-BE49-F238E27FC236}">
                <a16:creationId xmlns:a16="http://schemas.microsoft.com/office/drawing/2014/main" id="{1F1DC2FB-6A28-4401-A1C1-3165A4A1C1FA}"/>
              </a:ext>
            </a:extLst>
          </p:cNvPr>
          <p:cNvSpPr>
            <a:spLocks noGrp="1"/>
          </p:cNvSpPr>
          <p:nvPr>
            <p:ph idx="1"/>
          </p:nvPr>
        </p:nvSpPr>
        <p:spPr>
          <a:xfrm>
            <a:off x="457200" y="1295401"/>
            <a:ext cx="8686800" cy="2905634"/>
          </a:xfrm>
        </p:spPr>
        <p:txBody>
          <a:bodyPr>
            <a:normAutofit/>
          </a:bodyPr>
          <a:lstStyle/>
          <a:p>
            <a:r>
              <a:rPr lang="en-US" sz="2800"/>
              <a:t>“</a:t>
            </a:r>
            <a:r>
              <a:rPr lang="en-US" sz="2800" i="1"/>
              <a:t>What are drugs that cause Short of Breath and treat diseases associated with protein ESR2?”</a:t>
            </a:r>
          </a:p>
          <a:p>
            <a:pPr marL="118872" indent="0" algn="ctr">
              <a:buNone/>
            </a:pPr>
            <a:r>
              <a:rPr lang="en-US" sz="2000" b="1"/>
              <a:t>((</a:t>
            </a:r>
            <a:r>
              <a:rPr lang="en-US" sz="2000" b="1">
                <a:solidFill>
                  <a:srgbClr val="0070C0"/>
                </a:solidFill>
              </a:rPr>
              <a:t>e:ESR2</a:t>
            </a:r>
            <a:r>
              <a:rPr lang="en-US" sz="2000" b="1"/>
              <a:t>, (</a:t>
            </a:r>
            <a:r>
              <a:rPr lang="en-US" sz="2000" b="1" err="1">
                <a:solidFill>
                  <a:srgbClr val="C00000"/>
                </a:solidFill>
              </a:rPr>
              <a:t>r:Assoc</a:t>
            </a:r>
            <a:r>
              <a:rPr lang="en-US" sz="2000" b="1">
                <a:solidFill>
                  <a:srgbClr val="C55A11"/>
                </a:solidFill>
              </a:rPr>
              <a:t>, </a:t>
            </a:r>
            <a:r>
              <a:rPr lang="en-US" sz="2000" b="1" err="1">
                <a:solidFill>
                  <a:schemeClr val="accent4">
                    <a:lumMod val="75000"/>
                  </a:schemeClr>
                </a:solidFill>
              </a:rPr>
              <a:t>r:TreatedBy</a:t>
            </a:r>
            <a:r>
              <a:rPr lang="en-US" sz="2000" b="1"/>
              <a:t>)), (</a:t>
            </a:r>
            <a:r>
              <a:rPr lang="en-US" sz="2000" b="1" err="1">
                <a:solidFill>
                  <a:srgbClr val="0070C0"/>
                </a:solidFill>
              </a:rPr>
              <a:t>e:Short</a:t>
            </a:r>
            <a:r>
              <a:rPr lang="en-US" sz="2000" b="1">
                <a:solidFill>
                  <a:srgbClr val="0070C0"/>
                </a:solidFill>
              </a:rPr>
              <a:t> of Breath</a:t>
            </a:r>
            <a:r>
              <a:rPr lang="en-US" sz="2000" b="1"/>
              <a:t>, (</a:t>
            </a:r>
            <a:r>
              <a:rPr lang="en-US" sz="2000" b="1" err="1">
                <a:solidFill>
                  <a:schemeClr val="accent1">
                    <a:lumMod val="75000"/>
                  </a:schemeClr>
                </a:solidFill>
              </a:rPr>
              <a:t>r:CausedBy</a:t>
            </a:r>
            <a:r>
              <a:rPr lang="en-US" sz="2000" b="1"/>
              <a:t>))</a:t>
            </a:r>
          </a:p>
          <a:p>
            <a:pPr lvl="8"/>
            <a:endParaRPr lang="en-US" sz="1600" b="1">
              <a:solidFill>
                <a:srgbClr val="00B050"/>
              </a:solidFill>
            </a:endParaRPr>
          </a:p>
          <a:p>
            <a:pPr marL="118872" indent="0">
              <a:buNone/>
            </a:pPr>
            <a:r>
              <a:rPr lang="en-US" sz="2800" b="1">
                <a:solidFill>
                  <a:srgbClr val="00B050"/>
                </a:solidFill>
              </a:rPr>
              <a:t>How do we answer the question by KG traversal?</a:t>
            </a:r>
          </a:p>
          <a:p>
            <a:pPr marL="118872" indent="0">
              <a:buNone/>
            </a:pPr>
            <a:endParaRPr lang="en-US" sz="2800" b="0"/>
          </a:p>
          <a:p>
            <a:pPr marL="118872" indent="0">
              <a:buNone/>
            </a:pPr>
            <a:endParaRPr lang="en-US" sz="2800"/>
          </a:p>
          <a:p>
            <a:pPr marL="118872" indent="0">
              <a:buNone/>
            </a:pPr>
            <a:endParaRPr lang="en-US" sz="2800" b="0"/>
          </a:p>
          <a:p>
            <a:pPr marL="118872" indent="0">
              <a:buNone/>
            </a:pPr>
            <a:endParaRPr lang="en-US" sz="2800"/>
          </a:p>
        </p:txBody>
      </p:sp>
      <p:sp>
        <p:nvSpPr>
          <p:cNvPr id="4" name="Date Placeholder 3">
            <a:extLst>
              <a:ext uri="{FF2B5EF4-FFF2-40B4-BE49-F238E27FC236}">
                <a16:creationId xmlns:a16="http://schemas.microsoft.com/office/drawing/2014/main" id="{A06EAE60-E3EC-4709-8AED-7AC76803FB27}"/>
              </a:ext>
            </a:extLst>
          </p:cNvPr>
          <p:cNvSpPr>
            <a:spLocks noGrp="1"/>
          </p:cNvSpPr>
          <p:nvPr>
            <p:ph type="dt" sz="half" idx="10"/>
          </p:nvPr>
        </p:nvSpPr>
        <p:spPr/>
        <p:txBody>
          <a:bodyPr/>
          <a:lstStyle/>
          <a:p>
            <a:fld id="{FA77D5ED-A237-C640-A1AC-E34437602BB6}" type="datetime1">
              <a:rPr lang="en-US" smtClean="0"/>
              <a:t>10/28/24</a:t>
            </a:fld>
            <a:endParaRPr lang="en-US"/>
          </a:p>
        </p:txBody>
      </p:sp>
      <p:sp>
        <p:nvSpPr>
          <p:cNvPr id="5" name="Footer Placeholder 4">
            <a:extLst>
              <a:ext uri="{FF2B5EF4-FFF2-40B4-BE49-F238E27FC236}">
                <a16:creationId xmlns:a16="http://schemas.microsoft.com/office/drawing/2014/main" id="{4A41260C-EC7B-43B1-923A-EFFDF1BF2E1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8CB11AE-91BE-4EF4-A028-7C5A68F92E16}"/>
              </a:ext>
            </a:extLst>
          </p:cNvPr>
          <p:cNvSpPr>
            <a:spLocks noGrp="1"/>
          </p:cNvSpPr>
          <p:nvPr>
            <p:ph type="sldNum" sz="quarter" idx="12"/>
          </p:nvPr>
        </p:nvSpPr>
        <p:spPr/>
        <p:txBody>
          <a:bodyPr/>
          <a:lstStyle/>
          <a:p>
            <a:fld id="{19B12225-5612-419B-A8D5-4B8EEE4C217E}" type="slidenum">
              <a:rPr lang="en-US" smtClean="0"/>
              <a:pPr/>
              <a:t>29</a:t>
            </a:fld>
            <a:endParaRPr lang="en-US"/>
          </a:p>
        </p:txBody>
      </p:sp>
      <p:pic>
        <p:nvPicPr>
          <p:cNvPr id="19" name="Picture 18" descr="Chart, radar chart&#10;&#10;Description automatically generated">
            <a:extLst>
              <a:ext uri="{FF2B5EF4-FFF2-40B4-BE49-F238E27FC236}">
                <a16:creationId xmlns:a16="http://schemas.microsoft.com/office/drawing/2014/main" id="{3C7ED0BD-B3E9-4336-B38F-0CF56AB57B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0597" y="3588705"/>
            <a:ext cx="5425206" cy="3056977"/>
          </a:xfrm>
          <a:prstGeom prst="rect">
            <a:avLst/>
          </a:prstGeom>
        </p:spPr>
      </p:pic>
    </p:spTree>
    <p:extLst>
      <p:ext uri="{BB962C8B-B14F-4D97-AF65-F5344CB8AC3E}">
        <p14:creationId xmlns:p14="http://schemas.microsoft.com/office/powerpoint/2010/main" val="13122975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BAAF5-F70D-40F1-B5F3-34A2C4C50699}"/>
              </a:ext>
            </a:extLst>
          </p:cNvPr>
          <p:cNvSpPr>
            <a:spLocks noGrp="1"/>
          </p:cNvSpPr>
          <p:nvPr>
            <p:ph type="title"/>
          </p:nvPr>
        </p:nvSpPr>
        <p:spPr/>
        <p:txBody>
          <a:bodyPr>
            <a:normAutofit/>
          </a:bodyPr>
          <a:lstStyle/>
          <a:p>
            <a:r>
              <a:rPr lang="en-US" sz="3800"/>
              <a:t>Traversing KG for Conjunctive Queries</a:t>
            </a:r>
          </a:p>
        </p:txBody>
      </p:sp>
      <p:sp>
        <p:nvSpPr>
          <p:cNvPr id="3" name="Content Placeholder 2">
            <a:extLst>
              <a:ext uri="{FF2B5EF4-FFF2-40B4-BE49-F238E27FC236}">
                <a16:creationId xmlns:a16="http://schemas.microsoft.com/office/drawing/2014/main" id="{770FDD59-3761-4B6F-AD67-38D46D9FE7E7}"/>
              </a:ext>
            </a:extLst>
          </p:cNvPr>
          <p:cNvSpPr>
            <a:spLocks noGrp="1"/>
          </p:cNvSpPr>
          <p:nvPr>
            <p:ph idx="1"/>
          </p:nvPr>
        </p:nvSpPr>
        <p:spPr>
          <a:xfrm>
            <a:off x="457200" y="1295400"/>
            <a:ext cx="8686800" cy="5257801"/>
          </a:xfrm>
        </p:spPr>
        <p:txBody>
          <a:bodyPr>
            <a:normAutofit/>
          </a:bodyPr>
          <a:lstStyle/>
          <a:p>
            <a:r>
              <a:rPr lang="en-US" sz="2800" dirty="0"/>
              <a:t>“</a:t>
            </a:r>
            <a:r>
              <a:rPr lang="en-US" sz="2800" i="1" dirty="0"/>
              <a:t>What are drugs that cause Short of Breath and treat diseases associated with protein ESR2?”</a:t>
            </a:r>
          </a:p>
          <a:p>
            <a:pPr marL="118872" indent="0" algn="ctr">
              <a:buNone/>
            </a:pPr>
            <a:r>
              <a:rPr lang="en-US" sz="2000" b="1" dirty="0"/>
              <a:t>((</a:t>
            </a:r>
            <a:r>
              <a:rPr lang="en-US" sz="2000" b="1" dirty="0">
                <a:solidFill>
                  <a:srgbClr val="0070C0"/>
                </a:solidFill>
              </a:rPr>
              <a:t>e:ESR2</a:t>
            </a:r>
            <a:r>
              <a:rPr lang="en-US" sz="2000" b="1" dirty="0"/>
              <a:t>, (</a:t>
            </a:r>
            <a:r>
              <a:rPr lang="en-US" sz="2000" b="1" dirty="0" err="1">
                <a:solidFill>
                  <a:srgbClr val="C00000"/>
                </a:solidFill>
              </a:rPr>
              <a:t>r:Assoc</a:t>
            </a:r>
            <a:r>
              <a:rPr lang="en-US" sz="2000" b="1" dirty="0">
                <a:solidFill>
                  <a:srgbClr val="C55A11"/>
                </a:solidFill>
              </a:rPr>
              <a:t>, </a:t>
            </a:r>
            <a:r>
              <a:rPr lang="en-US" sz="2000" b="1" dirty="0" err="1">
                <a:solidFill>
                  <a:schemeClr val="accent4">
                    <a:lumMod val="75000"/>
                  </a:schemeClr>
                </a:solidFill>
              </a:rPr>
              <a:t>r:TreatedBy</a:t>
            </a:r>
            <a:r>
              <a:rPr lang="en-US" sz="2000" b="1" dirty="0"/>
              <a:t>)), (</a:t>
            </a:r>
            <a:r>
              <a:rPr lang="en-US" sz="2000" b="1" dirty="0" err="1">
                <a:solidFill>
                  <a:srgbClr val="0070C0"/>
                </a:solidFill>
              </a:rPr>
              <a:t>e:Short</a:t>
            </a:r>
            <a:r>
              <a:rPr lang="en-US" sz="2000" b="1" dirty="0">
                <a:solidFill>
                  <a:srgbClr val="0070C0"/>
                </a:solidFill>
              </a:rPr>
              <a:t> of Breath</a:t>
            </a:r>
            <a:r>
              <a:rPr lang="en-US" sz="2000" b="1" dirty="0"/>
              <a:t>, (</a:t>
            </a:r>
            <a:r>
              <a:rPr lang="en-US" sz="2000" b="1" dirty="0" err="1">
                <a:solidFill>
                  <a:schemeClr val="accent1">
                    <a:lumMod val="75000"/>
                  </a:schemeClr>
                </a:solidFill>
              </a:rPr>
              <a:t>r:CausedBy</a:t>
            </a:r>
            <a:r>
              <a:rPr lang="en-US" sz="2000" b="1" dirty="0"/>
              <a:t>))</a:t>
            </a:r>
          </a:p>
          <a:p>
            <a:pPr marL="118872" indent="0">
              <a:buNone/>
            </a:pPr>
            <a:endParaRPr lang="en-US" sz="1000" dirty="0"/>
          </a:p>
          <a:p>
            <a:pPr marL="118872" indent="0">
              <a:buNone/>
            </a:pPr>
            <a:r>
              <a:rPr lang="en-US" sz="2400" dirty="0"/>
              <a:t>Traverse KG from </a:t>
            </a:r>
            <a:r>
              <a:rPr lang="en-US" sz="2400" b="1" dirty="0"/>
              <a:t>anchor nodes</a:t>
            </a:r>
            <a:r>
              <a:rPr lang="en-US" sz="2400" dirty="0"/>
              <a:t>: </a:t>
            </a:r>
            <a:r>
              <a:rPr lang="en-US" sz="2400" b="1" dirty="0">
                <a:solidFill>
                  <a:srgbClr val="0070C0"/>
                </a:solidFill>
              </a:rPr>
              <a:t>ESR2</a:t>
            </a:r>
            <a:r>
              <a:rPr lang="en-US" sz="2400" dirty="0"/>
              <a:t> and </a:t>
            </a:r>
            <a:r>
              <a:rPr lang="en-US" sz="2400" b="1" dirty="0">
                <a:solidFill>
                  <a:srgbClr val="0070C0"/>
                </a:solidFill>
              </a:rPr>
              <a:t>Short of Breath:</a:t>
            </a:r>
            <a:endParaRPr lang="en-US" sz="2800" dirty="0"/>
          </a:p>
        </p:txBody>
      </p:sp>
      <p:sp>
        <p:nvSpPr>
          <p:cNvPr id="4" name="Date Placeholder 3">
            <a:extLst>
              <a:ext uri="{FF2B5EF4-FFF2-40B4-BE49-F238E27FC236}">
                <a16:creationId xmlns:a16="http://schemas.microsoft.com/office/drawing/2014/main" id="{E604E7B5-1FDB-4F21-8EF2-C33CB588B5C5}"/>
              </a:ext>
            </a:extLst>
          </p:cNvPr>
          <p:cNvSpPr>
            <a:spLocks noGrp="1"/>
          </p:cNvSpPr>
          <p:nvPr>
            <p:ph type="dt" sz="half" idx="10"/>
          </p:nvPr>
        </p:nvSpPr>
        <p:spPr/>
        <p:txBody>
          <a:bodyPr/>
          <a:lstStyle/>
          <a:p>
            <a:fld id="{7AA86C80-5A49-9F48-A1B7-7D1E8A579D0D}" type="datetime1">
              <a:rPr lang="en-US" smtClean="0"/>
              <a:t>10/28/24</a:t>
            </a:fld>
            <a:endParaRPr lang="en-US"/>
          </a:p>
        </p:txBody>
      </p:sp>
      <p:sp>
        <p:nvSpPr>
          <p:cNvPr id="5" name="Footer Placeholder 4">
            <a:extLst>
              <a:ext uri="{FF2B5EF4-FFF2-40B4-BE49-F238E27FC236}">
                <a16:creationId xmlns:a16="http://schemas.microsoft.com/office/drawing/2014/main" id="{D0BA7744-95DE-41B0-8C85-627CBA47CB3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AF8498D9-246A-4133-892A-B2A92E0EC848}"/>
              </a:ext>
            </a:extLst>
          </p:cNvPr>
          <p:cNvSpPr>
            <a:spLocks noGrp="1"/>
          </p:cNvSpPr>
          <p:nvPr>
            <p:ph type="sldNum" sz="quarter" idx="12"/>
          </p:nvPr>
        </p:nvSpPr>
        <p:spPr/>
        <p:txBody>
          <a:bodyPr/>
          <a:lstStyle/>
          <a:p>
            <a:fld id="{19B12225-5612-419B-A8D5-4B8EEE4C217E}" type="slidenum">
              <a:rPr lang="en-US" smtClean="0"/>
              <a:pPr/>
              <a:t>30</a:t>
            </a:fld>
            <a:endParaRPr lang="en-US"/>
          </a:p>
        </p:txBody>
      </p:sp>
      <p:sp>
        <p:nvSpPr>
          <p:cNvPr id="65" name="Oval 64">
            <a:extLst>
              <a:ext uri="{FF2B5EF4-FFF2-40B4-BE49-F238E27FC236}">
                <a16:creationId xmlns:a16="http://schemas.microsoft.com/office/drawing/2014/main" id="{8D3F3C78-1366-4A1B-BDDF-350AAACC8530}"/>
              </a:ext>
            </a:extLst>
          </p:cNvPr>
          <p:cNvSpPr/>
          <p:nvPr/>
        </p:nvSpPr>
        <p:spPr>
          <a:xfrm rot="5400000">
            <a:off x="2018683" y="4600807"/>
            <a:ext cx="216816" cy="222710"/>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6" name="TextBox 65">
            <a:extLst>
              <a:ext uri="{FF2B5EF4-FFF2-40B4-BE49-F238E27FC236}">
                <a16:creationId xmlns:a16="http://schemas.microsoft.com/office/drawing/2014/main" id="{FD530924-8A6E-447E-8BC6-060A1DC2682F}"/>
              </a:ext>
            </a:extLst>
          </p:cNvPr>
          <p:cNvSpPr txBox="1"/>
          <p:nvPr/>
        </p:nvSpPr>
        <p:spPr>
          <a:xfrm>
            <a:off x="1733631" y="4871151"/>
            <a:ext cx="876808" cy="284693"/>
          </a:xfrm>
          <a:prstGeom prst="rect">
            <a:avLst/>
          </a:prstGeom>
          <a:noFill/>
        </p:spPr>
        <p:txBody>
          <a:bodyPr wrap="squar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ESR2</a:t>
            </a:r>
          </a:p>
        </p:txBody>
      </p:sp>
      <p:sp>
        <p:nvSpPr>
          <p:cNvPr id="67" name="TextBox 66">
            <a:extLst>
              <a:ext uri="{FF2B5EF4-FFF2-40B4-BE49-F238E27FC236}">
                <a16:creationId xmlns:a16="http://schemas.microsoft.com/office/drawing/2014/main" id="{405EEDF7-697A-4B31-852F-EBD096965A1E}"/>
              </a:ext>
            </a:extLst>
          </p:cNvPr>
          <p:cNvSpPr txBox="1"/>
          <p:nvPr/>
        </p:nvSpPr>
        <p:spPr>
          <a:xfrm>
            <a:off x="2060306" y="3997519"/>
            <a:ext cx="813043" cy="369332"/>
          </a:xfrm>
          <a:prstGeom prst="rect">
            <a:avLst/>
          </a:prstGeom>
          <a:noFill/>
        </p:spPr>
        <p:txBody>
          <a:bodyPr wrap="none" rtlCol="0">
            <a:spAutoFit/>
          </a:bodyPr>
          <a:lstStyle/>
          <a:p>
            <a:r>
              <a:rPr lang="en-US">
                <a:solidFill>
                  <a:srgbClr val="C00000"/>
                </a:solidFill>
                <a:latin typeface="Arial" panose="020B0604020202020204" pitchFamily="34" charset="0"/>
                <a:cs typeface="Arial" panose="020B0604020202020204" pitchFamily="34" charset="0"/>
              </a:rPr>
              <a:t>Assoc</a:t>
            </a:r>
          </a:p>
        </p:txBody>
      </p:sp>
      <p:sp>
        <p:nvSpPr>
          <p:cNvPr id="68" name="TextBox 67">
            <a:extLst>
              <a:ext uri="{FF2B5EF4-FFF2-40B4-BE49-F238E27FC236}">
                <a16:creationId xmlns:a16="http://schemas.microsoft.com/office/drawing/2014/main" id="{002724BF-760F-4790-8DC3-E5F65A5DC955}"/>
              </a:ext>
            </a:extLst>
          </p:cNvPr>
          <p:cNvSpPr txBox="1"/>
          <p:nvPr/>
        </p:nvSpPr>
        <p:spPr>
          <a:xfrm>
            <a:off x="2991067" y="4348037"/>
            <a:ext cx="845103"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Breast</a:t>
            </a:r>
          </a:p>
          <a:p>
            <a:pPr algn="ctr"/>
            <a:r>
              <a:rPr lang="en-US" sz="1600">
                <a:solidFill>
                  <a:prstClr val="black"/>
                </a:solidFill>
                <a:latin typeface="Arial" panose="020B0604020202020204" pitchFamily="34" charset="0"/>
                <a:cs typeface="Arial" panose="020B0604020202020204" pitchFamily="34" charset="0"/>
              </a:rPr>
              <a:t>Cancer</a:t>
            </a:r>
          </a:p>
        </p:txBody>
      </p:sp>
      <p:cxnSp>
        <p:nvCxnSpPr>
          <p:cNvPr id="72" name="Straight Connector 71">
            <a:extLst>
              <a:ext uri="{FF2B5EF4-FFF2-40B4-BE49-F238E27FC236}">
                <a16:creationId xmlns:a16="http://schemas.microsoft.com/office/drawing/2014/main" id="{8BF43702-7EF4-473F-86AB-C5E0CA9E5E54}"/>
              </a:ext>
            </a:extLst>
          </p:cNvPr>
          <p:cNvCxnSpPr>
            <a:cxnSpLocks/>
            <a:stCxn id="65" idx="0"/>
            <a:endCxn id="75" idx="4"/>
          </p:cNvCxnSpPr>
          <p:nvPr/>
        </p:nvCxnSpPr>
        <p:spPr>
          <a:xfrm>
            <a:off x="2238446" y="4712162"/>
            <a:ext cx="1027383" cy="267632"/>
          </a:xfrm>
          <a:prstGeom prst="line">
            <a:avLst/>
          </a:prstGeom>
          <a:noFill/>
          <a:ln w="38100" cap="flat" cmpd="sng" algn="ctr">
            <a:solidFill>
              <a:srgbClr val="C00000"/>
            </a:solidFill>
            <a:prstDash val="solid"/>
            <a:miter lim="800000"/>
            <a:tailEnd type="triangle"/>
          </a:ln>
          <a:effectLst/>
        </p:spPr>
      </p:cxnSp>
      <p:sp>
        <p:nvSpPr>
          <p:cNvPr id="75" name="Oval 74">
            <a:extLst>
              <a:ext uri="{FF2B5EF4-FFF2-40B4-BE49-F238E27FC236}">
                <a16:creationId xmlns:a16="http://schemas.microsoft.com/office/drawing/2014/main" id="{66B213C4-EE85-4FEF-ABDA-E88A21FAF0D9}"/>
              </a:ext>
            </a:extLst>
          </p:cNvPr>
          <p:cNvSpPr/>
          <p:nvPr/>
        </p:nvSpPr>
        <p:spPr>
          <a:xfrm rot="5400000">
            <a:off x="3268776" y="4868439"/>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 name="Oval 32">
            <a:extLst>
              <a:ext uri="{FF2B5EF4-FFF2-40B4-BE49-F238E27FC236}">
                <a16:creationId xmlns:a16="http://schemas.microsoft.com/office/drawing/2014/main" id="{AF995F49-8C1A-4AE2-A103-D5A72412273B}"/>
              </a:ext>
            </a:extLst>
          </p:cNvPr>
          <p:cNvSpPr/>
          <p:nvPr/>
        </p:nvSpPr>
        <p:spPr>
          <a:xfrm rot="5400000">
            <a:off x="3214532" y="3934295"/>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38" name="Straight Connector 37">
            <a:extLst>
              <a:ext uri="{FF2B5EF4-FFF2-40B4-BE49-F238E27FC236}">
                <a16:creationId xmlns:a16="http://schemas.microsoft.com/office/drawing/2014/main" id="{6FB410D2-067B-463F-85D1-87A5EF211FBC}"/>
              </a:ext>
            </a:extLst>
          </p:cNvPr>
          <p:cNvCxnSpPr>
            <a:cxnSpLocks/>
            <a:stCxn id="65" idx="0"/>
            <a:endCxn id="33" idx="4"/>
          </p:cNvCxnSpPr>
          <p:nvPr/>
        </p:nvCxnSpPr>
        <p:spPr>
          <a:xfrm flipV="1">
            <a:off x="2238446" y="4045650"/>
            <a:ext cx="973139" cy="666512"/>
          </a:xfrm>
          <a:prstGeom prst="line">
            <a:avLst/>
          </a:prstGeom>
          <a:noFill/>
          <a:ln w="38100" cap="flat" cmpd="sng" algn="ctr">
            <a:solidFill>
              <a:srgbClr val="C00000"/>
            </a:solidFill>
            <a:prstDash val="solid"/>
            <a:miter lim="800000"/>
            <a:tailEnd type="triangle"/>
          </a:ln>
          <a:effectLst/>
        </p:spPr>
      </p:cxnSp>
      <p:sp>
        <p:nvSpPr>
          <p:cNvPr id="47" name="TextBox 46">
            <a:extLst>
              <a:ext uri="{FF2B5EF4-FFF2-40B4-BE49-F238E27FC236}">
                <a16:creationId xmlns:a16="http://schemas.microsoft.com/office/drawing/2014/main" id="{CE514FC4-DFE9-4856-91CE-50B99290638F}"/>
              </a:ext>
            </a:extLst>
          </p:cNvPr>
          <p:cNvSpPr txBox="1"/>
          <p:nvPr/>
        </p:nvSpPr>
        <p:spPr>
          <a:xfrm>
            <a:off x="5866940" y="3658965"/>
            <a:ext cx="3262552" cy="1200329"/>
          </a:xfrm>
          <a:prstGeom prst="rect">
            <a:avLst/>
          </a:prstGeom>
          <a:noFill/>
        </p:spPr>
        <p:txBody>
          <a:bodyPr wrap="square" rtlCol="0">
            <a:spAutoFit/>
          </a:bodyPr>
          <a:lstStyle/>
          <a:p>
            <a:r>
              <a:rPr lang="en-US">
                <a:solidFill>
                  <a:schemeClr val="accent4">
                    <a:lumMod val="75000"/>
                  </a:schemeClr>
                </a:solidFill>
                <a:latin typeface="Calibri" panose="020F0502020204030204" pitchFamily="34" charset="0"/>
                <a:cs typeface="Calibri" panose="020F0502020204030204" pitchFamily="34" charset="0"/>
              </a:rPr>
              <a:t>Traverse from the first anchor “ESR2” by relation “Assoc”, we reach a set of entities {“Lung Cancer”, “Breast Cancer”}</a:t>
            </a:r>
          </a:p>
        </p:txBody>
      </p:sp>
      <p:sp>
        <p:nvSpPr>
          <p:cNvPr id="48" name="TextBox 47">
            <a:extLst>
              <a:ext uri="{FF2B5EF4-FFF2-40B4-BE49-F238E27FC236}">
                <a16:creationId xmlns:a16="http://schemas.microsoft.com/office/drawing/2014/main" id="{542BBF88-AEB8-477D-AF20-F56AB210D238}"/>
              </a:ext>
            </a:extLst>
          </p:cNvPr>
          <p:cNvSpPr txBox="1"/>
          <p:nvPr/>
        </p:nvSpPr>
        <p:spPr>
          <a:xfrm>
            <a:off x="2926109" y="3402146"/>
            <a:ext cx="867545"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Lung</a:t>
            </a:r>
          </a:p>
          <a:p>
            <a:pPr algn="ctr"/>
            <a:r>
              <a:rPr lang="en-US" sz="1600">
                <a:solidFill>
                  <a:prstClr val="black"/>
                </a:solidFill>
                <a:latin typeface="Arial" panose="020B0604020202020204" pitchFamily="34" charset="0"/>
                <a:cs typeface="Arial" panose="020B0604020202020204" pitchFamily="34" charset="0"/>
              </a:rPr>
              <a:t>Cancer</a:t>
            </a:r>
          </a:p>
        </p:txBody>
      </p:sp>
    </p:spTree>
    <p:extLst>
      <p:ext uri="{BB962C8B-B14F-4D97-AF65-F5344CB8AC3E}">
        <p14:creationId xmlns:p14="http://schemas.microsoft.com/office/powerpoint/2010/main" val="30945712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BAAF5-F70D-40F1-B5F3-34A2C4C50699}"/>
              </a:ext>
            </a:extLst>
          </p:cNvPr>
          <p:cNvSpPr>
            <a:spLocks noGrp="1"/>
          </p:cNvSpPr>
          <p:nvPr>
            <p:ph type="title"/>
          </p:nvPr>
        </p:nvSpPr>
        <p:spPr/>
        <p:txBody>
          <a:bodyPr>
            <a:normAutofit/>
          </a:bodyPr>
          <a:lstStyle/>
          <a:p>
            <a:r>
              <a:rPr lang="en-US" sz="3800"/>
              <a:t>Traversing KG for Conjunctive Queries</a:t>
            </a:r>
          </a:p>
        </p:txBody>
      </p:sp>
      <p:sp>
        <p:nvSpPr>
          <p:cNvPr id="3" name="Content Placeholder 2">
            <a:extLst>
              <a:ext uri="{FF2B5EF4-FFF2-40B4-BE49-F238E27FC236}">
                <a16:creationId xmlns:a16="http://schemas.microsoft.com/office/drawing/2014/main" id="{770FDD59-3761-4B6F-AD67-38D46D9FE7E7}"/>
              </a:ext>
            </a:extLst>
          </p:cNvPr>
          <p:cNvSpPr>
            <a:spLocks noGrp="1"/>
          </p:cNvSpPr>
          <p:nvPr>
            <p:ph idx="1"/>
          </p:nvPr>
        </p:nvSpPr>
        <p:spPr>
          <a:xfrm>
            <a:off x="457200" y="1295400"/>
            <a:ext cx="8672292" cy="5257801"/>
          </a:xfrm>
        </p:spPr>
        <p:txBody>
          <a:bodyPr>
            <a:normAutofit/>
          </a:bodyPr>
          <a:lstStyle/>
          <a:p>
            <a:r>
              <a:rPr lang="en-US" sz="2800" dirty="0"/>
              <a:t>“</a:t>
            </a:r>
            <a:r>
              <a:rPr lang="en-US" sz="2800" i="1" dirty="0"/>
              <a:t>What are drugs that cause Short of Breath and treat diseases associated with protein ESR2?”</a:t>
            </a:r>
          </a:p>
          <a:p>
            <a:pPr marL="118872" indent="0" algn="ctr">
              <a:buNone/>
            </a:pPr>
            <a:r>
              <a:rPr lang="en-US" sz="2000" b="1" dirty="0"/>
              <a:t>((</a:t>
            </a:r>
            <a:r>
              <a:rPr lang="en-US" sz="2000" b="1" dirty="0">
                <a:solidFill>
                  <a:srgbClr val="0070C0"/>
                </a:solidFill>
              </a:rPr>
              <a:t>e:ESR2</a:t>
            </a:r>
            <a:r>
              <a:rPr lang="en-US" sz="2000" b="1" dirty="0"/>
              <a:t>, (</a:t>
            </a:r>
            <a:r>
              <a:rPr lang="en-US" sz="2000" b="1" dirty="0" err="1">
                <a:solidFill>
                  <a:srgbClr val="C00000"/>
                </a:solidFill>
              </a:rPr>
              <a:t>r:Assoc</a:t>
            </a:r>
            <a:r>
              <a:rPr lang="en-US" sz="2000" b="1" dirty="0">
                <a:solidFill>
                  <a:srgbClr val="C55A11"/>
                </a:solidFill>
              </a:rPr>
              <a:t>, </a:t>
            </a:r>
            <a:r>
              <a:rPr lang="en-US" sz="2000" b="1" dirty="0" err="1">
                <a:solidFill>
                  <a:schemeClr val="accent4">
                    <a:lumMod val="75000"/>
                  </a:schemeClr>
                </a:solidFill>
              </a:rPr>
              <a:t>r:TreatedBy</a:t>
            </a:r>
            <a:r>
              <a:rPr lang="en-US" sz="2000" b="1" dirty="0"/>
              <a:t>)), (</a:t>
            </a:r>
            <a:r>
              <a:rPr lang="en-US" sz="2000" b="1" dirty="0" err="1">
                <a:solidFill>
                  <a:srgbClr val="0070C0"/>
                </a:solidFill>
              </a:rPr>
              <a:t>e:Short</a:t>
            </a:r>
            <a:r>
              <a:rPr lang="en-US" sz="2000" b="1" dirty="0">
                <a:solidFill>
                  <a:srgbClr val="0070C0"/>
                </a:solidFill>
              </a:rPr>
              <a:t> of Breath</a:t>
            </a:r>
            <a:r>
              <a:rPr lang="en-US" sz="2000" b="1" dirty="0"/>
              <a:t>, (</a:t>
            </a:r>
            <a:r>
              <a:rPr lang="en-US" sz="2000" b="1" dirty="0" err="1">
                <a:solidFill>
                  <a:schemeClr val="accent1">
                    <a:lumMod val="75000"/>
                  </a:schemeClr>
                </a:solidFill>
              </a:rPr>
              <a:t>r:CausedBy</a:t>
            </a:r>
            <a:r>
              <a:rPr lang="en-US" sz="2000" b="1" dirty="0"/>
              <a:t>))</a:t>
            </a:r>
          </a:p>
          <a:p>
            <a:pPr marL="118872" indent="0">
              <a:buNone/>
            </a:pPr>
            <a:endParaRPr lang="en-US" sz="1000" dirty="0"/>
          </a:p>
          <a:p>
            <a:pPr marL="118872" indent="0">
              <a:buNone/>
            </a:pPr>
            <a:r>
              <a:rPr lang="en-US" sz="2400" dirty="0"/>
              <a:t>Traverse KG from </a:t>
            </a:r>
            <a:r>
              <a:rPr lang="en-US" sz="2400" b="1" dirty="0"/>
              <a:t>anchor nodes</a:t>
            </a:r>
            <a:r>
              <a:rPr lang="en-US" sz="2400" dirty="0"/>
              <a:t>: </a:t>
            </a:r>
            <a:r>
              <a:rPr lang="en-US" sz="2400" b="1" dirty="0">
                <a:solidFill>
                  <a:srgbClr val="0070C0"/>
                </a:solidFill>
              </a:rPr>
              <a:t>ESR2</a:t>
            </a:r>
            <a:r>
              <a:rPr lang="en-US" sz="2400" dirty="0"/>
              <a:t> and </a:t>
            </a:r>
            <a:r>
              <a:rPr lang="en-US" sz="2400" b="1" dirty="0">
                <a:solidFill>
                  <a:srgbClr val="0070C0"/>
                </a:solidFill>
              </a:rPr>
              <a:t>Short of Breath:</a:t>
            </a:r>
            <a:endParaRPr lang="en-US" sz="2800" dirty="0"/>
          </a:p>
        </p:txBody>
      </p:sp>
      <p:sp>
        <p:nvSpPr>
          <p:cNvPr id="4" name="Date Placeholder 3">
            <a:extLst>
              <a:ext uri="{FF2B5EF4-FFF2-40B4-BE49-F238E27FC236}">
                <a16:creationId xmlns:a16="http://schemas.microsoft.com/office/drawing/2014/main" id="{E604E7B5-1FDB-4F21-8EF2-C33CB588B5C5}"/>
              </a:ext>
            </a:extLst>
          </p:cNvPr>
          <p:cNvSpPr>
            <a:spLocks noGrp="1"/>
          </p:cNvSpPr>
          <p:nvPr>
            <p:ph type="dt" sz="half" idx="10"/>
          </p:nvPr>
        </p:nvSpPr>
        <p:spPr/>
        <p:txBody>
          <a:bodyPr/>
          <a:lstStyle/>
          <a:p>
            <a:fld id="{7AA86C80-5A49-9F48-A1B7-7D1E8A579D0D}" type="datetime1">
              <a:rPr lang="en-US" smtClean="0"/>
              <a:t>10/28/24</a:t>
            </a:fld>
            <a:endParaRPr lang="en-US"/>
          </a:p>
        </p:txBody>
      </p:sp>
      <p:sp>
        <p:nvSpPr>
          <p:cNvPr id="5" name="Footer Placeholder 4">
            <a:extLst>
              <a:ext uri="{FF2B5EF4-FFF2-40B4-BE49-F238E27FC236}">
                <a16:creationId xmlns:a16="http://schemas.microsoft.com/office/drawing/2014/main" id="{D0BA7744-95DE-41B0-8C85-627CBA47CB3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AF8498D9-246A-4133-892A-B2A92E0EC848}"/>
              </a:ext>
            </a:extLst>
          </p:cNvPr>
          <p:cNvSpPr>
            <a:spLocks noGrp="1"/>
          </p:cNvSpPr>
          <p:nvPr>
            <p:ph type="sldNum" sz="quarter" idx="12"/>
          </p:nvPr>
        </p:nvSpPr>
        <p:spPr/>
        <p:txBody>
          <a:bodyPr/>
          <a:lstStyle/>
          <a:p>
            <a:fld id="{19B12225-5612-419B-A8D5-4B8EEE4C217E}" type="slidenum">
              <a:rPr lang="en-US" smtClean="0"/>
              <a:pPr/>
              <a:t>31</a:t>
            </a:fld>
            <a:endParaRPr lang="en-US"/>
          </a:p>
        </p:txBody>
      </p:sp>
      <p:sp>
        <p:nvSpPr>
          <p:cNvPr id="28" name="TextBox 27">
            <a:extLst>
              <a:ext uri="{FF2B5EF4-FFF2-40B4-BE49-F238E27FC236}">
                <a16:creationId xmlns:a16="http://schemas.microsoft.com/office/drawing/2014/main" id="{ACF4627C-2849-41F3-BD84-F51CF4AEE697}"/>
              </a:ext>
            </a:extLst>
          </p:cNvPr>
          <p:cNvSpPr txBox="1"/>
          <p:nvPr/>
        </p:nvSpPr>
        <p:spPr>
          <a:xfrm>
            <a:off x="4375663" y="4338180"/>
            <a:ext cx="981359"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Arimidex</a:t>
            </a:r>
          </a:p>
        </p:txBody>
      </p:sp>
      <p:sp>
        <p:nvSpPr>
          <p:cNvPr id="29" name="TextBox 28">
            <a:extLst>
              <a:ext uri="{FF2B5EF4-FFF2-40B4-BE49-F238E27FC236}">
                <a16:creationId xmlns:a16="http://schemas.microsoft.com/office/drawing/2014/main" id="{2AA32F2B-4CAB-4209-AC35-05D22E101473}"/>
              </a:ext>
            </a:extLst>
          </p:cNvPr>
          <p:cNvSpPr txBox="1"/>
          <p:nvPr/>
        </p:nvSpPr>
        <p:spPr>
          <a:xfrm>
            <a:off x="3034145" y="5210601"/>
            <a:ext cx="1240468" cy="369332"/>
          </a:xfrm>
          <a:prstGeom prst="rect">
            <a:avLst/>
          </a:prstGeom>
          <a:noFill/>
          <a:ln>
            <a:noFill/>
          </a:ln>
        </p:spPr>
        <p:txBody>
          <a:bodyPr wrap="none" rtlCol="0">
            <a:spAutoFit/>
          </a:bodyPr>
          <a:lstStyle/>
          <a:p>
            <a:r>
              <a:rPr lang="en-US">
                <a:solidFill>
                  <a:srgbClr val="70AD47">
                    <a:lumMod val="75000"/>
                  </a:srgbClr>
                </a:solidFill>
                <a:latin typeface="Arial" panose="020B0604020202020204" pitchFamily="34" charset="0"/>
                <a:cs typeface="Arial" panose="020B0604020202020204" pitchFamily="34" charset="0"/>
              </a:rPr>
              <a:t>TreatedBy</a:t>
            </a:r>
            <a:endParaRPr lang="en-US" baseline="30000">
              <a:solidFill>
                <a:srgbClr val="70AD47">
                  <a:lumMod val="75000"/>
                </a:srgbClr>
              </a:solidFill>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91FEF490-C534-4DCF-B4DF-A538A27B0BCF}"/>
              </a:ext>
            </a:extLst>
          </p:cNvPr>
          <p:cNvSpPr txBox="1"/>
          <p:nvPr/>
        </p:nvSpPr>
        <p:spPr>
          <a:xfrm>
            <a:off x="4564034" y="5045604"/>
            <a:ext cx="1199367"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Fulvestrant</a:t>
            </a:r>
          </a:p>
        </p:txBody>
      </p:sp>
      <p:sp>
        <p:nvSpPr>
          <p:cNvPr id="51" name="Oval 50">
            <a:extLst>
              <a:ext uri="{FF2B5EF4-FFF2-40B4-BE49-F238E27FC236}">
                <a16:creationId xmlns:a16="http://schemas.microsoft.com/office/drawing/2014/main" id="{4F314CEE-6664-4D23-9168-9BB8278217B2}"/>
              </a:ext>
            </a:extLst>
          </p:cNvPr>
          <p:cNvSpPr/>
          <p:nvPr/>
        </p:nvSpPr>
        <p:spPr>
          <a:xfrm rot="5400000">
            <a:off x="4742277" y="4622622"/>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5" name="Oval 64">
            <a:extLst>
              <a:ext uri="{FF2B5EF4-FFF2-40B4-BE49-F238E27FC236}">
                <a16:creationId xmlns:a16="http://schemas.microsoft.com/office/drawing/2014/main" id="{8D3F3C78-1366-4A1B-BDDF-350AAACC8530}"/>
              </a:ext>
            </a:extLst>
          </p:cNvPr>
          <p:cNvSpPr/>
          <p:nvPr/>
        </p:nvSpPr>
        <p:spPr>
          <a:xfrm rot="5400000">
            <a:off x="2018683" y="4600807"/>
            <a:ext cx="216816" cy="222710"/>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6" name="TextBox 65">
            <a:extLst>
              <a:ext uri="{FF2B5EF4-FFF2-40B4-BE49-F238E27FC236}">
                <a16:creationId xmlns:a16="http://schemas.microsoft.com/office/drawing/2014/main" id="{FD530924-8A6E-447E-8BC6-060A1DC2682F}"/>
              </a:ext>
            </a:extLst>
          </p:cNvPr>
          <p:cNvSpPr txBox="1"/>
          <p:nvPr/>
        </p:nvSpPr>
        <p:spPr>
          <a:xfrm>
            <a:off x="1733631" y="4871151"/>
            <a:ext cx="876808" cy="284693"/>
          </a:xfrm>
          <a:prstGeom prst="rect">
            <a:avLst/>
          </a:prstGeom>
          <a:noFill/>
        </p:spPr>
        <p:txBody>
          <a:bodyPr wrap="squar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ESR2</a:t>
            </a:r>
          </a:p>
        </p:txBody>
      </p:sp>
      <p:sp>
        <p:nvSpPr>
          <p:cNvPr id="67" name="TextBox 66">
            <a:extLst>
              <a:ext uri="{FF2B5EF4-FFF2-40B4-BE49-F238E27FC236}">
                <a16:creationId xmlns:a16="http://schemas.microsoft.com/office/drawing/2014/main" id="{405EEDF7-697A-4B31-852F-EBD096965A1E}"/>
              </a:ext>
            </a:extLst>
          </p:cNvPr>
          <p:cNvSpPr txBox="1"/>
          <p:nvPr/>
        </p:nvSpPr>
        <p:spPr>
          <a:xfrm>
            <a:off x="2060306" y="3997519"/>
            <a:ext cx="813043" cy="369332"/>
          </a:xfrm>
          <a:prstGeom prst="rect">
            <a:avLst/>
          </a:prstGeom>
          <a:noFill/>
        </p:spPr>
        <p:txBody>
          <a:bodyPr wrap="none" rtlCol="0">
            <a:spAutoFit/>
          </a:bodyPr>
          <a:lstStyle/>
          <a:p>
            <a:r>
              <a:rPr lang="en-US">
                <a:solidFill>
                  <a:srgbClr val="C00000"/>
                </a:solidFill>
                <a:latin typeface="Arial" panose="020B0604020202020204" pitchFamily="34" charset="0"/>
                <a:cs typeface="Arial" panose="020B0604020202020204" pitchFamily="34" charset="0"/>
              </a:rPr>
              <a:t>Assoc</a:t>
            </a:r>
          </a:p>
        </p:txBody>
      </p:sp>
      <p:sp>
        <p:nvSpPr>
          <p:cNvPr id="68" name="TextBox 67">
            <a:extLst>
              <a:ext uri="{FF2B5EF4-FFF2-40B4-BE49-F238E27FC236}">
                <a16:creationId xmlns:a16="http://schemas.microsoft.com/office/drawing/2014/main" id="{002724BF-760F-4790-8DC3-E5F65A5DC955}"/>
              </a:ext>
            </a:extLst>
          </p:cNvPr>
          <p:cNvSpPr txBox="1"/>
          <p:nvPr/>
        </p:nvSpPr>
        <p:spPr>
          <a:xfrm>
            <a:off x="2991067" y="4348037"/>
            <a:ext cx="845103"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Breast</a:t>
            </a:r>
          </a:p>
          <a:p>
            <a:pPr algn="ctr"/>
            <a:r>
              <a:rPr lang="en-US" sz="1600">
                <a:solidFill>
                  <a:prstClr val="black"/>
                </a:solidFill>
                <a:latin typeface="Arial" panose="020B0604020202020204" pitchFamily="34" charset="0"/>
                <a:cs typeface="Arial" panose="020B0604020202020204" pitchFamily="34" charset="0"/>
              </a:rPr>
              <a:t>Cancer</a:t>
            </a:r>
          </a:p>
        </p:txBody>
      </p:sp>
      <p:cxnSp>
        <p:nvCxnSpPr>
          <p:cNvPr id="72" name="Straight Connector 71">
            <a:extLst>
              <a:ext uri="{FF2B5EF4-FFF2-40B4-BE49-F238E27FC236}">
                <a16:creationId xmlns:a16="http://schemas.microsoft.com/office/drawing/2014/main" id="{8BF43702-7EF4-473F-86AB-C5E0CA9E5E54}"/>
              </a:ext>
            </a:extLst>
          </p:cNvPr>
          <p:cNvCxnSpPr>
            <a:cxnSpLocks/>
            <a:stCxn id="65" idx="0"/>
            <a:endCxn id="75" idx="4"/>
          </p:cNvCxnSpPr>
          <p:nvPr/>
        </p:nvCxnSpPr>
        <p:spPr>
          <a:xfrm>
            <a:off x="2238446" y="4712162"/>
            <a:ext cx="1027383" cy="267632"/>
          </a:xfrm>
          <a:prstGeom prst="line">
            <a:avLst/>
          </a:prstGeom>
          <a:noFill/>
          <a:ln w="38100" cap="flat" cmpd="sng" algn="ctr">
            <a:solidFill>
              <a:srgbClr val="C00000"/>
            </a:solidFill>
            <a:prstDash val="solid"/>
            <a:miter lim="800000"/>
            <a:tailEnd type="triangle"/>
          </a:ln>
          <a:effectLst/>
        </p:spPr>
      </p:cxnSp>
      <p:sp>
        <p:nvSpPr>
          <p:cNvPr id="75" name="Oval 74">
            <a:extLst>
              <a:ext uri="{FF2B5EF4-FFF2-40B4-BE49-F238E27FC236}">
                <a16:creationId xmlns:a16="http://schemas.microsoft.com/office/drawing/2014/main" id="{66B213C4-EE85-4FEF-ABDA-E88A21FAF0D9}"/>
              </a:ext>
            </a:extLst>
          </p:cNvPr>
          <p:cNvSpPr/>
          <p:nvPr/>
        </p:nvSpPr>
        <p:spPr>
          <a:xfrm rot="5400000">
            <a:off x="3268776" y="4868439"/>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7" name="Straight Connector 76">
            <a:extLst>
              <a:ext uri="{FF2B5EF4-FFF2-40B4-BE49-F238E27FC236}">
                <a16:creationId xmlns:a16="http://schemas.microsoft.com/office/drawing/2014/main" id="{1F2EBCA7-1520-4814-8584-01A270CD247F}"/>
              </a:ext>
            </a:extLst>
          </p:cNvPr>
          <p:cNvCxnSpPr>
            <a:cxnSpLocks/>
            <a:stCxn id="75" idx="0"/>
            <a:endCxn id="51" idx="4"/>
          </p:cNvCxnSpPr>
          <p:nvPr/>
        </p:nvCxnSpPr>
        <p:spPr>
          <a:xfrm flipV="1">
            <a:off x="3488539" y="4733977"/>
            <a:ext cx="1250791" cy="245817"/>
          </a:xfrm>
          <a:prstGeom prst="line">
            <a:avLst/>
          </a:prstGeom>
          <a:noFill/>
          <a:ln w="38100" cap="flat" cmpd="sng" algn="ctr">
            <a:solidFill>
              <a:srgbClr val="70AD47">
                <a:lumMod val="75000"/>
              </a:srgbClr>
            </a:solidFill>
            <a:prstDash val="solid"/>
            <a:miter lim="800000"/>
            <a:tailEnd type="triangle"/>
          </a:ln>
          <a:effectLst/>
        </p:spPr>
      </p:cxnSp>
      <p:cxnSp>
        <p:nvCxnSpPr>
          <p:cNvPr id="83" name="Straight Connector 82">
            <a:extLst>
              <a:ext uri="{FF2B5EF4-FFF2-40B4-BE49-F238E27FC236}">
                <a16:creationId xmlns:a16="http://schemas.microsoft.com/office/drawing/2014/main" id="{F88BC840-FA6F-4310-A85E-3CBDC5650F75}"/>
              </a:ext>
            </a:extLst>
          </p:cNvPr>
          <p:cNvCxnSpPr>
            <a:cxnSpLocks/>
            <a:stCxn id="75" idx="0"/>
            <a:endCxn id="43" idx="4"/>
          </p:cNvCxnSpPr>
          <p:nvPr/>
        </p:nvCxnSpPr>
        <p:spPr>
          <a:xfrm>
            <a:off x="3488539" y="4979794"/>
            <a:ext cx="1206713" cy="532957"/>
          </a:xfrm>
          <a:prstGeom prst="line">
            <a:avLst/>
          </a:prstGeom>
          <a:noFill/>
          <a:ln w="38100" cap="flat" cmpd="sng" algn="ctr">
            <a:solidFill>
              <a:srgbClr val="70AD47">
                <a:lumMod val="75000"/>
              </a:srgbClr>
            </a:solidFill>
            <a:prstDash val="solid"/>
            <a:miter lim="800000"/>
            <a:tailEnd type="triangle"/>
          </a:ln>
          <a:effectLst/>
        </p:spPr>
      </p:cxnSp>
      <p:sp>
        <p:nvSpPr>
          <p:cNvPr id="33" name="Oval 32">
            <a:extLst>
              <a:ext uri="{FF2B5EF4-FFF2-40B4-BE49-F238E27FC236}">
                <a16:creationId xmlns:a16="http://schemas.microsoft.com/office/drawing/2014/main" id="{AF995F49-8C1A-4AE2-A103-D5A72412273B}"/>
              </a:ext>
            </a:extLst>
          </p:cNvPr>
          <p:cNvSpPr/>
          <p:nvPr/>
        </p:nvSpPr>
        <p:spPr>
          <a:xfrm rot="5400000">
            <a:off x="3214532" y="3934295"/>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 name="Oval 35">
            <a:extLst>
              <a:ext uri="{FF2B5EF4-FFF2-40B4-BE49-F238E27FC236}">
                <a16:creationId xmlns:a16="http://schemas.microsoft.com/office/drawing/2014/main" id="{F99F1649-D6DC-48B0-BF00-9221E45FCC03}"/>
              </a:ext>
            </a:extLst>
          </p:cNvPr>
          <p:cNvSpPr/>
          <p:nvPr/>
        </p:nvSpPr>
        <p:spPr>
          <a:xfrm rot="5400000">
            <a:off x="4707770" y="3968989"/>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38" name="Straight Connector 37">
            <a:extLst>
              <a:ext uri="{FF2B5EF4-FFF2-40B4-BE49-F238E27FC236}">
                <a16:creationId xmlns:a16="http://schemas.microsoft.com/office/drawing/2014/main" id="{6FB410D2-067B-463F-85D1-87A5EF211FBC}"/>
              </a:ext>
            </a:extLst>
          </p:cNvPr>
          <p:cNvCxnSpPr>
            <a:cxnSpLocks/>
            <a:stCxn id="65" idx="0"/>
            <a:endCxn id="33" idx="4"/>
          </p:cNvCxnSpPr>
          <p:nvPr/>
        </p:nvCxnSpPr>
        <p:spPr>
          <a:xfrm flipV="1">
            <a:off x="2238446" y="4045650"/>
            <a:ext cx="973139" cy="666512"/>
          </a:xfrm>
          <a:prstGeom prst="line">
            <a:avLst/>
          </a:prstGeom>
          <a:noFill/>
          <a:ln w="38100" cap="flat" cmpd="sng" algn="ctr">
            <a:solidFill>
              <a:srgbClr val="C00000"/>
            </a:solidFill>
            <a:prstDash val="solid"/>
            <a:miter lim="800000"/>
            <a:tailEnd type="triangle"/>
          </a:ln>
          <a:effectLst/>
        </p:spPr>
      </p:cxnSp>
      <p:cxnSp>
        <p:nvCxnSpPr>
          <p:cNvPr id="41" name="Straight Connector 40">
            <a:extLst>
              <a:ext uri="{FF2B5EF4-FFF2-40B4-BE49-F238E27FC236}">
                <a16:creationId xmlns:a16="http://schemas.microsoft.com/office/drawing/2014/main" id="{E24AAB86-8198-458A-9613-1B37B9886026}"/>
              </a:ext>
            </a:extLst>
          </p:cNvPr>
          <p:cNvCxnSpPr>
            <a:cxnSpLocks/>
            <a:stCxn id="33" idx="0"/>
            <a:endCxn id="36" idx="4"/>
          </p:cNvCxnSpPr>
          <p:nvPr/>
        </p:nvCxnSpPr>
        <p:spPr>
          <a:xfrm>
            <a:off x="3434295" y="4045650"/>
            <a:ext cx="1270528" cy="34694"/>
          </a:xfrm>
          <a:prstGeom prst="line">
            <a:avLst/>
          </a:prstGeom>
          <a:noFill/>
          <a:ln w="38100" cap="flat" cmpd="sng" algn="ctr">
            <a:solidFill>
              <a:srgbClr val="70AD47">
                <a:lumMod val="75000"/>
              </a:srgbClr>
            </a:solidFill>
            <a:prstDash val="solid"/>
            <a:miter lim="800000"/>
            <a:tailEnd type="triangle"/>
          </a:ln>
          <a:effectLst/>
        </p:spPr>
      </p:cxnSp>
      <p:sp>
        <p:nvSpPr>
          <p:cNvPr id="43" name="Oval 42">
            <a:extLst>
              <a:ext uri="{FF2B5EF4-FFF2-40B4-BE49-F238E27FC236}">
                <a16:creationId xmlns:a16="http://schemas.microsoft.com/office/drawing/2014/main" id="{4DF8F2D5-7545-4508-BA9E-5EC801779B8E}"/>
              </a:ext>
            </a:extLst>
          </p:cNvPr>
          <p:cNvSpPr/>
          <p:nvPr/>
        </p:nvSpPr>
        <p:spPr>
          <a:xfrm rot="5400000">
            <a:off x="4698199" y="5401396"/>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FDD65393-144B-4E75-8DC3-850671E15C5F}"/>
              </a:ext>
            </a:extLst>
          </p:cNvPr>
          <p:cNvSpPr txBox="1"/>
          <p:nvPr/>
        </p:nvSpPr>
        <p:spPr>
          <a:xfrm>
            <a:off x="5866940" y="3658965"/>
            <a:ext cx="3262552" cy="1477328"/>
          </a:xfrm>
          <a:prstGeom prst="rect">
            <a:avLst/>
          </a:prstGeom>
          <a:noFill/>
        </p:spPr>
        <p:txBody>
          <a:bodyPr wrap="square" rtlCol="0">
            <a:spAutoFit/>
          </a:bodyPr>
          <a:lstStyle/>
          <a:p>
            <a:r>
              <a:rPr lang="en-US">
                <a:solidFill>
                  <a:schemeClr val="accent4">
                    <a:lumMod val="75000"/>
                  </a:schemeClr>
                </a:solidFill>
                <a:latin typeface="Calibri" panose="020F0502020204030204" pitchFamily="34" charset="0"/>
                <a:cs typeface="Calibri" panose="020F0502020204030204" pitchFamily="34" charset="0"/>
              </a:rPr>
              <a:t>Traverse from the set of entities {“Lung Cancer”, “Breast Cancer”} by relation </a:t>
            </a:r>
            <a:r>
              <a:rPr lang="en-US" err="1">
                <a:solidFill>
                  <a:schemeClr val="accent4">
                    <a:lumMod val="75000"/>
                  </a:schemeClr>
                </a:solidFill>
                <a:latin typeface="Calibri" panose="020F0502020204030204" pitchFamily="34" charset="0"/>
                <a:cs typeface="Calibri" panose="020F0502020204030204" pitchFamily="34" charset="0"/>
              </a:rPr>
              <a:t>TreatedBy</a:t>
            </a:r>
            <a:r>
              <a:rPr lang="en-US">
                <a:solidFill>
                  <a:schemeClr val="accent4">
                    <a:lumMod val="75000"/>
                  </a:schemeClr>
                </a:solidFill>
                <a:latin typeface="Calibri" panose="020F0502020204030204" pitchFamily="34" charset="0"/>
                <a:cs typeface="Calibri" panose="020F0502020204030204" pitchFamily="34" charset="0"/>
              </a:rPr>
              <a:t>, we reach a set of entities {“Paclitaxel”, “</a:t>
            </a:r>
            <a:r>
              <a:rPr lang="en-US" err="1">
                <a:solidFill>
                  <a:schemeClr val="accent4">
                    <a:lumMod val="75000"/>
                  </a:schemeClr>
                </a:solidFill>
                <a:latin typeface="Calibri" panose="020F0502020204030204" pitchFamily="34" charset="0"/>
                <a:cs typeface="Calibri" panose="020F0502020204030204" pitchFamily="34" charset="0"/>
              </a:rPr>
              <a:t>Arimidex</a:t>
            </a:r>
            <a:r>
              <a:rPr lang="en-US">
                <a:solidFill>
                  <a:schemeClr val="accent4">
                    <a:lumMod val="75000"/>
                  </a:schemeClr>
                </a:solidFill>
                <a:latin typeface="Calibri" panose="020F0502020204030204" pitchFamily="34" charset="0"/>
                <a:cs typeface="Calibri" panose="020F0502020204030204" pitchFamily="34" charset="0"/>
              </a:rPr>
              <a:t>”, “</a:t>
            </a:r>
            <a:r>
              <a:rPr lang="en-US" err="1">
                <a:solidFill>
                  <a:schemeClr val="accent4">
                    <a:lumMod val="75000"/>
                  </a:schemeClr>
                </a:solidFill>
                <a:latin typeface="Calibri" panose="020F0502020204030204" pitchFamily="34" charset="0"/>
                <a:cs typeface="Calibri" panose="020F0502020204030204" pitchFamily="34" charset="0"/>
              </a:rPr>
              <a:t>Fulvestrant</a:t>
            </a:r>
            <a:r>
              <a:rPr lang="en-US">
                <a:solidFill>
                  <a:schemeClr val="accent4">
                    <a:lumMod val="75000"/>
                  </a:schemeClr>
                </a:solidFill>
                <a:latin typeface="Calibri" panose="020F0502020204030204" pitchFamily="34" charset="0"/>
                <a:cs typeface="Calibri" panose="020F0502020204030204" pitchFamily="34" charset="0"/>
              </a:rPr>
              <a:t>”}</a:t>
            </a:r>
          </a:p>
        </p:txBody>
      </p:sp>
      <p:sp>
        <p:nvSpPr>
          <p:cNvPr id="42" name="TextBox 41">
            <a:extLst>
              <a:ext uri="{FF2B5EF4-FFF2-40B4-BE49-F238E27FC236}">
                <a16:creationId xmlns:a16="http://schemas.microsoft.com/office/drawing/2014/main" id="{622B4B8C-94C2-49CF-A7E8-3C84F5877666}"/>
              </a:ext>
            </a:extLst>
          </p:cNvPr>
          <p:cNvSpPr txBox="1"/>
          <p:nvPr/>
        </p:nvSpPr>
        <p:spPr>
          <a:xfrm>
            <a:off x="2926109" y="3402146"/>
            <a:ext cx="867545"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Lung</a:t>
            </a:r>
          </a:p>
          <a:p>
            <a:pPr algn="ctr"/>
            <a:r>
              <a:rPr lang="en-US" sz="1600">
                <a:solidFill>
                  <a:prstClr val="black"/>
                </a:solidFill>
                <a:latin typeface="Arial" panose="020B0604020202020204" pitchFamily="34" charset="0"/>
                <a:cs typeface="Arial" panose="020B0604020202020204" pitchFamily="34" charset="0"/>
              </a:rPr>
              <a:t>Cancer</a:t>
            </a:r>
          </a:p>
        </p:txBody>
      </p:sp>
      <p:sp>
        <p:nvSpPr>
          <p:cNvPr id="45" name="TextBox 44">
            <a:extLst>
              <a:ext uri="{FF2B5EF4-FFF2-40B4-BE49-F238E27FC236}">
                <a16:creationId xmlns:a16="http://schemas.microsoft.com/office/drawing/2014/main" id="{FB1FA9AC-F20D-4699-8B39-2069C779A4E2}"/>
              </a:ext>
            </a:extLst>
          </p:cNvPr>
          <p:cNvSpPr txBox="1"/>
          <p:nvPr/>
        </p:nvSpPr>
        <p:spPr>
          <a:xfrm>
            <a:off x="4248212" y="3658965"/>
            <a:ext cx="1059906"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Paclitaxel</a:t>
            </a:r>
          </a:p>
        </p:txBody>
      </p:sp>
    </p:spTree>
    <p:extLst>
      <p:ext uri="{BB962C8B-B14F-4D97-AF65-F5344CB8AC3E}">
        <p14:creationId xmlns:p14="http://schemas.microsoft.com/office/powerpoint/2010/main" val="22774247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BAAF5-F70D-40F1-B5F3-34A2C4C50699}"/>
              </a:ext>
            </a:extLst>
          </p:cNvPr>
          <p:cNvSpPr>
            <a:spLocks noGrp="1"/>
          </p:cNvSpPr>
          <p:nvPr>
            <p:ph type="title"/>
          </p:nvPr>
        </p:nvSpPr>
        <p:spPr/>
        <p:txBody>
          <a:bodyPr>
            <a:normAutofit/>
          </a:bodyPr>
          <a:lstStyle/>
          <a:p>
            <a:r>
              <a:rPr lang="en-US" sz="3800"/>
              <a:t>Traversing KG for Conjunctive Queries</a:t>
            </a:r>
          </a:p>
        </p:txBody>
      </p:sp>
      <p:sp>
        <p:nvSpPr>
          <p:cNvPr id="3" name="Content Placeholder 2">
            <a:extLst>
              <a:ext uri="{FF2B5EF4-FFF2-40B4-BE49-F238E27FC236}">
                <a16:creationId xmlns:a16="http://schemas.microsoft.com/office/drawing/2014/main" id="{770FDD59-3761-4B6F-AD67-38D46D9FE7E7}"/>
              </a:ext>
            </a:extLst>
          </p:cNvPr>
          <p:cNvSpPr>
            <a:spLocks noGrp="1"/>
          </p:cNvSpPr>
          <p:nvPr>
            <p:ph idx="1"/>
          </p:nvPr>
        </p:nvSpPr>
        <p:spPr>
          <a:xfrm>
            <a:off x="457200" y="1295400"/>
            <a:ext cx="8672292" cy="5257801"/>
          </a:xfrm>
        </p:spPr>
        <p:txBody>
          <a:bodyPr>
            <a:normAutofit/>
          </a:bodyPr>
          <a:lstStyle/>
          <a:p>
            <a:r>
              <a:rPr lang="en-US" sz="2800" dirty="0"/>
              <a:t>“</a:t>
            </a:r>
            <a:r>
              <a:rPr lang="en-US" sz="2800" i="1" dirty="0"/>
              <a:t>What are drugs that cause Short of Breath and treat diseases associated with protein ESR2?”</a:t>
            </a:r>
          </a:p>
          <a:p>
            <a:pPr marL="118872" indent="0" algn="ctr">
              <a:buNone/>
            </a:pPr>
            <a:r>
              <a:rPr lang="en-US" sz="2000" b="1" dirty="0"/>
              <a:t>((</a:t>
            </a:r>
            <a:r>
              <a:rPr lang="en-US" sz="2000" b="1" dirty="0">
                <a:solidFill>
                  <a:srgbClr val="0070C0"/>
                </a:solidFill>
              </a:rPr>
              <a:t>e:ESR2</a:t>
            </a:r>
            <a:r>
              <a:rPr lang="en-US" sz="2000" b="1" dirty="0"/>
              <a:t>, (</a:t>
            </a:r>
            <a:r>
              <a:rPr lang="en-US" sz="2000" b="1" dirty="0" err="1">
                <a:solidFill>
                  <a:srgbClr val="C00000"/>
                </a:solidFill>
              </a:rPr>
              <a:t>r:Assoc</a:t>
            </a:r>
            <a:r>
              <a:rPr lang="en-US" sz="2000" b="1" dirty="0">
                <a:solidFill>
                  <a:srgbClr val="C55A11"/>
                </a:solidFill>
              </a:rPr>
              <a:t>, </a:t>
            </a:r>
            <a:r>
              <a:rPr lang="en-US" sz="2000" b="1" dirty="0" err="1">
                <a:solidFill>
                  <a:schemeClr val="accent4">
                    <a:lumMod val="75000"/>
                  </a:schemeClr>
                </a:solidFill>
              </a:rPr>
              <a:t>r:TreatedBy</a:t>
            </a:r>
            <a:r>
              <a:rPr lang="en-US" sz="2000" b="1" dirty="0"/>
              <a:t>)), (</a:t>
            </a:r>
            <a:r>
              <a:rPr lang="en-US" sz="2000" b="1" dirty="0" err="1">
                <a:solidFill>
                  <a:srgbClr val="0070C0"/>
                </a:solidFill>
              </a:rPr>
              <a:t>e:Short</a:t>
            </a:r>
            <a:r>
              <a:rPr lang="en-US" sz="2000" b="1" dirty="0">
                <a:solidFill>
                  <a:srgbClr val="0070C0"/>
                </a:solidFill>
              </a:rPr>
              <a:t> of Breath</a:t>
            </a:r>
            <a:r>
              <a:rPr lang="en-US" sz="2000" b="1" dirty="0"/>
              <a:t>, (</a:t>
            </a:r>
            <a:r>
              <a:rPr lang="en-US" sz="2000" b="1" dirty="0" err="1">
                <a:solidFill>
                  <a:schemeClr val="accent1">
                    <a:lumMod val="75000"/>
                  </a:schemeClr>
                </a:solidFill>
              </a:rPr>
              <a:t>r:CausedBy</a:t>
            </a:r>
            <a:r>
              <a:rPr lang="en-US" sz="2000" b="1" dirty="0"/>
              <a:t>))</a:t>
            </a:r>
          </a:p>
          <a:p>
            <a:pPr marL="118872" indent="0">
              <a:buNone/>
            </a:pPr>
            <a:endParaRPr lang="en-US" sz="1000" dirty="0"/>
          </a:p>
          <a:p>
            <a:pPr marL="118872" indent="0">
              <a:buNone/>
            </a:pPr>
            <a:r>
              <a:rPr lang="en-US" sz="2400" dirty="0"/>
              <a:t>Traverse KG from </a:t>
            </a:r>
            <a:r>
              <a:rPr lang="en-US" sz="2400" b="1" dirty="0"/>
              <a:t>anchor nodes</a:t>
            </a:r>
            <a:r>
              <a:rPr lang="en-US" sz="2400" dirty="0"/>
              <a:t>: </a:t>
            </a:r>
            <a:r>
              <a:rPr lang="en-US" sz="2400" b="1" dirty="0">
                <a:solidFill>
                  <a:srgbClr val="0070C0"/>
                </a:solidFill>
              </a:rPr>
              <a:t>ESR2</a:t>
            </a:r>
            <a:r>
              <a:rPr lang="en-US" sz="2400" dirty="0"/>
              <a:t> and </a:t>
            </a:r>
            <a:r>
              <a:rPr lang="en-US" sz="2400" b="1" dirty="0">
                <a:solidFill>
                  <a:srgbClr val="0070C0"/>
                </a:solidFill>
              </a:rPr>
              <a:t>Short of Breath:</a:t>
            </a:r>
            <a:endParaRPr lang="en-US" sz="2800" dirty="0"/>
          </a:p>
        </p:txBody>
      </p:sp>
      <p:sp>
        <p:nvSpPr>
          <p:cNvPr id="4" name="Date Placeholder 3">
            <a:extLst>
              <a:ext uri="{FF2B5EF4-FFF2-40B4-BE49-F238E27FC236}">
                <a16:creationId xmlns:a16="http://schemas.microsoft.com/office/drawing/2014/main" id="{E604E7B5-1FDB-4F21-8EF2-C33CB588B5C5}"/>
              </a:ext>
            </a:extLst>
          </p:cNvPr>
          <p:cNvSpPr>
            <a:spLocks noGrp="1"/>
          </p:cNvSpPr>
          <p:nvPr>
            <p:ph type="dt" sz="half" idx="10"/>
          </p:nvPr>
        </p:nvSpPr>
        <p:spPr/>
        <p:txBody>
          <a:bodyPr/>
          <a:lstStyle/>
          <a:p>
            <a:fld id="{7AA86C80-5A49-9F48-A1B7-7D1E8A579D0D}" type="datetime1">
              <a:rPr lang="en-US" smtClean="0"/>
              <a:t>10/28/24</a:t>
            </a:fld>
            <a:endParaRPr lang="en-US"/>
          </a:p>
        </p:txBody>
      </p:sp>
      <p:sp>
        <p:nvSpPr>
          <p:cNvPr id="5" name="Footer Placeholder 4">
            <a:extLst>
              <a:ext uri="{FF2B5EF4-FFF2-40B4-BE49-F238E27FC236}">
                <a16:creationId xmlns:a16="http://schemas.microsoft.com/office/drawing/2014/main" id="{D0BA7744-95DE-41B0-8C85-627CBA47CB3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AF8498D9-246A-4133-892A-B2A92E0EC848}"/>
              </a:ext>
            </a:extLst>
          </p:cNvPr>
          <p:cNvSpPr>
            <a:spLocks noGrp="1"/>
          </p:cNvSpPr>
          <p:nvPr>
            <p:ph type="sldNum" sz="quarter" idx="12"/>
          </p:nvPr>
        </p:nvSpPr>
        <p:spPr/>
        <p:txBody>
          <a:bodyPr/>
          <a:lstStyle/>
          <a:p>
            <a:fld id="{19B12225-5612-419B-A8D5-4B8EEE4C217E}" type="slidenum">
              <a:rPr lang="en-US" smtClean="0"/>
              <a:pPr/>
              <a:t>32</a:t>
            </a:fld>
            <a:endParaRPr lang="en-US"/>
          </a:p>
        </p:txBody>
      </p:sp>
      <p:sp>
        <p:nvSpPr>
          <p:cNvPr id="26" name="TextBox 25">
            <a:extLst>
              <a:ext uri="{FF2B5EF4-FFF2-40B4-BE49-F238E27FC236}">
                <a16:creationId xmlns:a16="http://schemas.microsoft.com/office/drawing/2014/main" id="{B43FEFAB-B47F-45D3-ACE7-790CD81EE9C6}"/>
              </a:ext>
            </a:extLst>
          </p:cNvPr>
          <p:cNvSpPr txBox="1"/>
          <p:nvPr/>
        </p:nvSpPr>
        <p:spPr>
          <a:xfrm>
            <a:off x="2353713" y="5689541"/>
            <a:ext cx="1059906" cy="584775"/>
          </a:xfrm>
          <a:prstGeom prst="rect">
            <a:avLst/>
          </a:prstGeom>
          <a:noFill/>
        </p:spPr>
        <p:txBody>
          <a:bodyPr wrap="square" rtlCol="0">
            <a:spAutoFit/>
          </a:bodyPr>
          <a:lstStyle/>
          <a:p>
            <a:pPr algn="ctr"/>
            <a:r>
              <a:rPr lang="en-US" sz="1600">
                <a:solidFill>
                  <a:prstClr val="black"/>
                </a:solidFill>
                <a:latin typeface="Arial" panose="020B0604020202020204" pitchFamily="34" charset="0"/>
                <a:cs typeface="Arial" panose="020B0604020202020204" pitchFamily="34" charset="0"/>
              </a:rPr>
              <a:t>Short of</a:t>
            </a:r>
          </a:p>
          <a:p>
            <a:pPr algn="ctr"/>
            <a:r>
              <a:rPr lang="en-US" sz="1600">
                <a:solidFill>
                  <a:prstClr val="black"/>
                </a:solidFill>
                <a:latin typeface="Arial" panose="020B0604020202020204" pitchFamily="34" charset="0"/>
                <a:cs typeface="Arial" panose="020B0604020202020204" pitchFamily="34" charset="0"/>
              </a:rPr>
              <a:t>Breath</a:t>
            </a:r>
          </a:p>
        </p:txBody>
      </p:sp>
      <p:sp>
        <p:nvSpPr>
          <p:cNvPr id="27" name="TextBox 26">
            <a:extLst>
              <a:ext uri="{FF2B5EF4-FFF2-40B4-BE49-F238E27FC236}">
                <a16:creationId xmlns:a16="http://schemas.microsoft.com/office/drawing/2014/main" id="{B70ED09B-20FF-46F3-9D40-937886493449}"/>
              </a:ext>
            </a:extLst>
          </p:cNvPr>
          <p:cNvSpPr txBox="1"/>
          <p:nvPr/>
        </p:nvSpPr>
        <p:spPr>
          <a:xfrm>
            <a:off x="3322940" y="6214348"/>
            <a:ext cx="1249060" cy="369332"/>
          </a:xfrm>
          <a:prstGeom prst="rect">
            <a:avLst/>
          </a:prstGeom>
          <a:noFill/>
        </p:spPr>
        <p:txBody>
          <a:bodyPr wrap="none" rtlCol="0">
            <a:spAutoFit/>
          </a:bodyPr>
          <a:lstStyle/>
          <a:p>
            <a:r>
              <a:rPr lang="en-US">
                <a:solidFill>
                  <a:srgbClr val="FFC000">
                    <a:lumMod val="75000"/>
                  </a:srgbClr>
                </a:solidFill>
                <a:latin typeface="Arial" panose="020B0604020202020204" pitchFamily="34" charset="0"/>
                <a:cs typeface="Arial" panose="020B0604020202020204" pitchFamily="34" charset="0"/>
              </a:rPr>
              <a:t>CausedBy</a:t>
            </a:r>
          </a:p>
        </p:txBody>
      </p:sp>
      <p:sp>
        <p:nvSpPr>
          <p:cNvPr id="35" name="TextBox 34">
            <a:extLst>
              <a:ext uri="{FF2B5EF4-FFF2-40B4-BE49-F238E27FC236}">
                <a16:creationId xmlns:a16="http://schemas.microsoft.com/office/drawing/2014/main" id="{91FEF490-C534-4DCF-B4DF-A538A27B0BCF}"/>
              </a:ext>
            </a:extLst>
          </p:cNvPr>
          <p:cNvSpPr txBox="1"/>
          <p:nvPr/>
        </p:nvSpPr>
        <p:spPr>
          <a:xfrm>
            <a:off x="4564034" y="5045604"/>
            <a:ext cx="1199367"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Fulvestrant</a:t>
            </a:r>
          </a:p>
        </p:txBody>
      </p:sp>
      <p:cxnSp>
        <p:nvCxnSpPr>
          <p:cNvPr id="40" name="Straight Connector 39">
            <a:extLst>
              <a:ext uri="{FF2B5EF4-FFF2-40B4-BE49-F238E27FC236}">
                <a16:creationId xmlns:a16="http://schemas.microsoft.com/office/drawing/2014/main" id="{355C614C-7185-43C3-A8CB-AB3EB5B851E8}"/>
              </a:ext>
            </a:extLst>
          </p:cNvPr>
          <p:cNvCxnSpPr>
            <a:cxnSpLocks/>
            <a:stCxn id="46" idx="0"/>
            <a:endCxn id="43" idx="4"/>
          </p:cNvCxnSpPr>
          <p:nvPr/>
        </p:nvCxnSpPr>
        <p:spPr>
          <a:xfrm flipV="1">
            <a:off x="3471237" y="5512751"/>
            <a:ext cx="1224015" cy="489509"/>
          </a:xfrm>
          <a:prstGeom prst="line">
            <a:avLst/>
          </a:prstGeom>
          <a:noFill/>
          <a:ln w="38100" cap="flat" cmpd="sng" algn="ctr">
            <a:solidFill>
              <a:srgbClr val="FFC000">
                <a:lumMod val="75000"/>
              </a:srgbClr>
            </a:solidFill>
            <a:prstDash val="solid"/>
            <a:miter lim="800000"/>
            <a:tailEnd type="triangle"/>
          </a:ln>
          <a:effectLst/>
        </p:spPr>
      </p:cxnSp>
      <p:cxnSp>
        <p:nvCxnSpPr>
          <p:cNvPr id="44" name="Straight Connector 43">
            <a:extLst>
              <a:ext uri="{FF2B5EF4-FFF2-40B4-BE49-F238E27FC236}">
                <a16:creationId xmlns:a16="http://schemas.microsoft.com/office/drawing/2014/main" id="{879C26AE-86D4-48FD-89CD-20E9A3B16C7F}"/>
              </a:ext>
            </a:extLst>
          </p:cNvPr>
          <p:cNvCxnSpPr>
            <a:cxnSpLocks/>
            <a:stCxn id="46" idx="0"/>
            <a:endCxn id="57" idx="4"/>
          </p:cNvCxnSpPr>
          <p:nvPr/>
        </p:nvCxnSpPr>
        <p:spPr>
          <a:xfrm>
            <a:off x="3471237" y="6002260"/>
            <a:ext cx="1276679" cy="165106"/>
          </a:xfrm>
          <a:prstGeom prst="line">
            <a:avLst/>
          </a:prstGeom>
          <a:noFill/>
          <a:ln w="38100" cap="flat" cmpd="sng" algn="ctr">
            <a:solidFill>
              <a:srgbClr val="FFC000">
                <a:lumMod val="75000"/>
              </a:srgbClr>
            </a:solidFill>
            <a:prstDash val="solid"/>
            <a:miter lim="800000"/>
            <a:tailEnd type="triangle"/>
          </a:ln>
          <a:effectLst/>
        </p:spPr>
      </p:cxnSp>
      <p:sp>
        <p:nvSpPr>
          <p:cNvPr id="46" name="Oval 45">
            <a:extLst>
              <a:ext uri="{FF2B5EF4-FFF2-40B4-BE49-F238E27FC236}">
                <a16:creationId xmlns:a16="http://schemas.microsoft.com/office/drawing/2014/main" id="{C382E162-8F8F-4133-9823-0DE17EA75C65}"/>
              </a:ext>
            </a:extLst>
          </p:cNvPr>
          <p:cNvSpPr/>
          <p:nvPr/>
        </p:nvSpPr>
        <p:spPr>
          <a:xfrm rot="5400000">
            <a:off x="3251474" y="5890905"/>
            <a:ext cx="216816" cy="222710"/>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3" name="TextBox 52">
            <a:extLst>
              <a:ext uri="{FF2B5EF4-FFF2-40B4-BE49-F238E27FC236}">
                <a16:creationId xmlns:a16="http://schemas.microsoft.com/office/drawing/2014/main" id="{42F55054-1C98-4E23-9BAA-3416981CB7AF}"/>
              </a:ext>
            </a:extLst>
          </p:cNvPr>
          <p:cNvSpPr txBox="1"/>
          <p:nvPr/>
        </p:nvSpPr>
        <p:spPr>
          <a:xfrm>
            <a:off x="4408497" y="5805753"/>
            <a:ext cx="936475" cy="284693"/>
          </a:xfrm>
          <a:prstGeom prst="rect">
            <a:avLst/>
          </a:prstGeom>
          <a:noFill/>
        </p:spPr>
        <p:txBody>
          <a:bodyPr wrap="non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Ketamin</a:t>
            </a:r>
          </a:p>
        </p:txBody>
      </p:sp>
      <p:sp>
        <p:nvSpPr>
          <p:cNvPr id="57" name="Oval 56">
            <a:extLst>
              <a:ext uri="{FF2B5EF4-FFF2-40B4-BE49-F238E27FC236}">
                <a16:creationId xmlns:a16="http://schemas.microsoft.com/office/drawing/2014/main" id="{FAFAA733-7234-40F3-926E-FBF82772A278}"/>
              </a:ext>
            </a:extLst>
          </p:cNvPr>
          <p:cNvSpPr/>
          <p:nvPr/>
        </p:nvSpPr>
        <p:spPr>
          <a:xfrm rot="5400000">
            <a:off x="4750863" y="6056011"/>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3" name="Oval 42">
            <a:extLst>
              <a:ext uri="{FF2B5EF4-FFF2-40B4-BE49-F238E27FC236}">
                <a16:creationId xmlns:a16="http://schemas.microsoft.com/office/drawing/2014/main" id="{4DF8F2D5-7545-4508-BA9E-5EC801779B8E}"/>
              </a:ext>
            </a:extLst>
          </p:cNvPr>
          <p:cNvSpPr/>
          <p:nvPr/>
        </p:nvSpPr>
        <p:spPr>
          <a:xfrm rot="5400000">
            <a:off x="4698199" y="5401396"/>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70C2A90C-AC9F-46EC-A849-4637B57AEDC8}"/>
              </a:ext>
            </a:extLst>
          </p:cNvPr>
          <p:cNvSpPr txBox="1"/>
          <p:nvPr/>
        </p:nvSpPr>
        <p:spPr>
          <a:xfrm>
            <a:off x="5866940" y="3658965"/>
            <a:ext cx="3262552" cy="1477328"/>
          </a:xfrm>
          <a:prstGeom prst="rect">
            <a:avLst/>
          </a:prstGeom>
          <a:noFill/>
        </p:spPr>
        <p:txBody>
          <a:bodyPr wrap="square" rtlCol="0">
            <a:spAutoFit/>
          </a:bodyPr>
          <a:lstStyle/>
          <a:p>
            <a:r>
              <a:rPr lang="en-US">
                <a:solidFill>
                  <a:schemeClr val="accent4">
                    <a:lumMod val="75000"/>
                  </a:schemeClr>
                </a:solidFill>
                <a:latin typeface="Calibri" panose="020F0502020204030204" pitchFamily="34" charset="0"/>
                <a:cs typeface="Calibri" panose="020F0502020204030204" pitchFamily="34" charset="0"/>
              </a:rPr>
              <a:t>Traverse from the second anchor “Short of Breath” by relation “</a:t>
            </a:r>
            <a:r>
              <a:rPr lang="en-US" err="1">
                <a:solidFill>
                  <a:schemeClr val="accent4">
                    <a:lumMod val="75000"/>
                  </a:schemeClr>
                </a:solidFill>
                <a:latin typeface="Calibri" panose="020F0502020204030204" pitchFamily="34" charset="0"/>
                <a:cs typeface="Calibri" panose="020F0502020204030204" pitchFamily="34" charset="0"/>
              </a:rPr>
              <a:t>CausedBy</a:t>
            </a:r>
            <a:r>
              <a:rPr lang="en-US">
                <a:solidFill>
                  <a:schemeClr val="accent4">
                    <a:lumMod val="75000"/>
                  </a:schemeClr>
                </a:solidFill>
                <a:latin typeface="Calibri" panose="020F0502020204030204" pitchFamily="34" charset="0"/>
                <a:cs typeface="Calibri" panose="020F0502020204030204" pitchFamily="34" charset="0"/>
              </a:rPr>
              <a:t>”, we reach a set of entities {“</a:t>
            </a:r>
            <a:r>
              <a:rPr lang="en-US" err="1">
                <a:solidFill>
                  <a:schemeClr val="accent4">
                    <a:lumMod val="75000"/>
                  </a:schemeClr>
                </a:solidFill>
                <a:latin typeface="Calibri" panose="020F0502020204030204" pitchFamily="34" charset="0"/>
                <a:cs typeface="Calibri" panose="020F0502020204030204" pitchFamily="34" charset="0"/>
              </a:rPr>
              <a:t>Fulvestrant</a:t>
            </a:r>
            <a:r>
              <a:rPr lang="en-US">
                <a:solidFill>
                  <a:schemeClr val="accent4">
                    <a:lumMod val="75000"/>
                  </a:schemeClr>
                </a:solidFill>
                <a:latin typeface="Calibri" panose="020F0502020204030204" pitchFamily="34" charset="0"/>
                <a:cs typeface="Calibri" panose="020F0502020204030204" pitchFamily="34" charset="0"/>
              </a:rPr>
              <a:t>”, “</a:t>
            </a:r>
            <a:r>
              <a:rPr lang="en-US" err="1">
                <a:solidFill>
                  <a:schemeClr val="accent4">
                    <a:lumMod val="75000"/>
                  </a:schemeClr>
                </a:solidFill>
                <a:latin typeface="Calibri" panose="020F0502020204030204" pitchFamily="34" charset="0"/>
                <a:cs typeface="Calibri" panose="020F0502020204030204" pitchFamily="34" charset="0"/>
              </a:rPr>
              <a:t>Ketamin</a:t>
            </a:r>
            <a:r>
              <a:rPr lang="en-US">
                <a:solidFill>
                  <a:schemeClr val="accent4">
                    <a:lumMod val="75000"/>
                  </a:schemeClr>
                </a:solidFill>
                <a:latin typeface="Calibri" panose="020F0502020204030204" pitchFamily="34" charset="0"/>
                <a:cs typeface="Calibri" panose="020F0502020204030204" pitchFamily="34" charset="0"/>
              </a:rPr>
              <a:t>”, “Paclitaxel”}</a:t>
            </a:r>
          </a:p>
        </p:txBody>
      </p:sp>
      <p:cxnSp>
        <p:nvCxnSpPr>
          <p:cNvPr id="42" name="Straight Connector 41">
            <a:extLst>
              <a:ext uri="{FF2B5EF4-FFF2-40B4-BE49-F238E27FC236}">
                <a16:creationId xmlns:a16="http://schemas.microsoft.com/office/drawing/2014/main" id="{14535C80-727B-491A-9D31-3E4B2E61DF21}"/>
              </a:ext>
            </a:extLst>
          </p:cNvPr>
          <p:cNvCxnSpPr>
            <a:cxnSpLocks/>
            <a:endCxn id="45" idx="4"/>
          </p:cNvCxnSpPr>
          <p:nvPr/>
        </p:nvCxnSpPr>
        <p:spPr>
          <a:xfrm flipV="1">
            <a:off x="3471237" y="4080344"/>
            <a:ext cx="1233586" cy="1921916"/>
          </a:xfrm>
          <a:prstGeom prst="line">
            <a:avLst/>
          </a:prstGeom>
          <a:noFill/>
          <a:ln w="38100" cap="flat" cmpd="sng" algn="ctr">
            <a:solidFill>
              <a:srgbClr val="FFC000">
                <a:lumMod val="75000"/>
              </a:srgbClr>
            </a:solidFill>
            <a:prstDash val="solid"/>
            <a:miter lim="800000"/>
            <a:tailEnd type="triangle"/>
          </a:ln>
          <a:effectLst/>
        </p:spPr>
      </p:cxnSp>
      <p:sp>
        <p:nvSpPr>
          <p:cNvPr id="45" name="Oval 44">
            <a:extLst>
              <a:ext uri="{FF2B5EF4-FFF2-40B4-BE49-F238E27FC236}">
                <a16:creationId xmlns:a16="http://schemas.microsoft.com/office/drawing/2014/main" id="{A35DD495-E87A-429B-931A-E2D2135C5FF1}"/>
              </a:ext>
            </a:extLst>
          </p:cNvPr>
          <p:cNvSpPr/>
          <p:nvPr/>
        </p:nvSpPr>
        <p:spPr>
          <a:xfrm rot="5400000">
            <a:off x="4707770" y="3968989"/>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7" name="TextBox 46">
            <a:extLst>
              <a:ext uri="{FF2B5EF4-FFF2-40B4-BE49-F238E27FC236}">
                <a16:creationId xmlns:a16="http://schemas.microsoft.com/office/drawing/2014/main" id="{1F2EC0B6-D3BC-4F7C-8C11-1D78599B41E6}"/>
              </a:ext>
            </a:extLst>
          </p:cNvPr>
          <p:cNvSpPr txBox="1"/>
          <p:nvPr/>
        </p:nvSpPr>
        <p:spPr>
          <a:xfrm>
            <a:off x="4248212" y="3658965"/>
            <a:ext cx="1059906"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Paclitaxel</a:t>
            </a:r>
          </a:p>
        </p:txBody>
      </p:sp>
    </p:spTree>
    <p:extLst>
      <p:ext uri="{BB962C8B-B14F-4D97-AF65-F5344CB8AC3E}">
        <p14:creationId xmlns:p14="http://schemas.microsoft.com/office/powerpoint/2010/main" val="4861476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18AB9A55-ECAB-4C19-BD63-2414BD3ABCD7}"/>
              </a:ext>
            </a:extLst>
          </p:cNvPr>
          <p:cNvCxnSpPr>
            <a:cxnSpLocks/>
            <a:stCxn id="46" idx="0"/>
          </p:cNvCxnSpPr>
          <p:nvPr/>
        </p:nvCxnSpPr>
        <p:spPr>
          <a:xfrm flipV="1">
            <a:off x="3471237" y="4080344"/>
            <a:ext cx="1233586" cy="1921916"/>
          </a:xfrm>
          <a:prstGeom prst="line">
            <a:avLst/>
          </a:prstGeom>
          <a:noFill/>
          <a:ln w="76200" cap="flat" cmpd="sng" algn="ctr">
            <a:solidFill>
              <a:srgbClr val="FFC000">
                <a:lumMod val="75000"/>
              </a:srgbClr>
            </a:solidFill>
            <a:prstDash val="solid"/>
            <a:miter lim="800000"/>
            <a:tailEnd type="triangle"/>
          </a:ln>
          <a:effectLst/>
        </p:spPr>
      </p:cxnSp>
      <p:sp>
        <p:nvSpPr>
          <p:cNvPr id="2" name="Title 1">
            <a:extLst>
              <a:ext uri="{FF2B5EF4-FFF2-40B4-BE49-F238E27FC236}">
                <a16:creationId xmlns:a16="http://schemas.microsoft.com/office/drawing/2014/main" id="{AEABAAF5-F70D-40F1-B5F3-34A2C4C50699}"/>
              </a:ext>
            </a:extLst>
          </p:cNvPr>
          <p:cNvSpPr>
            <a:spLocks noGrp="1"/>
          </p:cNvSpPr>
          <p:nvPr>
            <p:ph type="title"/>
          </p:nvPr>
        </p:nvSpPr>
        <p:spPr/>
        <p:txBody>
          <a:bodyPr>
            <a:normAutofit/>
          </a:bodyPr>
          <a:lstStyle/>
          <a:p>
            <a:r>
              <a:rPr lang="en-US" sz="3800"/>
              <a:t>Traversing KG for Conjunctive Queries</a:t>
            </a:r>
          </a:p>
        </p:txBody>
      </p:sp>
      <p:sp>
        <p:nvSpPr>
          <p:cNvPr id="3" name="Content Placeholder 2">
            <a:extLst>
              <a:ext uri="{FF2B5EF4-FFF2-40B4-BE49-F238E27FC236}">
                <a16:creationId xmlns:a16="http://schemas.microsoft.com/office/drawing/2014/main" id="{770FDD59-3761-4B6F-AD67-38D46D9FE7E7}"/>
              </a:ext>
            </a:extLst>
          </p:cNvPr>
          <p:cNvSpPr>
            <a:spLocks noGrp="1"/>
          </p:cNvSpPr>
          <p:nvPr>
            <p:ph idx="1"/>
          </p:nvPr>
        </p:nvSpPr>
        <p:spPr>
          <a:xfrm>
            <a:off x="457200" y="1295400"/>
            <a:ext cx="8686800" cy="5257801"/>
          </a:xfrm>
        </p:spPr>
        <p:txBody>
          <a:bodyPr>
            <a:normAutofit/>
          </a:bodyPr>
          <a:lstStyle/>
          <a:p>
            <a:r>
              <a:rPr lang="en-US" sz="2800" dirty="0"/>
              <a:t>“</a:t>
            </a:r>
            <a:r>
              <a:rPr lang="en-US" sz="2800" i="1" dirty="0"/>
              <a:t>What are drugs that cause Short of Breath and treat diseases associated with protein ESR2?”</a:t>
            </a:r>
          </a:p>
          <a:p>
            <a:pPr marL="118872" indent="0" algn="ctr">
              <a:buNone/>
            </a:pPr>
            <a:r>
              <a:rPr lang="en-US" sz="2000" b="1" dirty="0"/>
              <a:t>((</a:t>
            </a:r>
            <a:r>
              <a:rPr lang="en-US" sz="2000" b="1" dirty="0">
                <a:solidFill>
                  <a:srgbClr val="0070C0"/>
                </a:solidFill>
              </a:rPr>
              <a:t>e:ESR2</a:t>
            </a:r>
            <a:r>
              <a:rPr lang="en-US" sz="2000" b="1" dirty="0"/>
              <a:t>, (</a:t>
            </a:r>
            <a:r>
              <a:rPr lang="en-US" sz="2000" b="1" dirty="0" err="1">
                <a:solidFill>
                  <a:srgbClr val="C00000"/>
                </a:solidFill>
              </a:rPr>
              <a:t>r:Assoc</a:t>
            </a:r>
            <a:r>
              <a:rPr lang="en-US" sz="2000" b="1" dirty="0">
                <a:solidFill>
                  <a:srgbClr val="C55A11"/>
                </a:solidFill>
              </a:rPr>
              <a:t>, </a:t>
            </a:r>
            <a:r>
              <a:rPr lang="en-US" sz="2000" b="1" dirty="0" err="1">
                <a:solidFill>
                  <a:schemeClr val="accent4">
                    <a:lumMod val="75000"/>
                  </a:schemeClr>
                </a:solidFill>
              </a:rPr>
              <a:t>r:TreatedBy</a:t>
            </a:r>
            <a:r>
              <a:rPr lang="en-US" sz="2000" b="1" dirty="0"/>
              <a:t>)), (</a:t>
            </a:r>
            <a:r>
              <a:rPr lang="en-US" sz="2000" b="1" dirty="0" err="1">
                <a:solidFill>
                  <a:srgbClr val="0070C0"/>
                </a:solidFill>
              </a:rPr>
              <a:t>e:Short</a:t>
            </a:r>
            <a:r>
              <a:rPr lang="en-US" sz="2000" b="1" dirty="0">
                <a:solidFill>
                  <a:srgbClr val="0070C0"/>
                </a:solidFill>
              </a:rPr>
              <a:t> of Breath</a:t>
            </a:r>
            <a:r>
              <a:rPr lang="en-US" sz="2000" b="1" dirty="0"/>
              <a:t>, (</a:t>
            </a:r>
            <a:r>
              <a:rPr lang="en-US" sz="2000" b="1" dirty="0" err="1">
                <a:solidFill>
                  <a:schemeClr val="accent1">
                    <a:lumMod val="75000"/>
                  </a:schemeClr>
                </a:solidFill>
              </a:rPr>
              <a:t>r:CausedBy</a:t>
            </a:r>
            <a:r>
              <a:rPr lang="en-US" sz="2000" b="1" dirty="0"/>
              <a:t>))</a:t>
            </a:r>
          </a:p>
          <a:p>
            <a:pPr marL="118872" indent="0">
              <a:buNone/>
            </a:pPr>
            <a:endParaRPr lang="en-US" sz="1000" dirty="0"/>
          </a:p>
          <a:p>
            <a:pPr marL="118872" indent="0">
              <a:buNone/>
            </a:pPr>
            <a:r>
              <a:rPr lang="en-US" sz="2400" dirty="0"/>
              <a:t>Traverse KG from </a:t>
            </a:r>
            <a:r>
              <a:rPr lang="en-US" sz="2400" b="1" dirty="0"/>
              <a:t>anchor nodes</a:t>
            </a:r>
            <a:r>
              <a:rPr lang="en-US" sz="2400" dirty="0"/>
              <a:t>: </a:t>
            </a:r>
            <a:r>
              <a:rPr lang="en-US" sz="2400" b="1" dirty="0">
                <a:solidFill>
                  <a:srgbClr val="0070C0"/>
                </a:solidFill>
              </a:rPr>
              <a:t>ESR2</a:t>
            </a:r>
            <a:r>
              <a:rPr lang="en-US" sz="2400" dirty="0"/>
              <a:t> and </a:t>
            </a:r>
            <a:r>
              <a:rPr lang="en-US" sz="2400" b="1" dirty="0">
                <a:solidFill>
                  <a:srgbClr val="0070C0"/>
                </a:solidFill>
              </a:rPr>
              <a:t>Short of Breath:</a:t>
            </a:r>
            <a:endParaRPr lang="en-US" sz="2800" dirty="0"/>
          </a:p>
        </p:txBody>
      </p:sp>
      <p:sp>
        <p:nvSpPr>
          <p:cNvPr id="4" name="Date Placeholder 3">
            <a:extLst>
              <a:ext uri="{FF2B5EF4-FFF2-40B4-BE49-F238E27FC236}">
                <a16:creationId xmlns:a16="http://schemas.microsoft.com/office/drawing/2014/main" id="{E604E7B5-1FDB-4F21-8EF2-C33CB588B5C5}"/>
              </a:ext>
            </a:extLst>
          </p:cNvPr>
          <p:cNvSpPr>
            <a:spLocks noGrp="1"/>
          </p:cNvSpPr>
          <p:nvPr>
            <p:ph type="dt" sz="half" idx="10"/>
          </p:nvPr>
        </p:nvSpPr>
        <p:spPr/>
        <p:txBody>
          <a:bodyPr/>
          <a:lstStyle/>
          <a:p>
            <a:fld id="{7AA86C80-5A49-9F48-A1B7-7D1E8A579D0D}" type="datetime1">
              <a:rPr lang="en-US" smtClean="0"/>
              <a:t>10/28/24</a:t>
            </a:fld>
            <a:endParaRPr lang="en-US"/>
          </a:p>
        </p:txBody>
      </p:sp>
      <p:sp>
        <p:nvSpPr>
          <p:cNvPr id="5" name="Footer Placeholder 4">
            <a:extLst>
              <a:ext uri="{FF2B5EF4-FFF2-40B4-BE49-F238E27FC236}">
                <a16:creationId xmlns:a16="http://schemas.microsoft.com/office/drawing/2014/main" id="{D0BA7744-95DE-41B0-8C85-627CBA47CB3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AF8498D9-246A-4133-892A-B2A92E0EC848}"/>
              </a:ext>
            </a:extLst>
          </p:cNvPr>
          <p:cNvSpPr>
            <a:spLocks noGrp="1"/>
          </p:cNvSpPr>
          <p:nvPr>
            <p:ph type="sldNum" sz="quarter" idx="12"/>
          </p:nvPr>
        </p:nvSpPr>
        <p:spPr/>
        <p:txBody>
          <a:bodyPr/>
          <a:lstStyle/>
          <a:p>
            <a:fld id="{19B12225-5612-419B-A8D5-4B8EEE4C217E}" type="slidenum">
              <a:rPr lang="en-US" smtClean="0"/>
              <a:pPr/>
              <a:t>33</a:t>
            </a:fld>
            <a:endParaRPr lang="en-US"/>
          </a:p>
        </p:txBody>
      </p:sp>
      <p:sp>
        <p:nvSpPr>
          <p:cNvPr id="26" name="TextBox 25">
            <a:extLst>
              <a:ext uri="{FF2B5EF4-FFF2-40B4-BE49-F238E27FC236}">
                <a16:creationId xmlns:a16="http://schemas.microsoft.com/office/drawing/2014/main" id="{B43FEFAB-B47F-45D3-ACE7-790CD81EE9C6}"/>
              </a:ext>
            </a:extLst>
          </p:cNvPr>
          <p:cNvSpPr txBox="1"/>
          <p:nvPr/>
        </p:nvSpPr>
        <p:spPr>
          <a:xfrm>
            <a:off x="2353713" y="5689541"/>
            <a:ext cx="1059906" cy="584775"/>
          </a:xfrm>
          <a:prstGeom prst="rect">
            <a:avLst/>
          </a:prstGeom>
          <a:noFill/>
        </p:spPr>
        <p:txBody>
          <a:bodyPr wrap="square" rtlCol="0">
            <a:spAutoFit/>
          </a:bodyPr>
          <a:lstStyle/>
          <a:p>
            <a:pPr algn="ctr"/>
            <a:r>
              <a:rPr lang="en-US" sz="1600">
                <a:solidFill>
                  <a:prstClr val="black"/>
                </a:solidFill>
                <a:latin typeface="Arial" panose="020B0604020202020204" pitchFamily="34" charset="0"/>
                <a:cs typeface="Arial" panose="020B0604020202020204" pitchFamily="34" charset="0"/>
              </a:rPr>
              <a:t>Short of</a:t>
            </a:r>
          </a:p>
          <a:p>
            <a:pPr algn="ctr"/>
            <a:r>
              <a:rPr lang="en-US" sz="1600">
                <a:solidFill>
                  <a:prstClr val="black"/>
                </a:solidFill>
                <a:latin typeface="Arial" panose="020B0604020202020204" pitchFamily="34" charset="0"/>
                <a:cs typeface="Arial" panose="020B0604020202020204" pitchFamily="34" charset="0"/>
              </a:rPr>
              <a:t>Breath</a:t>
            </a:r>
          </a:p>
        </p:txBody>
      </p:sp>
      <p:sp>
        <p:nvSpPr>
          <p:cNvPr id="27" name="TextBox 26">
            <a:extLst>
              <a:ext uri="{FF2B5EF4-FFF2-40B4-BE49-F238E27FC236}">
                <a16:creationId xmlns:a16="http://schemas.microsoft.com/office/drawing/2014/main" id="{B70ED09B-20FF-46F3-9D40-937886493449}"/>
              </a:ext>
            </a:extLst>
          </p:cNvPr>
          <p:cNvSpPr txBox="1"/>
          <p:nvPr/>
        </p:nvSpPr>
        <p:spPr>
          <a:xfrm>
            <a:off x="3322940" y="6214348"/>
            <a:ext cx="1249060" cy="369332"/>
          </a:xfrm>
          <a:prstGeom prst="rect">
            <a:avLst/>
          </a:prstGeom>
          <a:noFill/>
        </p:spPr>
        <p:txBody>
          <a:bodyPr wrap="none" rtlCol="0">
            <a:spAutoFit/>
          </a:bodyPr>
          <a:lstStyle/>
          <a:p>
            <a:r>
              <a:rPr lang="en-US">
                <a:solidFill>
                  <a:srgbClr val="FFC000">
                    <a:lumMod val="75000"/>
                  </a:srgbClr>
                </a:solidFill>
                <a:latin typeface="Arial" panose="020B0604020202020204" pitchFamily="34" charset="0"/>
                <a:cs typeface="Arial" panose="020B0604020202020204" pitchFamily="34" charset="0"/>
              </a:rPr>
              <a:t>CausedBy</a:t>
            </a:r>
          </a:p>
        </p:txBody>
      </p:sp>
      <p:sp>
        <p:nvSpPr>
          <p:cNvPr id="28" name="TextBox 27">
            <a:extLst>
              <a:ext uri="{FF2B5EF4-FFF2-40B4-BE49-F238E27FC236}">
                <a16:creationId xmlns:a16="http://schemas.microsoft.com/office/drawing/2014/main" id="{ACF4627C-2849-41F3-BD84-F51CF4AEE697}"/>
              </a:ext>
            </a:extLst>
          </p:cNvPr>
          <p:cNvSpPr txBox="1"/>
          <p:nvPr/>
        </p:nvSpPr>
        <p:spPr>
          <a:xfrm>
            <a:off x="4375663" y="4338180"/>
            <a:ext cx="981359"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Arimidex</a:t>
            </a:r>
          </a:p>
        </p:txBody>
      </p:sp>
      <p:sp>
        <p:nvSpPr>
          <p:cNvPr id="29" name="TextBox 28">
            <a:extLst>
              <a:ext uri="{FF2B5EF4-FFF2-40B4-BE49-F238E27FC236}">
                <a16:creationId xmlns:a16="http://schemas.microsoft.com/office/drawing/2014/main" id="{2AA32F2B-4CAB-4209-AC35-05D22E101473}"/>
              </a:ext>
            </a:extLst>
          </p:cNvPr>
          <p:cNvSpPr txBox="1"/>
          <p:nvPr/>
        </p:nvSpPr>
        <p:spPr>
          <a:xfrm>
            <a:off x="3034145" y="5210601"/>
            <a:ext cx="1240468" cy="369332"/>
          </a:xfrm>
          <a:prstGeom prst="rect">
            <a:avLst/>
          </a:prstGeom>
          <a:noFill/>
          <a:ln>
            <a:noFill/>
          </a:ln>
        </p:spPr>
        <p:txBody>
          <a:bodyPr wrap="none" rtlCol="0">
            <a:spAutoFit/>
          </a:bodyPr>
          <a:lstStyle/>
          <a:p>
            <a:r>
              <a:rPr lang="en-US">
                <a:solidFill>
                  <a:srgbClr val="70AD47">
                    <a:lumMod val="75000"/>
                  </a:srgbClr>
                </a:solidFill>
                <a:latin typeface="Arial" panose="020B0604020202020204" pitchFamily="34" charset="0"/>
                <a:cs typeface="Arial" panose="020B0604020202020204" pitchFamily="34" charset="0"/>
              </a:rPr>
              <a:t>TreatedBy</a:t>
            </a:r>
            <a:endParaRPr lang="en-US" baseline="30000">
              <a:solidFill>
                <a:srgbClr val="70AD47">
                  <a:lumMod val="75000"/>
                </a:srgbClr>
              </a:solidFill>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91FEF490-C534-4DCF-B4DF-A538A27B0BCF}"/>
              </a:ext>
            </a:extLst>
          </p:cNvPr>
          <p:cNvSpPr txBox="1"/>
          <p:nvPr/>
        </p:nvSpPr>
        <p:spPr>
          <a:xfrm>
            <a:off x="4564034" y="5045604"/>
            <a:ext cx="1199367"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Fulvestrant</a:t>
            </a:r>
          </a:p>
        </p:txBody>
      </p:sp>
      <p:cxnSp>
        <p:nvCxnSpPr>
          <p:cNvPr id="40" name="Straight Connector 39">
            <a:extLst>
              <a:ext uri="{FF2B5EF4-FFF2-40B4-BE49-F238E27FC236}">
                <a16:creationId xmlns:a16="http://schemas.microsoft.com/office/drawing/2014/main" id="{355C614C-7185-43C3-A8CB-AB3EB5B851E8}"/>
              </a:ext>
            </a:extLst>
          </p:cNvPr>
          <p:cNvCxnSpPr>
            <a:cxnSpLocks/>
            <a:stCxn id="46" idx="0"/>
            <a:endCxn id="81" idx="4"/>
          </p:cNvCxnSpPr>
          <p:nvPr/>
        </p:nvCxnSpPr>
        <p:spPr>
          <a:xfrm flipV="1">
            <a:off x="3471237" y="5504443"/>
            <a:ext cx="1242426" cy="497817"/>
          </a:xfrm>
          <a:prstGeom prst="line">
            <a:avLst/>
          </a:prstGeom>
          <a:noFill/>
          <a:ln w="76200" cap="flat" cmpd="sng" algn="ctr">
            <a:solidFill>
              <a:srgbClr val="FFC000">
                <a:lumMod val="75000"/>
              </a:srgbClr>
            </a:solidFill>
            <a:prstDash val="solid"/>
            <a:miter lim="800000"/>
            <a:tailEnd type="triangle"/>
          </a:ln>
          <a:effectLst/>
        </p:spPr>
      </p:cxnSp>
      <p:cxnSp>
        <p:nvCxnSpPr>
          <p:cNvPr id="44" name="Straight Connector 43">
            <a:extLst>
              <a:ext uri="{FF2B5EF4-FFF2-40B4-BE49-F238E27FC236}">
                <a16:creationId xmlns:a16="http://schemas.microsoft.com/office/drawing/2014/main" id="{879C26AE-86D4-48FD-89CD-20E9A3B16C7F}"/>
              </a:ext>
            </a:extLst>
          </p:cNvPr>
          <p:cNvCxnSpPr>
            <a:cxnSpLocks/>
            <a:stCxn id="46" idx="0"/>
            <a:endCxn id="57" idx="4"/>
          </p:cNvCxnSpPr>
          <p:nvPr/>
        </p:nvCxnSpPr>
        <p:spPr>
          <a:xfrm>
            <a:off x="3471237" y="6002260"/>
            <a:ext cx="1276679" cy="165106"/>
          </a:xfrm>
          <a:prstGeom prst="line">
            <a:avLst/>
          </a:prstGeom>
          <a:noFill/>
          <a:ln w="38100" cap="flat" cmpd="sng" algn="ctr">
            <a:solidFill>
              <a:srgbClr val="FFC000">
                <a:lumMod val="75000"/>
              </a:srgbClr>
            </a:solidFill>
            <a:prstDash val="solid"/>
            <a:miter lim="800000"/>
            <a:tailEnd type="triangle"/>
          </a:ln>
          <a:effectLst/>
        </p:spPr>
      </p:cxnSp>
      <p:sp>
        <p:nvSpPr>
          <p:cNvPr id="46" name="Oval 45">
            <a:extLst>
              <a:ext uri="{FF2B5EF4-FFF2-40B4-BE49-F238E27FC236}">
                <a16:creationId xmlns:a16="http://schemas.microsoft.com/office/drawing/2014/main" id="{C382E162-8F8F-4133-9823-0DE17EA75C65}"/>
              </a:ext>
            </a:extLst>
          </p:cNvPr>
          <p:cNvSpPr/>
          <p:nvPr/>
        </p:nvSpPr>
        <p:spPr>
          <a:xfrm rot="5400000">
            <a:off x="3251474" y="5890905"/>
            <a:ext cx="216816" cy="222710"/>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1" name="Oval 50">
            <a:extLst>
              <a:ext uri="{FF2B5EF4-FFF2-40B4-BE49-F238E27FC236}">
                <a16:creationId xmlns:a16="http://schemas.microsoft.com/office/drawing/2014/main" id="{4F314CEE-6664-4D23-9168-9BB8278217B2}"/>
              </a:ext>
            </a:extLst>
          </p:cNvPr>
          <p:cNvSpPr/>
          <p:nvPr/>
        </p:nvSpPr>
        <p:spPr>
          <a:xfrm rot="5400000">
            <a:off x="4742277" y="4622622"/>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3" name="TextBox 52">
            <a:extLst>
              <a:ext uri="{FF2B5EF4-FFF2-40B4-BE49-F238E27FC236}">
                <a16:creationId xmlns:a16="http://schemas.microsoft.com/office/drawing/2014/main" id="{42F55054-1C98-4E23-9BAA-3416981CB7AF}"/>
              </a:ext>
            </a:extLst>
          </p:cNvPr>
          <p:cNvSpPr txBox="1"/>
          <p:nvPr/>
        </p:nvSpPr>
        <p:spPr>
          <a:xfrm>
            <a:off x="4408497" y="5805753"/>
            <a:ext cx="936475" cy="284693"/>
          </a:xfrm>
          <a:prstGeom prst="rect">
            <a:avLst/>
          </a:prstGeom>
          <a:noFill/>
        </p:spPr>
        <p:txBody>
          <a:bodyPr wrap="non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Ketamin</a:t>
            </a:r>
          </a:p>
        </p:txBody>
      </p:sp>
      <p:sp>
        <p:nvSpPr>
          <p:cNvPr id="57" name="Oval 56">
            <a:extLst>
              <a:ext uri="{FF2B5EF4-FFF2-40B4-BE49-F238E27FC236}">
                <a16:creationId xmlns:a16="http://schemas.microsoft.com/office/drawing/2014/main" id="{FAFAA733-7234-40F3-926E-FBF82772A278}"/>
              </a:ext>
            </a:extLst>
          </p:cNvPr>
          <p:cNvSpPr/>
          <p:nvPr/>
        </p:nvSpPr>
        <p:spPr>
          <a:xfrm rot="5400000">
            <a:off x="4750863" y="6056011"/>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5" name="Oval 64">
            <a:extLst>
              <a:ext uri="{FF2B5EF4-FFF2-40B4-BE49-F238E27FC236}">
                <a16:creationId xmlns:a16="http://schemas.microsoft.com/office/drawing/2014/main" id="{8D3F3C78-1366-4A1B-BDDF-350AAACC8530}"/>
              </a:ext>
            </a:extLst>
          </p:cNvPr>
          <p:cNvSpPr/>
          <p:nvPr/>
        </p:nvSpPr>
        <p:spPr>
          <a:xfrm rot="5400000">
            <a:off x="2018683" y="4600807"/>
            <a:ext cx="216816" cy="222710"/>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6" name="TextBox 65">
            <a:extLst>
              <a:ext uri="{FF2B5EF4-FFF2-40B4-BE49-F238E27FC236}">
                <a16:creationId xmlns:a16="http://schemas.microsoft.com/office/drawing/2014/main" id="{FD530924-8A6E-447E-8BC6-060A1DC2682F}"/>
              </a:ext>
            </a:extLst>
          </p:cNvPr>
          <p:cNvSpPr txBox="1"/>
          <p:nvPr/>
        </p:nvSpPr>
        <p:spPr>
          <a:xfrm>
            <a:off x="1733631" y="4871151"/>
            <a:ext cx="876808" cy="284693"/>
          </a:xfrm>
          <a:prstGeom prst="rect">
            <a:avLst/>
          </a:prstGeom>
          <a:noFill/>
        </p:spPr>
        <p:txBody>
          <a:bodyPr wrap="squar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ESR2</a:t>
            </a:r>
          </a:p>
        </p:txBody>
      </p:sp>
      <p:sp>
        <p:nvSpPr>
          <p:cNvPr id="67" name="TextBox 66">
            <a:extLst>
              <a:ext uri="{FF2B5EF4-FFF2-40B4-BE49-F238E27FC236}">
                <a16:creationId xmlns:a16="http://schemas.microsoft.com/office/drawing/2014/main" id="{405EEDF7-697A-4B31-852F-EBD096965A1E}"/>
              </a:ext>
            </a:extLst>
          </p:cNvPr>
          <p:cNvSpPr txBox="1"/>
          <p:nvPr/>
        </p:nvSpPr>
        <p:spPr>
          <a:xfrm>
            <a:off x="2060306" y="3997519"/>
            <a:ext cx="813043" cy="369332"/>
          </a:xfrm>
          <a:prstGeom prst="rect">
            <a:avLst/>
          </a:prstGeom>
          <a:noFill/>
        </p:spPr>
        <p:txBody>
          <a:bodyPr wrap="none" rtlCol="0">
            <a:spAutoFit/>
          </a:bodyPr>
          <a:lstStyle/>
          <a:p>
            <a:r>
              <a:rPr lang="en-US">
                <a:solidFill>
                  <a:srgbClr val="C00000"/>
                </a:solidFill>
                <a:latin typeface="Arial" panose="020B0604020202020204" pitchFamily="34" charset="0"/>
                <a:cs typeface="Arial" panose="020B0604020202020204" pitchFamily="34" charset="0"/>
              </a:rPr>
              <a:t>Assoc</a:t>
            </a:r>
          </a:p>
        </p:txBody>
      </p:sp>
      <p:sp>
        <p:nvSpPr>
          <p:cNvPr id="68" name="TextBox 67">
            <a:extLst>
              <a:ext uri="{FF2B5EF4-FFF2-40B4-BE49-F238E27FC236}">
                <a16:creationId xmlns:a16="http://schemas.microsoft.com/office/drawing/2014/main" id="{002724BF-760F-4790-8DC3-E5F65A5DC955}"/>
              </a:ext>
            </a:extLst>
          </p:cNvPr>
          <p:cNvSpPr txBox="1"/>
          <p:nvPr/>
        </p:nvSpPr>
        <p:spPr>
          <a:xfrm>
            <a:off x="2991067" y="4348037"/>
            <a:ext cx="845103"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Breast</a:t>
            </a:r>
          </a:p>
          <a:p>
            <a:pPr algn="ctr"/>
            <a:r>
              <a:rPr lang="en-US" sz="1600">
                <a:solidFill>
                  <a:prstClr val="black"/>
                </a:solidFill>
                <a:latin typeface="Arial" panose="020B0604020202020204" pitchFamily="34" charset="0"/>
                <a:cs typeface="Arial" panose="020B0604020202020204" pitchFamily="34" charset="0"/>
              </a:rPr>
              <a:t>Cancer</a:t>
            </a:r>
          </a:p>
        </p:txBody>
      </p:sp>
      <p:cxnSp>
        <p:nvCxnSpPr>
          <p:cNvPr id="72" name="Straight Connector 71">
            <a:extLst>
              <a:ext uri="{FF2B5EF4-FFF2-40B4-BE49-F238E27FC236}">
                <a16:creationId xmlns:a16="http://schemas.microsoft.com/office/drawing/2014/main" id="{8BF43702-7EF4-473F-86AB-C5E0CA9E5E54}"/>
              </a:ext>
            </a:extLst>
          </p:cNvPr>
          <p:cNvCxnSpPr>
            <a:cxnSpLocks/>
            <a:stCxn id="65" idx="0"/>
            <a:endCxn id="75" idx="4"/>
          </p:cNvCxnSpPr>
          <p:nvPr/>
        </p:nvCxnSpPr>
        <p:spPr>
          <a:xfrm>
            <a:off x="2238446" y="4712162"/>
            <a:ext cx="1027383" cy="267632"/>
          </a:xfrm>
          <a:prstGeom prst="line">
            <a:avLst/>
          </a:prstGeom>
          <a:noFill/>
          <a:ln w="76200" cap="flat" cmpd="sng" algn="ctr">
            <a:solidFill>
              <a:srgbClr val="C00000"/>
            </a:solidFill>
            <a:prstDash val="solid"/>
            <a:miter lim="800000"/>
            <a:tailEnd type="triangle"/>
          </a:ln>
          <a:effectLst/>
        </p:spPr>
      </p:cxnSp>
      <p:sp>
        <p:nvSpPr>
          <p:cNvPr id="75" name="Oval 74">
            <a:extLst>
              <a:ext uri="{FF2B5EF4-FFF2-40B4-BE49-F238E27FC236}">
                <a16:creationId xmlns:a16="http://schemas.microsoft.com/office/drawing/2014/main" id="{66B213C4-EE85-4FEF-ABDA-E88A21FAF0D9}"/>
              </a:ext>
            </a:extLst>
          </p:cNvPr>
          <p:cNvSpPr/>
          <p:nvPr/>
        </p:nvSpPr>
        <p:spPr>
          <a:xfrm rot="5400000">
            <a:off x="3268776" y="4868439"/>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7" name="Straight Connector 76">
            <a:extLst>
              <a:ext uri="{FF2B5EF4-FFF2-40B4-BE49-F238E27FC236}">
                <a16:creationId xmlns:a16="http://schemas.microsoft.com/office/drawing/2014/main" id="{1F2EBCA7-1520-4814-8584-01A270CD247F}"/>
              </a:ext>
            </a:extLst>
          </p:cNvPr>
          <p:cNvCxnSpPr>
            <a:cxnSpLocks/>
            <a:stCxn id="75" idx="0"/>
            <a:endCxn id="51" idx="4"/>
          </p:cNvCxnSpPr>
          <p:nvPr/>
        </p:nvCxnSpPr>
        <p:spPr>
          <a:xfrm flipV="1">
            <a:off x="3488539" y="4733977"/>
            <a:ext cx="1250791" cy="245817"/>
          </a:xfrm>
          <a:prstGeom prst="line">
            <a:avLst/>
          </a:prstGeom>
          <a:noFill/>
          <a:ln w="38100" cap="flat" cmpd="sng" algn="ctr">
            <a:solidFill>
              <a:srgbClr val="70AD47">
                <a:lumMod val="75000"/>
              </a:srgbClr>
            </a:solidFill>
            <a:prstDash val="solid"/>
            <a:miter lim="800000"/>
            <a:tailEnd type="triangle"/>
          </a:ln>
          <a:effectLst/>
        </p:spPr>
      </p:cxnSp>
      <p:sp>
        <p:nvSpPr>
          <p:cNvPr id="81" name="Oval 80">
            <a:extLst>
              <a:ext uri="{FF2B5EF4-FFF2-40B4-BE49-F238E27FC236}">
                <a16:creationId xmlns:a16="http://schemas.microsoft.com/office/drawing/2014/main" id="{91A896D3-AA4C-4B68-B52E-06E3A512FDBB}"/>
              </a:ext>
            </a:extLst>
          </p:cNvPr>
          <p:cNvSpPr/>
          <p:nvPr/>
        </p:nvSpPr>
        <p:spPr>
          <a:xfrm rot="5400000">
            <a:off x="4716610" y="5393088"/>
            <a:ext cx="216816" cy="222710"/>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83" name="Straight Connector 82">
            <a:extLst>
              <a:ext uri="{FF2B5EF4-FFF2-40B4-BE49-F238E27FC236}">
                <a16:creationId xmlns:a16="http://schemas.microsoft.com/office/drawing/2014/main" id="{F88BC840-FA6F-4310-A85E-3CBDC5650F75}"/>
              </a:ext>
            </a:extLst>
          </p:cNvPr>
          <p:cNvCxnSpPr>
            <a:cxnSpLocks/>
            <a:stCxn id="75" idx="0"/>
            <a:endCxn id="81" idx="4"/>
          </p:cNvCxnSpPr>
          <p:nvPr/>
        </p:nvCxnSpPr>
        <p:spPr>
          <a:xfrm>
            <a:off x="3488539" y="4979794"/>
            <a:ext cx="1225124" cy="524649"/>
          </a:xfrm>
          <a:prstGeom prst="line">
            <a:avLst/>
          </a:prstGeom>
          <a:noFill/>
          <a:ln w="76200" cap="flat" cmpd="sng" algn="ctr">
            <a:solidFill>
              <a:srgbClr val="70AD47">
                <a:lumMod val="75000"/>
              </a:srgbClr>
            </a:solidFill>
            <a:prstDash val="solid"/>
            <a:miter lim="800000"/>
            <a:tailEnd type="triangle"/>
          </a:ln>
          <a:effectLst/>
        </p:spPr>
      </p:cxnSp>
      <p:sp>
        <p:nvSpPr>
          <p:cNvPr id="30" name="TextBox 29">
            <a:extLst>
              <a:ext uri="{FF2B5EF4-FFF2-40B4-BE49-F238E27FC236}">
                <a16:creationId xmlns:a16="http://schemas.microsoft.com/office/drawing/2014/main" id="{B538FDE3-C0A7-46D7-89B4-10D24BE4D78D}"/>
              </a:ext>
            </a:extLst>
          </p:cNvPr>
          <p:cNvSpPr txBox="1"/>
          <p:nvPr/>
        </p:nvSpPr>
        <p:spPr>
          <a:xfrm>
            <a:off x="5866940" y="3658965"/>
            <a:ext cx="3262552" cy="923330"/>
          </a:xfrm>
          <a:prstGeom prst="rect">
            <a:avLst/>
          </a:prstGeom>
          <a:noFill/>
        </p:spPr>
        <p:txBody>
          <a:bodyPr wrap="square" rtlCol="0">
            <a:spAutoFit/>
          </a:bodyPr>
          <a:lstStyle/>
          <a:p>
            <a:r>
              <a:rPr lang="en-US">
                <a:solidFill>
                  <a:schemeClr val="accent4">
                    <a:lumMod val="75000"/>
                  </a:schemeClr>
                </a:solidFill>
                <a:latin typeface="Calibri" panose="020F0502020204030204" pitchFamily="34" charset="0"/>
                <a:cs typeface="Calibri" panose="020F0502020204030204" pitchFamily="34" charset="0"/>
              </a:rPr>
              <a:t>We take intersection between the two sets and get the answers {“</a:t>
            </a:r>
            <a:r>
              <a:rPr lang="en-US" err="1">
                <a:solidFill>
                  <a:schemeClr val="accent4">
                    <a:lumMod val="75000"/>
                  </a:schemeClr>
                </a:solidFill>
                <a:latin typeface="Calibri" panose="020F0502020204030204" pitchFamily="34" charset="0"/>
                <a:cs typeface="Calibri" panose="020F0502020204030204" pitchFamily="34" charset="0"/>
              </a:rPr>
              <a:t>Fulvestrant</a:t>
            </a:r>
            <a:r>
              <a:rPr lang="en-US">
                <a:solidFill>
                  <a:schemeClr val="accent4">
                    <a:lumMod val="75000"/>
                  </a:schemeClr>
                </a:solidFill>
                <a:latin typeface="Calibri" panose="020F0502020204030204" pitchFamily="34" charset="0"/>
                <a:cs typeface="Calibri" panose="020F0502020204030204" pitchFamily="34" charset="0"/>
              </a:rPr>
              <a:t>”, “Paclitaxel”}</a:t>
            </a:r>
          </a:p>
        </p:txBody>
      </p:sp>
      <p:sp>
        <p:nvSpPr>
          <p:cNvPr id="33" name="Oval 32">
            <a:extLst>
              <a:ext uri="{FF2B5EF4-FFF2-40B4-BE49-F238E27FC236}">
                <a16:creationId xmlns:a16="http://schemas.microsoft.com/office/drawing/2014/main" id="{AF995F49-8C1A-4AE2-A103-D5A72412273B}"/>
              </a:ext>
            </a:extLst>
          </p:cNvPr>
          <p:cNvSpPr/>
          <p:nvPr/>
        </p:nvSpPr>
        <p:spPr>
          <a:xfrm rot="5400000">
            <a:off x="3214532" y="3934295"/>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4" name="TextBox 33">
            <a:extLst>
              <a:ext uri="{FF2B5EF4-FFF2-40B4-BE49-F238E27FC236}">
                <a16:creationId xmlns:a16="http://schemas.microsoft.com/office/drawing/2014/main" id="{D03A18BD-6E87-472A-B814-29179DB5E05B}"/>
              </a:ext>
            </a:extLst>
          </p:cNvPr>
          <p:cNvSpPr txBox="1"/>
          <p:nvPr/>
        </p:nvSpPr>
        <p:spPr>
          <a:xfrm>
            <a:off x="2926109" y="3402146"/>
            <a:ext cx="867545"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Lung</a:t>
            </a:r>
          </a:p>
          <a:p>
            <a:pPr algn="ctr"/>
            <a:r>
              <a:rPr lang="en-US" sz="1600">
                <a:solidFill>
                  <a:prstClr val="black"/>
                </a:solidFill>
                <a:latin typeface="Arial" panose="020B0604020202020204" pitchFamily="34" charset="0"/>
                <a:cs typeface="Arial" panose="020B0604020202020204" pitchFamily="34" charset="0"/>
              </a:rPr>
              <a:t>Cancer</a:t>
            </a:r>
          </a:p>
        </p:txBody>
      </p:sp>
      <p:sp>
        <p:nvSpPr>
          <p:cNvPr id="37" name="TextBox 36">
            <a:extLst>
              <a:ext uri="{FF2B5EF4-FFF2-40B4-BE49-F238E27FC236}">
                <a16:creationId xmlns:a16="http://schemas.microsoft.com/office/drawing/2014/main" id="{85908954-2D46-4BAE-BC76-CAC6101F8C77}"/>
              </a:ext>
            </a:extLst>
          </p:cNvPr>
          <p:cNvSpPr txBox="1"/>
          <p:nvPr/>
        </p:nvSpPr>
        <p:spPr>
          <a:xfrm>
            <a:off x="4248212" y="3658965"/>
            <a:ext cx="1059906"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Paclitaxel</a:t>
            </a:r>
          </a:p>
        </p:txBody>
      </p:sp>
      <p:cxnSp>
        <p:nvCxnSpPr>
          <p:cNvPr id="38" name="Straight Connector 37">
            <a:extLst>
              <a:ext uri="{FF2B5EF4-FFF2-40B4-BE49-F238E27FC236}">
                <a16:creationId xmlns:a16="http://schemas.microsoft.com/office/drawing/2014/main" id="{6FB410D2-067B-463F-85D1-87A5EF211FBC}"/>
              </a:ext>
            </a:extLst>
          </p:cNvPr>
          <p:cNvCxnSpPr>
            <a:cxnSpLocks/>
            <a:stCxn id="65" idx="0"/>
            <a:endCxn id="33" idx="4"/>
          </p:cNvCxnSpPr>
          <p:nvPr/>
        </p:nvCxnSpPr>
        <p:spPr>
          <a:xfrm flipV="1">
            <a:off x="2238446" y="4045650"/>
            <a:ext cx="973139" cy="666512"/>
          </a:xfrm>
          <a:prstGeom prst="line">
            <a:avLst/>
          </a:prstGeom>
          <a:noFill/>
          <a:ln w="76200" cap="flat" cmpd="sng" algn="ctr">
            <a:solidFill>
              <a:srgbClr val="C00000"/>
            </a:solidFill>
            <a:prstDash val="solid"/>
            <a:miter lim="800000"/>
            <a:tailEnd type="triangle"/>
          </a:ln>
          <a:effectLst/>
        </p:spPr>
      </p:cxnSp>
      <p:cxnSp>
        <p:nvCxnSpPr>
          <p:cNvPr id="41" name="Straight Connector 40">
            <a:extLst>
              <a:ext uri="{FF2B5EF4-FFF2-40B4-BE49-F238E27FC236}">
                <a16:creationId xmlns:a16="http://schemas.microsoft.com/office/drawing/2014/main" id="{E24AAB86-8198-458A-9613-1B37B9886026}"/>
              </a:ext>
            </a:extLst>
          </p:cNvPr>
          <p:cNvCxnSpPr>
            <a:cxnSpLocks/>
            <a:stCxn id="33" idx="0"/>
          </p:cNvCxnSpPr>
          <p:nvPr/>
        </p:nvCxnSpPr>
        <p:spPr>
          <a:xfrm>
            <a:off x="3434295" y="4045650"/>
            <a:ext cx="1270528" cy="34694"/>
          </a:xfrm>
          <a:prstGeom prst="line">
            <a:avLst/>
          </a:prstGeom>
          <a:noFill/>
          <a:ln w="76200" cap="flat" cmpd="sng" algn="ctr">
            <a:solidFill>
              <a:srgbClr val="70AD47">
                <a:lumMod val="75000"/>
              </a:srgbClr>
            </a:solidFill>
            <a:prstDash val="solid"/>
            <a:miter lim="800000"/>
            <a:tailEnd type="triangle"/>
          </a:ln>
          <a:effectLst/>
        </p:spPr>
      </p:cxnSp>
      <p:sp>
        <p:nvSpPr>
          <p:cNvPr id="42" name="Oval 41">
            <a:extLst>
              <a:ext uri="{FF2B5EF4-FFF2-40B4-BE49-F238E27FC236}">
                <a16:creationId xmlns:a16="http://schemas.microsoft.com/office/drawing/2014/main" id="{92B75661-425F-466C-AD16-C2FE7CEFCB95}"/>
              </a:ext>
            </a:extLst>
          </p:cNvPr>
          <p:cNvSpPr/>
          <p:nvPr/>
        </p:nvSpPr>
        <p:spPr>
          <a:xfrm rot="5400000">
            <a:off x="4718792" y="3994572"/>
            <a:ext cx="216816" cy="222710"/>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263380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BAAF5-F70D-40F1-B5F3-34A2C4C50699}"/>
              </a:ext>
            </a:extLst>
          </p:cNvPr>
          <p:cNvSpPr>
            <a:spLocks noGrp="1"/>
          </p:cNvSpPr>
          <p:nvPr>
            <p:ph type="title"/>
          </p:nvPr>
        </p:nvSpPr>
        <p:spPr/>
        <p:txBody>
          <a:bodyPr>
            <a:normAutofit/>
          </a:bodyPr>
          <a:lstStyle/>
          <a:p>
            <a:r>
              <a:rPr lang="en-US" sz="3800"/>
              <a:t>Traversing KG for Conjunctive Queries</a:t>
            </a:r>
          </a:p>
        </p:txBody>
      </p:sp>
      <p:sp>
        <p:nvSpPr>
          <p:cNvPr id="3" name="Content Placeholder 2">
            <a:extLst>
              <a:ext uri="{FF2B5EF4-FFF2-40B4-BE49-F238E27FC236}">
                <a16:creationId xmlns:a16="http://schemas.microsoft.com/office/drawing/2014/main" id="{770FDD59-3761-4B6F-AD67-38D46D9FE7E7}"/>
              </a:ext>
            </a:extLst>
          </p:cNvPr>
          <p:cNvSpPr>
            <a:spLocks noGrp="1"/>
          </p:cNvSpPr>
          <p:nvPr>
            <p:ph idx="1"/>
          </p:nvPr>
        </p:nvSpPr>
        <p:spPr>
          <a:xfrm>
            <a:off x="457200" y="1295400"/>
            <a:ext cx="8686800" cy="5257801"/>
          </a:xfrm>
        </p:spPr>
        <p:txBody>
          <a:bodyPr>
            <a:normAutofit/>
          </a:bodyPr>
          <a:lstStyle/>
          <a:p>
            <a:r>
              <a:rPr lang="en-US" sz="2800" dirty="0"/>
              <a:t>“</a:t>
            </a:r>
            <a:r>
              <a:rPr lang="en-US" sz="2800" i="1" dirty="0"/>
              <a:t>What are drugs that cause Short of Breath and treat diseases associated with protein ESR2?”</a:t>
            </a:r>
          </a:p>
          <a:p>
            <a:pPr marL="118872" indent="0" algn="ctr">
              <a:buNone/>
            </a:pPr>
            <a:r>
              <a:rPr lang="en-US" sz="2000" b="1" dirty="0"/>
              <a:t>((</a:t>
            </a:r>
            <a:r>
              <a:rPr lang="en-US" sz="2000" b="1" dirty="0">
                <a:solidFill>
                  <a:srgbClr val="0070C0"/>
                </a:solidFill>
              </a:rPr>
              <a:t>e:ESR2</a:t>
            </a:r>
            <a:r>
              <a:rPr lang="en-US" sz="2000" b="1" dirty="0"/>
              <a:t>, (</a:t>
            </a:r>
            <a:r>
              <a:rPr lang="en-US" sz="2000" b="1" dirty="0" err="1">
                <a:solidFill>
                  <a:srgbClr val="C00000"/>
                </a:solidFill>
              </a:rPr>
              <a:t>r:Assoc</a:t>
            </a:r>
            <a:r>
              <a:rPr lang="en-US" sz="2000" b="1" dirty="0">
                <a:solidFill>
                  <a:srgbClr val="C55A11"/>
                </a:solidFill>
              </a:rPr>
              <a:t>, </a:t>
            </a:r>
            <a:r>
              <a:rPr lang="en-US" sz="2000" b="1" dirty="0" err="1">
                <a:solidFill>
                  <a:schemeClr val="accent4">
                    <a:lumMod val="75000"/>
                  </a:schemeClr>
                </a:solidFill>
              </a:rPr>
              <a:t>r:TreatedBy</a:t>
            </a:r>
            <a:r>
              <a:rPr lang="en-US" sz="2000" b="1" dirty="0"/>
              <a:t>)), (</a:t>
            </a:r>
            <a:r>
              <a:rPr lang="en-US" sz="2000" b="1" dirty="0" err="1">
                <a:solidFill>
                  <a:srgbClr val="0070C0"/>
                </a:solidFill>
              </a:rPr>
              <a:t>e:Short</a:t>
            </a:r>
            <a:r>
              <a:rPr lang="en-US" sz="2000" b="1" dirty="0">
                <a:solidFill>
                  <a:srgbClr val="0070C0"/>
                </a:solidFill>
              </a:rPr>
              <a:t> of Breath</a:t>
            </a:r>
            <a:r>
              <a:rPr lang="en-US" sz="2000" b="1" dirty="0"/>
              <a:t>, (</a:t>
            </a:r>
            <a:r>
              <a:rPr lang="en-US" sz="2000" b="1" dirty="0" err="1">
                <a:solidFill>
                  <a:schemeClr val="accent1">
                    <a:lumMod val="75000"/>
                  </a:schemeClr>
                </a:solidFill>
              </a:rPr>
              <a:t>r:CausedBy</a:t>
            </a:r>
            <a:r>
              <a:rPr lang="en-US" sz="2000" b="1" dirty="0"/>
              <a:t>))</a:t>
            </a:r>
          </a:p>
          <a:p>
            <a:pPr marL="118872" indent="0">
              <a:buNone/>
            </a:pPr>
            <a:endParaRPr lang="en-US" sz="1000" dirty="0"/>
          </a:p>
          <a:p>
            <a:pPr marL="118872" indent="0">
              <a:buNone/>
            </a:pPr>
            <a:r>
              <a:rPr lang="en-US" sz="2400" dirty="0"/>
              <a:t>Traverse KG from </a:t>
            </a:r>
            <a:r>
              <a:rPr lang="en-US" sz="2400" b="1" dirty="0"/>
              <a:t>anchor nodes</a:t>
            </a:r>
            <a:r>
              <a:rPr lang="en-US" sz="2400" dirty="0"/>
              <a:t>: </a:t>
            </a:r>
            <a:r>
              <a:rPr lang="en-US" sz="2400" b="1" dirty="0">
                <a:solidFill>
                  <a:srgbClr val="0070C0"/>
                </a:solidFill>
              </a:rPr>
              <a:t>ESR2</a:t>
            </a:r>
            <a:r>
              <a:rPr lang="en-US" sz="2400" dirty="0"/>
              <a:t> and </a:t>
            </a:r>
            <a:r>
              <a:rPr lang="en-US" sz="2400" b="1" dirty="0">
                <a:solidFill>
                  <a:srgbClr val="0070C0"/>
                </a:solidFill>
              </a:rPr>
              <a:t>Short of Breath:</a:t>
            </a:r>
            <a:endParaRPr lang="en-US" sz="2800" dirty="0"/>
          </a:p>
        </p:txBody>
      </p:sp>
      <p:sp>
        <p:nvSpPr>
          <p:cNvPr id="4" name="Date Placeholder 3">
            <a:extLst>
              <a:ext uri="{FF2B5EF4-FFF2-40B4-BE49-F238E27FC236}">
                <a16:creationId xmlns:a16="http://schemas.microsoft.com/office/drawing/2014/main" id="{E604E7B5-1FDB-4F21-8EF2-C33CB588B5C5}"/>
              </a:ext>
            </a:extLst>
          </p:cNvPr>
          <p:cNvSpPr>
            <a:spLocks noGrp="1"/>
          </p:cNvSpPr>
          <p:nvPr>
            <p:ph type="dt" sz="half" idx="10"/>
          </p:nvPr>
        </p:nvSpPr>
        <p:spPr/>
        <p:txBody>
          <a:bodyPr/>
          <a:lstStyle/>
          <a:p>
            <a:fld id="{7AA86C80-5A49-9F48-A1B7-7D1E8A579D0D}" type="datetime1">
              <a:rPr lang="en-US" smtClean="0"/>
              <a:t>10/28/24</a:t>
            </a:fld>
            <a:endParaRPr lang="en-US"/>
          </a:p>
        </p:txBody>
      </p:sp>
      <p:sp>
        <p:nvSpPr>
          <p:cNvPr id="5" name="Footer Placeholder 4">
            <a:extLst>
              <a:ext uri="{FF2B5EF4-FFF2-40B4-BE49-F238E27FC236}">
                <a16:creationId xmlns:a16="http://schemas.microsoft.com/office/drawing/2014/main" id="{D0BA7744-95DE-41B0-8C85-627CBA47CB3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AF8498D9-246A-4133-892A-B2A92E0EC848}"/>
              </a:ext>
            </a:extLst>
          </p:cNvPr>
          <p:cNvSpPr>
            <a:spLocks noGrp="1"/>
          </p:cNvSpPr>
          <p:nvPr>
            <p:ph type="sldNum" sz="quarter" idx="12"/>
          </p:nvPr>
        </p:nvSpPr>
        <p:spPr/>
        <p:txBody>
          <a:bodyPr/>
          <a:lstStyle/>
          <a:p>
            <a:fld id="{19B12225-5612-419B-A8D5-4B8EEE4C217E}" type="slidenum">
              <a:rPr lang="en-US" smtClean="0"/>
              <a:pPr/>
              <a:t>34</a:t>
            </a:fld>
            <a:endParaRPr lang="en-US"/>
          </a:p>
        </p:txBody>
      </p:sp>
      <p:sp>
        <p:nvSpPr>
          <p:cNvPr id="66" name="TextBox 65">
            <a:extLst>
              <a:ext uri="{FF2B5EF4-FFF2-40B4-BE49-F238E27FC236}">
                <a16:creationId xmlns:a16="http://schemas.microsoft.com/office/drawing/2014/main" id="{FD530924-8A6E-447E-8BC6-060A1DC2682F}"/>
              </a:ext>
            </a:extLst>
          </p:cNvPr>
          <p:cNvSpPr txBox="1"/>
          <p:nvPr/>
        </p:nvSpPr>
        <p:spPr>
          <a:xfrm>
            <a:off x="1733631" y="4871151"/>
            <a:ext cx="876808" cy="284693"/>
          </a:xfrm>
          <a:prstGeom prst="rect">
            <a:avLst/>
          </a:prstGeom>
          <a:noFill/>
        </p:spPr>
        <p:txBody>
          <a:bodyPr wrap="squar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ESR2</a:t>
            </a:r>
          </a:p>
        </p:txBody>
      </p:sp>
      <p:cxnSp>
        <p:nvCxnSpPr>
          <p:cNvPr id="8" name="Straight Arrow Connector 7">
            <a:extLst>
              <a:ext uri="{FF2B5EF4-FFF2-40B4-BE49-F238E27FC236}">
                <a16:creationId xmlns:a16="http://schemas.microsoft.com/office/drawing/2014/main" id="{31B9BD4F-943F-43AC-8B2D-AEA76A8ECB54}"/>
              </a:ext>
            </a:extLst>
          </p:cNvPr>
          <p:cNvCxnSpPr>
            <a:cxnSpLocks/>
          </p:cNvCxnSpPr>
          <p:nvPr/>
        </p:nvCxnSpPr>
        <p:spPr>
          <a:xfrm flipV="1">
            <a:off x="1133064" y="4943924"/>
            <a:ext cx="1628811" cy="618676"/>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70393C91-4F31-4A0B-82C8-8CDF932674D8}"/>
              </a:ext>
            </a:extLst>
          </p:cNvPr>
          <p:cNvSpPr txBox="1"/>
          <p:nvPr/>
        </p:nvSpPr>
        <p:spPr>
          <a:xfrm>
            <a:off x="3010" y="5504443"/>
            <a:ext cx="2581505" cy="1200329"/>
          </a:xfrm>
          <a:prstGeom prst="rect">
            <a:avLst/>
          </a:prstGeom>
          <a:noFill/>
        </p:spPr>
        <p:txBody>
          <a:bodyPr wrap="square" rtlCol="0">
            <a:spAutoFit/>
          </a:bodyPr>
          <a:lstStyle/>
          <a:p>
            <a:r>
              <a:rPr lang="en-US" b="1">
                <a:solidFill>
                  <a:srgbClr val="FF0000"/>
                </a:solidFill>
                <a:latin typeface="Arial" pitchFamily="34" charset="0"/>
                <a:cs typeface="Arial" pitchFamily="34" charset="0"/>
              </a:rPr>
              <a:t>If this link is missing, then we cannot find </a:t>
            </a:r>
            <a:r>
              <a:rPr lang="en-US" b="1" err="1">
                <a:solidFill>
                  <a:srgbClr val="FF0000"/>
                </a:solidFill>
                <a:latin typeface="Arial" pitchFamily="34" charset="0"/>
                <a:cs typeface="Arial" pitchFamily="34" charset="0"/>
              </a:rPr>
              <a:t>Fulvestrant</a:t>
            </a:r>
            <a:r>
              <a:rPr lang="en-US" b="1">
                <a:solidFill>
                  <a:srgbClr val="FF0000"/>
                </a:solidFill>
                <a:latin typeface="Arial" pitchFamily="34" charset="0"/>
                <a:cs typeface="Arial" pitchFamily="34" charset="0"/>
              </a:rPr>
              <a:t> to be an</a:t>
            </a:r>
          </a:p>
          <a:p>
            <a:r>
              <a:rPr lang="en-US" b="1">
                <a:solidFill>
                  <a:srgbClr val="FF0000"/>
                </a:solidFill>
                <a:latin typeface="Arial" pitchFamily="34" charset="0"/>
                <a:cs typeface="Arial" pitchFamily="34" charset="0"/>
              </a:rPr>
              <a:t>answer</a:t>
            </a:r>
            <a:endParaRPr lang="en-US" b="1">
              <a:latin typeface="Arial" pitchFamily="34" charset="0"/>
              <a:cs typeface="Arial" pitchFamily="34" charset="0"/>
            </a:endParaRPr>
          </a:p>
        </p:txBody>
      </p:sp>
      <p:cxnSp>
        <p:nvCxnSpPr>
          <p:cNvPr id="42" name="Straight Connector 41">
            <a:extLst>
              <a:ext uri="{FF2B5EF4-FFF2-40B4-BE49-F238E27FC236}">
                <a16:creationId xmlns:a16="http://schemas.microsoft.com/office/drawing/2014/main" id="{F1558BF2-EC05-48E4-A1C5-156203E8A753}"/>
              </a:ext>
            </a:extLst>
          </p:cNvPr>
          <p:cNvCxnSpPr>
            <a:cxnSpLocks/>
            <a:stCxn id="54" idx="0"/>
          </p:cNvCxnSpPr>
          <p:nvPr/>
        </p:nvCxnSpPr>
        <p:spPr>
          <a:xfrm flipV="1">
            <a:off x="3471237" y="4080344"/>
            <a:ext cx="1233586" cy="1921916"/>
          </a:xfrm>
          <a:prstGeom prst="line">
            <a:avLst/>
          </a:prstGeom>
          <a:noFill/>
          <a:ln w="76200" cap="flat" cmpd="sng" algn="ctr">
            <a:solidFill>
              <a:srgbClr val="FFC000">
                <a:lumMod val="75000"/>
              </a:srgbClr>
            </a:solidFill>
            <a:prstDash val="solid"/>
            <a:miter lim="800000"/>
            <a:tailEnd type="triangle"/>
          </a:ln>
          <a:effectLst/>
        </p:spPr>
      </p:cxnSp>
      <p:sp>
        <p:nvSpPr>
          <p:cNvPr id="43" name="TextBox 42">
            <a:extLst>
              <a:ext uri="{FF2B5EF4-FFF2-40B4-BE49-F238E27FC236}">
                <a16:creationId xmlns:a16="http://schemas.microsoft.com/office/drawing/2014/main" id="{3BDB98C6-2C99-4109-8D33-E20A84695E5A}"/>
              </a:ext>
            </a:extLst>
          </p:cNvPr>
          <p:cNvSpPr txBox="1"/>
          <p:nvPr/>
        </p:nvSpPr>
        <p:spPr>
          <a:xfrm>
            <a:off x="2353713" y="5689541"/>
            <a:ext cx="1059906" cy="584775"/>
          </a:xfrm>
          <a:prstGeom prst="rect">
            <a:avLst/>
          </a:prstGeom>
          <a:noFill/>
        </p:spPr>
        <p:txBody>
          <a:bodyPr wrap="square" rtlCol="0">
            <a:spAutoFit/>
          </a:bodyPr>
          <a:lstStyle/>
          <a:p>
            <a:pPr algn="ctr"/>
            <a:r>
              <a:rPr lang="en-US" sz="1600">
                <a:solidFill>
                  <a:prstClr val="black"/>
                </a:solidFill>
                <a:latin typeface="Arial" panose="020B0604020202020204" pitchFamily="34" charset="0"/>
                <a:cs typeface="Arial" panose="020B0604020202020204" pitchFamily="34" charset="0"/>
              </a:rPr>
              <a:t>Short of</a:t>
            </a:r>
          </a:p>
          <a:p>
            <a:pPr algn="ctr"/>
            <a:r>
              <a:rPr lang="en-US" sz="1600">
                <a:solidFill>
                  <a:prstClr val="black"/>
                </a:solidFill>
                <a:latin typeface="Arial" panose="020B0604020202020204" pitchFamily="34" charset="0"/>
                <a:cs typeface="Arial" panose="020B0604020202020204" pitchFamily="34" charset="0"/>
              </a:rPr>
              <a:t>Breath</a:t>
            </a:r>
          </a:p>
        </p:txBody>
      </p:sp>
      <p:sp>
        <p:nvSpPr>
          <p:cNvPr id="45" name="TextBox 44">
            <a:extLst>
              <a:ext uri="{FF2B5EF4-FFF2-40B4-BE49-F238E27FC236}">
                <a16:creationId xmlns:a16="http://schemas.microsoft.com/office/drawing/2014/main" id="{E3A6E5E5-31BD-4456-B276-24DFCAB4A488}"/>
              </a:ext>
            </a:extLst>
          </p:cNvPr>
          <p:cNvSpPr txBox="1"/>
          <p:nvPr/>
        </p:nvSpPr>
        <p:spPr>
          <a:xfrm>
            <a:off x="3322940" y="6214348"/>
            <a:ext cx="1249060" cy="369332"/>
          </a:xfrm>
          <a:prstGeom prst="rect">
            <a:avLst/>
          </a:prstGeom>
          <a:noFill/>
        </p:spPr>
        <p:txBody>
          <a:bodyPr wrap="none" rtlCol="0">
            <a:spAutoFit/>
          </a:bodyPr>
          <a:lstStyle/>
          <a:p>
            <a:r>
              <a:rPr lang="en-US">
                <a:solidFill>
                  <a:srgbClr val="FFC000">
                    <a:lumMod val="75000"/>
                  </a:srgbClr>
                </a:solidFill>
                <a:latin typeface="Arial" panose="020B0604020202020204" pitchFamily="34" charset="0"/>
                <a:cs typeface="Arial" panose="020B0604020202020204" pitchFamily="34" charset="0"/>
              </a:rPr>
              <a:t>CausedBy</a:t>
            </a:r>
          </a:p>
        </p:txBody>
      </p:sp>
      <p:sp>
        <p:nvSpPr>
          <p:cNvPr id="47" name="TextBox 46">
            <a:extLst>
              <a:ext uri="{FF2B5EF4-FFF2-40B4-BE49-F238E27FC236}">
                <a16:creationId xmlns:a16="http://schemas.microsoft.com/office/drawing/2014/main" id="{3DDCBE71-4AEE-403B-8947-00DD3CAB0156}"/>
              </a:ext>
            </a:extLst>
          </p:cNvPr>
          <p:cNvSpPr txBox="1"/>
          <p:nvPr/>
        </p:nvSpPr>
        <p:spPr>
          <a:xfrm>
            <a:off x="4375663" y="4338180"/>
            <a:ext cx="981359"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Arimidex</a:t>
            </a:r>
          </a:p>
        </p:txBody>
      </p:sp>
      <p:sp>
        <p:nvSpPr>
          <p:cNvPr id="48" name="TextBox 47">
            <a:extLst>
              <a:ext uri="{FF2B5EF4-FFF2-40B4-BE49-F238E27FC236}">
                <a16:creationId xmlns:a16="http://schemas.microsoft.com/office/drawing/2014/main" id="{2300BDF3-9AA2-4C61-A264-7D08013A7367}"/>
              </a:ext>
            </a:extLst>
          </p:cNvPr>
          <p:cNvSpPr txBox="1"/>
          <p:nvPr/>
        </p:nvSpPr>
        <p:spPr>
          <a:xfrm>
            <a:off x="3034145" y="5210601"/>
            <a:ext cx="1240468" cy="369332"/>
          </a:xfrm>
          <a:prstGeom prst="rect">
            <a:avLst/>
          </a:prstGeom>
          <a:noFill/>
          <a:ln>
            <a:noFill/>
          </a:ln>
        </p:spPr>
        <p:txBody>
          <a:bodyPr wrap="none" rtlCol="0">
            <a:spAutoFit/>
          </a:bodyPr>
          <a:lstStyle/>
          <a:p>
            <a:r>
              <a:rPr lang="en-US">
                <a:solidFill>
                  <a:srgbClr val="70AD47">
                    <a:lumMod val="75000"/>
                  </a:srgbClr>
                </a:solidFill>
                <a:latin typeface="Arial" panose="020B0604020202020204" pitchFamily="34" charset="0"/>
                <a:cs typeface="Arial" panose="020B0604020202020204" pitchFamily="34" charset="0"/>
              </a:rPr>
              <a:t>TreatedBy</a:t>
            </a:r>
            <a:endParaRPr lang="en-US" baseline="30000">
              <a:solidFill>
                <a:srgbClr val="70AD47">
                  <a:lumMod val="75000"/>
                </a:srgbClr>
              </a:solidFill>
              <a:latin typeface="Arial" panose="020B0604020202020204" pitchFamily="34" charset="0"/>
              <a:cs typeface="Arial" panose="020B0604020202020204" pitchFamily="34" charset="0"/>
            </a:endParaRPr>
          </a:p>
        </p:txBody>
      </p:sp>
      <p:sp>
        <p:nvSpPr>
          <p:cNvPr id="49" name="TextBox 48">
            <a:extLst>
              <a:ext uri="{FF2B5EF4-FFF2-40B4-BE49-F238E27FC236}">
                <a16:creationId xmlns:a16="http://schemas.microsoft.com/office/drawing/2014/main" id="{2C2A5A4E-4CF5-4818-82DC-046792B30D4B}"/>
              </a:ext>
            </a:extLst>
          </p:cNvPr>
          <p:cNvSpPr txBox="1"/>
          <p:nvPr/>
        </p:nvSpPr>
        <p:spPr>
          <a:xfrm>
            <a:off x="4564034" y="5045604"/>
            <a:ext cx="1199367" cy="338554"/>
          </a:xfrm>
          <a:prstGeom prst="rect">
            <a:avLst/>
          </a:prstGeom>
          <a:noFill/>
        </p:spPr>
        <p:txBody>
          <a:bodyPr wrap="none" rtlCol="0">
            <a:spAutoFit/>
          </a:bodyPr>
          <a:lstStyle/>
          <a:p>
            <a:r>
              <a:rPr lang="en-US" sz="1600">
                <a:solidFill>
                  <a:srgbClr val="FF0000"/>
                </a:solidFill>
                <a:latin typeface="Arial" panose="020B0604020202020204" pitchFamily="34" charset="0"/>
                <a:cs typeface="Arial" panose="020B0604020202020204" pitchFamily="34" charset="0"/>
              </a:rPr>
              <a:t>Fulvestrant</a:t>
            </a:r>
          </a:p>
        </p:txBody>
      </p:sp>
      <p:cxnSp>
        <p:nvCxnSpPr>
          <p:cNvPr id="50" name="Straight Connector 49">
            <a:extLst>
              <a:ext uri="{FF2B5EF4-FFF2-40B4-BE49-F238E27FC236}">
                <a16:creationId xmlns:a16="http://schemas.microsoft.com/office/drawing/2014/main" id="{3B97BA97-E036-4129-AB3E-96CB8C69801D}"/>
              </a:ext>
            </a:extLst>
          </p:cNvPr>
          <p:cNvCxnSpPr>
            <a:cxnSpLocks/>
            <a:stCxn id="54" idx="0"/>
            <a:endCxn id="70" idx="4"/>
          </p:cNvCxnSpPr>
          <p:nvPr/>
        </p:nvCxnSpPr>
        <p:spPr>
          <a:xfrm flipV="1">
            <a:off x="3471237" y="5504443"/>
            <a:ext cx="1242426" cy="497817"/>
          </a:xfrm>
          <a:prstGeom prst="line">
            <a:avLst/>
          </a:prstGeom>
          <a:noFill/>
          <a:ln w="76200" cap="flat" cmpd="sng" algn="ctr">
            <a:solidFill>
              <a:srgbClr val="FFC000">
                <a:lumMod val="75000"/>
              </a:srgbClr>
            </a:solidFill>
            <a:prstDash val="solid"/>
            <a:miter lim="800000"/>
            <a:tailEnd type="triangle"/>
          </a:ln>
          <a:effectLst/>
        </p:spPr>
      </p:cxnSp>
      <p:cxnSp>
        <p:nvCxnSpPr>
          <p:cNvPr id="52" name="Straight Connector 51">
            <a:extLst>
              <a:ext uri="{FF2B5EF4-FFF2-40B4-BE49-F238E27FC236}">
                <a16:creationId xmlns:a16="http://schemas.microsoft.com/office/drawing/2014/main" id="{D2833697-F8B2-4F43-9385-A9F1CCC5DD20}"/>
              </a:ext>
            </a:extLst>
          </p:cNvPr>
          <p:cNvCxnSpPr>
            <a:cxnSpLocks/>
            <a:stCxn id="54" idx="0"/>
            <a:endCxn id="58" idx="4"/>
          </p:cNvCxnSpPr>
          <p:nvPr/>
        </p:nvCxnSpPr>
        <p:spPr>
          <a:xfrm>
            <a:off x="3471237" y="6002260"/>
            <a:ext cx="1276679" cy="165106"/>
          </a:xfrm>
          <a:prstGeom prst="line">
            <a:avLst/>
          </a:prstGeom>
          <a:noFill/>
          <a:ln w="38100" cap="flat" cmpd="sng" algn="ctr">
            <a:solidFill>
              <a:srgbClr val="FFC000">
                <a:lumMod val="75000"/>
              </a:srgbClr>
            </a:solidFill>
            <a:prstDash val="solid"/>
            <a:miter lim="800000"/>
            <a:tailEnd type="triangle"/>
          </a:ln>
          <a:effectLst/>
        </p:spPr>
      </p:cxnSp>
      <p:sp>
        <p:nvSpPr>
          <p:cNvPr id="54" name="Oval 53">
            <a:extLst>
              <a:ext uri="{FF2B5EF4-FFF2-40B4-BE49-F238E27FC236}">
                <a16:creationId xmlns:a16="http://schemas.microsoft.com/office/drawing/2014/main" id="{692C8A25-81BF-49A7-98A0-DA288D55DFC6}"/>
              </a:ext>
            </a:extLst>
          </p:cNvPr>
          <p:cNvSpPr/>
          <p:nvPr/>
        </p:nvSpPr>
        <p:spPr>
          <a:xfrm rot="5400000">
            <a:off x="3251474" y="5890905"/>
            <a:ext cx="216816" cy="222710"/>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5" name="Oval 54">
            <a:extLst>
              <a:ext uri="{FF2B5EF4-FFF2-40B4-BE49-F238E27FC236}">
                <a16:creationId xmlns:a16="http://schemas.microsoft.com/office/drawing/2014/main" id="{439FD651-20A9-4046-AAE0-5C3F9F5BCA7A}"/>
              </a:ext>
            </a:extLst>
          </p:cNvPr>
          <p:cNvSpPr/>
          <p:nvPr/>
        </p:nvSpPr>
        <p:spPr>
          <a:xfrm rot="5400000">
            <a:off x="4742277" y="4622622"/>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6" name="TextBox 55">
            <a:extLst>
              <a:ext uri="{FF2B5EF4-FFF2-40B4-BE49-F238E27FC236}">
                <a16:creationId xmlns:a16="http://schemas.microsoft.com/office/drawing/2014/main" id="{161296A8-49E2-4F0B-8542-150B465157EF}"/>
              </a:ext>
            </a:extLst>
          </p:cNvPr>
          <p:cNvSpPr txBox="1"/>
          <p:nvPr/>
        </p:nvSpPr>
        <p:spPr>
          <a:xfrm>
            <a:off x="4408497" y="5805753"/>
            <a:ext cx="936475" cy="284693"/>
          </a:xfrm>
          <a:prstGeom prst="rect">
            <a:avLst/>
          </a:prstGeom>
          <a:noFill/>
        </p:spPr>
        <p:txBody>
          <a:bodyPr wrap="non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Ketamin</a:t>
            </a:r>
          </a:p>
        </p:txBody>
      </p:sp>
      <p:sp>
        <p:nvSpPr>
          <p:cNvPr id="58" name="Oval 57">
            <a:extLst>
              <a:ext uri="{FF2B5EF4-FFF2-40B4-BE49-F238E27FC236}">
                <a16:creationId xmlns:a16="http://schemas.microsoft.com/office/drawing/2014/main" id="{6C11D99B-EF3A-4DB7-A625-26EB2C3D8A1D}"/>
              </a:ext>
            </a:extLst>
          </p:cNvPr>
          <p:cNvSpPr/>
          <p:nvPr/>
        </p:nvSpPr>
        <p:spPr>
          <a:xfrm rot="5400000">
            <a:off x="4750863" y="6056011"/>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9" name="Oval 58">
            <a:extLst>
              <a:ext uri="{FF2B5EF4-FFF2-40B4-BE49-F238E27FC236}">
                <a16:creationId xmlns:a16="http://schemas.microsoft.com/office/drawing/2014/main" id="{63A3A313-5E41-41C4-9E09-8BDFF37A2E80}"/>
              </a:ext>
            </a:extLst>
          </p:cNvPr>
          <p:cNvSpPr/>
          <p:nvPr/>
        </p:nvSpPr>
        <p:spPr>
          <a:xfrm rot="5400000">
            <a:off x="2018683" y="4600807"/>
            <a:ext cx="216816" cy="222710"/>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0" name="TextBox 59">
            <a:extLst>
              <a:ext uri="{FF2B5EF4-FFF2-40B4-BE49-F238E27FC236}">
                <a16:creationId xmlns:a16="http://schemas.microsoft.com/office/drawing/2014/main" id="{11206A39-4D08-488A-90E9-6AE1CD49B439}"/>
              </a:ext>
            </a:extLst>
          </p:cNvPr>
          <p:cNvSpPr txBox="1"/>
          <p:nvPr/>
        </p:nvSpPr>
        <p:spPr>
          <a:xfrm>
            <a:off x="1733631" y="4871151"/>
            <a:ext cx="876808" cy="284693"/>
          </a:xfrm>
          <a:prstGeom prst="rect">
            <a:avLst/>
          </a:prstGeom>
          <a:noFill/>
        </p:spPr>
        <p:txBody>
          <a:bodyPr wrap="squar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ESR2</a:t>
            </a:r>
          </a:p>
        </p:txBody>
      </p:sp>
      <p:sp>
        <p:nvSpPr>
          <p:cNvPr id="61" name="TextBox 60">
            <a:extLst>
              <a:ext uri="{FF2B5EF4-FFF2-40B4-BE49-F238E27FC236}">
                <a16:creationId xmlns:a16="http://schemas.microsoft.com/office/drawing/2014/main" id="{05EED6D8-E164-4505-BBBA-8EB25065DB81}"/>
              </a:ext>
            </a:extLst>
          </p:cNvPr>
          <p:cNvSpPr txBox="1"/>
          <p:nvPr/>
        </p:nvSpPr>
        <p:spPr>
          <a:xfrm>
            <a:off x="2060306" y="3997519"/>
            <a:ext cx="813043" cy="369332"/>
          </a:xfrm>
          <a:prstGeom prst="rect">
            <a:avLst/>
          </a:prstGeom>
          <a:noFill/>
        </p:spPr>
        <p:txBody>
          <a:bodyPr wrap="none" rtlCol="0">
            <a:spAutoFit/>
          </a:bodyPr>
          <a:lstStyle/>
          <a:p>
            <a:r>
              <a:rPr lang="en-US">
                <a:solidFill>
                  <a:srgbClr val="C00000"/>
                </a:solidFill>
                <a:latin typeface="Arial" panose="020B0604020202020204" pitchFamily="34" charset="0"/>
                <a:cs typeface="Arial" panose="020B0604020202020204" pitchFamily="34" charset="0"/>
              </a:rPr>
              <a:t>Assoc</a:t>
            </a:r>
          </a:p>
        </p:txBody>
      </p:sp>
      <p:sp>
        <p:nvSpPr>
          <p:cNvPr id="62" name="TextBox 61">
            <a:extLst>
              <a:ext uri="{FF2B5EF4-FFF2-40B4-BE49-F238E27FC236}">
                <a16:creationId xmlns:a16="http://schemas.microsoft.com/office/drawing/2014/main" id="{9BE29D85-6BE1-4E5E-8126-DC6E1A251014}"/>
              </a:ext>
            </a:extLst>
          </p:cNvPr>
          <p:cNvSpPr txBox="1"/>
          <p:nvPr/>
        </p:nvSpPr>
        <p:spPr>
          <a:xfrm>
            <a:off x="2991067" y="4348037"/>
            <a:ext cx="845103"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Breast</a:t>
            </a:r>
          </a:p>
          <a:p>
            <a:pPr algn="ctr"/>
            <a:r>
              <a:rPr lang="en-US" sz="1600">
                <a:solidFill>
                  <a:prstClr val="black"/>
                </a:solidFill>
                <a:latin typeface="Arial" panose="020B0604020202020204" pitchFamily="34" charset="0"/>
                <a:cs typeface="Arial" panose="020B0604020202020204" pitchFamily="34" charset="0"/>
              </a:rPr>
              <a:t>Cancer</a:t>
            </a:r>
          </a:p>
        </p:txBody>
      </p:sp>
      <p:cxnSp>
        <p:nvCxnSpPr>
          <p:cNvPr id="63" name="Straight Connector 62">
            <a:extLst>
              <a:ext uri="{FF2B5EF4-FFF2-40B4-BE49-F238E27FC236}">
                <a16:creationId xmlns:a16="http://schemas.microsoft.com/office/drawing/2014/main" id="{B16143A1-62B8-40D5-8419-4A31EEE26645}"/>
              </a:ext>
            </a:extLst>
          </p:cNvPr>
          <p:cNvCxnSpPr>
            <a:cxnSpLocks/>
            <a:stCxn id="59" idx="0"/>
            <a:endCxn id="64" idx="4"/>
          </p:cNvCxnSpPr>
          <p:nvPr/>
        </p:nvCxnSpPr>
        <p:spPr>
          <a:xfrm>
            <a:off x="2238446" y="4712162"/>
            <a:ext cx="1027383" cy="267632"/>
          </a:xfrm>
          <a:prstGeom prst="line">
            <a:avLst/>
          </a:prstGeom>
          <a:noFill/>
          <a:ln w="76200" cap="flat" cmpd="sng" algn="ctr">
            <a:solidFill>
              <a:srgbClr val="C00000"/>
            </a:solidFill>
            <a:prstDash val="sysDot"/>
            <a:miter lim="800000"/>
            <a:tailEnd type="triangle"/>
          </a:ln>
          <a:effectLst/>
        </p:spPr>
      </p:cxnSp>
      <p:sp>
        <p:nvSpPr>
          <p:cNvPr id="64" name="Oval 63">
            <a:extLst>
              <a:ext uri="{FF2B5EF4-FFF2-40B4-BE49-F238E27FC236}">
                <a16:creationId xmlns:a16="http://schemas.microsoft.com/office/drawing/2014/main" id="{08AB499D-EAC3-4E9F-BFE9-7CE524A44CDB}"/>
              </a:ext>
            </a:extLst>
          </p:cNvPr>
          <p:cNvSpPr/>
          <p:nvPr/>
        </p:nvSpPr>
        <p:spPr>
          <a:xfrm rot="5400000">
            <a:off x="3268776" y="4868439"/>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69" name="Straight Connector 68">
            <a:extLst>
              <a:ext uri="{FF2B5EF4-FFF2-40B4-BE49-F238E27FC236}">
                <a16:creationId xmlns:a16="http://schemas.microsoft.com/office/drawing/2014/main" id="{7FBBA742-357A-4AAE-AD21-14680A771D34}"/>
              </a:ext>
            </a:extLst>
          </p:cNvPr>
          <p:cNvCxnSpPr>
            <a:cxnSpLocks/>
            <a:stCxn id="64" idx="0"/>
            <a:endCxn id="55" idx="4"/>
          </p:cNvCxnSpPr>
          <p:nvPr/>
        </p:nvCxnSpPr>
        <p:spPr>
          <a:xfrm flipV="1">
            <a:off x="3488539" y="4733977"/>
            <a:ext cx="1250791" cy="245817"/>
          </a:xfrm>
          <a:prstGeom prst="line">
            <a:avLst/>
          </a:prstGeom>
          <a:noFill/>
          <a:ln w="38100" cap="flat" cmpd="sng" algn="ctr">
            <a:solidFill>
              <a:srgbClr val="70AD47">
                <a:lumMod val="75000"/>
              </a:srgbClr>
            </a:solidFill>
            <a:prstDash val="solid"/>
            <a:miter lim="800000"/>
            <a:tailEnd type="triangle"/>
          </a:ln>
          <a:effectLst/>
        </p:spPr>
      </p:cxnSp>
      <p:sp>
        <p:nvSpPr>
          <p:cNvPr id="70" name="Oval 69">
            <a:extLst>
              <a:ext uri="{FF2B5EF4-FFF2-40B4-BE49-F238E27FC236}">
                <a16:creationId xmlns:a16="http://schemas.microsoft.com/office/drawing/2014/main" id="{E356046A-DA80-4ECE-99A8-01EEF01AF380}"/>
              </a:ext>
            </a:extLst>
          </p:cNvPr>
          <p:cNvSpPr/>
          <p:nvPr/>
        </p:nvSpPr>
        <p:spPr>
          <a:xfrm rot="5400000">
            <a:off x="4716610" y="5393088"/>
            <a:ext cx="216816" cy="222710"/>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1" name="Straight Connector 70">
            <a:extLst>
              <a:ext uri="{FF2B5EF4-FFF2-40B4-BE49-F238E27FC236}">
                <a16:creationId xmlns:a16="http://schemas.microsoft.com/office/drawing/2014/main" id="{E915BB40-348E-4E11-976B-0E18574FA009}"/>
              </a:ext>
            </a:extLst>
          </p:cNvPr>
          <p:cNvCxnSpPr>
            <a:cxnSpLocks/>
            <a:stCxn id="64" idx="0"/>
            <a:endCxn id="70" idx="4"/>
          </p:cNvCxnSpPr>
          <p:nvPr/>
        </p:nvCxnSpPr>
        <p:spPr>
          <a:xfrm>
            <a:off x="3488539" y="4979794"/>
            <a:ext cx="1225124" cy="524649"/>
          </a:xfrm>
          <a:prstGeom prst="line">
            <a:avLst/>
          </a:prstGeom>
          <a:noFill/>
          <a:ln w="76200" cap="flat" cmpd="sng" algn="ctr">
            <a:solidFill>
              <a:srgbClr val="70AD47">
                <a:lumMod val="75000"/>
              </a:srgbClr>
            </a:solidFill>
            <a:prstDash val="solid"/>
            <a:miter lim="800000"/>
            <a:tailEnd type="triangle"/>
          </a:ln>
          <a:effectLst/>
        </p:spPr>
      </p:cxnSp>
      <p:sp>
        <p:nvSpPr>
          <p:cNvPr id="73" name="Oval 72">
            <a:extLst>
              <a:ext uri="{FF2B5EF4-FFF2-40B4-BE49-F238E27FC236}">
                <a16:creationId xmlns:a16="http://schemas.microsoft.com/office/drawing/2014/main" id="{D5BF0411-250B-4AE0-8E62-CB3841EB2542}"/>
              </a:ext>
            </a:extLst>
          </p:cNvPr>
          <p:cNvSpPr/>
          <p:nvPr/>
        </p:nvSpPr>
        <p:spPr>
          <a:xfrm rot="5400000">
            <a:off x="3214532" y="3934295"/>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4" name="TextBox 73">
            <a:extLst>
              <a:ext uri="{FF2B5EF4-FFF2-40B4-BE49-F238E27FC236}">
                <a16:creationId xmlns:a16="http://schemas.microsoft.com/office/drawing/2014/main" id="{EAAED0BE-21A8-4BBA-BAE4-C1164D2764FC}"/>
              </a:ext>
            </a:extLst>
          </p:cNvPr>
          <p:cNvSpPr txBox="1"/>
          <p:nvPr/>
        </p:nvSpPr>
        <p:spPr>
          <a:xfrm>
            <a:off x="2926109" y="3402146"/>
            <a:ext cx="867545"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Lung</a:t>
            </a:r>
          </a:p>
          <a:p>
            <a:pPr algn="ctr"/>
            <a:r>
              <a:rPr lang="en-US" sz="1600">
                <a:solidFill>
                  <a:prstClr val="black"/>
                </a:solidFill>
                <a:latin typeface="Arial" panose="020B0604020202020204" pitchFamily="34" charset="0"/>
                <a:cs typeface="Arial" panose="020B0604020202020204" pitchFamily="34" charset="0"/>
              </a:rPr>
              <a:t>Cancer</a:t>
            </a:r>
          </a:p>
        </p:txBody>
      </p:sp>
      <p:sp>
        <p:nvSpPr>
          <p:cNvPr id="76" name="TextBox 75">
            <a:extLst>
              <a:ext uri="{FF2B5EF4-FFF2-40B4-BE49-F238E27FC236}">
                <a16:creationId xmlns:a16="http://schemas.microsoft.com/office/drawing/2014/main" id="{26823B6F-6D03-4022-BD53-752984DDE2FF}"/>
              </a:ext>
            </a:extLst>
          </p:cNvPr>
          <p:cNvSpPr txBox="1"/>
          <p:nvPr/>
        </p:nvSpPr>
        <p:spPr>
          <a:xfrm>
            <a:off x="4248212" y="3658965"/>
            <a:ext cx="1059906"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Paclitaxel</a:t>
            </a:r>
          </a:p>
        </p:txBody>
      </p:sp>
      <p:cxnSp>
        <p:nvCxnSpPr>
          <p:cNvPr id="78" name="Straight Connector 77">
            <a:extLst>
              <a:ext uri="{FF2B5EF4-FFF2-40B4-BE49-F238E27FC236}">
                <a16:creationId xmlns:a16="http://schemas.microsoft.com/office/drawing/2014/main" id="{350AE103-E02D-416E-919A-C6EAEB882F34}"/>
              </a:ext>
            </a:extLst>
          </p:cNvPr>
          <p:cNvCxnSpPr>
            <a:cxnSpLocks/>
            <a:stCxn id="59" idx="0"/>
            <a:endCxn id="73" idx="4"/>
          </p:cNvCxnSpPr>
          <p:nvPr/>
        </p:nvCxnSpPr>
        <p:spPr>
          <a:xfrm flipV="1">
            <a:off x="2238446" y="4045650"/>
            <a:ext cx="973139" cy="666512"/>
          </a:xfrm>
          <a:prstGeom prst="line">
            <a:avLst/>
          </a:prstGeom>
          <a:noFill/>
          <a:ln w="76200" cap="flat" cmpd="sng" algn="ctr">
            <a:solidFill>
              <a:srgbClr val="C00000"/>
            </a:solidFill>
            <a:prstDash val="solid"/>
            <a:miter lim="800000"/>
            <a:tailEnd type="triangle"/>
          </a:ln>
          <a:effectLst/>
        </p:spPr>
      </p:cxnSp>
      <p:cxnSp>
        <p:nvCxnSpPr>
          <p:cNvPr id="79" name="Straight Connector 78">
            <a:extLst>
              <a:ext uri="{FF2B5EF4-FFF2-40B4-BE49-F238E27FC236}">
                <a16:creationId xmlns:a16="http://schemas.microsoft.com/office/drawing/2014/main" id="{E5B90E65-C013-4AFD-833F-AC3A4F807944}"/>
              </a:ext>
            </a:extLst>
          </p:cNvPr>
          <p:cNvCxnSpPr>
            <a:cxnSpLocks/>
            <a:stCxn id="73" idx="0"/>
          </p:cNvCxnSpPr>
          <p:nvPr/>
        </p:nvCxnSpPr>
        <p:spPr>
          <a:xfrm>
            <a:off x="3434295" y="4045650"/>
            <a:ext cx="1270528" cy="34694"/>
          </a:xfrm>
          <a:prstGeom prst="line">
            <a:avLst/>
          </a:prstGeom>
          <a:noFill/>
          <a:ln w="76200" cap="flat" cmpd="sng" algn="ctr">
            <a:solidFill>
              <a:srgbClr val="70AD47">
                <a:lumMod val="75000"/>
              </a:srgbClr>
            </a:solidFill>
            <a:prstDash val="solid"/>
            <a:miter lim="800000"/>
            <a:tailEnd type="triangle"/>
          </a:ln>
          <a:effectLst/>
        </p:spPr>
      </p:cxnSp>
      <p:sp>
        <p:nvSpPr>
          <p:cNvPr id="80" name="Oval 79">
            <a:extLst>
              <a:ext uri="{FF2B5EF4-FFF2-40B4-BE49-F238E27FC236}">
                <a16:creationId xmlns:a16="http://schemas.microsoft.com/office/drawing/2014/main" id="{BE1A4A6E-F5EC-4139-AC6E-97F9E3961B56}"/>
              </a:ext>
            </a:extLst>
          </p:cNvPr>
          <p:cNvSpPr/>
          <p:nvPr/>
        </p:nvSpPr>
        <p:spPr>
          <a:xfrm rot="5400000">
            <a:off x="4718792" y="3994572"/>
            <a:ext cx="216816" cy="222710"/>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207757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Chart, diagram, radar chart&#10;&#10;Description automatically generated">
            <a:extLst>
              <a:ext uri="{FF2B5EF4-FFF2-40B4-BE49-F238E27FC236}">
                <a16:creationId xmlns:a16="http://schemas.microsoft.com/office/drawing/2014/main" id="{B5261C79-2841-4A66-8273-DF1FA2CB55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3273" y="1239069"/>
            <a:ext cx="6257453" cy="3472309"/>
          </a:xfrm>
          <a:prstGeom prst="rect">
            <a:avLst/>
          </a:prstGeom>
        </p:spPr>
      </p:pic>
      <p:sp>
        <p:nvSpPr>
          <p:cNvPr id="2" name="Title 1">
            <a:extLst>
              <a:ext uri="{FF2B5EF4-FFF2-40B4-BE49-F238E27FC236}">
                <a16:creationId xmlns:a16="http://schemas.microsoft.com/office/drawing/2014/main" id="{AEABAAF5-F70D-40F1-B5F3-34A2C4C50699}"/>
              </a:ext>
            </a:extLst>
          </p:cNvPr>
          <p:cNvSpPr>
            <a:spLocks noGrp="1"/>
          </p:cNvSpPr>
          <p:nvPr>
            <p:ph type="title"/>
          </p:nvPr>
        </p:nvSpPr>
        <p:spPr/>
        <p:txBody>
          <a:bodyPr>
            <a:normAutofit/>
          </a:bodyPr>
          <a:lstStyle/>
          <a:p>
            <a:r>
              <a:rPr lang="en-US" sz="3800"/>
              <a:t>Traversing KG for Conjunctive Queries</a:t>
            </a:r>
          </a:p>
        </p:txBody>
      </p:sp>
      <p:sp>
        <p:nvSpPr>
          <p:cNvPr id="3" name="Content Placeholder 2">
            <a:extLst>
              <a:ext uri="{FF2B5EF4-FFF2-40B4-BE49-F238E27FC236}">
                <a16:creationId xmlns:a16="http://schemas.microsoft.com/office/drawing/2014/main" id="{01D1CF5C-C113-2145-9027-B3660400290F}"/>
              </a:ext>
            </a:extLst>
          </p:cNvPr>
          <p:cNvSpPr>
            <a:spLocks noGrp="1"/>
          </p:cNvSpPr>
          <p:nvPr>
            <p:ph idx="1"/>
          </p:nvPr>
        </p:nvSpPr>
        <p:spPr>
          <a:xfrm>
            <a:off x="457200" y="4672208"/>
            <a:ext cx="8686800" cy="2011680"/>
          </a:xfrm>
        </p:spPr>
        <p:txBody>
          <a:bodyPr>
            <a:normAutofit/>
          </a:bodyPr>
          <a:lstStyle/>
          <a:p>
            <a:r>
              <a:rPr lang="en-US" sz="2800" dirty="0">
                <a:solidFill>
                  <a:schemeClr val="accent3"/>
                </a:solidFill>
              </a:rPr>
              <a:t>How can we use embeddings to implicitly impute the </a:t>
            </a:r>
            <a:r>
              <a:rPr lang="en-US" sz="2800" b="1" dirty="0">
                <a:solidFill>
                  <a:schemeClr val="accent3"/>
                </a:solidFill>
              </a:rPr>
              <a:t>missing (ESR2, Assoc, Breast Cancer)? </a:t>
            </a:r>
          </a:p>
          <a:p>
            <a:r>
              <a:rPr lang="en-US" sz="2800" b="1" dirty="0">
                <a:solidFill>
                  <a:srgbClr val="00B050"/>
                </a:solidFill>
              </a:rPr>
              <a:t>Intuition: </a:t>
            </a:r>
            <a:r>
              <a:rPr lang="en-US" sz="2800" b="1" dirty="0"/>
              <a:t>ESR2</a:t>
            </a:r>
            <a:r>
              <a:rPr lang="en-US" sz="2800" dirty="0"/>
              <a:t> interacts with both </a:t>
            </a:r>
            <a:r>
              <a:rPr lang="en-US" sz="2800" b="1" dirty="0"/>
              <a:t>BRCA1</a:t>
            </a:r>
            <a:r>
              <a:rPr lang="en-US" sz="2800" dirty="0"/>
              <a:t> and </a:t>
            </a:r>
            <a:r>
              <a:rPr lang="en-US" sz="2800" b="1" dirty="0"/>
              <a:t>ESR1</a:t>
            </a:r>
            <a:r>
              <a:rPr lang="en-US" sz="2800" dirty="0"/>
              <a:t>. Both proteins are associated with </a:t>
            </a:r>
            <a:r>
              <a:rPr lang="en-US" sz="2800" b="1" dirty="0"/>
              <a:t>breast cancer</a:t>
            </a:r>
            <a:r>
              <a:rPr lang="en-US" sz="2800" dirty="0"/>
              <a:t>. </a:t>
            </a:r>
          </a:p>
          <a:p>
            <a:endParaRPr lang="en-US" sz="2800" b="1" dirty="0"/>
          </a:p>
        </p:txBody>
      </p:sp>
      <p:sp>
        <p:nvSpPr>
          <p:cNvPr id="4" name="Date Placeholder 3">
            <a:extLst>
              <a:ext uri="{FF2B5EF4-FFF2-40B4-BE49-F238E27FC236}">
                <a16:creationId xmlns:a16="http://schemas.microsoft.com/office/drawing/2014/main" id="{E604E7B5-1FDB-4F21-8EF2-C33CB588B5C5}"/>
              </a:ext>
            </a:extLst>
          </p:cNvPr>
          <p:cNvSpPr>
            <a:spLocks noGrp="1"/>
          </p:cNvSpPr>
          <p:nvPr>
            <p:ph type="dt" sz="half" idx="10"/>
          </p:nvPr>
        </p:nvSpPr>
        <p:spPr/>
        <p:txBody>
          <a:bodyPr/>
          <a:lstStyle/>
          <a:p>
            <a:fld id="{7AA86C80-5A49-9F48-A1B7-7D1E8A579D0D}" type="datetime1">
              <a:rPr lang="en-US" smtClean="0"/>
              <a:t>10/28/24</a:t>
            </a:fld>
            <a:endParaRPr lang="en-US"/>
          </a:p>
        </p:txBody>
      </p:sp>
      <p:sp>
        <p:nvSpPr>
          <p:cNvPr id="5" name="Footer Placeholder 4">
            <a:extLst>
              <a:ext uri="{FF2B5EF4-FFF2-40B4-BE49-F238E27FC236}">
                <a16:creationId xmlns:a16="http://schemas.microsoft.com/office/drawing/2014/main" id="{D0BA7744-95DE-41B0-8C85-627CBA47CB3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AF8498D9-246A-4133-892A-B2A92E0EC848}"/>
              </a:ext>
            </a:extLst>
          </p:cNvPr>
          <p:cNvSpPr>
            <a:spLocks noGrp="1"/>
          </p:cNvSpPr>
          <p:nvPr>
            <p:ph type="sldNum" sz="quarter" idx="12"/>
          </p:nvPr>
        </p:nvSpPr>
        <p:spPr/>
        <p:txBody>
          <a:bodyPr/>
          <a:lstStyle/>
          <a:p>
            <a:fld id="{19B12225-5612-419B-A8D5-4B8EEE4C217E}" type="slidenum">
              <a:rPr lang="en-US" smtClean="0"/>
              <a:pPr/>
              <a:t>35</a:t>
            </a:fld>
            <a:endParaRPr lang="en-US"/>
          </a:p>
        </p:txBody>
      </p:sp>
    </p:spTree>
    <p:extLst>
      <p:ext uri="{BB962C8B-B14F-4D97-AF65-F5344CB8AC3E}">
        <p14:creationId xmlns:p14="http://schemas.microsoft.com/office/powerpoint/2010/main" val="27748467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F2859-8317-4762-9AA3-2A6E9C1C6118}"/>
              </a:ext>
            </a:extLst>
          </p:cNvPr>
          <p:cNvSpPr>
            <a:spLocks noGrp="1"/>
          </p:cNvSpPr>
          <p:nvPr>
            <p:ph type="title"/>
          </p:nvPr>
        </p:nvSpPr>
        <p:spPr/>
        <p:txBody>
          <a:bodyPr/>
          <a:lstStyle/>
          <a:p>
            <a:r>
              <a:rPr lang="en-US"/>
              <a:t>Traversing KG in Vector Space</a:t>
            </a:r>
          </a:p>
        </p:txBody>
      </p:sp>
      <p:sp>
        <p:nvSpPr>
          <p:cNvPr id="3" name="Content Placeholder 2">
            <a:extLst>
              <a:ext uri="{FF2B5EF4-FFF2-40B4-BE49-F238E27FC236}">
                <a16:creationId xmlns:a16="http://schemas.microsoft.com/office/drawing/2014/main" id="{1F1DC2FB-6A28-4401-A1C1-3165A4A1C1FA}"/>
              </a:ext>
            </a:extLst>
          </p:cNvPr>
          <p:cNvSpPr>
            <a:spLocks noGrp="1"/>
          </p:cNvSpPr>
          <p:nvPr>
            <p:ph idx="1"/>
          </p:nvPr>
        </p:nvSpPr>
        <p:spPr>
          <a:xfrm>
            <a:off x="457200" y="1295401"/>
            <a:ext cx="8686800" cy="2905634"/>
          </a:xfrm>
        </p:spPr>
        <p:txBody>
          <a:bodyPr>
            <a:normAutofit/>
          </a:bodyPr>
          <a:lstStyle/>
          <a:p>
            <a:r>
              <a:rPr lang="en-US" sz="2800" dirty="0"/>
              <a:t>“</a:t>
            </a:r>
            <a:r>
              <a:rPr lang="en-US" sz="2800" i="1" dirty="0"/>
              <a:t>What are drugs that cause Short of Breath and treat diseases associated with protein ESR2?”</a:t>
            </a:r>
          </a:p>
          <a:p>
            <a:pPr marL="118872" indent="0" algn="ctr">
              <a:buNone/>
            </a:pPr>
            <a:r>
              <a:rPr lang="en-US" sz="1800" b="1" dirty="0"/>
              <a:t>((</a:t>
            </a:r>
            <a:r>
              <a:rPr lang="en-US" sz="1800" b="1" dirty="0">
                <a:solidFill>
                  <a:srgbClr val="0070C0"/>
                </a:solidFill>
              </a:rPr>
              <a:t>e:ESR2</a:t>
            </a:r>
            <a:r>
              <a:rPr lang="en-US" sz="1800" b="1" dirty="0"/>
              <a:t>, (</a:t>
            </a:r>
            <a:r>
              <a:rPr lang="en-US" sz="1800" b="1" dirty="0" err="1">
                <a:solidFill>
                  <a:srgbClr val="C00000"/>
                </a:solidFill>
              </a:rPr>
              <a:t>r:Assoc</a:t>
            </a:r>
            <a:r>
              <a:rPr lang="en-US" sz="1800" b="1" dirty="0">
                <a:solidFill>
                  <a:srgbClr val="C55A11"/>
                </a:solidFill>
              </a:rPr>
              <a:t>, </a:t>
            </a:r>
            <a:r>
              <a:rPr lang="en-US" sz="1800" b="1" dirty="0" err="1">
                <a:solidFill>
                  <a:schemeClr val="accent4">
                    <a:lumMod val="75000"/>
                  </a:schemeClr>
                </a:solidFill>
              </a:rPr>
              <a:t>r:TreatedBy</a:t>
            </a:r>
            <a:r>
              <a:rPr lang="en-US" sz="1800" b="1" dirty="0"/>
              <a:t>)), (</a:t>
            </a:r>
            <a:r>
              <a:rPr lang="en-US" sz="1800" b="1" dirty="0" err="1">
                <a:solidFill>
                  <a:srgbClr val="0070C0"/>
                </a:solidFill>
              </a:rPr>
              <a:t>e:Short</a:t>
            </a:r>
            <a:r>
              <a:rPr lang="en-US" sz="1800" b="1" dirty="0">
                <a:solidFill>
                  <a:srgbClr val="0070C0"/>
                </a:solidFill>
              </a:rPr>
              <a:t> of Breath</a:t>
            </a:r>
            <a:r>
              <a:rPr lang="en-US" sz="1800" b="1" dirty="0"/>
              <a:t>, (</a:t>
            </a:r>
            <a:r>
              <a:rPr lang="en-US" sz="1800" b="1" dirty="0" err="1">
                <a:solidFill>
                  <a:schemeClr val="accent1">
                    <a:lumMod val="75000"/>
                  </a:schemeClr>
                </a:solidFill>
              </a:rPr>
              <a:t>r:CausedBy</a:t>
            </a:r>
            <a:r>
              <a:rPr lang="en-US" sz="1800" b="1" dirty="0"/>
              <a:t>))</a:t>
            </a:r>
          </a:p>
          <a:p>
            <a:pPr marL="118872" indent="0">
              <a:buNone/>
            </a:pPr>
            <a:endParaRPr lang="en-US" sz="2800" dirty="0"/>
          </a:p>
          <a:p>
            <a:pPr marL="118872" indent="0">
              <a:buNone/>
            </a:pPr>
            <a:endParaRPr lang="en-US" sz="2800" b="0" dirty="0"/>
          </a:p>
          <a:p>
            <a:pPr marL="118872" indent="0">
              <a:buNone/>
            </a:pPr>
            <a:endParaRPr lang="en-US" sz="2800" dirty="0"/>
          </a:p>
          <a:p>
            <a:pPr marL="118872" indent="0">
              <a:buNone/>
            </a:pPr>
            <a:endParaRPr lang="en-US" sz="2800" b="0" dirty="0"/>
          </a:p>
          <a:p>
            <a:pPr marL="118872" indent="0">
              <a:buNone/>
            </a:pPr>
            <a:endParaRPr lang="en-US" sz="2800" dirty="0"/>
          </a:p>
        </p:txBody>
      </p:sp>
      <p:sp>
        <p:nvSpPr>
          <p:cNvPr id="4" name="Date Placeholder 3">
            <a:extLst>
              <a:ext uri="{FF2B5EF4-FFF2-40B4-BE49-F238E27FC236}">
                <a16:creationId xmlns:a16="http://schemas.microsoft.com/office/drawing/2014/main" id="{A06EAE60-E3EC-4709-8AED-7AC76803FB27}"/>
              </a:ext>
            </a:extLst>
          </p:cNvPr>
          <p:cNvSpPr>
            <a:spLocks noGrp="1"/>
          </p:cNvSpPr>
          <p:nvPr>
            <p:ph type="dt" sz="half" idx="10"/>
          </p:nvPr>
        </p:nvSpPr>
        <p:spPr/>
        <p:txBody>
          <a:bodyPr/>
          <a:lstStyle/>
          <a:p>
            <a:fld id="{FA77D5ED-A237-C640-A1AC-E34437602BB6}" type="datetime1">
              <a:rPr lang="en-US" smtClean="0"/>
              <a:t>10/28/24</a:t>
            </a:fld>
            <a:endParaRPr lang="en-US"/>
          </a:p>
        </p:txBody>
      </p:sp>
      <p:sp>
        <p:nvSpPr>
          <p:cNvPr id="5" name="Footer Placeholder 4">
            <a:extLst>
              <a:ext uri="{FF2B5EF4-FFF2-40B4-BE49-F238E27FC236}">
                <a16:creationId xmlns:a16="http://schemas.microsoft.com/office/drawing/2014/main" id="{4A41260C-EC7B-43B1-923A-EFFDF1BF2E1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8CB11AE-91BE-4EF4-A028-7C5A68F92E16}"/>
              </a:ext>
            </a:extLst>
          </p:cNvPr>
          <p:cNvSpPr>
            <a:spLocks noGrp="1"/>
          </p:cNvSpPr>
          <p:nvPr>
            <p:ph type="sldNum" sz="quarter" idx="12"/>
          </p:nvPr>
        </p:nvSpPr>
        <p:spPr/>
        <p:txBody>
          <a:bodyPr/>
          <a:lstStyle/>
          <a:p>
            <a:fld id="{19B12225-5612-419B-A8D5-4B8EEE4C217E}" type="slidenum">
              <a:rPr lang="en-US" smtClean="0"/>
              <a:pPr/>
              <a:t>36</a:t>
            </a:fld>
            <a:endParaRPr lang="en-US"/>
          </a:p>
        </p:txBody>
      </p:sp>
      <p:sp>
        <p:nvSpPr>
          <p:cNvPr id="52" name="Oval 51">
            <a:extLst>
              <a:ext uri="{FF2B5EF4-FFF2-40B4-BE49-F238E27FC236}">
                <a16:creationId xmlns:a16="http://schemas.microsoft.com/office/drawing/2014/main" id="{1BFE86CC-A950-4318-9DF7-3C872A769A83}"/>
              </a:ext>
            </a:extLst>
          </p:cNvPr>
          <p:cNvSpPr/>
          <p:nvPr/>
        </p:nvSpPr>
        <p:spPr>
          <a:xfrm rot="5400000">
            <a:off x="3631630" y="4525323"/>
            <a:ext cx="223777" cy="243525"/>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3" name="Oval 52">
            <a:extLst>
              <a:ext uri="{FF2B5EF4-FFF2-40B4-BE49-F238E27FC236}">
                <a16:creationId xmlns:a16="http://schemas.microsoft.com/office/drawing/2014/main" id="{7E0F32DF-DE53-44ED-BE9E-2694DECA7482}"/>
              </a:ext>
            </a:extLst>
          </p:cNvPr>
          <p:cNvSpPr/>
          <p:nvPr/>
        </p:nvSpPr>
        <p:spPr>
          <a:xfrm rot="5400000">
            <a:off x="3563025" y="3130383"/>
            <a:ext cx="223777" cy="243525"/>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4" name="TextBox 53">
            <a:extLst>
              <a:ext uri="{FF2B5EF4-FFF2-40B4-BE49-F238E27FC236}">
                <a16:creationId xmlns:a16="http://schemas.microsoft.com/office/drawing/2014/main" id="{EA18B5A2-C467-4725-8ECF-5AC05A238A0D}"/>
              </a:ext>
            </a:extLst>
          </p:cNvPr>
          <p:cNvSpPr txBox="1"/>
          <p:nvPr/>
        </p:nvSpPr>
        <p:spPr>
          <a:xfrm>
            <a:off x="1155825" y="3065517"/>
            <a:ext cx="787395" cy="369332"/>
          </a:xfrm>
          <a:prstGeom prst="rect">
            <a:avLst/>
          </a:prstGeom>
          <a:noFill/>
        </p:spPr>
        <p:txBody>
          <a:bodyPr wrap="none" rtlCol="0">
            <a:spAutoFit/>
          </a:bodyPr>
          <a:lstStyle/>
          <a:p>
            <a:pPr defTabSz="685800"/>
            <a:r>
              <a:rPr lang="en-US">
                <a:solidFill>
                  <a:prstClr val="black"/>
                </a:solidFill>
                <a:latin typeface="Arial" panose="020B0604020202020204" pitchFamily="34" charset="0"/>
                <a:cs typeface="Arial" panose="020B0604020202020204" pitchFamily="34" charset="0"/>
              </a:rPr>
              <a:t>ESR2</a:t>
            </a:r>
          </a:p>
        </p:txBody>
      </p:sp>
      <p:sp>
        <p:nvSpPr>
          <p:cNvPr id="55" name="TextBox 54">
            <a:extLst>
              <a:ext uri="{FF2B5EF4-FFF2-40B4-BE49-F238E27FC236}">
                <a16:creationId xmlns:a16="http://schemas.microsoft.com/office/drawing/2014/main" id="{4CDAB5FE-064B-4056-952B-F78382A41522}"/>
              </a:ext>
            </a:extLst>
          </p:cNvPr>
          <p:cNvSpPr txBox="1"/>
          <p:nvPr/>
        </p:nvSpPr>
        <p:spPr>
          <a:xfrm>
            <a:off x="2637040" y="4327757"/>
            <a:ext cx="1056700" cy="646331"/>
          </a:xfrm>
          <a:prstGeom prst="rect">
            <a:avLst/>
          </a:prstGeom>
          <a:noFill/>
        </p:spPr>
        <p:txBody>
          <a:bodyPr wrap="none" rtlCol="0">
            <a:spAutoFit/>
          </a:bodyPr>
          <a:lstStyle/>
          <a:p>
            <a:pPr algn="ctr" defTabSz="685800"/>
            <a:r>
              <a:rPr lang="en-US">
                <a:solidFill>
                  <a:prstClr val="black"/>
                </a:solidFill>
                <a:latin typeface="Arial" panose="020B0604020202020204" pitchFamily="34" charset="0"/>
                <a:cs typeface="Arial" panose="020B0604020202020204" pitchFamily="34" charset="0"/>
              </a:rPr>
              <a:t>Short of </a:t>
            </a:r>
          </a:p>
          <a:p>
            <a:pPr algn="ctr" defTabSz="685800"/>
            <a:r>
              <a:rPr lang="en-US">
                <a:solidFill>
                  <a:prstClr val="black"/>
                </a:solidFill>
                <a:latin typeface="Arial" panose="020B0604020202020204" pitchFamily="34" charset="0"/>
                <a:cs typeface="Arial" panose="020B0604020202020204" pitchFamily="34" charset="0"/>
              </a:rPr>
              <a:t>Breath</a:t>
            </a:r>
          </a:p>
        </p:txBody>
      </p:sp>
      <p:sp>
        <p:nvSpPr>
          <p:cNvPr id="56" name="TextBox 55">
            <a:extLst>
              <a:ext uri="{FF2B5EF4-FFF2-40B4-BE49-F238E27FC236}">
                <a16:creationId xmlns:a16="http://schemas.microsoft.com/office/drawing/2014/main" id="{2C241E30-C9D5-4914-869D-C3F0E6AB5CA2}"/>
              </a:ext>
            </a:extLst>
          </p:cNvPr>
          <p:cNvSpPr txBox="1"/>
          <p:nvPr/>
        </p:nvSpPr>
        <p:spPr>
          <a:xfrm>
            <a:off x="2458680" y="3263758"/>
            <a:ext cx="813043" cy="369332"/>
          </a:xfrm>
          <a:prstGeom prst="rect">
            <a:avLst/>
          </a:prstGeom>
          <a:noFill/>
        </p:spPr>
        <p:txBody>
          <a:bodyPr wrap="none" rtlCol="0">
            <a:spAutoFit/>
          </a:bodyPr>
          <a:lstStyle/>
          <a:p>
            <a:pPr defTabSz="685800"/>
            <a:r>
              <a:rPr lang="en-US">
                <a:solidFill>
                  <a:srgbClr val="C00000"/>
                </a:solidFill>
                <a:latin typeface="Arial" panose="020B0604020202020204" pitchFamily="34" charset="0"/>
                <a:cs typeface="Arial" panose="020B0604020202020204" pitchFamily="34" charset="0"/>
              </a:rPr>
              <a:t>Assoc</a:t>
            </a:r>
          </a:p>
        </p:txBody>
      </p:sp>
      <p:sp>
        <p:nvSpPr>
          <p:cNvPr id="57" name="Oval 56">
            <a:extLst>
              <a:ext uri="{FF2B5EF4-FFF2-40B4-BE49-F238E27FC236}">
                <a16:creationId xmlns:a16="http://schemas.microsoft.com/office/drawing/2014/main" id="{5E20346E-D205-412E-A664-E12B2385673C}"/>
              </a:ext>
            </a:extLst>
          </p:cNvPr>
          <p:cNvSpPr/>
          <p:nvPr/>
        </p:nvSpPr>
        <p:spPr>
          <a:xfrm rot="5400000">
            <a:off x="1941739" y="3128421"/>
            <a:ext cx="223777" cy="243525"/>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58" name="Straight Connector 57">
            <a:extLst>
              <a:ext uri="{FF2B5EF4-FFF2-40B4-BE49-F238E27FC236}">
                <a16:creationId xmlns:a16="http://schemas.microsoft.com/office/drawing/2014/main" id="{2E588001-E9C1-4C9A-9ED4-E5E5ABFDDED9}"/>
              </a:ext>
            </a:extLst>
          </p:cNvPr>
          <p:cNvCxnSpPr>
            <a:cxnSpLocks/>
            <a:stCxn id="57" idx="0"/>
            <a:endCxn id="53" idx="4"/>
          </p:cNvCxnSpPr>
          <p:nvPr/>
        </p:nvCxnSpPr>
        <p:spPr>
          <a:xfrm>
            <a:off x="2175391" y="3250184"/>
            <a:ext cx="1377761" cy="1962"/>
          </a:xfrm>
          <a:prstGeom prst="line">
            <a:avLst/>
          </a:prstGeom>
          <a:noFill/>
          <a:ln w="53975" cap="flat" cmpd="sng" algn="ctr">
            <a:solidFill>
              <a:srgbClr val="C00000"/>
            </a:solidFill>
            <a:prstDash val="solid"/>
            <a:miter lim="800000"/>
            <a:tailEnd type="triangle"/>
          </a:ln>
          <a:effectLst/>
        </p:spPr>
      </p:cxnSp>
      <p:cxnSp>
        <p:nvCxnSpPr>
          <p:cNvPr id="59" name="Straight Connector 58">
            <a:extLst>
              <a:ext uri="{FF2B5EF4-FFF2-40B4-BE49-F238E27FC236}">
                <a16:creationId xmlns:a16="http://schemas.microsoft.com/office/drawing/2014/main" id="{C47A5CF4-C235-4B6D-BD8E-3DF4523D2A76}"/>
              </a:ext>
            </a:extLst>
          </p:cNvPr>
          <p:cNvCxnSpPr>
            <a:cxnSpLocks/>
            <a:stCxn id="68" idx="7"/>
          </p:cNvCxnSpPr>
          <p:nvPr/>
        </p:nvCxnSpPr>
        <p:spPr>
          <a:xfrm>
            <a:off x="5434641" y="3351682"/>
            <a:ext cx="884894" cy="558432"/>
          </a:xfrm>
          <a:prstGeom prst="line">
            <a:avLst/>
          </a:prstGeom>
          <a:noFill/>
          <a:ln w="53975" cap="flat" cmpd="sng" algn="ctr">
            <a:solidFill>
              <a:sysClr val="windowText" lastClr="000000"/>
            </a:solidFill>
            <a:prstDash val="sysDot"/>
            <a:miter lim="800000"/>
            <a:tailEnd type="triangle"/>
          </a:ln>
          <a:effectLst/>
        </p:spPr>
      </p:cxnSp>
      <p:cxnSp>
        <p:nvCxnSpPr>
          <p:cNvPr id="60" name="Straight Connector 59">
            <a:extLst>
              <a:ext uri="{FF2B5EF4-FFF2-40B4-BE49-F238E27FC236}">
                <a16:creationId xmlns:a16="http://schemas.microsoft.com/office/drawing/2014/main" id="{5F0F3530-7FC7-4449-83D4-FF1BFB85028F}"/>
              </a:ext>
            </a:extLst>
          </p:cNvPr>
          <p:cNvCxnSpPr>
            <a:cxnSpLocks/>
            <a:stCxn id="52" idx="0"/>
            <a:endCxn id="61" idx="4"/>
          </p:cNvCxnSpPr>
          <p:nvPr/>
        </p:nvCxnSpPr>
        <p:spPr>
          <a:xfrm>
            <a:off x="3865280" y="4647085"/>
            <a:ext cx="1392742" cy="0"/>
          </a:xfrm>
          <a:prstGeom prst="line">
            <a:avLst/>
          </a:prstGeom>
          <a:noFill/>
          <a:ln w="53975" cap="flat" cmpd="sng" algn="ctr">
            <a:solidFill>
              <a:srgbClr val="FFC000">
                <a:lumMod val="75000"/>
              </a:srgbClr>
            </a:solidFill>
            <a:prstDash val="solid"/>
            <a:miter lim="800000"/>
            <a:tailEnd type="triangle"/>
          </a:ln>
          <a:effectLst/>
        </p:spPr>
      </p:cxnSp>
      <p:sp>
        <p:nvSpPr>
          <p:cNvPr id="61" name="Oval 60">
            <a:extLst>
              <a:ext uri="{FF2B5EF4-FFF2-40B4-BE49-F238E27FC236}">
                <a16:creationId xmlns:a16="http://schemas.microsoft.com/office/drawing/2014/main" id="{11DFE45E-01B2-4F14-95B4-15F30A1C90AA}"/>
              </a:ext>
            </a:extLst>
          </p:cNvPr>
          <p:cNvSpPr/>
          <p:nvPr/>
        </p:nvSpPr>
        <p:spPr>
          <a:xfrm rot="5400000">
            <a:off x="5267895" y="4525323"/>
            <a:ext cx="223777" cy="243525"/>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62" name="Straight Connector 61">
            <a:extLst>
              <a:ext uri="{FF2B5EF4-FFF2-40B4-BE49-F238E27FC236}">
                <a16:creationId xmlns:a16="http://schemas.microsoft.com/office/drawing/2014/main" id="{D450E558-A37F-4337-9CD3-CF7CF3878FE0}"/>
              </a:ext>
            </a:extLst>
          </p:cNvPr>
          <p:cNvCxnSpPr>
            <a:cxnSpLocks/>
            <a:stCxn id="61" idx="1"/>
          </p:cNvCxnSpPr>
          <p:nvPr/>
        </p:nvCxnSpPr>
        <p:spPr>
          <a:xfrm flipV="1">
            <a:off x="5465882" y="4068348"/>
            <a:ext cx="853653" cy="499622"/>
          </a:xfrm>
          <a:prstGeom prst="line">
            <a:avLst/>
          </a:prstGeom>
          <a:noFill/>
          <a:ln w="53975" cap="flat" cmpd="sng" algn="ctr">
            <a:solidFill>
              <a:sysClr val="windowText" lastClr="000000"/>
            </a:solidFill>
            <a:prstDash val="sysDot"/>
            <a:miter lim="800000"/>
            <a:tailEnd type="triangle"/>
          </a:ln>
          <a:effectLst/>
        </p:spPr>
      </p:cxnSp>
      <p:sp>
        <p:nvSpPr>
          <p:cNvPr id="63" name="TextBox 62">
            <a:extLst>
              <a:ext uri="{FF2B5EF4-FFF2-40B4-BE49-F238E27FC236}">
                <a16:creationId xmlns:a16="http://schemas.microsoft.com/office/drawing/2014/main" id="{E0F50566-7E36-4F5C-938B-6EF261989B27}"/>
              </a:ext>
            </a:extLst>
          </p:cNvPr>
          <p:cNvSpPr txBox="1"/>
          <p:nvPr/>
        </p:nvSpPr>
        <p:spPr>
          <a:xfrm>
            <a:off x="3936994" y="4247516"/>
            <a:ext cx="1249060" cy="369332"/>
          </a:xfrm>
          <a:prstGeom prst="rect">
            <a:avLst/>
          </a:prstGeom>
          <a:noFill/>
        </p:spPr>
        <p:txBody>
          <a:bodyPr wrap="none" rtlCol="0">
            <a:spAutoFit/>
          </a:bodyPr>
          <a:lstStyle/>
          <a:p>
            <a:pPr defTabSz="685800"/>
            <a:r>
              <a:rPr lang="en-US" err="1">
                <a:solidFill>
                  <a:srgbClr val="FFC000">
                    <a:lumMod val="75000"/>
                  </a:srgbClr>
                </a:solidFill>
                <a:latin typeface="Arial" panose="020B0604020202020204" pitchFamily="34" charset="0"/>
                <a:cs typeface="Arial" panose="020B0604020202020204" pitchFamily="34" charset="0"/>
              </a:rPr>
              <a:t>CausedBy</a:t>
            </a:r>
            <a:endParaRPr lang="en-US">
              <a:solidFill>
                <a:srgbClr val="FFC000">
                  <a:lumMod val="75000"/>
                </a:srgbClr>
              </a:solidFill>
              <a:latin typeface="Arial" panose="020B0604020202020204" pitchFamily="34" charset="0"/>
              <a:cs typeface="Arial" panose="020B0604020202020204" pitchFamily="34" charset="0"/>
            </a:endParaRPr>
          </a:p>
        </p:txBody>
      </p:sp>
      <p:sp>
        <p:nvSpPr>
          <p:cNvPr id="64" name="TextBox 63">
            <a:extLst>
              <a:ext uri="{FF2B5EF4-FFF2-40B4-BE49-F238E27FC236}">
                <a16:creationId xmlns:a16="http://schemas.microsoft.com/office/drawing/2014/main" id="{DFF86A4B-1422-4600-908A-1CBE85F06A6E}"/>
              </a:ext>
            </a:extLst>
          </p:cNvPr>
          <p:cNvSpPr txBox="1"/>
          <p:nvPr/>
        </p:nvSpPr>
        <p:spPr>
          <a:xfrm>
            <a:off x="3868489" y="3250183"/>
            <a:ext cx="1240468" cy="369332"/>
          </a:xfrm>
          <a:prstGeom prst="rect">
            <a:avLst/>
          </a:prstGeom>
          <a:noFill/>
        </p:spPr>
        <p:txBody>
          <a:bodyPr wrap="none" rtlCol="0">
            <a:spAutoFit/>
          </a:bodyPr>
          <a:lstStyle/>
          <a:p>
            <a:pPr defTabSz="685800"/>
            <a:r>
              <a:rPr lang="en-US" err="1">
                <a:solidFill>
                  <a:srgbClr val="70AD47">
                    <a:lumMod val="75000"/>
                  </a:srgbClr>
                </a:solidFill>
                <a:latin typeface="Arial" panose="020B0604020202020204" pitchFamily="34" charset="0"/>
                <a:cs typeface="Arial" panose="020B0604020202020204" pitchFamily="34" charset="0"/>
              </a:rPr>
              <a:t>TreatedBy</a:t>
            </a:r>
            <a:endParaRPr lang="en-US">
              <a:solidFill>
                <a:srgbClr val="70AD47">
                  <a:lumMod val="75000"/>
                </a:srgbClr>
              </a:solidFill>
              <a:latin typeface="Arial" panose="020B0604020202020204" pitchFamily="34" charset="0"/>
              <a:cs typeface="Arial" panose="020B0604020202020204" pitchFamily="34" charset="0"/>
            </a:endParaRPr>
          </a:p>
        </p:txBody>
      </p:sp>
      <p:sp>
        <p:nvSpPr>
          <p:cNvPr id="65" name="TextBox 64">
            <a:extLst>
              <a:ext uri="{FF2B5EF4-FFF2-40B4-BE49-F238E27FC236}">
                <a16:creationId xmlns:a16="http://schemas.microsoft.com/office/drawing/2014/main" id="{3D0E9ED6-F952-417C-9F8F-B3610AED4E54}"/>
              </a:ext>
            </a:extLst>
          </p:cNvPr>
          <p:cNvSpPr txBox="1"/>
          <p:nvPr/>
        </p:nvSpPr>
        <p:spPr>
          <a:xfrm>
            <a:off x="5825187" y="3199787"/>
            <a:ext cx="1377300" cy="369332"/>
          </a:xfrm>
          <a:prstGeom prst="rect">
            <a:avLst/>
          </a:prstGeom>
          <a:noFill/>
        </p:spPr>
        <p:txBody>
          <a:bodyPr wrap="none" rtlCol="0">
            <a:spAutoFit/>
          </a:bodyPr>
          <a:lstStyle/>
          <a:p>
            <a:pPr defTabSz="685800"/>
            <a:r>
              <a:rPr lang="en-US">
                <a:solidFill>
                  <a:prstClr val="black"/>
                </a:solidFill>
                <a:latin typeface="Arial" panose="020B0604020202020204" pitchFamily="34" charset="0"/>
                <a:cs typeface="Arial" panose="020B0604020202020204" pitchFamily="34" charset="0"/>
              </a:rPr>
              <a:t>Intersection</a:t>
            </a:r>
          </a:p>
        </p:txBody>
      </p:sp>
      <p:sp>
        <p:nvSpPr>
          <p:cNvPr id="66" name="TextBox 65">
            <a:extLst>
              <a:ext uri="{FF2B5EF4-FFF2-40B4-BE49-F238E27FC236}">
                <a16:creationId xmlns:a16="http://schemas.microsoft.com/office/drawing/2014/main" id="{96996D78-D533-4E73-9874-77730A32DA85}"/>
              </a:ext>
            </a:extLst>
          </p:cNvPr>
          <p:cNvSpPr txBox="1"/>
          <p:nvPr/>
        </p:nvSpPr>
        <p:spPr>
          <a:xfrm>
            <a:off x="5750801" y="4355450"/>
            <a:ext cx="1377300" cy="369332"/>
          </a:xfrm>
          <a:prstGeom prst="rect">
            <a:avLst/>
          </a:prstGeom>
          <a:noFill/>
        </p:spPr>
        <p:txBody>
          <a:bodyPr wrap="none" rtlCol="0">
            <a:spAutoFit/>
          </a:bodyPr>
          <a:lstStyle/>
          <a:p>
            <a:pPr defTabSz="685800"/>
            <a:r>
              <a:rPr lang="en-US">
                <a:solidFill>
                  <a:prstClr val="black"/>
                </a:solidFill>
                <a:latin typeface="Arial" panose="020B0604020202020204" pitchFamily="34" charset="0"/>
                <a:cs typeface="Arial" panose="020B0604020202020204" pitchFamily="34" charset="0"/>
              </a:rPr>
              <a:t>Intersection</a:t>
            </a:r>
          </a:p>
        </p:txBody>
      </p:sp>
      <p:sp>
        <p:nvSpPr>
          <p:cNvPr id="67" name="Oval 66">
            <a:extLst>
              <a:ext uri="{FF2B5EF4-FFF2-40B4-BE49-F238E27FC236}">
                <a16:creationId xmlns:a16="http://schemas.microsoft.com/office/drawing/2014/main" id="{95759067-FC98-47A8-A294-88FA3B314B33}"/>
              </a:ext>
            </a:extLst>
          </p:cNvPr>
          <p:cNvSpPr/>
          <p:nvPr/>
        </p:nvSpPr>
        <p:spPr>
          <a:xfrm rot="5400000">
            <a:off x="6293745" y="3883923"/>
            <a:ext cx="223777" cy="243525"/>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8" name="Oval 67">
            <a:extLst>
              <a:ext uri="{FF2B5EF4-FFF2-40B4-BE49-F238E27FC236}">
                <a16:creationId xmlns:a16="http://schemas.microsoft.com/office/drawing/2014/main" id="{DCA63F74-B72D-495A-9F8A-1CB8057726C2}"/>
              </a:ext>
            </a:extLst>
          </p:cNvPr>
          <p:cNvSpPr/>
          <p:nvPr/>
        </p:nvSpPr>
        <p:spPr>
          <a:xfrm rot="5400000">
            <a:off x="5236653" y="3150802"/>
            <a:ext cx="223777" cy="243525"/>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69" name="Straight Connector 68">
            <a:extLst>
              <a:ext uri="{FF2B5EF4-FFF2-40B4-BE49-F238E27FC236}">
                <a16:creationId xmlns:a16="http://schemas.microsoft.com/office/drawing/2014/main" id="{F096F77F-382F-4DDE-BBA7-C0F7A7C6ABDF}"/>
              </a:ext>
            </a:extLst>
          </p:cNvPr>
          <p:cNvCxnSpPr>
            <a:cxnSpLocks/>
            <a:stCxn id="53" idx="0"/>
            <a:endCxn id="68" idx="4"/>
          </p:cNvCxnSpPr>
          <p:nvPr/>
        </p:nvCxnSpPr>
        <p:spPr>
          <a:xfrm>
            <a:off x="3796676" y="3252146"/>
            <a:ext cx="1430103" cy="20419"/>
          </a:xfrm>
          <a:prstGeom prst="line">
            <a:avLst/>
          </a:prstGeom>
          <a:noFill/>
          <a:ln w="53975" cap="flat" cmpd="sng" algn="ctr">
            <a:solidFill>
              <a:srgbClr val="70AD47">
                <a:lumMod val="75000"/>
              </a:srgbClr>
            </a:solidFill>
            <a:prstDash val="solid"/>
            <a:miter lim="800000"/>
            <a:tailEnd type="triangle"/>
          </a:ln>
          <a:effectLst/>
        </p:spPr>
      </p:cxnSp>
      <p:sp>
        <p:nvSpPr>
          <p:cNvPr id="11" name="TextBox 10">
            <a:extLst>
              <a:ext uri="{FF2B5EF4-FFF2-40B4-BE49-F238E27FC236}">
                <a16:creationId xmlns:a16="http://schemas.microsoft.com/office/drawing/2014/main" id="{57EB7610-5702-4032-BDC5-0243DEAFAE52}"/>
              </a:ext>
            </a:extLst>
          </p:cNvPr>
          <p:cNvSpPr txBox="1"/>
          <p:nvPr/>
        </p:nvSpPr>
        <p:spPr>
          <a:xfrm>
            <a:off x="353061" y="2588463"/>
            <a:ext cx="1967205" cy="477054"/>
          </a:xfrm>
          <a:prstGeom prst="rect">
            <a:avLst/>
          </a:prstGeom>
          <a:noFill/>
        </p:spPr>
        <p:txBody>
          <a:bodyPr wrap="none" rtlCol="0">
            <a:spAutoFit/>
          </a:bodyPr>
          <a:lstStyle/>
          <a:p>
            <a:r>
              <a:rPr lang="en-US" sz="2500" b="1">
                <a:latin typeface="Arial" pitchFamily="34" charset="0"/>
                <a:cs typeface="Arial" pitchFamily="34" charset="0"/>
              </a:rPr>
              <a:t>Query plan:</a:t>
            </a:r>
          </a:p>
        </p:txBody>
      </p:sp>
      <p:sp>
        <p:nvSpPr>
          <p:cNvPr id="15" name="TextBox 14">
            <a:extLst>
              <a:ext uri="{FF2B5EF4-FFF2-40B4-BE49-F238E27FC236}">
                <a16:creationId xmlns:a16="http://schemas.microsoft.com/office/drawing/2014/main" id="{0CC5A6E9-4FDA-497E-B78A-C3D0DEF404D6}"/>
              </a:ext>
            </a:extLst>
          </p:cNvPr>
          <p:cNvSpPr txBox="1"/>
          <p:nvPr/>
        </p:nvSpPr>
        <p:spPr>
          <a:xfrm>
            <a:off x="628143" y="5301313"/>
            <a:ext cx="8246547" cy="1200329"/>
          </a:xfrm>
          <a:prstGeom prst="rect">
            <a:avLst/>
          </a:prstGeom>
          <a:noFill/>
          <a:ln>
            <a:noFill/>
          </a:ln>
        </p:spPr>
        <p:txBody>
          <a:bodyPr wrap="square" rtlCol="0">
            <a:spAutoFit/>
          </a:bodyPr>
          <a:lstStyle/>
          <a:p>
            <a:r>
              <a:rPr lang="en-US" sz="2400" b="1">
                <a:solidFill>
                  <a:srgbClr val="00B050"/>
                </a:solidFill>
                <a:latin typeface="Calibri" panose="020F0502020204030204" pitchFamily="34" charset="0"/>
                <a:cs typeface="Calibri" panose="020F0502020204030204" pitchFamily="34" charset="0"/>
              </a:rPr>
              <a:t>Each intermediate node represents a </a:t>
            </a:r>
            <a:r>
              <a:rPr lang="en-US" sz="2400" b="1" u="sng">
                <a:solidFill>
                  <a:srgbClr val="00B050"/>
                </a:solidFill>
                <a:latin typeface="Calibri" panose="020F0502020204030204" pitchFamily="34" charset="0"/>
                <a:cs typeface="Calibri" panose="020F0502020204030204" pitchFamily="34" charset="0"/>
              </a:rPr>
              <a:t>set of entities</a:t>
            </a:r>
            <a:r>
              <a:rPr lang="en-US" sz="2400" b="1">
                <a:solidFill>
                  <a:srgbClr val="00B050"/>
                </a:solidFill>
                <a:latin typeface="Calibri" panose="020F0502020204030204" pitchFamily="34" charset="0"/>
                <a:cs typeface="Calibri" panose="020F0502020204030204" pitchFamily="34" charset="0"/>
              </a:rPr>
              <a:t>, how do we represent it? How do we define the intersection operation in the latent space?</a:t>
            </a:r>
          </a:p>
        </p:txBody>
      </p:sp>
    </p:spTree>
    <p:extLst>
      <p:ext uri="{BB962C8B-B14F-4D97-AF65-F5344CB8AC3E}">
        <p14:creationId xmlns:p14="http://schemas.microsoft.com/office/powerpoint/2010/main" val="35060838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ECF2FB-4550-8743-ADBF-6EEB39B80DF2}"/>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0D4C9856-D3A7-4A4E-B1CF-7E6BF88C8381}"/>
              </a:ext>
            </a:extLst>
          </p:cNvPr>
          <p:cNvPicPr>
            <a:picLocks noChangeAspect="1" noChangeArrowheads="1"/>
          </p:cNvPicPr>
          <p:nvPr/>
        </p:nvPicPr>
        <p:blipFill>
          <a:blip r:embed="rId2" cstate="print"/>
          <a:srcRect/>
          <a:stretch>
            <a:fillRect/>
          </a:stretch>
        </p:blipFill>
        <p:spPr bwMode="auto">
          <a:xfrm>
            <a:off x="7452360" y="5166360"/>
            <a:ext cx="1691640" cy="1691640"/>
          </a:xfrm>
          <a:prstGeom prst="rect">
            <a:avLst/>
          </a:prstGeom>
          <a:noFill/>
        </p:spPr>
      </p:pic>
      <p:sp>
        <p:nvSpPr>
          <p:cNvPr id="10" name="Title 1">
            <a:extLst>
              <a:ext uri="{FF2B5EF4-FFF2-40B4-BE49-F238E27FC236}">
                <a16:creationId xmlns:a16="http://schemas.microsoft.com/office/drawing/2014/main" id="{3E21E789-0430-164E-AE84-265447BFD6FC}"/>
              </a:ext>
            </a:extLst>
          </p:cNvPr>
          <p:cNvSpPr>
            <a:spLocks noGrp="1"/>
          </p:cNvSpPr>
          <p:nvPr>
            <p:ph type="ctrTitle"/>
          </p:nvPr>
        </p:nvSpPr>
        <p:spPr>
          <a:xfrm>
            <a:off x="685800" y="1447800"/>
            <a:ext cx="8077200" cy="3581400"/>
          </a:xfrm>
        </p:spPr>
        <p:txBody>
          <a:bodyPr anchor="b">
            <a:normAutofit/>
          </a:bodyPr>
          <a:lstStyle/>
          <a:p>
            <a:r>
              <a:rPr lang="en-US" b="1" i="0" dirty="0">
                <a:solidFill>
                  <a:srgbClr val="FFC800"/>
                </a:solidFill>
                <a:effectLst/>
                <a:latin typeface="Corbel" panose="020B0503020204020204" pitchFamily="34" charset="0"/>
              </a:rPr>
              <a:t>Stanford CS224W:</a:t>
            </a:r>
            <a:br>
              <a:rPr lang="en-US" sz="4800" dirty="0"/>
            </a:br>
            <a:r>
              <a:rPr lang="en-US" sz="4800" dirty="0"/>
              <a:t>Query2Box: Reasoning over KGs Using Box Embeddings</a:t>
            </a:r>
          </a:p>
        </p:txBody>
      </p:sp>
    </p:spTree>
    <p:extLst>
      <p:ext uri="{BB962C8B-B14F-4D97-AF65-F5344CB8AC3E}">
        <p14:creationId xmlns:p14="http://schemas.microsoft.com/office/powerpoint/2010/main" val="2756366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F2859-8317-4762-9AA3-2A6E9C1C6118}"/>
              </a:ext>
            </a:extLst>
          </p:cNvPr>
          <p:cNvSpPr>
            <a:spLocks noGrp="1"/>
          </p:cNvSpPr>
          <p:nvPr>
            <p:ph type="title"/>
          </p:nvPr>
        </p:nvSpPr>
        <p:spPr/>
        <p:txBody>
          <a:bodyPr/>
          <a:lstStyle/>
          <a:p>
            <a:r>
              <a:rPr lang="en-US"/>
              <a:t>Conjunctive Queries</a:t>
            </a:r>
          </a:p>
        </p:txBody>
      </p:sp>
      <p:sp>
        <p:nvSpPr>
          <p:cNvPr id="3" name="Content Placeholder 2">
            <a:extLst>
              <a:ext uri="{FF2B5EF4-FFF2-40B4-BE49-F238E27FC236}">
                <a16:creationId xmlns:a16="http://schemas.microsoft.com/office/drawing/2014/main" id="{1F1DC2FB-6A28-4401-A1C1-3165A4A1C1FA}"/>
              </a:ext>
            </a:extLst>
          </p:cNvPr>
          <p:cNvSpPr>
            <a:spLocks noGrp="1"/>
          </p:cNvSpPr>
          <p:nvPr>
            <p:ph idx="1"/>
          </p:nvPr>
        </p:nvSpPr>
        <p:spPr>
          <a:xfrm>
            <a:off x="457200" y="1295401"/>
            <a:ext cx="8686800" cy="2905634"/>
          </a:xfrm>
        </p:spPr>
        <p:txBody>
          <a:bodyPr>
            <a:normAutofit/>
          </a:bodyPr>
          <a:lstStyle/>
          <a:p>
            <a:pPr marL="118872" indent="0">
              <a:buNone/>
            </a:pPr>
            <a:r>
              <a:rPr lang="en-US" dirty="0"/>
              <a:t>How can we answer </a:t>
            </a:r>
            <a:r>
              <a:rPr lang="en-US" b="1" dirty="0"/>
              <a:t>more complex queries with </a:t>
            </a:r>
            <a:r>
              <a:rPr lang="en-US" b="1" dirty="0">
                <a:solidFill>
                  <a:srgbClr val="60B5CC"/>
                </a:solidFill>
              </a:rPr>
              <a:t>logical </a:t>
            </a:r>
            <a:r>
              <a:rPr lang="en-US" b="1" dirty="0">
                <a:solidFill>
                  <a:srgbClr val="FF0000"/>
                </a:solidFill>
              </a:rPr>
              <a:t>conjunction</a:t>
            </a:r>
            <a:r>
              <a:rPr lang="en-US" b="1" dirty="0">
                <a:solidFill>
                  <a:schemeClr val="accent2"/>
                </a:solidFill>
              </a:rPr>
              <a:t> operation</a:t>
            </a:r>
            <a:r>
              <a:rPr lang="en-US" dirty="0"/>
              <a:t>?</a:t>
            </a:r>
          </a:p>
          <a:p>
            <a:pPr marL="118872" indent="0">
              <a:buNone/>
            </a:pPr>
            <a:endParaRPr lang="en-US" dirty="0"/>
          </a:p>
          <a:p>
            <a:pPr marL="118872" indent="0">
              <a:buNone/>
            </a:pPr>
            <a:endParaRPr lang="en-US" b="0" dirty="0"/>
          </a:p>
          <a:p>
            <a:pPr marL="118872" indent="0">
              <a:buNone/>
            </a:pPr>
            <a:endParaRPr lang="en-US" dirty="0"/>
          </a:p>
          <a:p>
            <a:pPr marL="118872" indent="0">
              <a:buNone/>
            </a:pPr>
            <a:endParaRPr lang="en-US" b="0" dirty="0"/>
          </a:p>
          <a:p>
            <a:pPr marL="118872" indent="0">
              <a:buNone/>
            </a:pPr>
            <a:endParaRPr lang="en-US" dirty="0"/>
          </a:p>
        </p:txBody>
      </p:sp>
      <p:sp>
        <p:nvSpPr>
          <p:cNvPr id="4" name="Date Placeholder 3">
            <a:extLst>
              <a:ext uri="{FF2B5EF4-FFF2-40B4-BE49-F238E27FC236}">
                <a16:creationId xmlns:a16="http://schemas.microsoft.com/office/drawing/2014/main" id="{A06EAE60-E3EC-4709-8AED-7AC76803FB27}"/>
              </a:ext>
            </a:extLst>
          </p:cNvPr>
          <p:cNvSpPr>
            <a:spLocks noGrp="1"/>
          </p:cNvSpPr>
          <p:nvPr>
            <p:ph type="dt" sz="half" idx="10"/>
          </p:nvPr>
        </p:nvSpPr>
        <p:spPr/>
        <p:txBody>
          <a:bodyPr/>
          <a:lstStyle/>
          <a:p>
            <a:fld id="{FA77D5ED-A237-C640-A1AC-E34437602BB6}" type="datetime1">
              <a:rPr lang="en-US" smtClean="0"/>
              <a:t>10/28/24</a:t>
            </a:fld>
            <a:endParaRPr lang="en-US"/>
          </a:p>
        </p:txBody>
      </p:sp>
      <p:sp>
        <p:nvSpPr>
          <p:cNvPr id="5" name="Footer Placeholder 4">
            <a:extLst>
              <a:ext uri="{FF2B5EF4-FFF2-40B4-BE49-F238E27FC236}">
                <a16:creationId xmlns:a16="http://schemas.microsoft.com/office/drawing/2014/main" id="{4A41260C-EC7B-43B1-923A-EFFDF1BF2E1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8CB11AE-91BE-4EF4-A028-7C5A68F92E16}"/>
              </a:ext>
            </a:extLst>
          </p:cNvPr>
          <p:cNvSpPr>
            <a:spLocks noGrp="1"/>
          </p:cNvSpPr>
          <p:nvPr>
            <p:ph type="sldNum" sz="quarter" idx="12"/>
          </p:nvPr>
        </p:nvSpPr>
        <p:spPr/>
        <p:txBody>
          <a:bodyPr/>
          <a:lstStyle/>
          <a:p>
            <a:fld id="{19B12225-5612-419B-A8D5-4B8EEE4C217E}" type="slidenum">
              <a:rPr lang="en-US" smtClean="0"/>
              <a:pPr/>
              <a:t>38</a:t>
            </a:fld>
            <a:endParaRPr lang="en-US"/>
          </a:p>
        </p:txBody>
      </p:sp>
      <p:sp>
        <p:nvSpPr>
          <p:cNvPr id="52" name="Oval 51">
            <a:extLst>
              <a:ext uri="{FF2B5EF4-FFF2-40B4-BE49-F238E27FC236}">
                <a16:creationId xmlns:a16="http://schemas.microsoft.com/office/drawing/2014/main" id="{1BFE86CC-A950-4318-9DF7-3C872A769A83}"/>
              </a:ext>
            </a:extLst>
          </p:cNvPr>
          <p:cNvSpPr/>
          <p:nvPr/>
        </p:nvSpPr>
        <p:spPr>
          <a:xfrm rot="5400000">
            <a:off x="4165620" y="4422810"/>
            <a:ext cx="223777" cy="243525"/>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3" name="Oval 52">
            <a:extLst>
              <a:ext uri="{FF2B5EF4-FFF2-40B4-BE49-F238E27FC236}">
                <a16:creationId xmlns:a16="http://schemas.microsoft.com/office/drawing/2014/main" id="{7E0F32DF-DE53-44ED-BE9E-2694DECA7482}"/>
              </a:ext>
            </a:extLst>
          </p:cNvPr>
          <p:cNvSpPr/>
          <p:nvPr/>
        </p:nvSpPr>
        <p:spPr>
          <a:xfrm rot="5400000">
            <a:off x="4097015" y="3027870"/>
            <a:ext cx="223777" cy="243525"/>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4" name="TextBox 53">
            <a:extLst>
              <a:ext uri="{FF2B5EF4-FFF2-40B4-BE49-F238E27FC236}">
                <a16:creationId xmlns:a16="http://schemas.microsoft.com/office/drawing/2014/main" id="{EA18B5A2-C467-4725-8ECF-5AC05A238A0D}"/>
              </a:ext>
            </a:extLst>
          </p:cNvPr>
          <p:cNvSpPr txBox="1"/>
          <p:nvPr/>
        </p:nvSpPr>
        <p:spPr>
          <a:xfrm>
            <a:off x="1689815" y="2963004"/>
            <a:ext cx="787395" cy="369332"/>
          </a:xfrm>
          <a:prstGeom prst="rect">
            <a:avLst/>
          </a:prstGeom>
          <a:noFill/>
        </p:spPr>
        <p:txBody>
          <a:bodyPr wrap="none" rtlCol="0">
            <a:spAutoFit/>
          </a:bodyPr>
          <a:lstStyle/>
          <a:p>
            <a:pPr defTabSz="685800"/>
            <a:r>
              <a:rPr lang="en-US">
                <a:solidFill>
                  <a:prstClr val="black"/>
                </a:solidFill>
                <a:latin typeface="Arial" panose="020B0604020202020204" pitchFamily="34" charset="0"/>
                <a:cs typeface="Arial" panose="020B0604020202020204" pitchFamily="34" charset="0"/>
              </a:rPr>
              <a:t>ESR2</a:t>
            </a:r>
          </a:p>
        </p:txBody>
      </p:sp>
      <p:sp>
        <p:nvSpPr>
          <p:cNvPr id="55" name="TextBox 54">
            <a:extLst>
              <a:ext uri="{FF2B5EF4-FFF2-40B4-BE49-F238E27FC236}">
                <a16:creationId xmlns:a16="http://schemas.microsoft.com/office/drawing/2014/main" id="{4CDAB5FE-064B-4056-952B-F78382A41522}"/>
              </a:ext>
            </a:extLst>
          </p:cNvPr>
          <p:cNvSpPr txBox="1"/>
          <p:nvPr/>
        </p:nvSpPr>
        <p:spPr>
          <a:xfrm>
            <a:off x="3171030" y="4225244"/>
            <a:ext cx="1056700" cy="646331"/>
          </a:xfrm>
          <a:prstGeom prst="rect">
            <a:avLst/>
          </a:prstGeom>
          <a:noFill/>
        </p:spPr>
        <p:txBody>
          <a:bodyPr wrap="none" rtlCol="0">
            <a:spAutoFit/>
          </a:bodyPr>
          <a:lstStyle/>
          <a:p>
            <a:pPr algn="ctr" defTabSz="685800"/>
            <a:r>
              <a:rPr lang="en-US">
                <a:solidFill>
                  <a:prstClr val="black"/>
                </a:solidFill>
                <a:latin typeface="Arial" panose="020B0604020202020204" pitchFamily="34" charset="0"/>
                <a:cs typeface="Arial" panose="020B0604020202020204" pitchFamily="34" charset="0"/>
              </a:rPr>
              <a:t>Short of </a:t>
            </a:r>
          </a:p>
          <a:p>
            <a:pPr algn="ctr" defTabSz="685800"/>
            <a:r>
              <a:rPr lang="en-US">
                <a:solidFill>
                  <a:prstClr val="black"/>
                </a:solidFill>
                <a:latin typeface="Arial" panose="020B0604020202020204" pitchFamily="34" charset="0"/>
                <a:cs typeface="Arial" panose="020B0604020202020204" pitchFamily="34" charset="0"/>
              </a:rPr>
              <a:t>Breath</a:t>
            </a:r>
          </a:p>
        </p:txBody>
      </p:sp>
      <p:sp>
        <p:nvSpPr>
          <p:cNvPr id="56" name="TextBox 55">
            <a:extLst>
              <a:ext uri="{FF2B5EF4-FFF2-40B4-BE49-F238E27FC236}">
                <a16:creationId xmlns:a16="http://schemas.microsoft.com/office/drawing/2014/main" id="{2C241E30-C9D5-4914-869D-C3F0E6AB5CA2}"/>
              </a:ext>
            </a:extLst>
          </p:cNvPr>
          <p:cNvSpPr txBox="1"/>
          <p:nvPr/>
        </p:nvSpPr>
        <p:spPr>
          <a:xfrm>
            <a:off x="2992670" y="3161245"/>
            <a:ext cx="813043" cy="369332"/>
          </a:xfrm>
          <a:prstGeom prst="rect">
            <a:avLst/>
          </a:prstGeom>
          <a:noFill/>
        </p:spPr>
        <p:txBody>
          <a:bodyPr wrap="none" rtlCol="0">
            <a:spAutoFit/>
          </a:bodyPr>
          <a:lstStyle/>
          <a:p>
            <a:pPr defTabSz="685800"/>
            <a:r>
              <a:rPr lang="en-US">
                <a:solidFill>
                  <a:srgbClr val="C00000"/>
                </a:solidFill>
                <a:latin typeface="Arial" panose="020B0604020202020204" pitchFamily="34" charset="0"/>
                <a:cs typeface="Arial" panose="020B0604020202020204" pitchFamily="34" charset="0"/>
              </a:rPr>
              <a:t>Assoc</a:t>
            </a:r>
          </a:p>
        </p:txBody>
      </p:sp>
      <p:sp>
        <p:nvSpPr>
          <p:cNvPr id="57" name="Oval 56">
            <a:extLst>
              <a:ext uri="{FF2B5EF4-FFF2-40B4-BE49-F238E27FC236}">
                <a16:creationId xmlns:a16="http://schemas.microsoft.com/office/drawing/2014/main" id="{5E20346E-D205-412E-A664-E12B2385673C}"/>
              </a:ext>
            </a:extLst>
          </p:cNvPr>
          <p:cNvSpPr/>
          <p:nvPr/>
        </p:nvSpPr>
        <p:spPr>
          <a:xfrm rot="5400000">
            <a:off x="2475729" y="3025908"/>
            <a:ext cx="223777" cy="243525"/>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58" name="Straight Connector 57">
            <a:extLst>
              <a:ext uri="{FF2B5EF4-FFF2-40B4-BE49-F238E27FC236}">
                <a16:creationId xmlns:a16="http://schemas.microsoft.com/office/drawing/2014/main" id="{2E588001-E9C1-4C9A-9ED4-E5E5ABFDDED9}"/>
              </a:ext>
            </a:extLst>
          </p:cNvPr>
          <p:cNvCxnSpPr>
            <a:cxnSpLocks/>
            <a:stCxn id="57" idx="0"/>
            <a:endCxn id="53" idx="4"/>
          </p:cNvCxnSpPr>
          <p:nvPr/>
        </p:nvCxnSpPr>
        <p:spPr>
          <a:xfrm>
            <a:off x="2709381" y="3147671"/>
            <a:ext cx="1377761" cy="1962"/>
          </a:xfrm>
          <a:prstGeom prst="line">
            <a:avLst/>
          </a:prstGeom>
          <a:noFill/>
          <a:ln w="53975" cap="flat" cmpd="sng" algn="ctr">
            <a:solidFill>
              <a:srgbClr val="C00000"/>
            </a:solidFill>
            <a:prstDash val="solid"/>
            <a:miter lim="800000"/>
            <a:tailEnd type="triangle"/>
          </a:ln>
          <a:effectLst/>
        </p:spPr>
      </p:cxnSp>
      <p:cxnSp>
        <p:nvCxnSpPr>
          <p:cNvPr id="59" name="Straight Connector 58">
            <a:extLst>
              <a:ext uri="{FF2B5EF4-FFF2-40B4-BE49-F238E27FC236}">
                <a16:creationId xmlns:a16="http://schemas.microsoft.com/office/drawing/2014/main" id="{C47A5CF4-C235-4B6D-BD8E-3DF4523D2A76}"/>
              </a:ext>
            </a:extLst>
          </p:cNvPr>
          <p:cNvCxnSpPr>
            <a:cxnSpLocks/>
            <a:stCxn id="68" idx="7"/>
          </p:cNvCxnSpPr>
          <p:nvPr/>
        </p:nvCxnSpPr>
        <p:spPr>
          <a:xfrm>
            <a:off x="5968631" y="3249169"/>
            <a:ext cx="884894" cy="558432"/>
          </a:xfrm>
          <a:prstGeom prst="line">
            <a:avLst/>
          </a:prstGeom>
          <a:noFill/>
          <a:ln w="53975" cap="flat" cmpd="sng" algn="ctr">
            <a:solidFill>
              <a:sysClr val="windowText" lastClr="000000"/>
            </a:solidFill>
            <a:prstDash val="sysDot"/>
            <a:miter lim="800000"/>
            <a:tailEnd type="triangle"/>
          </a:ln>
          <a:effectLst/>
        </p:spPr>
      </p:cxnSp>
      <p:cxnSp>
        <p:nvCxnSpPr>
          <p:cNvPr id="60" name="Straight Connector 59">
            <a:extLst>
              <a:ext uri="{FF2B5EF4-FFF2-40B4-BE49-F238E27FC236}">
                <a16:creationId xmlns:a16="http://schemas.microsoft.com/office/drawing/2014/main" id="{5F0F3530-7FC7-4449-83D4-FF1BFB85028F}"/>
              </a:ext>
            </a:extLst>
          </p:cNvPr>
          <p:cNvCxnSpPr>
            <a:cxnSpLocks/>
            <a:stCxn id="52" idx="0"/>
            <a:endCxn id="61" idx="4"/>
          </p:cNvCxnSpPr>
          <p:nvPr/>
        </p:nvCxnSpPr>
        <p:spPr>
          <a:xfrm>
            <a:off x="4399270" y="4544572"/>
            <a:ext cx="1392742" cy="0"/>
          </a:xfrm>
          <a:prstGeom prst="line">
            <a:avLst/>
          </a:prstGeom>
          <a:noFill/>
          <a:ln w="53975" cap="flat" cmpd="sng" algn="ctr">
            <a:solidFill>
              <a:srgbClr val="FFC000">
                <a:lumMod val="75000"/>
              </a:srgbClr>
            </a:solidFill>
            <a:prstDash val="solid"/>
            <a:miter lim="800000"/>
            <a:tailEnd type="triangle"/>
          </a:ln>
          <a:effectLst/>
        </p:spPr>
      </p:cxnSp>
      <p:sp>
        <p:nvSpPr>
          <p:cNvPr id="61" name="Oval 60">
            <a:extLst>
              <a:ext uri="{FF2B5EF4-FFF2-40B4-BE49-F238E27FC236}">
                <a16:creationId xmlns:a16="http://schemas.microsoft.com/office/drawing/2014/main" id="{11DFE45E-01B2-4F14-95B4-15F30A1C90AA}"/>
              </a:ext>
            </a:extLst>
          </p:cNvPr>
          <p:cNvSpPr/>
          <p:nvPr/>
        </p:nvSpPr>
        <p:spPr>
          <a:xfrm rot="5400000">
            <a:off x="5801885" y="4422810"/>
            <a:ext cx="223777" cy="243525"/>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62" name="Straight Connector 61">
            <a:extLst>
              <a:ext uri="{FF2B5EF4-FFF2-40B4-BE49-F238E27FC236}">
                <a16:creationId xmlns:a16="http://schemas.microsoft.com/office/drawing/2014/main" id="{D450E558-A37F-4337-9CD3-CF7CF3878FE0}"/>
              </a:ext>
            </a:extLst>
          </p:cNvPr>
          <p:cNvCxnSpPr>
            <a:cxnSpLocks/>
            <a:stCxn id="61" idx="1"/>
          </p:cNvCxnSpPr>
          <p:nvPr/>
        </p:nvCxnSpPr>
        <p:spPr>
          <a:xfrm flipV="1">
            <a:off x="5999872" y="3965835"/>
            <a:ext cx="853653" cy="499622"/>
          </a:xfrm>
          <a:prstGeom prst="line">
            <a:avLst/>
          </a:prstGeom>
          <a:noFill/>
          <a:ln w="53975" cap="flat" cmpd="sng" algn="ctr">
            <a:solidFill>
              <a:sysClr val="windowText" lastClr="000000"/>
            </a:solidFill>
            <a:prstDash val="sysDot"/>
            <a:miter lim="800000"/>
            <a:tailEnd type="triangle"/>
          </a:ln>
          <a:effectLst/>
        </p:spPr>
      </p:cxnSp>
      <p:sp>
        <p:nvSpPr>
          <p:cNvPr id="63" name="TextBox 62">
            <a:extLst>
              <a:ext uri="{FF2B5EF4-FFF2-40B4-BE49-F238E27FC236}">
                <a16:creationId xmlns:a16="http://schemas.microsoft.com/office/drawing/2014/main" id="{E0F50566-7E36-4F5C-938B-6EF261989B27}"/>
              </a:ext>
            </a:extLst>
          </p:cNvPr>
          <p:cNvSpPr txBox="1"/>
          <p:nvPr/>
        </p:nvSpPr>
        <p:spPr>
          <a:xfrm>
            <a:off x="4470984" y="4145003"/>
            <a:ext cx="1249060" cy="369332"/>
          </a:xfrm>
          <a:prstGeom prst="rect">
            <a:avLst/>
          </a:prstGeom>
          <a:noFill/>
        </p:spPr>
        <p:txBody>
          <a:bodyPr wrap="none" rtlCol="0">
            <a:spAutoFit/>
          </a:bodyPr>
          <a:lstStyle/>
          <a:p>
            <a:pPr defTabSz="685800"/>
            <a:r>
              <a:rPr lang="en-US" err="1">
                <a:solidFill>
                  <a:srgbClr val="FFC000">
                    <a:lumMod val="75000"/>
                  </a:srgbClr>
                </a:solidFill>
                <a:latin typeface="Arial" panose="020B0604020202020204" pitchFamily="34" charset="0"/>
                <a:cs typeface="Arial" panose="020B0604020202020204" pitchFamily="34" charset="0"/>
              </a:rPr>
              <a:t>CausedBy</a:t>
            </a:r>
            <a:endParaRPr lang="en-US">
              <a:solidFill>
                <a:srgbClr val="FFC000">
                  <a:lumMod val="75000"/>
                </a:srgbClr>
              </a:solidFill>
              <a:latin typeface="Arial" panose="020B0604020202020204" pitchFamily="34" charset="0"/>
              <a:cs typeface="Arial" panose="020B0604020202020204" pitchFamily="34" charset="0"/>
            </a:endParaRPr>
          </a:p>
        </p:txBody>
      </p:sp>
      <p:sp>
        <p:nvSpPr>
          <p:cNvPr id="64" name="TextBox 63">
            <a:extLst>
              <a:ext uri="{FF2B5EF4-FFF2-40B4-BE49-F238E27FC236}">
                <a16:creationId xmlns:a16="http://schemas.microsoft.com/office/drawing/2014/main" id="{DFF86A4B-1422-4600-908A-1CBE85F06A6E}"/>
              </a:ext>
            </a:extLst>
          </p:cNvPr>
          <p:cNvSpPr txBox="1"/>
          <p:nvPr/>
        </p:nvSpPr>
        <p:spPr>
          <a:xfrm>
            <a:off x="4402479" y="3147670"/>
            <a:ext cx="1240468" cy="369332"/>
          </a:xfrm>
          <a:prstGeom prst="rect">
            <a:avLst/>
          </a:prstGeom>
          <a:noFill/>
        </p:spPr>
        <p:txBody>
          <a:bodyPr wrap="none" rtlCol="0">
            <a:spAutoFit/>
          </a:bodyPr>
          <a:lstStyle/>
          <a:p>
            <a:pPr defTabSz="685800"/>
            <a:r>
              <a:rPr lang="en-US" err="1">
                <a:solidFill>
                  <a:srgbClr val="70AD47">
                    <a:lumMod val="75000"/>
                  </a:srgbClr>
                </a:solidFill>
                <a:latin typeface="Arial" panose="020B0604020202020204" pitchFamily="34" charset="0"/>
                <a:cs typeface="Arial" panose="020B0604020202020204" pitchFamily="34" charset="0"/>
              </a:rPr>
              <a:t>TreatedBy</a:t>
            </a:r>
            <a:endParaRPr lang="en-US">
              <a:solidFill>
                <a:srgbClr val="70AD47">
                  <a:lumMod val="75000"/>
                </a:srgbClr>
              </a:solidFill>
              <a:latin typeface="Arial" panose="020B0604020202020204" pitchFamily="34" charset="0"/>
              <a:cs typeface="Arial" panose="020B0604020202020204" pitchFamily="34" charset="0"/>
            </a:endParaRPr>
          </a:p>
        </p:txBody>
      </p:sp>
      <p:sp>
        <p:nvSpPr>
          <p:cNvPr id="65" name="TextBox 64">
            <a:extLst>
              <a:ext uri="{FF2B5EF4-FFF2-40B4-BE49-F238E27FC236}">
                <a16:creationId xmlns:a16="http://schemas.microsoft.com/office/drawing/2014/main" id="{3D0E9ED6-F952-417C-9F8F-B3610AED4E54}"/>
              </a:ext>
            </a:extLst>
          </p:cNvPr>
          <p:cNvSpPr txBox="1"/>
          <p:nvPr/>
        </p:nvSpPr>
        <p:spPr>
          <a:xfrm>
            <a:off x="6359177" y="3097274"/>
            <a:ext cx="1377300" cy="369332"/>
          </a:xfrm>
          <a:prstGeom prst="rect">
            <a:avLst/>
          </a:prstGeom>
          <a:noFill/>
        </p:spPr>
        <p:txBody>
          <a:bodyPr wrap="none" rtlCol="0">
            <a:spAutoFit/>
          </a:bodyPr>
          <a:lstStyle/>
          <a:p>
            <a:pPr defTabSz="685800"/>
            <a:r>
              <a:rPr lang="en-US">
                <a:solidFill>
                  <a:prstClr val="black"/>
                </a:solidFill>
                <a:latin typeface="Arial" panose="020B0604020202020204" pitchFamily="34" charset="0"/>
                <a:cs typeface="Arial" panose="020B0604020202020204" pitchFamily="34" charset="0"/>
              </a:rPr>
              <a:t>Intersection</a:t>
            </a:r>
          </a:p>
        </p:txBody>
      </p:sp>
      <p:sp>
        <p:nvSpPr>
          <p:cNvPr id="66" name="TextBox 65">
            <a:extLst>
              <a:ext uri="{FF2B5EF4-FFF2-40B4-BE49-F238E27FC236}">
                <a16:creationId xmlns:a16="http://schemas.microsoft.com/office/drawing/2014/main" id="{96996D78-D533-4E73-9874-77730A32DA85}"/>
              </a:ext>
            </a:extLst>
          </p:cNvPr>
          <p:cNvSpPr txBox="1"/>
          <p:nvPr/>
        </p:nvSpPr>
        <p:spPr>
          <a:xfrm>
            <a:off x="6284791" y="4262562"/>
            <a:ext cx="1377300" cy="369332"/>
          </a:xfrm>
          <a:prstGeom prst="rect">
            <a:avLst/>
          </a:prstGeom>
          <a:noFill/>
        </p:spPr>
        <p:txBody>
          <a:bodyPr wrap="none" rtlCol="0">
            <a:spAutoFit/>
          </a:bodyPr>
          <a:lstStyle/>
          <a:p>
            <a:pPr defTabSz="685800"/>
            <a:r>
              <a:rPr lang="en-US">
                <a:solidFill>
                  <a:prstClr val="black"/>
                </a:solidFill>
                <a:latin typeface="Arial" panose="020B0604020202020204" pitchFamily="34" charset="0"/>
                <a:cs typeface="Arial" panose="020B0604020202020204" pitchFamily="34" charset="0"/>
              </a:rPr>
              <a:t>Intersection</a:t>
            </a:r>
          </a:p>
        </p:txBody>
      </p:sp>
      <p:sp>
        <p:nvSpPr>
          <p:cNvPr id="67" name="Oval 66">
            <a:extLst>
              <a:ext uri="{FF2B5EF4-FFF2-40B4-BE49-F238E27FC236}">
                <a16:creationId xmlns:a16="http://schemas.microsoft.com/office/drawing/2014/main" id="{95759067-FC98-47A8-A294-88FA3B314B33}"/>
              </a:ext>
            </a:extLst>
          </p:cNvPr>
          <p:cNvSpPr/>
          <p:nvPr/>
        </p:nvSpPr>
        <p:spPr>
          <a:xfrm rot="5400000">
            <a:off x="6827735" y="3781410"/>
            <a:ext cx="223777" cy="243525"/>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8" name="Oval 67">
            <a:extLst>
              <a:ext uri="{FF2B5EF4-FFF2-40B4-BE49-F238E27FC236}">
                <a16:creationId xmlns:a16="http://schemas.microsoft.com/office/drawing/2014/main" id="{DCA63F74-B72D-495A-9F8A-1CB8057726C2}"/>
              </a:ext>
            </a:extLst>
          </p:cNvPr>
          <p:cNvSpPr/>
          <p:nvPr/>
        </p:nvSpPr>
        <p:spPr>
          <a:xfrm rot="5400000">
            <a:off x="5770643" y="3048289"/>
            <a:ext cx="223777" cy="243525"/>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69" name="Straight Connector 68">
            <a:extLst>
              <a:ext uri="{FF2B5EF4-FFF2-40B4-BE49-F238E27FC236}">
                <a16:creationId xmlns:a16="http://schemas.microsoft.com/office/drawing/2014/main" id="{F096F77F-382F-4DDE-BBA7-C0F7A7C6ABDF}"/>
              </a:ext>
            </a:extLst>
          </p:cNvPr>
          <p:cNvCxnSpPr>
            <a:cxnSpLocks/>
            <a:stCxn id="53" idx="0"/>
            <a:endCxn id="68" idx="4"/>
          </p:cNvCxnSpPr>
          <p:nvPr/>
        </p:nvCxnSpPr>
        <p:spPr>
          <a:xfrm>
            <a:off x="4330666" y="3149633"/>
            <a:ext cx="1430103" cy="20419"/>
          </a:xfrm>
          <a:prstGeom prst="line">
            <a:avLst/>
          </a:prstGeom>
          <a:noFill/>
          <a:ln w="53975" cap="flat" cmpd="sng" algn="ctr">
            <a:solidFill>
              <a:srgbClr val="70AD47">
                <a:lumMod val="75000"/>
              </a:srgbClr>
            </a:solidFill>
            <a:prstDash val="solid"/>
            <a:miter lim="800000"/>
            <a:tailEnd type="triangle"/>
          </a:ln>
          <a:effectLst/>
        </p:spPr>
      </p:cxnSp>
      <p:sp>
        <p:nvSpPr>
          <p:cNvPr id="11" name="TextBox 10">
            <a:extLst>
              <a:ext uri="{FF2B5EF4-FFF2-40B4-BE49-F238E27FC236}">
                <a16:creationId xmlns:a16="http://schemas.microsoft.com/office/drawing/2014/main" id="{57EB7610-5702-4032-BDC5-0243DEAFAE52}"/>
              </a:ext>
            </a:extLst>
          </p:cNvPr>
          <p:cNvSpPr txBox="1"/>
          <p:nvPr/>
        </p:nvSpPr>
        <p:spPr>
          <a:xfrm>
            <a:off x="899083" y="2315302"/>
            <a:ext cx="1967205" cy="477054"/>
          </a:xfrm>
          <a:prstGeom prst="rect">
            <a:avLst/>
          </a:prstGeom>
          <a:noFill/>
        </p:spPr>
        <p:txBody>
          <a:bodyPr wrap="none" rtlCol="0">
            <a:spAutoFit/>
          </a:bodyPr>
          <a:lstStyle/>
          <a:p>
            <a:r>
              <a:rPr lang="en-US" sz="2500" b="1">
                <a:latin typeface="Arial" pitchFamily="34" charset="0"/>
                <a:cs typeface="Arial" pitchFamily="34" charset="0"/>
              </a:rPr>
              <a:t>Query plan:</a:t>
            </a:r>
          </a:p>
        </p:txBody>
      </p:sp>
      <p:sp>
        <p:nvSpPr>
          <p:cNvPr id="7" name="Rectangle 6">
            <a:extLst>
              <a:ext uri="{FF2B5EF4-FFF2-40B4-BE49-F238E27FC236}">
                <a16:creationId xmlns:a16="http://schemas.microsoft.com/office/drawing/2014/main" id="{10A3E5DA-46DE-F74E-96B6-21FB27C22E1C}"/>
              </a:ext>
            </a:extLst>
          </p:cNvPr>
          <p:cNvSpPr/>
          <p:nvPr/>
        </p:nvSpPr>
        <p:spPr>
          <a:xfrm>
            <a:off x="995685" y="4895784"/>
            <a:ext cx="7335078" cy="1815882"/>
          </a:xfrm>
          <a:prstGeom prst="rect">
            <a:avLst/>
          </a:prstGeom>
        </p:spPr>
        <p:txBody>
          <a:bodyPr wrap="square" lIns="91440" tIns="45720" rIns="91440" bIns="45720" anchor="t">
            <a:spAutoFit/>
          </a:bodyPr>
          <a:lstStyle/>
          <a:p>
            <a:r>
              <a:rPr lang="en-US" sz="2800" b="1">
                <a:solidFill>
                  <a:srgbClr val="C00000"/>
                </a:solidFill>
                <a:latin typeface="Calibri"/>
                <a:cs typeface="Calibri"/>
              </a:rPr>
              <a:t>(1) Each intermediate node represents a set of entities; how do we represent it? </a:t>
            </a:r>
            <a:endParaRPr lang="en-US" sz="2800" b="1">
              <a:solidFill>
                <a:srgbClr val="C00000"/>
              </a:solidFill>
              <a:latin typeface="Calibri" panose="020F0502020204030204" pitchFamily="34" charset="0"/>
              <a:cs typeface="Calibri" panose="020F0502020204030204" pitchFamily="34" charset="0"/>
            </a:endParaRPr>
          </a:p>
          <a:p>
            <a:r>
              <a:rPr lang="en-US" sz="2800" b="1">
                <a:solidFill>
                  <a:srgbClr val="C00000"/>
                </a:solidFill>
                <a:latin typeface="Calibri" panose="020F0502020204030204" pitchFamily="34" charset="0"/>
                <a:cs typeface="Calibri" panose="020F0502020204030204" pitchFamily="34" charset="0"/>
              </a:rPr>
              <a:t>(2) How do we define the intersection operation in the latent space?</a:t>
            </a:r>
          </a:p>
        </p:txBody>
      </p:sp>
    </p:spTree>
    <p:extLst>
      <p:ext uri="{BB962C8B-B14F-4D97-AF65-F5344CB8AC3E}">
        <p14:creationId xmlns:p14="http://schemas.microsoft.com/office/powerpoint/2010/main" val="25726868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FDEC5-BF7F-4C18-9819-45B23ED2AE79}"/>
              </a:ext>
            </a:extLst>
          </p:cNvPr>
          <p:cNvSpPr>
            <a:spLocks noGrp="1"/>
          </p:cNvSpPr>
          <p:nvPr>
            <p:ph type="title"/>
          </p:nvPr>
        </p:nvSpPr>
        <p:spPr/>
        <p:txBody>
          <a:bodyPr/>
          <a:lstStyle/>
          <a:p>
            <a:r>
              <a:rPr lang="en-US"/>
              <a:t>Box Embeddings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FD5E96C-B9F5-4754-8B33-8F05429EF0A9}"/>
                  </a:ext>
                </a:extLst>
              </p:cNvPr>
              <p:cNvSpPr>
                <a:spLocks noGrp="1"/>
              </p:cNvSpPr>
              <p:nvPr>
                <p:ph idx="1"/>
              </p:nvPr>
            </p:nvSpPr>
            <p:spPr/>
            <p:txBody>
              <a:bodyPr/>
              <a:lstStyle/>
              <a:p>
                <a:r>
                  <a:rPr lang="en-US"/>
                  <a:t>Embed queries with </a:t>
                </a:r>
                <a:r>
                  <a:rPr lang="en-US" b="1">
                    <a:solidFill>
                      <a:srgbClr val="0000FF"/>
                    </a:solidFill>
                  </a:rPr>
                  <a:t>hyper-rectangles (boxes)</a:t>
                </a:r>
              </a:p>
              <a:p>
                <a:pPr marL="118872" indent="0">
                  <a:buNone/>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𝐪</m:t>
                      </m:r>
                      <m:r>
                        <a:rPr lang="en-US" b="0" i="1" smtClean="0">
                          <a:latin typeface="Cambria Math" panose="02040503050406030204" pitchFamily="18" charset="0"/>
                        </a:rPr>
                        <m:t>=(</m:t>
                      </m:r>
                      <m:r>
                        <a:rPr lang="en-US" b="0" i="1" smtClean="0">
                          <a:latin typeface="Cambria Math" panose="02040503050406030204" pitchFamily="18" charset="0"/>
                        </a:rPr>
                        <m:t>𝐶𝑒𝑛𝑡𝑒𝑟</m:t>
                      </m:r>
                      <m:d>
                        <m:dPr>
                          <m:ctrlPr>
                            <a:rPr lang="en-US" b="0" i="1" smtClean="0">
                              <a:latin typeface="Cambria Math" panose="02040503050406030204" pitchFamily="18" charset="0"/>
                            </a:rPr>
                          </m:ctrlPr>
                        </m:dPr>
                        <m:e>
                          <m:r>
                            <a:rPr lang="en-US" b="0" i="1" smtClean="0">
                              <a:latin typeface="Cambria Math" panose="02040503050406030204" pitchFamily="18" charset="0"/>
                            </a:rPr>
                            <m:t>𝑞</m:t>
                          </m:r>
                        </m:e>
                      </m:d>
                      <m:r>
                        <a:rPr lang="en-US" b="0" i="1" smtClean="0">
                          <a:latin typeface="Cambria Math" panose="02040503050406030204" pitchFamily="18" charset="0"/>
                        </a:rPr>
                        <m:t>, </m:t>
                      </m:r>
                      <m:r>
                        <a:rPr lang="en-US" b="0" i="1" smtClean="0">
                          <a:latin typeface="Cambria Math" panose="02040503050406030204" pitchFamily="18" charset="0"/>
                        </a:rPr>
                        <m:t>𝑂𝑓𝑓𝑠𝑒𝑡</m:t>
                      </m:r>
                      <m:r>
                        <a:rPr lang="en-US" b="0" i="1" smtClean="0">
                          <a:latin typeface="Cambria Math" panose="02040503050406030204" pitchFamily="18" charset="0"/>
                        </a:rPr>
                        <m:t>(</m:t>
                      </m:r>
                      <m:r>
                        <a:rPr lang="en-US" b="0" i="1" smtClean="0">
                          <a:latin typeface="Cambria Math" panose="02040503050406030204" pitchFamily="18" charset="0"/>
                        </a:rPr>
                        <m:t>𝑞</m:t>
                      </m:r>
                      <m:r>
                        <a:rPr lang="en-US" b="0" i="1" smtClean="0">
                          <a:latin typeface="Cambria Math" panose="02040503050406030204" pitchFamily="18" charset="0"/>
                        </a:rPr>
                        <m:t>))</m:t>
                      </m:r>
                    </m:oMath>
                  </m:oMathPara>
                </a14:m>
                <a:endParaRPr lang="en-US"/>
              </a:p>
            </p:txBody>
          </p:sp>
        </mc:Choice>
        <mc:Fallback xmlns="">
          <p:sp>
            <p:nvSpPr>
              <p:cNvPr id="3" name="Content Placeholder 2">
                <a:extLst>
                  <a:ext uri="{FF2B5EF4-FFF2-40B4-BE49-F238E27FC236}">
                    <a16:creationId xmlns:a16="http://schemas.microsoft.com/office/drawing/2014/main" id="{DFD5E96C-B9F5-4754-8B33-8F05429EF0A9}"/>
                  </a:ext>
                </a:extLst>
              </p:cNvPr>
              <p:cNvSpPr>
                <a:spLocks noGrp="1" noRot="1" noChangeAspect="1" noMove="1" noResize="1" noEditPoints="1" noAdjustHandles="1" noChangeArrowheads="1" noChangeShapeType="1" noTextEdit="1"/>
              </p:cNvSpPr>
              <p:nvPr>
                <p:ph idx="1"/>
              </p:nvPr>
            </p:nvSpPr>
            <p:spPr>
              <a:blipFill>
                <a:blip r:embed="rId2"/>
                <a:stretch>
                  <a:fillRect l="-296" t="-696" r="-59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0D05A2B5-4115-42F3-A6E2-93CA3EAFBD02}"/>
              </a:ext>
            </a:extLst>
          </p:cNvPr>
          <p:cNvSpPr>
            <a:spLocks noGrp="1"/>
          </p:cNvSpPr>
          <p:nvPr>
            <p:ph type="dt" sz="half" idx="10"/>
          </p:nvPr>
        </p:nvSpPr>
        <p:spPr/>
        <p:txBody>
          <a:bodyPr/>
          <a:lstStyle/>
          <a:p>
            <a:fld id="{C65ECD93-8C58-7848-9715-D98591A40C30}" type="datetime1">
              <a:rPr lang="en-US" smtClean="0"/>
              <a:t>10/28/24</a:t>
            </a:fld>
            <a:endParaRPr lang="en-US"/>
          </a:p>
        </p:txBody>
      </p:sp>
      <p:sp>
        <p:nvSpPr>
          <p:cNvPr id="5" name="Footer Placeholder 4">
            <a:extLst>
              <a:ext uri="{FF2B5EF4-FFF2-40B4-BE49-F238E27FC236}">
                <a16:creationId xmlns:a16="http://schemas.microsoft.com/office/drawing/2014/main" id="{1473F278-A5E8-44A6-98CC-2EA8DAC5315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693F901C-156C-4070-8C2A-A619F8BF3C5F}"/>
              </a:ext>
            </a:extLst>
          </p:cNvPr>
          <p:cNvSpPr>
            <a:spLocks noGrp="1"/>
          </p:cNvSpPr>
          <p:nvPr>
            <p:ph type="sldNum" sz="quarter" idx="12"/>
          </p:nvPr>
        </p:nvSpPr>
        <p:spPr/>
        <p:txBody>
          <a:bodyPr/>
          <a:lstStyle/>
          <a:p>
            <a:fld id="{19B12225-5612-419B-A8D5-4B8EEE4C217E}" type="slidenum">
              <a:rPr lang="en-US" smtClean="0"/>
              <a:pPr/>
              <a:t>39</a:t>
            </a:fld>
            <a:endParaRPr lang="en-US"/>
          </a:p>
        </p:txBody>
      </p:sp>
      <p:grpSp>
        <p:nvGrpSpPr>
          <p:cNvPr id="38" name="Group 37">
            <a:extLst>
              <a:ext uri="{FF2B5EF4-FFF2-40B4-BE49-F238E27FC236}">
                <a16:creationId xmlns:a16="http://schemas.microsoft.com/office/drawing/2014/main" id="{36DC57AF-E7E7-495A-AAF9-786E718F4AF8}"/>
              </a:ext>
            </a:extLst>
          </p:cNvPr>
          <p:cNvGrpSpPr/>
          <p:nvPr/>
        </p:nvGrpSpPr>
        <p:grpSpPr>
          <a:xfrm>
            <a:off x="950495" y="2883568"/>
            <a:ext cx="4119607" cy="2849722"/>
            <a:chOff x="1828800" y="3391445"/>
            <a:chExt cx="4119607" cy="2849722"/>
          </a:xfrm>
        </p:grpSpPr>
        <p:grpSp>
          <p:nvGrpSpPr>
            <p:cNvPr id="22" name="Group 21">
              <a:extLst>
                <a:ext uri="{FF2B5EF4-FFF2-40B4-BE49-F238E27FC236}">
                  <a16:creationId xmlns:a16="http://schemas.microsoft.com/office/drawing/2014/main" id="{9E03C2EB-3B6D-4CE1-9E2E-7EA72BFDA7BA}"/>
                </a:ext>
              </a:extLst>
            </p:cNvPr>
            <p:cNvGrpSpPr/>
            <p:nvPr/>
          </p:nvGrpSpPr>
          <p:grpSpPr>
            <a:xfrm>
              <a:off x="1828800" y="3436620"/>
              <a:ext cx="4061195" cy="2804547"/>
              <a:chOff x="2499293" y="3848645"/>
              <a:chExt cx="4061195" cy="2804547"/>
            </a:xfrm>
          </p:grpSpPr>
          <p:grpSp>
            <p:nvGrpSpPr>
              <p:cNvPr id="23" name="Group 22">
                <a:extLst>
                  <a:ext uri="{FF2B5EF4-FFF2-40B4-BE49-F238E27FC236}">
                    <a16:creationId xmlns:a16="http://schemas.microsoft.com/office/drawing/2014/main" id="{A33854CA-D88A-4214-A549-36D39FAD3D11}"/>
                  </a:ext>
                </a:extLst>
              </p:cNvPr>
              <p:cNvGrpSpPr/>
              <p:nvPr/>
            </p:nvGrpSpPr>
            <p:grpSpPr>
              <a:xfrm>
                <a:off x="2499293" y="3848645"/>
                <a:ext cx="3940078" cy="2804547"/>
                <a:chOff x="-113178" y="4165600"/>
                <a:chExt cx="3940078" cy="2804547"/>
              </a:xfrm>
            </p:grpSpPr>
            <p:cxnSp>
              <p:nvCxnSpPr>
                <p:cNvPr id="31" name="Straight Connector 30">
                  <a:extLst>
                    <a:ext uri="{FF2B5EF4-FFF2-40B4-BE49-F238E27FC236}">
                      <a16:creationId xmlns:a16="http://schemas.microsoft.com/office/drawing/2014/main" id="{9106F3F0-761C-439C-903A-ED64EB9949B8}"/>
                    </a:ext>
                  </a:extLst>
                </p:cNvPr>
                <p:cNvCxnSpPr>
                  <a:cxnSpLocks/>
                </p:cNvCxnSpPr>
                <p:nvPr/>
              </p:nvCxnSpPr>
              <p:spPr>
                <a:xfrm>
                  <a:off x="552450" y="4165600"/>
                  <a:ext cx="0" cy="2804547"/>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2978B42-DC86-4B20-B615-D7F97F62659B}"/>
                    </a:ext>
                  </a:extLst>
                </p:cNvPr>
                <p:cNvCxnSpPr>
                  <a:cxnSpLocks/>
                </p:cNvCxnSpPr>
                <p:nvPr/>
              </p:nvCxnSpPr>
              <p:spPr>
                <a:xfrm flipH="1">
                  <a:off x="-113178" y="6384222"/>
                  <a:ext cx="3542178" cy="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55050B8F-3460-4583-A747-36CFE8B86F4C}"/>
                    </a:ext>
                  </a:extLst>
                </p:cNvPr>
                <p:cNvSpPr/>
                <p:nvPr/>
              </p:nvSpPr>
              <p:spPr>
                <a:xfrm rot="16200000">
                  <a:off x="2462845" y="4850963"/>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34" name="Oval 33">
                  <a:extLst>
                    <a:ext uri="{FF2B5EF4-FFF2-40B4-BE49-F238E27FC236}">
                      <a16:creationId xmlns:a16="http://schemas.microsoft.com/office/drawing/2014/main" id="{6F7D7DFA-4140-43A3-8F7B-7AB9E0AD58C2}"/>
                    </a:ext>
                  </a:extLst>
                </p:cNvPr>
                <p:cNvSpPr/>
                <p:nvPr/>
              </p:nvSpPr>
              <p:spPr>
                <a:xfrm rot="16200000">
                  <a:off x="2743200" y="4648200"/>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02FD5580-2623-4537-8137-A8312D6B8F8E}"/>
                    </a:ext>
                  </a:extLst>
                </p:cNvPr>
                <p:cNvSpPr txBox="1"/>
                <p:nvPr/>
              </p:nvSpPr>
              <p:spPr>
                <a:xfrm>
                  <a:off x="2770200" y="4501914"/>
                  <a:ext cx="1056700" cy="646331"/>
                </a:xfrm>
                <a:prstGeom prst="rect">
                  <a:avLst/>
                </a:prstGeom>
                <a:noFill/>
              </p:spPr>
              <p:txBody>
                <a:bodyPr wrap="none" rtlCol="0">
                  <a:spAutoFit/>
                </a:bodyPr>
                <a:lstStyle/>
                <a:p>
                  <a:r>
                    <a:rPr lang="en-US">
                      <a:latin typeface="Arial" panose="020B0604020202020204" pitchFamily="34" charset="0"/>
                      <a:ea typeface="Helvetica Neue Light" charset="0"/>
                      <a:cs typeface="Arial" panose="020B0604020202020204" pitchFamily="34" charset="0"/>
                    </a:rPr>
                    <a:t>Kidney</a:t>
                  </a:r>
                </a:p>
                <a:p>
                  <a:r>
                    <a:rPr lang="en-US">
                      <a:latin typeface="Arial" panose="020B0604020202020204" pitchFamily="34" charset="0"/>
                      <a:ea typeface="Helvetica Neue Light" charset="0"/>
                      <a:cs typeface="Arial" panose="020B0604020202020204" pitchFamily="34" charset="0"/>
                    </a:rPr>
                    <a:t>Infection</a:t>
                  </a:r>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CCE96999-7CB1-4772-ACFB-06332228E9EB}"/>
                        </a:ext>
                      </a:extLst>
                    </p:cNvPr>
                    <p:cNvSpPr txBox="1"/>
                    <p:nvPr/>
                  </p:nvSpPr>
                  <p:spPr>
                    <a:xfrm>
                      <a:off x="2058405" y="4597853"/>
                      <a:ext cx="419217" cy="43088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200" b="0" i="1" smtClean="0">
                                <a:latin typeface="Cambria Math" panose="02040503050406030204" pitchFamily="18" charset="0"/>
                                <a:ea typeface="Helvetica Neue Light" charset="0"/>
                                <a:cs typeface="Helvetica Neue Light" charset="0"/>
                              </a:rPr>
                              <m:t>𝑞</m:t>
                            </m:r>
                          </m:oMath>
                        </m:oMathPara>
                      </a14:m>
                      <a:endParaRPr lang="en-US" sz="2200">
                        <a:latin typeface="Helvetica Neue Light" charset="0"/>
                        <a:ea typeface="Helvetica Neue Light" charset="0"/>
                        <a:cs typeface="Helvetica Neue Light" charset="0"/>
                      </a:endParaRPr>
                    </a:p>
                  </p:txBody>
                </p:sp>
              </mc:Choice>
              <mc:Fallback xmlns="">
                <p:sp>
                  <p:nvSpPr>
                    <p:cNvPr id="36" name="TextBox 35">
                      <a:extLst>
                        <a:ext uri="{FF2B5EF4-FFF2-40B4-BE49-F238E27FC236}">
                          <a16:creationId xmlns:a16="http://schemas.microsoft.com/office/drawing/2014/main" id="{CCE96999-7CB1-4772-ACFB-06332228E9EB}"/>
                        </a:ext>
                      </a:extLst>
                    </p:cNvPr>
                    <p:cNvSpPr txBox="1">
                      <a:spLocks noRot="1" noChangeAspect="1" noMove="1" noResize="1" noEditPoints="1" noAdjustHandles="1" noChangeArrowheads="1" noChangeShapeType="1" noTextEdit="1"/>
                    </p:cNvSpPr>
                    <p:nvPr/>
                  </p:nvSpPr>
                  <p:spPr>
                    <a:xfrm>
                      <a:off x="2058405" y="4597853"/>
                      <a:ext cx="419217" cy="430887"/>
                    </a:xfrm>
                    <a:prstGeom prst="rect">
                      <a:avLst/>
                    </a:prstGeom>
                    <a:blipFill>
                      <a:blip r:embed="rId3"/>
                      <a:stretch>
                        <a:fillRect b="-8451"/>
                      </a:stretch>
                    </a:blipFill>
                  </p:spPr>
                  <p:txBody>
                    <a:bodyPr/>
                    <a:lstStyle/>
                    <a:p>
                      <a:r>
                        <a:rPr lang="en-US">
                          <a:noFill/>
                        </a:rPr>
                        <a:t> </a:t>
                      </a:r>
                    </a:p>
                  </p:txBody>
                </p:sp>
              </mc:Fallback>
            </mc:AlternateContent>
          </p:grpSp>
          <p:sp>
            <p:nvSpPr>
              <p:cNvPr id="24" name="Oval 23">
                <a:extLst>
                  <a:ext uri="{FF2B5EF4-FFF2-40B4-BE49-F238E27FC236}">
                    <a16:creationId xmlns:a16="http://schemas.microsoft.com/office/drawing/2014/main" id="{FA8305F0-C94D-4A8F-BB02-ED43D7238229}"/>
                  </a:ext>
                </a:extLst>
              </p:cNvPr>
              <p:cNvSpPr/>
              <p:nvPr/>
            </p:nvSpPr>
            <p:spPr>
              <a:xfrm rot="16200000">
                <a:off x="4328093" y="4912245"/>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48DE3C1F-C3DB-4048-8F41-E21566DAAA6F}"/>
                  </a:ext>
                </a:extLst>
              </p:cNvPr>
              <p:cNvSpPr txBox="1"/>
              <p:nvPr/>
            </p:nvSpPr>
            <p:spPr>
              <a:xfrm>
                <a:off x="4351946" y="4754579"/>
                <a:ext cx="1236236" cy="369332"/>
              </a:xfrm>
              <a:prstGeom prst="rect">
                <a:avLst/>
              </a:prstGeom>
              <a:noFill/>
            </p:spPr>
            <p:txBody>
              <a:bodyPr wrap="none" rtlCol="0">
                <a:spAutoFit/>
              </a:bodyPr>
              <a:lstStyle/>
              <a:p>
                <a:r>
                  <a:rPr lang="en-US">
                    <a:latin typeface="Arial" panose="020B0604020202020204" pitchFamily="34" charset="0"/>
                    <a:ea typeface="Helvetica Neue Light" charset="0"/>
                    <a:cs typeface="Arial" panose="020B0604020202020204" pitchFamily="34" charset="0"/>
                  </a:rPr>
                  <a:t>Headache</a:t>
                </a:r>
              </a:p>
            </p:txBody>
          </p:sp>
          <p:sp>
            <p:nvSpPr>
              <p:cNvPr id="26" name="Oval 25">
                <a:extLst>
                  <a:ext uri="{FF2B5EF4-FFF2-40B4-BE49-F238E27FC236}">
                    <a16:creationId xmlns:a16="http://schemas.microsoft.com/office/drawing/2014/main" id="{5DF63D13-6296-465B-AD8B-2CDE6F4BB09F}"/>
                  </a:ext>
                </a:extLst>
              </p:cNvPr>
              <p:cNvSpPr/>
              <p:nvPr/>
            </p:nvSpPr>
            <p:spPr>
              <a:xfrm rot="16200000">
                <a:off x="3799835" y="4129784"/>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77F0646D-C816-41A5-AF6B-7D9BC1C358F0}"/>
                  </a:ext>
                </a:extLst>
              </p:cNvPr>
              <p:cNvSpPr txBox="1"/>
              <p:nvPr/>
            </p:nvSpPr>
            <p:spPr>
              <a:xfrm>
                <a:off x="3802025" y="3983998"/>
                <a:ext cx="1736373" cy="369332"/>
              </a:xfrm>
              <a:prstGeom prst="rect">
                <a:avLst/>
              </a:prstGeom>
              <a:noFill/>
            </p:spPr>
            <p:txBody>
              <a:bodyPr wrap="none" rtlCol="0">
                <a:spAutoFit/>
              </a:bodyPr>
              <a:lstStyle/>
              <a:p>
                <a:r>
                  <a:rPr lang="en-US">
                    <a:latin typeface="Arial" panose="020B0604020202020204" pitchFamily="34" charset="0"/>
                    <a:ea typeface="Helvetica Neue Light" charset="0"/>
                    <a:cs typeface="Arial" panose="020B0604020202020204" pitchFamily="34" charset="0"/>
                  </a:rPr>
                  <a:t>Short of Breath</a:t>
                </a:r>
              </a:p>
            </p:txBody>
          </p:sp>
          <p:sp>
            <p:nvSpPr>
              <p:cNvPr id="30" name="TextBox 29">
                <a:extLst>
                  <a:ext uri="{FF2B5EF4-FFF2-40B4-BE49-F238E27FC236}">
                    <a16:creationId xmlns:a16="http://schemas.microsoft.com/office/drawing/2014/main" id="{5B12E0AC-135C-4C46-BDDB-41385CF2CF00}"/>
                  </a:ext>
                </a:extLst>
              </p:cNvPr>
              <p:cNvSpPr txBox="1"/>
              <p:nvPr/>
            </p:nvSpPr>
            <p:spPr>
              <a:xfrm>
                <a:off x="4150854" y="6253082"/>
                <a:ext cx="2409634" cy="400110"/>
              </a:xfrm>
              <a:prstGeom prst="rect">
                <a:avLst/>
              </a:prstGeom>
              <a:noFill/>
            </p:spPr>
            <p:txBody>
              <a:bodyPr wrap="none" rtlCol="0">
                <a:spAutoFit/>
              </a:bodyPr>
              <a:lstStyle/>
              <a:p>
                <a:r>
                  <a:rPr lang="en-US" sz="2000" b="1">
                    <a:latin typeface="Arial" panose="020B0604020202020204" pitchFamily="34" charset="0"/>
                    <a:cs typeface="Arial" panose="020B0604020202020204" pitchFamily="34" charset="0"/>
                  </a:rPr>
                  <a:t>Embedding Space</a:t>
                </a:r>
              </a:p>
            </p:txBody>
          </p:sp>
        </p:grpSp>
        <p:sp>
          <p:nvSpPr>
            <p:cNvPr id="37" name="Rectangle 36">
              <a:extLst>
                <a:ext uri="{FF2B5EF4-FFF2-40B4-BE49-F238E27FC236}">
                  <a16:creationId xmlns:a16="http://schemas.microsoft.com/office/drawing/2014/main" id="{4199E856-81E2-47E0-969E-A58472DAFFD4}"/>
                </a:ext>
              </a:extLst>
            </p:cNvPr>
            <p:cNvSpPr/>
            <p:nvPr/>
          </p:nvSpPr>
          <p:spPr>
            <a:xfrm>
              <a:off x="2761894" y="3391445"/>
              <a:ext cx="3186513" cy="152763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Arial" panose="020B0604020202020204" pitchFamily="34" charset="0"/>
                <a:cs typeface="Arial" panose="020B0604020202020204" pitchFamily="34" charset="0"/>
              </a:endParaRPr>
            </a:p>
          </p:txBody>
        </p:sp>
      </p:grpSp>
      <p:sp>
        <p:nvSpPr>
          <p:cNvPr id="39" name="Rectangle 38">
            <a:extLst>
              <a:ext uri="{FF2B5EF4-FFF2-40B4-BE49-F238E27FC236}">
                <a16:creationId xmlns:a16="http://schemas.microsoft.com/office/drawing/2014/main" id="{4E3C5996-E325-48B4-8BCC-6AFDCE70C36A}"/>
              </a:ext>
            </a:extLst>
          </p:cNvPr>
          <p:cNvSpPr/>
          <p:nvPr/>
        </p:nvSpPr>
        <p:spPr>
          <a:xfrm>
            <a:off x="2171142" y="-2863"/>
            <a:ext cx="7353998" cy="276999"/>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solidFill>
                  <a:schemeClr val="bg1"/>
                </a:solidFill>
              </a:rPr>
              <a:t>Ren et al., </a:t>
            </a:r>
            <a:r>
              <a:rPr lang="en-US" sz="1200">
                <a:solidFill>
                  <a:schemeClr val="bg1"/>
                </a:solidFill>
                <a:hlinkClick r:id="rId4"/>
              </a:rPr>
              <a:t>Query2box: Reasoning over Knowledge Graphs in Vector Space Using Box Embeddings</a:t>
            </a:r>
            <a:r>
              <a:rPr lang="en-US" sz="1200">
                <a:solidFill>
                  <a:schemeClr val="bg1"/>
                </a:solidFill>
              </a:rPr>
              <a:t>, ICLR 2020.</a:t>
            </a:r>
          </a:p>
        </p:txBody>
      </p:sp>
      <p:sp>
        <p:nvSpPr>
          <p:cNvPr id="7" name="TextBox 6">
            <a:extLst>
              <a:ext uri="{FF2B5EF4-FFF2-40B4-BE49-F238E27FC236}">
                <a16:creationId xmlns:a16="http://schemas.microsoft.com/office/drawing/2014/main" id="{28EDF5BD-A5E5-47A8-8E86-A8E292942340}"/>
              </a:ext>
            </a:extLst>
          </p:cNvPr>
          <p:cNvSpPr txBox="1"/>
          <p:nvPr/>
        </p:nvSpPr>
        <p:spPr>
          <a:xfrm>
            <a:off x="5620030" y="2845217"/>
            <a:ext cx="3002364" cy="1631216"/>
          </a:xfrm>
          <a:prstGeom prst="rect">
            <a:avLst/>
          </a:prstGeom>
          <a:noFill/>
        </p:spPr>
        <p:txBody>
          <a:bodyPr wrap="square" rtlCol="0">
            <a:spAutoFit/>
          </a:bodyPr>
          <a:lstStyle/>
          <a:p>
            <a:r>
              <a:rPr lang="en-US" sz="2000">
                <a:solidFill>
                  <a:schemeClr val="accent4">
                    <a:lumMod val="75000"/>
                  </a:schemeClr>
                </a:solidFill>
                <a:latin typeface="Arial" pitchFamily="34" charset="0"/>
                <a:cs typeface="Arial" pitchFamily="34" charset="0"/>
              </a:rPr>
              <a:t>For example, we can embed the adverse events of </a:t>
            </a:r>
            <a:r>
              <a:rPr lang="en-US" sz="2000" err="1">
                <a:solidFill>
                  <a:schemeClr val="accent4">
                    <a:lumMod val="75000"/>
                  </a:schemeClr>
                </a:solidFill>
                <a:latin typeface="Arial" pitchFamily="34" charset="0"/>
                <a:cs typeface="Arial" pitchFamily="34" charset="0"/>
              </a:rPr>
              <a:t>Fulvestrant</a:t>
            </a:r>
            <a:r>
              <a:rPr lang="en-US" sz="2000">
                <a:solidFill>
                  <a:schemeClr val="accent4">
                    <a:lumMod val="75000"/>
                  </a:schemeClr>
                </a:solidFill>
                <a:latin typeface="Arial" pitchFamily="34" charset="0"/>
                <a:cs typeface="Arial" pitchFamily="34" charset="0"/>
              </a:rPr>
              <a:t> with </a:t>
            </a:r>
            <a:r>
              <a:rPr lang="en-US" sz="2000" b="1">
                <a:solidFill>
                  <a:schemeClr val="accent4">
                    <a:lumMod val="75000"/>
                  </a:schemeClr>
                </a:solidFill>
                <a:latin typeface="Arial" pitchFamily="34" charset="0"/>
                <a:cs typeface="Arial" pitchFamily="34" charset="0"/>
              </a:rPr>
              <a:t>a box that enclose all the answer entities</a:t>
            </a:r>
            <a:r>
              <a:rPr lang="en-US" sz="2000">
                <a:solidFill>
                  <a:schemeClr val="accent4">
                    <a:lumMod val="75000"/>
                  </a:schemeClr>
                </a:solidFill>
                <a:latin typeface="Arial" pitchFamily="34" charset="0"/>
                <a:cs typeface="Arial" pitchFamily="34" charset="0"/>
              </a:rPr>
              <a:t>.</a:t>
            </a:r>
          </a:p>
        </p:txBody>
      </p:sp>
    </p:spTree>
    <p:extLst>
      <p:ext uri="{BB962C8B-B14F-4D97-AF65-F5344CB8AC3E}">
        <p14:creationId xmlns:p14="http://schemas.microsoft.com/office/powerpoint/2010/main" val="34737564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9ACEC-8D60-44E1-B8BF-F27771FF1AC5}"/>
              </a:ext>
            </a:extLst>
          </p:cNvPr>
          <p:cNvSpPr>
            <a:spLocks noGrp="1"/>
          </p:cNvSpPr>
          <p:nvPr>
            <p:ph type="title"/>
          </p:nvPr>
        </p:nvSpPr>
        <p:spPr/>
        <p:txBody>
          <a:bodyPr/>
          <a:lstStyle/>
          <a:p>
            <a:r>
              <a:rPr lang="en-US"/>
              <a:t>Key Insight: Intersection</a:t>
            </a:r>
          </a:p>
        </p:txBody>
      </p:sp>
      <p:sp>
        <p:nvSpPr>
          <p:cNvPr id="3" name="Content Placeholder 2">
            <a:extLst>
              <a:ext uri="{FF2B5EF4-FFF2-40B4-BE49-F238E27FC236}">
                <a16:creationId xmlns:a16="http://schemas.microsoft.com/office/drawing/2014/main" id="{026E5FCF-E757-454C-A77C-541D3DFC14A4}"/>
              </a:ext>
            </a:extLst>
          </p:cNvPr>
          <p:cNvSpPr>
            <a:spLocks noGrp="1"/>
          </p:cNvSpPr>
          <p:nvPr>
            <p:ph idx="1"/>
          </p:nvPr>
        </p:nvSpPr>
        <p:spPr/>
        <p:txBody>
          <a:bodyPr/>
          <a:lstStyle/>
          <a:p>
            <a:r>
              <a:rPr lang="en-US" altLang="zh-CN" b="1">
                <a:solidFill>
                  <a:srgbClr val="00B050"/>
                </a:solidFill>
              </a:rPr>
              <a:t>Intersection of boxes is well-defined!</a:t>
            </a:r>
          </a:p>
          <a:p>
            <a:r>
              <a:rPr lang="en-US" altLang="zh-CN"/>
              <a:t>When we traverse the KG to find the answers, each step produces a set of reachable entities.</a:t>
            </a:r>
          </a:p>
          <a:p>
            <a:r>
              <a:rPr lang="en-US" altLang="zh-CN" b="1"/>
              <a:t>How can we better model these sets? </a:t>
            </a:r>
          </a:p>
          <a:p>
            <a:pPr lvl="1"/>
            <a:r>
              <a:rPr lang="en-US"/>
              <a:t>Boxes are a </a:t>
            </a:r>
            <a:r>
              <a:rPr lang="en-US" b="1">
                <a:solidFill>
                  <a:srgbClr val="008000"/>
                </a:solidFill>
              </a:rPr>
              <a:t>powerful abstraction</a:t>
            </a:r>
            <a:r>
              <a:rPr lang="en-US"/>
              <a:t>, as we can project the center and control the offset to model the set of entities enclosed in the box</a:t>
            </a:r>
          </a:p>
        </p:txBody>
      </p:sp>
      <p:sp>
        <p:nvSpPr>
          <p:cNvPr id="4" name="Date Placeholder 3">
            <a:extLst>
              <a:ext uri="{FF2B5EF4-FFF2-40B4-BE49-F238E27FC236}">
                <a16:creationId xmlns:a16="http://schemas.microsoft.com/office/drawing/2014/main" id="{4AAE2DBF-ECE5-4DD4-A254-EA79535D3170}"/>
              </a:ext>
            </a:extLst>
          </p:cNvPr>
          <p:cNvSpPr>
            <a:spLocks noGrp="1"/>
          </p:cNvSpPr>
          <p:nvPr>
            <p:ph type="dt" sz="half" idx="10"/>
          </p:nvPr>
        </p:nvSpPr>
        <p:spPr/>
        <p:txBody>
          <a:bodyPr/>
          <a:lstStyle/>
          <a:p>
            <a:fld id="{B80FB82F-F326-764C-ADA6-9CDA36925055}" type="datetime1">
              <a:rPr lang="en-US" smtClean="0"/>
              <a:t>10/28/24</a:t>
            </a:fld>
            <a:endParaRPr lang="en-US"/>
          </a:p>
        </p:txBody>
      </p:sp>
      <p:sp>
        <p:nvSpPr>
          <p:cNvPr id="5" name="Footer Placeholder 4">
            <a:extLst>
              <a:ext uri="{FF2B5EF4-FFF2-40B4-BE49-F238E27FC236}">
                <a16:creationId xmlns:a16="http://schemas.microsoft.com/office/drawing/2014/main" id="{8234E05F-ABA5-4569-B49A-F2ED56C0365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1731E1F-17E7-47D1-A993-8241F0F5C9E8}"/>
              </a:ext>
            </a:extLst>
          </p:cNvPr>
          <p:cNvSpPr>
            <a:spLocks noGrp="1"/>
          </p:cNvSpPr>
          <p:nvPr>
            <p:ph type="sldNum" sz="quarter" idx="12"/>
          </p:nvPr>
        </p:nvSpPr>
        <p:spPr/>
        <p:txBody>
          <a:bodyPr/>
          <a:lstStyle/>
          <a:p>
            <a:fld id="{19B12225-5612-419B-A8D5-4B8EEE4C217E}" type="slidenum">
              <a:rPr lang="en-US" smtClean="0"/>
              <a:pPr/>
              <a:t>40</a:t>
            </a:fld>
            <a:endParaRPr lang="en-US"/>
          </a:p>
        </p:txBody>
      </p:sp>
      <p:grpSp>
        <p:nvGrpSpPr>
          <p:cNvPr id="7" name="Group 6">
            <a:extLst>
              <a:ext uri="{FF2B5EF4-FFF2-40B4-BE49-F238E27FC236}">
                <a16:creationId xmlns:a16="http://schemas.microsoft.com/office/drawing/2014/main" id="{B7494CB7-297A-434F-8022-3B61CBB3369B}"/>
              </a:ext>
            </a:extLst>
          </p:cNvPr>
          <p:cNvGrpSpPr/>
          <p:nvPr/>
        </p:nvGrpSpPr>
        <p:grpSpPr>
          <a:xfrm>
            <a:off x="2823041" y="4857986"/>
            <a:ext cx="3186513" cy="1527632"/>
            <a:chOff x="2761894" y="3391445"/>
            <a:chExt cx="3186513" cy="1527632"/>
          </a:xfrm>
        </p:grpSpPr>
        <p:grpSp>
          <p:nvGrpSpPr>
            <p:cNvPr id="8" name="Group 7">
              <a:extLst>
                <a:ext uri="{FF2B5EF4-FFF2-40B4-BE49-F238E27FC236}">
                  <a16:creationId xmlns:a16="http://schemas.microsoft.com/office/drawing/2014/main" id="{E77C836B-AEF1-914F-88D0-1B981CEA7C8D}"/>
                </a:ext>
              </a:extLst>
            </p:cNvPr>
            <p:cNvGrpSpPr/>
            <p:nvPr/>
          </p:nvGrpSpPr>
          <p:grpSpPr>
            <a:xfrm>
              <a:off x="3129342" y="3571973"/>
              <a:ext cx="2639536" cy="1139913"/>
              <a:chOff x="3799835" y="3983998"/>
              <a:chExt cx="2639536" cy="1139913"/>
            </a:xfrm>
          </p:grpSpPr>
          <p:grpSp>
            <p:nvGrpSpPr>
              <p:cNvPr id="10" name="Group 9">
                <a:extLst>
                  <a:ext uri="{FF2B5EF4-FFF2-40B4-BE49-F238E27FC236}">
                    <a16:creationId xmlns:a16="http://schemas.microsoft.com/office/drawing/2014/main" id="{614F2EBF-596C-C14C-8ABB-FC4143D806C4}"/>
                  </a:ext>
                </a:extLst>
              </p:cNvPr>
              <p:cNvGrpSpPr/>
              <p:nvPr/>
            </p:nvGrpSpPr>
            <p:grpSpPr>
              <a:xfrm>
                <a:off x="5355671" y="4184959"/>
                <a:ext cx="1083700" cy="646331"/>
                <a:chOff x="2743200" y="4501914"/>
                <a:chExt cx="1083700" cy="646331"/>
              </a:xfrm>
            </p:grpSpPr>
            <p:sp>
              <p:nvSpPr>
                <p:cNvPr id="19" name="Oval 18">
                  <a:extLst>
                    <a:ext uri="{FF2B5EF4-FFF2-40B4-BE49-F238E27FC236}">
                      <a16:creationId xmlns:a16="http://schemas.microsoft.com/office/drawing/2014/main" id="{78E2628D-16DE-A642-A2B3-9A9E43686C31}"/>
                    </a:ext>
                  </a:extLst>
                </p:cNvPr>
                <p:cNvSpPr/>
                <p:nvPr/>
              </p:nvSpPr>
              <p:spPr>
                <a:xfrm rot="16200000">
                  <a:off x="2743200" y="4648200"/>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67CDC63B-9675-CA42-8C0D-54B04E4AF872}"/>
                    </a:ext>
                  </a:extLst>
                </p:cNvPr>
                <p:cNvSpPr txBox="1"/>
                <p:nvPr/>
              </p:nvSpPr>
              <p:spPr>
                <a:xfrm>
                  <a:off x="2770200" y="4501914"/>
                  <a:ext cx="1056700" cy="646331"/>
                </a:xfrm>
                <a:prstGeom prst="rect">
                  <a:avLst/>
                </a:prstGeom>
                <a:noFill/>
              </p:spPr>
              <p:txBody>
                <a:bodyPr wrap="none" rtlCol="0">
                  <a:spAutoFit/>
                </a:bodyPr>
                <a:lstStyle/>
                <a:p>
                  <a:r>
                    <a:rPr lang="en-US">
                      <a:latin typeface="Arial" panose="020B0604020202020204" pitchFamily="34" charset="0"/>
                      <a:ea typeface="Helvetica Neue Light" charset="0"/>
                      <a:cs typeface="Arial" panose="020B0604020202020204" pitchFamily="34" charset="0"/>
                    </a:rPr>
                    <a:t>Kidney</a:t>
                  </a:r>
                </a:p>
                <a:p>
                  <a:r>
                    <a:rPr lang="en-US">
                      <a:latin typeface="Arial" panose="020B0604020202020204" pitchFamily="34" charset="0"/>
                      <a:ea typeface="Helvetica Neue Light" charset="0"/>
                      <a:cs typeface="Arial" panose="020B0604020202020204" pitchFamily="34" charset="0"/>
                    </a:rPr>
                    <a:t>Infection</a:t>
                  </a:r>
                </a:p>
              </p:txBody>
            </p:sp>
          </p:grpSp>
          <p:sp>
            <p:nvSpPr>
              <p:cNvPr id="11" name="Oval 10">
                <a:extLst>
                  <a:ext uri="{FF2B5EF4-FFF2-40B4-BE49-F238E27FC236}">
                    <a16:creationId xmlns:a16="http://schemas.microsoft.com/office/drawing/2014/main" id="{2076ECB6-40C3-6342-990F-C5FB1337314E}"/>
                  </a:ext>
                </a:extLst>
              </p:cNvPr>
              <p:cNvSpPr/>
              <p:nvPr/>
            </p:nvSpPr>
            <p:spPr>
              <a:xfrm rot="16200000">
                <a:off x="4328093" y="4912245"/>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C6844F74-E634-FF43-ABF7-95433DFF8588}"/>
                  </a:ext>
                </a:extLst>
              </p:cNvPr>
              <p:cNvSpPr txBox="1"/>
              <p:nvPr/>
            </p:nvSpPr>
            <p:spPr>
              <a:xfrm>
                <a:off x="4351946" y="4754579"/>
                <a:ext cx="1236236" cy="369332"/>
              </a:xfrm>
              <a:prstGeom prst="rect">
                <a:avLst/>
              </a:prstGeom>
              <a:noFill/>
            </p:spPr>
            <p:txBody>
              <a:bodyPr wrap="none" rtlCol="0">
                <a:spAutoFit/>
              </a:bodyPr>
              <a:lstStyle/>
              <a:p>
                <a:r>
                  <a:rPr lang="en-US">
                    <a:latin typeface="Arial" panose="020B0604020202020204" pitchFamily="34" charset="0"/>
                    <a:ea typeface="Helvetica Neue Light" charset="0"/>
                    <a:cs typeface="Arial" panose="020B0604020202020204" pitchFamily="34" charset="0"/>
                  </a:rPr>
                  <a:t>Headache</a:t>
                </a:r>
              </a:p>
            </p:txBody>
          </p:sp>
          <p:sp>
            <p:nvSpPr>
              <p:cNvPr id="13" name="Oval 12">
                <a:extLst>
                  <a:ext uri="{FF2B5EF4-FFF2-40B4-BE49-F238E27FC236}">
                    <a16:creationId xmlns:a16="http://schemas.microsoft.com/office/drawing/2014/main" id="{DD3AD201-C368-634B-8B4C-C2B694F6DD80}"/>
                  </a:ext>
                </a:extLst>
              </p:cNvPr>
              <p:cNvSpPr/>
              <p:nvPr/>
            </p:nvSpPr>
            <p:spPr>
              <a:xfrm rot="16200000">
                <a:off x="3799835" y="4129784"/>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399111CF-887B-E547-B355-B8FBD807B16B}"/>
                  </a:ext>
                </a:extLst>
              </p:cNvPr>
              <p:cNvSpPr txBox="1"/>
              <p:nvPr/>
            </p:nvSpPr>
            <p:spPr>
              <a:xfrm>
                <a:off x="3802025" y="3983998"/>
                <a:ext cx="1736373" cy="369332"/>
              </a:xfrm>
              <a:prstGeom prst="rect">
                <a:avLst/>
              </a:prstGeom>
              <a:noFill/>
            </p:spPr>
            <p:txBody>
              <a:bodyPr wrap="none" rtlCol="0">
                <a:spAutoFit/>
              </a:bodyPr>
              <a:lstStyle/>
              <a:p>
                <a:r>
                  <a:rPr lang="en-US">
                    <a:latin typeface="Arial" panose="020B0604020202020204" pitchFamily="34" charset="0"/>
                    <a:ea typeface="Helvetica Neue Light" charset="0"/>
                    <a:cs typeface="Arial" panose="020B0604020202020204" pitchFamily="34" charset="0"/>
                  </a:rPr>
                  <a:t>Short of Breath</a:t>
                </a:r>
              </a:p>
            </p:txBody>
          </p:sp>
        </p:grpSp>
        <p:sp>
          <p:nvSpPr>
            <p:cNvPr id="9" name="Rectangle 8">
              <a:extLst>
                <a:ext uri="{FF2B5EF4-FFF2-40B4-BE49-F238E27FC236}">
                  <a16:creationId xmlns:a16="http://schemas.microsoft.com/office/drawing/2014/main" id="{F9D6F6B5-595C-BC49-9354-7AABE061C10B}"/>
                </a:ext>
              </a:extLst>
            </p:cNvPr>
            <p:cNvSpPr/>
            <p:nvPr/>
          </p:nvSpPr>
          <p:spPr>
            <a:xfrm>
              <a:off x="2761894" y="3391445"/>
              <a:ext cx="3186513" cy="152763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7214882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BFD8C-1140-4FFD-ACDB-4365D6F87D5A}"/>
              </a:ext>
            </a:extLst>
          </p:cNvPr>
          <p:cNvSpPr>
            <a:spLocks noGrp="1"/>
          </p:cNvSpPr>
          <p:nvPr>
            <p:ph type="title"/>
          </p:nvPr>
        </p:nvSpPr>
        <p:spPr/>
        <p:txBody>
          <a:bodyPr>
            <a:normAutofit/>
          </a:bodyPr>
          <a:lstStyle/>
          <a:p>
            <a:r>
              <a:rPr lang="en-US"/>
              <a:t>Embed with </a:t>
            </a:r>
            <a:r>
              <a:rPr lang="en-US" altLang="zh-CN"/>
              <a:t>B</a:t>
            </a:r>
            <a:r>
              <a:rPr lang="en-US"/>
              <a:t>ox Embedding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B7397D3-6436-4A26-8E97-4F33AD166141}"/>
                  </a:ext>
                </a:extLst>
              </p:cNvPr>
              <p:cNvSpPr>
                <a:spLocks noGrp="1"/>
              </p:cNvSpPr>
              <p:nvPr>
                <p:ph idx="1"/>
              </p:nvPr>
            </p:nvSpPr>
            <p:spPr/>
            <p:txBody>
              <a:bodyPr/>
              <a:lstStyle/>
              <a:p>
                <a:pPr marL="118872" indent="0">
                  <a:buNone/>
                </a:pPr>
                <a:r>
                  <a:rPr lang="en-US" b="1">
                    <a:solidFill>
                      <a:srgbClr val="00B050"/>
                    </a:solidFill>
                  </a:rPr>
                  <a:t>Things to figure out:</a:t>
                </a:r>
                <a:endParaRPr lang="en-US" sz="3000" b="1">
                  <a:solidFill>
                    <a:srgbClr val="00B050"/>
                  </a:solidFill>
                </a:endParaRPr>
              </a:p>
              <a:p>
                <a:r>
                  <a:rPr lang="en-US" sz="3000" b="1"/>
                  <a:t>Entity embeddings</a:t>
                </a:r>
                <a:r>
                  <a:rPr lang="en-US" sz="3000"/>
                  <a:t> (</a:t>
                </a:r>
                <a:r>
                  <a:rPr lang="en-US" altLang="zh-CN" sz="3000"/>
                  <a:t># params:</a:t>
                </a:r>
                <a:r>
                  <a:rPr lang="en-US" sz="3000"/>
                  <a:t> </a:t>
                </a:r>
                <a14:m>
                  <m:oMath xmlns:m="http://schemas.openxmlformats.org/officeDocument/2006/math">
                    <m:r>
                      <a:rPr lang="en-US" sz="3000" i="1">
                        <a:latin typeface="Cambria Math" panose="02040503050406030204" pitchFamily="18" charset="0"/>
                      </a:rPr>
                      <m:t>𝑑</m:t>
                    </m:r>
                    <m:d>
                      <m:dPr>
                        <m:begChr m:val="|"/>
                        <m:endChr m:val="|"/>
                        <m:ctrlPr>
                          <a:rPr lang="en-US" sz="3000" i="1">
                            <a:latin typeface="Cambria Math" panose="02040503050406030204" pitchFamily="18" charset="0"/>
                          </a:rPr>
                        </m:ctrlPr>
                      </m:dPr>
                      <m:e>
                        <m:r>
                          <a:rPr lang="en-US" sz="3000" b="0" i="1" smtClean="0">
                            <a:latin typeface="Cambria Math" panose="02040503050406030204" pitchFamily="18" charset="0"/>
                          </a:rPr>
                          <m:t>𝑉</m:t>
                        </m:r>
                      </m:e>
                    </m:d>
                  </m:oMath>
                </a14:m>
                <a:r>
                  <a:rPr lang="en-US" sz="3000"/>
                  <a:t>):</a:t>
                </a:r>
              </a:p>
              <a:p>
                <a:pPr lvl="1"/>
                <a:r>
                  <a:rPr lang="en-US" sz="2600"/>
                  <a:t>Entities are seen as zero-volume boxes</a:t>
                </a:r>
              </a:p>
              <a:p>
                <a:r>
                  <a:rPr lang="en-US" sz="3000" b="1"/>
                  <a:t>Relation embeddings</a:t>
                </a:r>
                <a:r>
                  <a:rPr lang="en-US" sz="3000"/>
                  <a:t> (# params </a:t>
                </a:r>
                <a14:m>
                  <m:oMath xmlns:m="http://schemas.openxmlformats.org/officeDocument/2006/math">
                    <m:r>
                      <a:rPr lang="en-US" sz="3000" b="0" i="0" smtClean="0">
                        <a:latin typeface="Cambria Math" panose="02040503050406030204" pitchFamily="18" charset="0"/>
                      </a:rPr>
                      <m:t>2</m:t>
                    </m:r>
                    <m:r>
                      <a:rPr lang="en-US" sz="3000" i="1">
                        <a:latin typeface="Cambria Math" panose="02040503050406030204" pitchFamily="18" charset="0"/>
                      </a:rPr>
                      <m:t>𝑑</m:t>
                    </m:r>
                    <m:d>
                      <m:dPr>
                        <m:begChr m:val="|"/>
                        <m:endChr m:val="|"/>
                        <m:ctrlPr>
                          <a:rPr lang="en-US" sz="3000" i="1">
                            <a:latin typeface="Cambria Math" panose="02040503050406030204" pitchFamily="18" charset="0"/>
                          </a:rPr>
                        </m:ctrlPr>
                      </m:dPr>
                      <m:e>
                        <m:r>
                          <a:rPr lang="en-US" sz="3000" i="1">
                            <a:latin typeface="Cambria Math" panose="02040503050406030204" pitchFamily="18" charset="0"/>
                          </a:rPr>
                          <m:t>𝑅</m:t>
                        </m:r>
                      </m:e>
                    </m:d>
                  </m:oMath>
                </a14:m>
                <a:r>
                  <a:rPr lang="en-US" sz="3000"/>
                  <a:t>)</a:t>
                </a:r>
              </a:p>
              <a:p>
                <a:pPr lvl="1"/>
                <a:r>
                  <a:rPr lang="en-US" sz="2600"/>
                  <a:t>Each relation takes a box and produces a new box</a:t>
                </a:r>
              </a:p>
              <a:p>
                <a:r>
                  <a:rPr lang="en-US" sz="3000" b="1"/>
                  <a:t>Intersection operator </a:t>
                </a:r>
                <a14:m>
                  <m:oMath xmlns:m="http://schemas.openxmlformats.org/officeDocument/2006/math">
                    <m:r>
                      <a:rPr lang="en-US" sz="3000" b="1" i="1" smtClean="0">
                        <a:latin typeface="Cambria Math" panose="02040503050406030204" pitchFamily="18" charset="0"/>
                      </a:rPr>
                      <m:t>𝒇</m:t>
                    </m:r>
                    <m:r>
                      <a:rPr lang="en-US" sz="3000" b="1" i="1" smtClean="0">
                        <a:latin typeface="Cambria Math" panose="02040503050406030204" pitchFamily="18" charset="0"/>
                      </a:rPr>
                      <m:t> </m:t>
                    </m:r>
                  </m:oMath>
                </a14:m>
                <a:r>
                  <a:rPr lang="en-US" sz="3000" b="1"/>
                  <a:t>: </a:t>
                </a:r>
              </a:p>
              <a:p>
                <a:pPr lvl="1"/>
                <a:r>
                  <a:rPr lang="en-US" sz="2200"/>
                  <a:t>New operator, inputs are boxes and output is a box</a:t>
                </a:r>
              </a:p>
              <a:p>
                <a:pPr lvl="1"/>
                <a:r>
                  <a:rPr lang="en-US" sz="2200"/>
                  <a:t>Intuitively models intersection of boxes</a:t>
                </a:r>
              </a:p>
              <a:p>
                <a:endParaRPr lang="en-US"/>
              </a:p>
              <a:p>
                <a:endParaRPr lang="en-US"/>
              </a:p>
            </p:txBody>
          </p:sp>
        </mc:Choice>
        <mc:Fallback xmlns="">
          <p:sp>
            <p:nvSpPr>
              <p:cNvPr id="3" name="Content Placeholder 2">
                <a:extLst>
                  <a:ext uri="{FF2B5EF4-FFF2-40B4-BE49-F238E27FC236}">
                    <a16:creationId xmlns:a16="http://schemas.microsoft.com/office/drawing/2014/main" id="{0B7397D3-6436-4A26-8E97-4F33AD166141}"/>
                  </a:ext>
                </a:extLst>
              </p:cNvPr>
              <p:cNvSpPr>
                <a:spLocks noGrp="1" noRot="1" noChangeAspect="1" noMove="1" noResize="1" noEditPoints="1" noAdjustHandles="1" noChangeArrowheads="1" noChangeShapeType="1" noTextEdit="1"/>
              </p:cNvSpPr>
              <p:nvPr>
                <p:ph idx="1"/>
              </p:nvPr>
            </p:nvSpPr>
            <p:spPr>
              <a:blipFill>
                <a:blip r:embed="rId2"/>
                <a:stretch>
                  <a:fillRect l="-889"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669D1116-43FB-47F7-9F1D-5E6F382040B4}"/>
              </a:ext>
            </a:extLst>
          </p:cNvPr>
          <p:cNvSpPr>
            <a:spLocks noGrp="1"/>
          </p:cNvSpPr>
          <p:nvPr>
            <p:ph type="dt" sz="half" idx="10"/>
          </p:nvPr>
        </p:nvSpPr>
        <p:spPr/>
        <p:txBody>
          <a:bodyPr/>
          <a:lstStyle/>
          <a:p>
            <a:fld id="{D8FB744C-F251-9349-83E8-3D32102ADB4A}" type="datetime1">
              <a:rPr lang="en-US" smtClean="0"/>
              <a:t>10/28/24</a:t>
            </a:fld>
            <a:endParaRPr lang="en-US"/>
          </a:p>
        </p:txBody>
      </p:sp>
      <p:sp>
        <p:nvSpPr>
          <p:cNvPr id="5" name="Footer Placeholder 4">
            <a:extLst>
              <a:ext uri="{FF2B5EF4-FFF2-40B4-BE49-F238E27FC236}">
                <a16:creationId xmlns:a16="http://schemas.microsoft.com/office/drawing/2014/main" id="{A7D9FA2F-EEC1-4C10-B823-36E85505CE2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CC7257D-ED19-4DB6-AF25-35C98B67DB66}"/>
              </a:ext>
            </a:extLst>
          </p:cNvPr>
          <p:cNvSpPr>
            <a:spLocks noGrp="1"/>
          </p:cNvSpPr>
          <p:nvPr>
            <p:ph type="sldNum" sz="quarter" idx="12"/>
          </p:nvPr>
        </p:nvSpPr>
        <p:spPr/>
        <p:txBody>
          <a:bodyPr/>
          <a:lstStyle/>
          <a:p>
            <a:fld id="{19B12225-5612-419B-A8D5-4B8EEE4C217E}" type="slidenum">
              <a:rPr lang="en-US" smtClean="0"/>
              <a:pPr/>
              <a:t>41</a:t>
            </a:fld>
            <a:endParaRPr lang="en-US"/>
          </a:p>
        </p:txBody>
      </p:sp>
      <p:sp>
        <p:nvSpPr>
          <p:cNvPr id="7" name="TextBox 6">
            <a:extLst>
              <a:ext uri="{FF2B5EF4-FFF2-40B4-BE49-F238E27FC236}">
                <a16:creationId xmlns:a16="http://schemas.microsoft.com/office/drawing/2014/main" id="{51C4FCB8-4CBB-47F0-BA89-325FD0EC4ECD}"/>
              </a:ext>
            </a:extLst>
          </p:cNvPr>
          <p:cNvSpPr txBox="1"/>
          <p:nvPr/>
        </p:nvSpPr>
        <p:spPr>
          <a:xfrm>
            <a:off x="7296150" y="1898650"/>
            <a:ext cx="181466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8000"/>
                </a:solidFill>
                <a:latin typeface="Arial"/>
                <a:cs typeface="Arial"/>
              </a:rPr>
              <a:t>Notation</a:t>
            </a:r>
            <a:endParaRPr lang="en-US" b="1">
              <a:solidFill>
                <a:srgbClr val="008000"/>
              </a:solidFill>
              <a:latin typeface="Arial" pitchFamily="34" charset="0"/>
              <a:cs typeface="Arial" pitchFamily="34" charset="0"/>
            </a:endParaRPr>
          </a:p>
          <a:p>
            <a:r>
              <a:rPr lang="en-US">
                <a:solidFill>
                  <a:srgbClr val="008000"/>
                </a:solidFill>
                <a:latin typeface="Arial"/>
                <a:cs typeface="Arial"/>
              </a:rPr>
              <a:t>d: out degree</a:t>
            </a:r>
            <a:endParaRPr lang="en-US">
              <a:solidFill>
                <a:srgbClr val="000000"/>
              </a:solidFill>
              <a:latin typeface="Arial" pitchFamily="34" charset="0"/>
              <a:cs typeface="Arial" pitchFamily="34" charset="0"/>
            </a:endParaRPr>
          </a:p>
          <a:p>
            <a:r>
              <a:rPr lang="en-US">
                <a:solidFill>
                  <a:srgbClr val="008000"/>
                </a:solidFill>
                <a:latin typeface="Arial"/>
                <a:cs typeface="Arial"/>
              </a:rPr>
              <a:t>|V|: # entities</a:t>
            </a:r>
            <a:endParaRPr lang="en-US">
              <a:solidFill>
                <a:srgbClr val="000000"/>
              </a:solidFill>
              <a:latin typeface="Arial" pitchFamily="34" charset="0"/>
              <a:cs typeface="Arial" pitchFamily="34" charset="0"/>
            </a:endParaRPr>
          </a:p>
          <a:p>
            <a:r>
              <a:rPr lang="en-US">
                <a:solidFill>
                  <a:srgbClr val="008000"/>
                </a:solidFill>
                <a:latin typeface="Arial"/>
                <a:cs typeface="Arial"/>
              </a:rPr>
              <a:t>|R|: # relations </a:t>
            </a:r>
            <a:r>
              <a:rPr lang="en-US">
                <a:latin typeface="Arial"/>
                <a:cs typeface="Arial"/>
              </a:rPr>
              <a:t> </a:t>
            </a:r>
            <a:endParaRPr lang="en-US">
              <a:latin typeface="Arial" pitchFamily="34" charset="0"/>
              <a:cs typeface="Arial" pitchFamily="34" charset="0"/>
            </a:endParaRPr>
          </a:p>
        </p:txBody>
      </p:sp>
    </p:spTree>
    <p:extLst>
      <p:ext uri="{BB962C8B-B14F-4D97-AF65-F5344CB8AC3E}">
        <p14:creationId xmlns:p14="http://schemas.microsoft.com/office/powerpoint/2010/main" val="19848531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F8271-4D94-4F0B-B225-877A1E2D33DF}"/>
              </a:ext>
            </a:extLst>
          </p:cNvPr>
          <p:cNvSpPr>
            <a:spLocks noGrp="1"/>
          </p:cNvSpPr>
          <p:nvPr>
            <p:ph type="title"/>
          </p:nvPr>
        </p:nvSpPr>
        <p:spPr/>
        <p:txBody>
          <a:bodyPr>
            <a:normAutofit/>
          </a:bodyPr>
          <a:lstStyle/>
          <a:p>
            <a:r>
              <a:rPr lang="en-US"/>
              <a:t>Embed with </a:t>
            </a:r>
            <a:r>
              <a:rPr lang="en-US" altLang="zh-CN"/>
              <a:t>B</a:t>
            </a:r>
            <a:r>
              <a:rPr lang="en-US"/>
              <a:t>ox Embedding</a:t>
            </a:r>
          </a:p>
        </p:txBody>
      </p:sp>
      <p:sp>
        <p:nvSpPr>
          <p:cNvPr id="3" name="Content Placeholder 2">
            <a:extLst>
              <a:ext uri="{FF2B5EF4-FFF2-40B4-BE49-F238E27FC236}">
                <a16:creationId xmlns:a16="http://schemas.microsoft.com/office/drawing/2014/main" id="{50546F9D-D531-48B2-98CB-25ADA6B20546}"/>
              </a:ext>
            </a:extLst>
          </p:cNvPr>
          <p:cNvSpPr>
            <a:spLocks noGrp="1"/>
          </p:cNvSpPr>
          <p:nvPr>
            <p:ph idx="1"/>
          </p:nvPr>
        </p:nvSpPr>
        <p:spPr>
          <a:xfrm>
            <a:off x="457200" y="1295400"/>
            <a:ext cx="8686800" cy="2115415"/>
          </a:xfrm>
        </p:spPr>
        <p:txBody>
          <a:bodyPr>
            <a:normAutofit fontScale="92500" lnSpcReduction="10000"/>
          </a:bodyPr>
          <a:lstStyle/>
          <a:p>
            <a:r>
              <a:rPr lang="en-US" b="1" dirty="0"/>
              <a:t>Embed queries in vector space: </a:t>
            </a:r>
            <a:r>
              <a:rPr lang="en-US" sz="2800" dirty="0"/>
              <a:t>“</a:t>
            </a:r>
            <a:r>
              <a:rPr lang="en-US" sz="2800" i="1" dirty="0"/>
              <a:t>What are drugs that cause Short of Breath and treat diseases associated with protein ESR2?”</a:t>
            </a:r>
          </a:p>
          <a:p>
            <a:pPr marL="118872" indent="0" algn="ctr">
              <a:buNone/>
            </a:pPr>
            <a:r>
              <a:rPr lang="en-US" sz="2000" b="1" dirty="0"/>
              <a:t>((</a:t>
            </a:r>
            <a:r>
              <a:rPr lang="en-US" sz="2000" b="1" dirty="0">
                <a:solidFill>
                  <a:srgbClr val="0070C0"/>
                </a:solidFill>
              </a:rPr>
              <a:t>e:ESR2</a:t>
            </a:r>
            <a:r>
              <a:rPr lang="en-US" sz="2000" b="1" dirty="0"/>
              <a:t>, (</a:t>
            </a:r>
            <a:r>
              <a:rPr lang="en-US" sz="2000" b="1" dirty="0" err="1">
                <a:solidFill>
                  <a:srgbClr val="C00000"/>
                </a:solidFill>
              </a:rPr>
              <a:t>r:Assoc</a:t>
            </a:r>
            <a:r>
              <a:rPr lang="en-US" sz="2000" b="1" dirty="0">
                <a:solidFill>
                  <a:srgbClr val="C55A11"/>
                </a:solidFill>
              </a:rPr>
              <a:t>, </a:t>
            </a:r>
            <a:r>
              <a:rPr lang="en-US" sz="2000" b="1" dirty="0" err="1">
                <a:solidFill>
                  <a:schemeClr val="accent4">
                    <a:lumMod val="75000"/>
                  </a:schemeClr>
                </a:solidFill>
              </a:rPr>
              <a:t>r:TreatedBy</a:t>
            </a:r>
            <a:r>
              <a:rPr lang="en-US" sz="2000" b="1" dirty="0"/>
              <a:t>)), (</a:t>
            </a:r>
            <a:r>
              <a:rPr lang="en-US" sz="2000" b="1" dirty="0" err="1">
                <a:solidFill>
                  <a:srgbClr val="0070C0"/>
                </a:solidFill>
              </a:rPr>
              <a:t>e:Short</a:t>
            </a:r>
            <a:r>
              <a:rPr lang="en-US" sz="2000" b="1" dirty="0">
                <a:solidFill>
                  <a:srgbClr val="0070C0"/>
                </a:solidFill>
              </a:rPr>
              <a:t> of Breath</a:t>
            </a:r>
            <a:r>
              <a:rPr lang="en-US" sz="2000" b="1" dirty="0"/>
              <a:t>, (</a:t>
            </a:r>
            <a:r>
              <a:rPr lang="en-US" sz="2000" b="1" dirty="0" err="1">
                <a:solidFill>
                  <a:schemeClr val="accent1">
                    <a:lumMod val="75000"/>
                  </a:schemeClr>
                </a:solidFill>
              </a:rPr>
              <a:t>r:CausedBy</a:t>
            </a:r>
            <a:r>
              <a:rPr lang="en-US" sz="2000" b="1" dirty="0"/>
              <a:t>))</a:t>
            </a:r>
          </a:p>
          <a:p>
            <a:pPr marL="118872" indent="0">
              <a:buNone/>
            </a:pPr>
            <a:endParaRPr lang="en-US" sz="900" dirty="0"/>
          </a:p>
          <a:p>
            <a:pPr marL="118872" indent="0">
              <a:buNone/>
            </a:pPr>
            <a:r>
              <a:rPr lang="en-US" sz="2400" dirty="0"/>
              <a:t>Traverse KG from </a:t>
            </a:r>
            <a:r>
              <a:rPr lang="en-US" sz="2400" b="1" dirty="0"/>
              <a:t>anchor nodes</a:t>
            </a:r>
            <a:r>
              <a:rPr lang="en-US" sz="2400" dirty="0"/>
              <a:t>: </a:t>
            </a:r>
            <a:r>
              <a:rPr lang="en-US" sz="2400" b="1" dirty="0">
                <a:solidFill>
                  <a:srgbClr val="0070C0"/>
                </a:solidFill>
              </a:rPr>
              <a:t>ESR2</a:t>
            </a:r>
            <a:r>
              <a:rPr lang="en-US" sz="2400" dirty="0"/>
              <a:t> and </a:t>
            </a:r>
            <a:r>
              <a:rPr lang="en-US" sz="2400" b="1" dirty="0">
                <a:solidFill>
                  <a:srgbClr val="0070C0"/>
                </a:solidFill>
              </a:rPr>
              <a:t>Short of Breath:</a:t>
            </a:r>
            <a:endParaRPr lang="en-US" sz="2800" dirty="0"/>
          </a:p>
        </p:txBody>
      </p:sp>
      <p:sp>
        <p:nvSpPr>
          <p:cNvPr id="4" name="Date Placeholder 3">
            <a:extLst>
              <a:ext uri="{FF2B5EF4-FFF2-40B4-BE49-F238E27FC236}">
                <a16:creationId xmlns:a16="http://schemas.microsoft.com/office/drawing/2014/main" id="{B7062D39-A5C2-4AC2-8FCC-90D926AC94AE}"/>
              </a:ext>
            </a:extLst>
          </p:cNvPr>
          <p:cNvSpPr>
            <a:spLocks noGrp="1"/>
          </p:cNvSpPr>
          <p:nvPr>
            <p:ph type="dt" sz="half" idx="10"/>
          </p:nvPr>
        </p:nvSpPr>
        <p:spPr/>
        <p:txBody>
          <a:bodyPr/>
          <a:lstStyle/>
          <a:p>
            <a:fld id="{F6A2E78A-9232-3148-AC0D-940C38F4A452}" type="datetime1">
              <a:rPr lang="en-US" smtClean="0"/>
              <a:t>10/28/24</a:t>
            </a:fld>
            <a:endParaRPr lang="en-US"/>
          </a:p>
        </p:txBody>
      </p:sp>
      <p:sp>
        <p:nvSpPr>
          <p:cNvPr id="5" name="Footer Placeholder 4">
            <a:extLst>
              <a:ext uri="{FF2B5EF4-FFF2-40B4-BE49-F238E27FC236}">
                <a16:creationId xmlns:a16="http://schemas.microsoft.com/office/drawing/2014/main" id="{6F32D33C-06CA-4971-B0CA-08F30D40CB6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8137DC4-7D03-467E-948F-5F7E5261AC98}"/>
              </a:ext>
            </a:extLst>
          </p:cNvPr>
          <p:cNvSpPr>
            <a:spLocks noGrp="1"/>
          </p:cNvSpPr>
          <p:nvPr>
            <p:ph type="sldNum" sz="quarter" idx="12"/>
          </p:nvPr>
        </p:nvSpPr>
        <p:spPr/>
        <p:txBody>
          <a:bodyPr/>
          <a:lstStyle/>
          <a:p>
            <a:fld id="{19B12225-5612-419B-A8D5-4B8EEE4C217E}" type="slidenum">
              <a:rPr lang="en-US" smtClean="0"/>
              <a:pPr/>
              <a:t>42</a:t>
            </a:fld>
            <a:endParaRPr lang="en-US"/>
          </a:p>
        </p:txBody>
      </p:sp>
      <p:sp>
        <p:nvSpPr>
          <p:cNvPr id="47" name="TextBox 46">
            <a:extLst>
              <a:ext uri="{FF2B5EF4-FFF2-40B4-BE49-F238E27FC236}">
                <a16:creationId xmlns:a16="http://schemas.microsoft.com/office/drawing/2014/main" id="{AF61FA43-6B26-4C48-8201-962B33467A72}"/>
              </a:ext>
            </a:extLst>
          </p:cNvPr>
          <p:cNvSpPr txBox="1"/>
          <p:nvPr/>
        </p:nvSpPr>
        <p:spPr>
          <a:xfrm>
            <a:off x="849356" y="3429000"/>
            <a:ext cx="1523174" cy="400110"/>
          </a:xfrm>
          <a:prstGeom prst="rect">
            <a:avLst/>
          </a:prstGeom>
          <a:noFill/>
        </p:spPr>
        <p:txBody>
          <a:bodyPr wrap="none" rtlCol="0">
            <a:spAutoFit/>
          </a:bodyPr>
          <a:lstStyle/>
          <a:p>
            <a:r>
              <a:rPr lang="en-US" sz="2000" b="1">
                <a:latin typeface="Arial" panose="020B0604020202020204" pitchFamily="34" charset="0"/>
                <a:cs typeface="Arial" panose="020B0604020202020204" pitchFamily="34" charset="0"/>
              </a:rPr>
              <a:t>Query plan</a:t>
            </a:r>
          </a:p>
        </p:txBody>
      </p:sp>
      <p:sp>
        <p:nvSpPr>
          <p:cNvPr id="51" name="TextBox 50">
            <a:extLst>
              <a:ext uri="{FF2B5EF4-FFF2-40B4-BE49-F238E27FC236}">
                <a16:creationId xmlns:a16="http://schemas.microsoft.com/office/drawing/2014/main" id="{17B5F167-7B47-49E7-A260-410F8A3DD336}"/>
              </a:ext>
            </a:extLst>
          </p:cNvPr>
          <p:cNvSpPr txBox="1"/>
          <p:nvPr/>
        </p:nvSpPr>
        <p:spPr>
          <a:xfrm>
            <a:off x="124004" y="4426408"/>
            <a:ext cx="585417" cy="276999"/>
          </a:xfrm>
          <a:prstGeom prst="rect">
            <a:avLst/>
          </a:prstGeom>
          <a:noFill/>
        </p:spPr>
        <p:txBody>
          <a:bodyPr wrap="none" rtlCol="0">
            <a:spAutoFit/>
          </a:bodyPr>
          <a:lstStyle/>
          <a:p>
            <a:pPr defTabSz="685800"/>
            <a:r>
              <a:rPr lang="en-US" sz="1200">
                <a:solidFill>
                  <a:prstClr val="black"/>
                </a:solidFill>
                <a:latin typeface="Arial" panose="020B0604020202020204" pitchFamily="34" charset="0"/>
                <a:cs typeface="Arial" panose="020B0604020202020204" pitchFamily="34" charset="0"/>
              </a:rPr>
              <a:t>ESR2</a:t>
            </a:r>
          </a:p>
        </p:txBody>
      </p:sp>
      <p:sp>
        <p:nvSpPr>
          <p:cNvPr id="53" name="TextBox 52">
            <a:extLst>
              <a:ext uri="{FF2B5EF4-FFF2-40B4-BE49-F238E27FC236}">
                <a16:creationId xmlns:a16="http://schemas.microsoft.com/office/drawing/2014/main" id="{EDE9A006-F62C-4F87-B040-89EBCB8B8017}"/>
              </a:ext>
            </a:extLst>
          </p:cNvPr>
          <p:cNvSpPr txBox="1"/>
          <p:nvPr/>
        </p:nvSpPr>
        <p:spPr>
          <a:xfrm>
            <a:off x="937521" y="4597927"/>
            <a:ext cx="655949" cy="300082"/>
          </a:xfrm>
          <a:prstGeom prst="rect">
            <a:avLst/>
          </a:prstGeom>
          <a:noFill/>
        </p:spPr>
        <p:txBody>
          <a:bodyPr wrap="none" rtlCol="0">
            <a:spAutoFit/>
          </a:bodyPr>
          <a:lstStyle/>
          <a:p>
            <a:pPr defTabSz="685800"/>
            <a:r>
              <a:rPr lang="en-US" altLang="zh-CN" sz="1350">
                <a:solidFill>
                  <a:srgbClr val="C00000"/>
                </a:solidFill>
                <a:latin typeface="Arial" panose="020B0604020202020204" pitchFamily="34" charset="0"/>
                <a:cs typeface="Arial" panose="020B0604020202020204" pitchFamily="34" charset="0"/>
              </a:rPr>
              <a:t>Assoc</a:t>
            </a:r>
            <a:endParaRPr lang="en-US" sz="1350">
              <a:solidFill>
                <a:srgbClr val="C00000"/>
              </a:solidFill>
              <a:latin typeface="Arial" panose="020B0604020202020204" pitchFamily="34" charset="0"/>
              <a:cs typeface="Arial" panose="020B0604020202020204" pitchFamily="34" charset="0"/>
            </a:endParaRPr>
          </a:p>
        </p:txBody>
      </p:sp>
      <p:sp>
        <p:nvSpPr>
          <p:cNvPr id="54" name="Oval 53">
            <a:extLst>
              <a:ext uri="{FF2B5EF4-FFF2-40B4-BE49-F238E27FC236}">
                <a16:creationId xmlns:a16="http://schemas.microsoft.com/office/drawing/2014/main" id="{91B61502-905C-4C90-9509-AAE5B0C5FEE1}"/>
              </a:ext>
            </a:extLst>
          </p:cNvPr>
          <p:cNvSpPr/>
          <p:nvPr/>
        </p:nvSpPr>
        <p:spPr>
          <a:xfrm rot="5400000">
            <a:off x="659987" y="4481392"/>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55" name="Straight Connector 54">
            <a:extLst>
              <a:ext uri="{FF2B5EF4-FFF2-40B4-BE49-F238E27FC236}">
                <a16:creationId xmlns:a16="http://schemas.microsoft.com/office/drawing/2014/main" id="{A7F1DE95-238E-46FF-B6AC-FADB1D6C9C6F}"/>
              </a:ext>
            </a:extLst>
          </p:cNvPr>
          <p:cNvCxnSpPr>
            <a:cxnSpLocks/>
            <a:stCxn id="54" idx="0"/>
          </p:cNvCxnSpPr>
          <p:nvPr/>
        </p:nvCxnSpPr>
        <p:spPr>
          <a:xfrm>
            <a:off x="824810" y="4564909"/>
            <a:ext cx="945002" cy="1426"/>
          </a:xfrm>
          <a:prstGeom prst="line">
            <a:avLst/>
          </a:prstGeom>
          <a:noFill/>
          <a:ln w="53975" cap="flat" cmpd="sng" algn="ctr">
            <a:solidFill>
              <a:srgbClr val="C00000"/>
            </a:solidFill>
            <a:prstDash val="solid"/>
            <a:miter lim="800000"/>
            <a:tailEnd type="triangle"/>
          </a:ln>
          <a:effectLst/>
        </p:spPr>
      </p:cxnSp>
      <p:sp>
        <p:nvSpPr>
          <p:cNvPr id="139" name="TextBox 138">
            <a:extLst>
              <a:ext uri="{FF2B5EF4-FFF2-40B4-BE49-F238E27FC236}">
                <a16:creationId xmlns:a16="http://schemas.microsoft.com/office/drawing/2014/main" id="{3E3FDE82-60F5-4EA0-B92C-58EAAE34E57B}"/>
              </a:ext>
            </a:extLst>
          </p:cNvPr>
          <p:cNvSpPr txBox="1"/>
          <p:nvPr/>
        </p:nvSpPr>
        <p:spPr>
          <a:xfrm>
            <a:off x="5552708" y="3424220"/>
            <a:ext cx="2409634" cy="400110"/>
          </a:xfrm>
          <a:prstGeom prst="rect">
            <a:avLst/>
          </a:prstGeom>
          <a:noFill/>
        </p:spPr>
        <p:txBody>
          <a:bodyPr wrap="none" rtlCol="0">
            <a:spAutoFit/>
          </a:bodyPr>
          <a:lstStyle/>
          <a:p>
            <a:r>
              <a:rPr lang="en-US" sz="2000" b="1">
                <a:latin typeface="Arial" panose="020B0604020202020204" pitchFamily="34" charset="0"/>
                <a:cs typeface="Arial" panose="020B0604020202020204" pitchFamily="34" charset="0"/>
              </a:rPr>
              <a:t>Embedding Space</a:t>
            </a:r>
          </a:p>
        </p:txBody>
      </p:sp>
      <p:sp>
        <p:nvSpPr>
          <p:cNvPr id="82" name="TextBox 81">
            <a:extLst>
              <a:ext uri="{FF2B5EF4-FFF2-40B4-BE49-F238E27FC236}">
                <a16:creationId xmlns:a16="http://schemas.microsoft.com/office/drawing/2014/main" id="{4C052B5C-DA32-4BE1-808C-3DB1C135D840}"/>
              </a:ext>
            </a:extLst>
          </p:cNvPr>
          <p:cNvSpPr txBox="1"/>
          <p:nvPr/>
        </p:nvSpPr>
        <p:spPr>
          <a:xfrm>
            <a:off x="4598774" y="5485138"/>
            <a:ext cx="585417" cy="276999"/>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ESR2</a:t>
            </a:r>
          </a:p>
        </p:txBody>
      </p:sp>
      <p:sp>
        <p:nvSpPr>
          <p:cNvPr id="83" name="Oval 82">
            <a:extLst>
              <a:ext uri="{FF2B5EF4-FFF2-40B4-BE49-F238E27FC236}">
                <a16:creationId xmlns:a16="http://schemas.microsoft.com/office/drawing/2014/main" id="{FD1CB568-ED87-45C2-95D7-8700DA421939}"/>
              </a:ext>
            </a:extLst>
          </p:cNvPr>
          <p:cNvSpPr/>
          <p:nvPr/>
        </p:nvSpPr>
        <p:spPr>
          <a:xfrm rot="16200000">
            <a:off x="5145041" y="5596639"/>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92" name="TextBox 91">
            <a:extLst>
              <a:ext uri="{FF2B5EF4-FFF2-40B4-BE49-F238E27FC236}">
                <a16:creationId xmlns:a16="http://schemas.microsoft.com/office/drawing/2014/main" id="{C0E07C90-BF76-47ED-AA00-82A80F021531}"/>
              </a:ext>
            </a:extLst>
          </p:cNvPr>
          <p:cNvSpPr txBox="1"/>
          <p:nvPr/>
        </p:nvSpPr>
        <p:spPr>
          <a:xfrm>
            <a:off x="2565118" y="4965782"/>
            <a:ext cx="333746" cy="477054"/>
          </a:xfrm>
          <a:prstGeom prst="rect">
            <a:avLst/>
          </a:prstGeom>
          <a:noFill/>
        </p:spPr>
        <p:txBody>
          <a:bodyPr wrap="none" rtlCol="0">
            <a:spAutoFit/>
          </a:bodyPr>
          <a:lstStyle/>
          <a:p>
            <a:pPr algn="l"/>
            <a:r>
              <a:rPr lang="en-US" sz="2500" b="1">
                <a:solidFill>
                  <a:srgbClr val="FF0000"/>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2419985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6D53C-B137-49D0-8451-61EF8713BE68}"/>
              </a:ext>
            </a:extLst>
          </p:cNvPr>
          <p:cNvSpPr>
            <a:spLocks noGrp="1"/>
          </p:cNvSpPr>
          <p:nvPr>
            <p:ph type="title"/>
          </p:nvPr>
        </p:nvSpPr>
        <p:spPr/>
        <p:txBody>
          <a:bodyPr/>
          <a:lstStyle/>
          <a:p>
            <a:r>
              <a:rPr lang="en-US"/>
              <a:t>Projection Operator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BDB369E-2610-411A-8B27-6C0C9A4B41EA}"/>
                  </a:ext>
                </a:extLst>
              </p:cNvPr>
              <p:cNvSpPr>
                <a:spLocks noGrp="1"/>
              </p:cNvSpPr>
              <p:nvPr>
                <p:ph idx="1"/>
              </p:nvPr>
            </p:nvSpPr>
            <p:spPr>
              <a:xfrm>
                <a:off x="266700" y="1172803"/>
                <a:ext cx="8610600" cy="2990123"/>
              </a:xfrm>
            </p:spPr>
            <p:txBody>
              <a:bodyPr>
                <a:normAutofit fontScale="92500" lnSpcReduction="20000"/>
              </a:bodyPr>
              <a:lstStyle/>
              <a:p>
                <a:pPr marL="118872" indent="0">
                  <a:buNone/>
                </a:pPr>
                <a:r>
                  <a:rPr lang="en-US" b="1" dirty="0">
                    <a:solidFill>
                      <a:srgbClr val="0000FF"/>
                    </a:solidFill>
                  </a:rPr>
                  <a:t>Projection Operator</a:t>
                </a:r>
                <a:r>
                  <a:rPr lang="en-US" b="1" dirty="0"/>
                  <a:t> </a:t>
                </a:r>
                <a14:m>
                  <m:oMath xmlns:m="http://schemas.openxmlformats.org/officeDocument/2006/math">
                    <m:r>
                      <a:rPr lang="en-US" b="1" i="1" smtClean="0">
                        <a:latin typeface="Cambria Math" panose="02040503050406030204" pitchFamily="18" charset="0"/>
                      </a:rPr>
                      <m:t>𝓟</m:t>
                    </m:r>
                  </m:oMath>
                </a14:m>
                <a:endParaRPr lang="en-US" b="1" dirty="0"/>
              </a:p>
              <a:p>
                <a:r>
                  <a:rPr lang="en-US" b="1" dirty="0"/>
                  <a:t>Intuition</a:t>
                </a:r>
                <a:r>
                  <a:rPr lang="en-US" dirty="0"/>
                  <a:t>: </a:t>
                </a:r>
              </a:p>
              <a:p>
                <a:pPr lvl="1"/>
                <a:r>
                  <a:rPr lang="en-US" dirty="0"/>
                  <a:t>Take the current box as input and use the </a:t>
                </a:r>
                <a:r>
                  <a:rPr lang="en-US" dirty="0">
                    <a:solidFill>
                      <a:srgbClr val="00B050"/>
                    </a:solidFill>
                  </a:rPr>
                  <a:t>relation embedding</a:t>
                </a:r>
                <a:r>
                  <a:rPr lang="en-US" dirty="0"/>
                  <a:t> to </a:t>
                </a:r>
                <a:r>
                  <a:rPr lang="en-US" b="1" dirty="0"/>
                  <a:t>project and expand </a:t>
                </a:r>
                <a:r>
                  <a:rPr lang="en-US" dirty="0"/>
                  <a:t>the box!</a:t>
                </a:r>
              </a:p>
              <a:p>
                <a14:m>
                  <m:oMath xmlns:m="http://schemas.openxmlformats.org/officeDocument/2006/math">
                    <m:r>
                      <a:rPr lang="en-US" i="1">
                        <a:latin typeface="Cambria Math" panose="02040503050406030204" pitchFamily="18" charset="0"/>
                      </a:rPr>
                      <m:t>𝒫</m:t>
                    </m:r>
                    <m:r>
                      <a:rPr lang="en-US" i="1">
                        <a:latin typeface="Cambria Math" panose="02040503050406030204" pitchFamily="18" charset="0"/>
                      </a:rPr>
                      <m:t> </m:t>
                    </m:r>
                  </m:oMath>
                </a14:m>
                <a:r>
                  <a:rPr lang="en-US" dirty="0"/>
                  <a:t>: Box </a:t>
                </a:r>
                <a14:m>
                  <m:oMath xmlns:m="http://schemas.openxmlformats.org/officeDocument/2006/math">
                    <m:r>
                      <a:rPr lang="en-US" b="0" i="1" dirty="0" smtClean="0">
                        <a:latin typeface="Cambria Math" panose="02040503050406030204" pitchFamily="18" charset="0"/>
                      </a:rPr>
                      <m:t>×</m:t>
                    </m:r>
                  </m:oMath>
                </a14:m>
                <a:r>
                  <a:rPr lang="en-US" dirty="0"/>
                  <a:t> Relation </a:t>
                </a:r>
                <a14:m>
                  <m:oMath xmlns:m="http://schemas.openxmlformats.org/officeDocument/2006/math">
                    <m:r>
                      <a:rPr lang="en-US" b="0" i="1" smtClean="0">
                        <a:latin typeface="Cambria Math" panose="02040503050406030204" pitchFamily="18" charset="0"/>
                      </a:rPr>
                      <m:t>→</m:t>
                    </m:r>
                  </m:oMath>
                </a14:m>
                <a:r>
                  <a:rPr lang="en-US" dirty="0"/>
                  <a:t> Box</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𝐶𝑒𝑛</m:t>
                      </m:r>
                      <m:d>
                        <m:dPr>
                          <m:ctrlPr>
                            <a:rPr lang="en-US" b="0" i="1" smtClean="0">
                              <a:latin typeface="Cambria Math" panose="02040503050406030204" pitchFamily="18" charset="0"/>
                            </a:rPr>
                          </m:ctrlPr>
                        </m:dPr>
                        <m:e>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panose="02040503050406030204" pitchFamily="18" charset="0"/>
                                </a:rPr>
                                <m:t>𝑞</m:t>
                              </m:r>
                            </m:e>
                            <m:sup>
                              <m:r>
                                <a:rPr lang="en-US" b="0" i="1" smtClean="0">
                                  <a:solidFill>
                                    <a:srgbClr val="0070C0"/>
                                  </a:solidFill>
                                  <a:latin typeface="Cambria Math" panose="02040503050406030204" pitchFamily="18" charset="0"/>
                                </a:rPr>
                                <m:t>′</m:t>
                              </m:r>
                            </m:sup>
                          </m:sSup>
                        </m:e>
                      </m:d>
                      <m:r>
                        <a:rPr lang="en-US" b="0" i="1" smtClean="0">
                          <a:latin typeface="Cambria Math" panose="02040503050406030204" pitchFamily="18" charset="0"/>
                        </a:rPr>
                        <m:t>=</m:t>
                      </m:r>
                      <m:r>
                        <a:rPr lang="en-US" b="0" i="1" smtClean="0">
                          <a:latin typeface="Cambria Math" panose="02040503050406030204" pitchFamily="18" charset="0"/>
                        </a:rPr>
                        <m:t>𝐶𝑒𝑛</m:t>
                      </m:r>
                      <m:d>
                        <m:dPr>
                          <m:ctrlPr>
                            <a:rPr lang="en-US" b="0" i="1" smtClean="0">
                              <a:latin typeface="Cambria Math" panose="02040503050406030204" pitchFamily="18" charset="0"/>
                            </a:rPr>
                          </m:ctrlPr>
                        </m:dPr>
                        <m:e>
                          <m:r>
                            <a:rPr lang="en-US" b="0" i="1" smtClean="0">
                              <a:solidFill>
                                <a:srgbClr val="C00000"/>
                              </a:solidFill>
                              <a:latin typeface="Cambria Math" panose="02040503050406030204" pitchFamily="18" charset="0"/>
                            </a:rPr>
                            <m:t>𝑞</m:t>
                          </m:r>
                        </m:e>
                      </m:d>
                      <m:r>
                        <a:rPr lang="en-US" b="0" i="1" smtClean="0">
                          <a:latin typeface="Cambria Math" panose="02040503050406030204" pitchFamily="18" charset="0"/>
                        </a:rPr>
                        <m:t>+</m:t>
                      </m:r>
                      <m:r>
                        <a:rPr lang="en-US" b="0" i="1" smtClean="0">
                          <a:latin typeface="Cambria Math" panose="02040503050406030204" pitchFamily="18" charset="0"/>
                        </a:rPr>
                        <m:t>𝐶𝑒𝑛</m:t>
                      </m:r>
                      <m:d>
                        <m:dPr>
                          <m:ctrlPr>
                            <a:rPr lang="en-US" b="0" i="1" smtClean="0">
                              <a:latin typeface="Cambria Math" panose="02040503050406030204" pitchFamily="18" charset="0"/>
                            </a:rPr>
                          </m:ctrlPr>
                        </m:dPr>
                        <m:e>
                          <m:r>
                            <a:rPr lang="en-US" b="0" i="1" smtClean="0">
                              <a:solidFill>
                                <a:srgbClr val="00B050"/>
                              </a:solidFill>
                              <a:latin typeface="Cambria Math" panose="02040503050406030204" pitchFamily="18" charset="0"/>
                            </a:rPr>
                            <m:t>𝑟</m:t>
                          </m:r>
                        </m:e>
                      </m:d>
                    </m:oMath>
                  </m:oMathPara>
                </a14:m>
                <a:endParaRPr lang="en-US" b="0"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𝑂𝑓𝑓</m:t>
                      </m:r>
                      <m:d>
                        <m:dPr>
                          <m:ctrlPr>
                            <a:rPr lang="en-US" b="0" i="1" smtClean="0">
                              <a:latin typeface="Cambria Math" panose="02040503050406030204" pitchFamily="18" charset="0"/>
                            </a:rPr>
                          </m:ctrlPr>
                        </m:dPr>
                        <m:e>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panose="02040503050406030204" pitchFamily="18" charset="0"/>
                                </a:rPr>
                                <m:t>𝑞</m:t>
                              </m:r>
                            </m:e>
                            <m:sup>
                              <m:r>
                                <a:rPr lang="en-US" b="0" i="1" smtClean="0">
                                  <a:solidFill>
                                    <a:srgbClr val="0070C0"/>
                                  </a:solidFill>
                                  <a:latin typeface="Cambria Math" panose="02040503050406030204" pitchFamily="18" charset="0"/>
                                </a:rPr>
                                <m:t>′</m:t>
                              </m:r>
                            </m:sup>
                          </m:sSup>
                        </m:e>
                      </m:d>
                      <m:r>
                        <a:rPr lang="en-US" b="0" i="1" smtClean="0">
                          <a:latin typeface="Cambria Math" panose="02040503050406030204" pitchFamily="18" charset="0"/>
                        </a:rPr>
                        <m:t>=</m:t>
                      </m:r>
                      <m:r>
                        <a:rPr lang="en-US" b="0" i="1" smtClean="0">
                          <a:latin typeface="Cambria Math" panose="02040503050406030204" pitchFamily="18" charset="0"/>
                        </a:rPr>
                        <m:t>𝑂𝑓𝑓</m:t>
                      </m:r>
                      <m:d>
                        <m:dPr>
                          <m:ctrlPr>
                            <a:rPr lang="en-US" b="0" i="1" smtClean="0">
                              <a:latin typeface="Cambria Math" panose="02040503050406030204" pitchFamily="18" charset="0"/>
                            </a:rPr>
                          </m:ctrlPr>
                        </m:dPr>
                        <m:e>
                          <m:r>
                            <a:rPr lang="en-US" b="0" i="1" smtClean="0">
                              <a:solidFill>
                                <a:srgbClr val="C00000"/>
                              </a:solidFill>
                              <a:latin typeface="Cambria Math" panose="02040503050406030204" pitchFamily="18" charset="0"/>
                            </a:rPr>
                            <m:t>𝑞</m:t>
                          </m:r>
                        </m:e>
                      </m:d>
                      <m:r>
                        <a:rPr lang="en-US" b="0" i="1" smtClean="0">
                          <a:latin typeface="Cambria Math" panose="02040503050406030204" pitchFamily="18" charset="0"/>
                        </a:rPr>
                        <m:t>+</m:t>
                      </m:r>
                      <m:r>
                        <a:rPr lang="en-US" b="0" i="1" smtClean="0">
                          <a:latin typeface="Cambria Math" panose="02040503050406030204" pitchFamily="18" charset="0"/>
                        </a:rPr>
                        <m:t>𝑂𝑓𝑓</m:t>
                      </m:r>
                      <m:r>
                        <a:rPr lang="en-US" b="0" i="1" smtClean="0">
                          <a:latin typeface="Cambria Math" panose="02040503050406030204" pitchFamily="18" charset="0"/>
                        </a:rPr>
                        <m:t>(</m:t>
                      </m:r>
                      <m:r>
                        <a:rPr lang="en-US" b="0" i="1" smtClean="0">
                          <a:solidFill>
                            <a:srgbClr val="00B050"/>
                          </a:solidFill>
                          <a:latin typeface="Cambria Math" panose="02040503050406030204" pitchFamily="18" charset="0"/>
                        </a:rPr>
                        <m:t>𝑟</m:t>
                      </m:r>
                      <m:r>
                        <a:rPr lang="en-US" b="0" i="1" smtClean="0">
                          <a:latin typeface="Cambria Math" panose="02040503050406030204" pitchFamily="18" charset="0"/>
                        </a:rPr>
                        <m:t>)</m:t>
                      </m:r>
                    </m:oMath>
                  </m:oMathPara>
                </a14:m>
                <a:endParaRPr lang="en-US" dirty="0"/>
              </a:p>
            </p:txBody>
          </p:sp>
        </mc:Choice>
        <mc:Fallback xmlns="">
          <p:sp>
            <p:nvSpPr>
              <p:cNvPr id="3" name="Content Placeholder 2">
                <a:extLst>
                  <a:ext uri="{FF2B5EF4-FFF2-40B4-BE49-F238E27FC236}">
                    <a16:creationId xmlns:a16="http://schemas.microsoft.com/office/drawing/2014/main" id="{2BDB369E-2610-411A-8B27-6C0C9A4B41EA}"/>
                  </a:ext>
                </a:extLst>
              </p:cNvPr>
              <p:cNvSpPr>
                <a:spLocks noGrp="1" noRot="1" noChangeAspect="1" noMove="1" noResize="1" noEditPoints="1" noAdjustHandles="1" noChangeArrowheads="1" noChangeShapeType="1" noTextEdit="1"/>
              </p:cNvSpPr>
              <p:nvPr>
                <p:ph idx="1"/>
              </p:nvPr>
            </p:nvSpPr>
            <p:spPr>
              <a:xfrm>
                <a:off x="266700" y="1172803"/>
                <a:ext cx="8610600" cy="2990123"/>
              </a:xfrm>
              <a:blipFill>
                <a:blip r:embed="rId2"/>
                <a:stretch>
                  <a:fillRect l="-779" t="-3666"/>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89D2D8BB-F543-41EF-B8DB-181A62E7C0D7}"/>
              </a:ext>
            </a:extLst>
          </p:cNvPr>
          <p:cNvSpPr>
            <a:spLocks noGrp="1"/>
          </p:cNvSpPr>
          <p:nvPr>
            <p:ph type="ftr" sz="quarter" idx="11"/>
          </p:nvPr>
        </p:nvSpPr>
        <p:spPr/>
        <p:txBody>
          <a:bodyPr/>
          <a:lstStyle/>
          <a:p>
            <a:r>
              <a:rPr lang="en-US">
                <a:solidFill>
                  <a:prstClr val="black">
                    <a:tint val="75000"/>
                  </a:prstClr>
                </a:solidFill>
              </a:rPr>
              <a:t>Jure Leskovec, Stanford CS224W: Machine Learning with Graphs, http://cs224w.stanford.edu</a:t>
            </a:r>
          </a:p>
        </p:txBody>
      </p:sp>
      <p:sp>
        <p:nvSpPr>
          <p:cNvPr id="5" name="Slide Number Placeholder 4">
            <a:extLst>
              <a:ext uri="{FF2B5EF4-FFF2-40B4-BE49-F238E27FC236}">
                <a16:creationId xmlns:a16="http://schemas.microsoft.com/office/drawing/2014/main" id="{1B2C4EFA-1EE3-42D2-B9A2-8E1EF016EA13}"/>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43</a:t>
            </a:fld>
            <a:endParaRPr lang="en-US">
              <a:solidFill>
                <a:prstClr val="black">
                  <a:tint val="75000"/>
                </a:prstClr>
              </a:solidFill>
            </a:endParaRPr>
          </a:p>
        </p:txBody>
      </p:sp>
      <p:grpSp>
        <p:nvGrpSpPr>
          <p:cNvPr id="9" name="Group 8">
            <a:extLst>
              <a:ext uri="{FF2B5EF4-FFF2-40B4-BE49-F238E27FC236}">
                <a16:creationId xmlns:a16="http://schemas.microsoft.com/office/drawing/2014/main" id="{2960C6E7-0066-49DC-9163-44A4DCD3CBED}"/>
              </a:ext>
            </a:extLst>
          </p:cNvPr>
          <p:cNvGrpSpPr/>
          <p:nvPr/>
        </p:nvGrpSpPr>
        <p:grpSpPr>
          <a:xfrm>
            <a:off x="2907922" y="4271450"/>
            <a:ext cx="2983435" cy="2203705"/>
            <a:chOff x="2956048" y="4262797"/>
            <a:chExt cx="2983435" cy="2203705"/>
          </a:xfrm>
        </p:grpSpPr>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8968E814-3FCA-491C-80A1-A28E629E32F9}"/>
                    </a:ext>
                  </a:extLst>
                </p:cNvPr>
                <p:cNvSpPr txBox="1"/>
                <p:nvPr/>
              </p:nvSpPr>
              <p:spPr>
                <a:xfrm>
                  <a:off x="5350860" y="4363886"/>
                  <a:ext cx="588623"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1" smtClean="0">
                            <a:solidFill>
                              <a:srgbClr val="0070C0"/>
                            </a:solidFill>
                            <a:latin typeface="Cambria Math" panose="02040503050406030204" pitchFamily="18" charset="0"/>
                            <a:ea typeface="Helvetica Neue Light" charset="0"/>
                            <a:cs typeface="Helvetica Neue Light" charset="0"/>
                          </a:rPr>
                          <m:t>𝒒</m:t>
                        </m:r>
                        <m:r>
                          <a:rPr lang="en-US" sz="2800" b="1" i="1" smtClean="0">
                            <a:solidFill>
                              <a:srgbClr val="0070C0"/>
                            </a:solidFill>
                            <a:latin typeface="Cambria Math" panose="02040503050406030204" pitchFamily="18" charset="0"/>
                            <a:ea typeface="Helvetica Neue Light" charset="0"/>
                            <a:cs typeface="Helvetica Neue Light" charset="0"/>
                          </a:rPr>
                          <m:t>′</m:t>
                        </m:r>
                      </m:oMath>
                    </m:oMathPara>
                  </a14:m>
                  <a:endParaRPr lang="en-US" sz="2800" b="1">
                    <a:solidFill>
                      <a:srgbClr val="0070C0"/>
                    </a:solidFill>
                    <a:latin typeface="Helvetica Neue Light" charset="0"/>
                    <a:ea typeface="Helvetica Neue Light" charset="0"/>
                    <a:cs typeface="Helvetica Neue Light" charset="0"/>
                  </a:endParaRPr>
                </a:p>
              </p:txBody>
            </p:sp>
          </mc:Choice>
          <mc:Fallback xmlns="">
            <p:sp>
              <p:nvSpPr>
                <p:cNvPr id="108" name="TextBox 107">
                  <a:extLst>
                    <a:ext uri="{FF2B5EF4-FFF2-40B4-BE49-F238E27FC236}">
                      <a16:creationId xmlns:a16="http://schemas.microsoft.com/office/drawing/2014/main" id="{8968E814-3FCA-491C-80A1-A28E629E32F9}"/>
                    </a:ext>
                  </a:extLst>
                </p:cNvPr>
                <p:cNvSpPr txBox="1">
                  <a:spLocks noRot="1" noChangeAspect="1" noMove="1" noResize="1" noEditPoints="1" noAdjustHandles="1" noChangeArrowheads="1" noChangeShapeType="1" noTextEdit="1"/>
                </p:cNvSpPr>
                <p:nvPr/>
              </p:nvSpPr>
              <p:spPr>
                <a:xfrm>
                  <a:off x="5350860" y="4363886"/>
                  <a:ext cx="588623" cy="523220"/>
                </a:xfrm>
                <a:prstGeom prst="rect">
                  <a:avLst/>
                </a:prstGeom>
                <a:blipFill>
                  <a:blip r:embed="rId3"/>
                  <a:stretch>
                    <a:fillRect/>
                  </a:stretch>
                </a:blipFill>
              </p:spPr>
              <p:txBody>
                <a:bodyPr/>
                <a:lstStyle/>
                <a:p>
                  <a:r>
                    <a:rPr lang="en-US">
                      <a:noFill/>
                    </a:rPr>
                    <a:t> </a:t>
                  </a:r>
                </a:p>
              </p:txBody>
            </p:sp>
          </mc:Fallback>
        </mc:AlternateContent>
        <p:grpSp>
          <p:nvGrpSpPr>
            <p:cNvPr id="8" name="Group 7">
              <a:extLst>
                <a:ext uri="{FF2B5EF4-FFF2-40B4-BE49-F238E27FC236}">
                  <a16:creationId xmlns:a16="http://schemas.microsoft.com/office/drawing/2014/main" id="{25EA9B2E-C5B7-48A8-8054-6BC1F11CF701}"/>
                </a:ext>
              </a:extLst>
            </p:cNvPr>
            <p:cNvGrpSpPr/>
            <p:nvPr/>
          </p:nvGrpSpPr>
          <p:grpSpPr>
            <a:xfrm>
              <a:off x="2956048" y="4262797"/>
              <a:ext cx="2400461" cy="2203705"/>
              <a:chOff x="2956048" y="4262797"/>
              <a:chExt cx="2400461" cy="2203705"/>
            </a:xfrm>
          </p:grpSpPr>
          <p:grpSp>
            <p:nvGrpSpPr>
              <p:cNvPr id="7" name="Group 6">
                <a:extLst>
                  <a:ext uri="{FF2B5EF4-FFF2-40B4-BE49-F238E27FC236}">
                    <a16:creationId xmlns:a16="http://schemas.microsoft.com/office/drawing/2014/main" id="{29D94288-1C44-4C4F-AC2A-73187770DDCB}"/>
                  </a:ext>
                </a:extLst>
              </p:cNvPr>
              <p:cNvGrpSpPr/>
              <p:nvPr/>
            </p:nvGrpSpPr>
            <p:grpSpPr>
              <a:xfrm>
                <a:off x="2956048" y="4262797"/>
                <a:ext cx="2400461" cy="2203705"/>
                <a:chOff x="2956048" y="4262797"/>
                <a:chExt cx="2400461" cy="2203705"/>
              </a:xfrm>
            </p:grpSpPr>
            <p:grpSp>
              <p:nvGrpSpPr>
                <p:cNvPr id="32" name="Group 31">
                  <a:extLst>
                    <a:ext uri="{FF2B5EF4-FFF2-40B4-BE49-F238E27FC236}">
                      <a16:creationId xmlns:a16="http://schemas.microsoft.com/office/drawing/2014/main" id="{3D6FDD97-3069-4871-84EA-F93660EA0880}"/>
                    </a:ext>
                  </a:extLst>
                </p:cNvPr>
                <p:cNvGrpSpPr/>
                <p:nvPr/>
              </p:nvGrpSpPr>
              <p:grpSpPr>
                <a:xfrm>
                  <a:off x="3429000" y="4262797"/>
                  <a:ext cx="1927509" cy="1990006"/>
                  <a:chOff x="3617630" y="1613050"/>
                  <a:chExt cx="1927509" cy="1990006"/>
                </a:xfrm>
              </p:grpSpPr>
              <p:sp>
                <p:nvSpPr>
                  <p:cNvPr id="33" name="Rectangle 32">
                    <a:extLst>
                      <a:ext uri="{FF2B5EF4-FFF2-40B4-BE49-F238E27FC236}">
                        <a16:creationId xmlns:a16="http://schemas.microsoft.com/office/drawing/2014/main" id="{0A15A17F-67CE-4D47-99B8-81FB3FB55B4A}"/>
                      </a:ext>
                    </a:extLst>
                  </p:cNvPr>
                  <p:cNvSpPr/>
                  <p:nvPr/>
                </p:nvSpPr>
                <p:spPr>
                  <a:xfrm>
                    <a:off x="3617630" y="3077758"/>
                    <a:ext cx="438413" cy="525298"/>
                  </a:xfrm>
                  <a:prstGeom prst="rect">
                    <a:avLst/>
                  </a:prstGeom>
                  <a:noFill/>
                  <a:ln w="28575" cap="flat" cmpd="sng" algn="ctr">
                    <a:solidFill>
                      <a:sysClr val="windowText" lastClr="000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841807DA-CF8A-48EB-9FCD-8190DA5852E2}"/>
                      </a:ext>
                    </a:extLst>
                  </p:cNvPr>
                  <p:cNvSpPr/>
                  <p:nvPr/>
                </p:nvSpPr>
                <p:spPr>
                  <a:xfrm>
                    <a:off x="4411508" y="1613050"/>
                    <a:ext cx="1133631" cy="1771837"/>
                  </a:xfrm>
                  <a:prstGeom prst="rect">
                    <a:avLst/>
                  </a:prstGeom>
                  <a:pattFill prst="wdUpDiag">
                    <a:fgClr>
                      <a:srgbClr val="E7E6E6">
                        <a:lumMod val="75000"/>
                      </a:srgbClr>
                    </a:fgClr>
                    <a:bgClr>
                      <a:sysClr val="window" lastClr="FFFFFF"/>
                    </a:bgClr>
                  </a:pattFill>
                  <a:ln w="28575" cap="flat" cmpd="sng" algn="ctr">
                    <a:solidFill>
                      <a:sysClr val="windowText" lastClr="000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35" name="Straight Arrow Connector 34">
                    <a:extLst>
                      <a:ext uri="{FF2B5EF4-FFF2-40B4-BE49-F238E27FC236}">
                        <a16:creationId xmlns:a16="http://schemas.microsoft.com/office/drawing/2014/main" id="{A7DF748C-2546-4FA6-B9FF-66CA68DA178F}"/>
                      </a:ext>
                    </a:extLst>
                  </p:cNvPr>
                  <p:cNvCxnSpPr>
                    <a:cxnSpLocks/>
                  </p:cNvCxnSpPr>
                  <p:nvPr/>
                </p:nvCxnSpPr>
                <p:spPr>
                  <a:xfrm flipV="1">
                    <a:off x="3628785" y="1619888"/>
                    <a:ext cx="781220" cy="1443680"/>
                  </a:xfrm>
                  <a:prstGeom prst="straightConnector1">
                    <a:avLst/>
                  </a:prstGeom>
                  <a:noFill/>
                  <a:ln w="9525" cap="flat" cmpd="sng" algn="ctr">
                    <a:solidFill>
                      <a:sysClr val="windowText" lastClr="000000"/>
                    </a:solidFill>
                    <a:prstDash val="dash"/>
                    <a:round/>
                    <a:headEnd type="none" w="med" len="med"/>
                    <a:tailEnd type="none" w="med" len="med"/>
                  </a:ln>
                  <a:effectLst/>
                </p:spPr>
              </p:cxnSp>
              <p:cxnSp>
                <p:nvCxnSpPr>
                  <p:cNvPr id="36" name="Straight Arrow Connector 35">
                    <a:extLst>
                      <a:ext uri="{FF2B5EF4-FFF2-40B4-BE49-F238E27FC236}">
                        <a16:creationId xmlns:a16="http://schemas.microsoft.com/office/drawing/2014/main" id="{88193FD0-8B1A-449D-B873-86E9030B8E4E}"/>
                      </a:ext>
                    </a:extLst>
                  </p:cNvPr>
                  <p:cNvCxnSpPr>
                    <a:cxnSpLocks/>
                  </p:cNvCxnSpPr>
                  <p:nvPr/>
                </p:nvCxnSpPr>
                <p:spPr>
                  <a:xfrm flipV="1">
                    <a:off x="4056043" y="3384887"/>
                    <a:ext cx="1489096" cy="218169"/>
                  </a:xfrm>
                  <a:prstGeom prst="straightConnector1">
                    <a:avLst/>
                  </a:prstGeom>
                  <a:noFill/>
                  <a:ln w="9525" cap="flat" cmpd="sng" algn="ctr">
                    <a:solidFill>
                      <a:sysClr val="windowText" lastClr="000000"/>
                    </a:solidFill>
                    <a:prstDash val="dash"/>
                    <a:round/>
                    <a:headEnd type="none" w="med" len="med"/>
                    <a:tailEnd type="none" w="med" len="med"/>
                  </a:ln>
                  <a:effectLst/>
                </p:spPr>
              </p:cxnSp>
              <p:grpSp>
                <p:nvGrpSpPr>
                  <p:cNvPr id="37" name="Group 36">
                    <a:extLst>
                      <a:ext uri="{FF2B5EF4-FFF2-40B4-BE49-F238E27FC236}">
                        <a16:creationId xmlns:a16="http://schemas.microsoft.com/office/drawing/2014/main" id="{F4D7AA5B-48FC-4A7A-B8CA-94630D8DA730}"/>
                      </a:ext>
                    </a:extLst>
                  </p:cNvPr>
                  <p:cNvGrpSpPr/>
                  <p:nvPr/>
                </p:nvGrpSpPr>
                <p:grpSpPr>
                  <a:xfrm>
                    <a:off x="3831476" y="2432960"/>
                    <a:ext cx="1194749" cy="924785"/>
                    <a:chOff x="505983" y="1539742"/>
                    <a:chExt cx="1194749" cy="924785"/>
                  </a:xfrm>
                </p:grpSpPr>
                <p:sp>
                  <p:nvSpPr>
                    <p:cNvPr id="38" name="Oval 37">
                      <a:extLst>
                        <a:ext uri="{FF2B5EF4-FFF2-40B4-BE49-F238E27FC236}">
                          <a16:creationId xmlns:a16="http://schemas.microsoft.com/office/drawing/2014/main" id="{E6BED3B0-10DB-48F5-B788-214BE112A027}"/>
                        </a:ext>
                      </a:extLst>
                    </p:cNvPr>
                    <p:cNvSpPr/>
                    <p:nvPr/>
                  </p:nvSpPr>
                  <p:spPr>
                    <a:xfrm rot="16200000">
                      <a:off x="505804" y="2418629"/>
                      <a:ext cx="46077" cy="45719"/>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0000"/>
                        </a:solidFill>
                        <a:effectLst/>
                        <a:uLnTx/>
                        <a:uFillTx/>
                        <a:latin typeface="Calibri" panose="020F0502020204030204"/>
                        <a:ea typeface="+mn-ea"/>
                        <a:cs typeface="+mn-cs"/>
                      </a:endParaRPr>
                    </a:p>
                  </p:txBody>
                </p:sp>
                <p:cxnSp>
                  <p:nvCxnSpPr>
                    <p:cNvPr id="39" name="Straight Arrow Connector 38">
                      <a:extLst>
                        <a:ext uri="{FF2B5EF4-FFF2-40B4-BE49-F238E27FC236}">
                          <a16:creationId xmlns:a16="http://schemas.microsoft.com/office/drawing/2014/main" id="{BA753636-FC2A-41B7-A734-31DA178F3FDD}"/>
                        </a:ext>
                      </a:extLst>
                    </p:cNvPr>
                    <p:cNvCxnSpPr>
                      <a:cxnSpLocks/>
                    </p:cNvCxnSpPr>
                    <p:nvPr/>
                  </p:nvCxnSpPr>
                  <p:spPr>
                    <a:xfrm flipV="1">
                      <a:off x="551702" y="1539742"/>
                      <a:ext cx="1149030" cy="901747"/>
                    </a:xfrm>
                    <a:prstGeom prst="straightConnector1">
                      <a:avLst/>
                    </a:prstGeom>
                    <a:noFill/>
                    <a:ln w="19050" cap="flat" cmpd="sng" algn="ctr">
                      <a:solidFill>
                        <a:sysClr val="windowText" lastClr="000000"/>
                      </a:solidFill>
                      <a:prstDash val="solid"/>
                      <a:miter lim="800000"/>
                      <a:tailEnd type="triangle"/>
                    </a:ln>
                    <a:effectLst/>
                  </p:spPr>
                </p:cxnSp>
              </p:grpSp>
            </p:grpSp>
            <mc:AlternateContent xmlns:mc="http://schemas.openxmlformats.org/markup-compatibility/2006" xmlns:a14="http://schemas.microsoft.com/office/drawing/2010/main">
              <mc:Choice Requires="a14">
                <p:sp>
                  <p:nvSpPr>
                    <p:cNvPr id="107" name="TextBox 106">
                      <a:extLst>
                        <a:ext uri="{FF2B5EF4-FFF2-40B4-BE49-F238E27FC236}">
                          <a16:creationId xmlns:a16="http://schemas.microsoft.com/office/drawing/2014/main" id="{CE4D64A4-0365-451C-8099-F5819A61E6D2}"/>
                        </a:ext>
                      </a:extLst>
                    </p:cNvPr>
                    <p:cNvSpPr txBox="1"/>
                    <p:nvPr/>
                  </p:nvSpPr>
                  <p:spPr>
                    <a:xfrm>
                      <a:off x="2956048" y="5943282"/>
                      <a:ext cx="49564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1" smtClean="0">
                                <a:solidFill>
                                  <a:srgbClr val="C00000"/>
                                </a:solidFill>
                                <a:latin typeface="Cambria Math" panose="02040503050406030204" pitchFamily="18" charset="0"/>
                                <a:ea typeface="Helvetica Neue Light" charset="0"/>
                                <a:cs typeface="Helvetica Neue Light" charset="0"/>
                              </a:rPr>
                              <m:t>𝒒</m:t>
                            </m:r>
                          </m:oMath>
                        </m:oMathPara>
                      </a14:m>
                      <a:endParaRPr lang="en-US" sz="2800" b="1">
                        <a:solidFill>
                          <a:srgbClr val="C00000"/>
                        </a:solidFill>
                        <a:latin typeface="Helvetica Neue Light" charset="0"/>
                        <a:ea typeface="Helvetica Neue Light" charset="0"/>
                        <a:cs typeface="Helvetica Neue Light" charset="0"/>
                      </a:endParaRPr>
                    </a:p>
                  </p:txBody>
                </p:sp>
              </mc:Choice>
              <mc:Fallback xmlns="">
                <p:sp>
                  <p:nvSpPr>
                    <p:cNvPr id="107" name="TextBox 106">
                      <a:extLst>
                        <a:ext uri="{FF2B5EF4-FFF2-40B4-BE49-F238E27FC236}">
                          <a16:creationId xmlns:a16="http://schemas.microsoft.com/office/drawing/2014/main" id="{CE4D64A4-0365-451C-8099-F5819A61E6D2}"/>
                        </a:ext>
                      </a:extLst>
                    </p:cNvPr>
                    <p:cNvSpPr txBox="1">
                      <a:spLocks noRot="1" noChangeAspect="1" noMove="1" noResize="1" noEditPoints="1" noAdjustHandles="1" noChangeArrowheads="1" noChangeShapeType="1" noTextEdit="1"/>
                    </p:cNvSpPr>
                    <p:nvPr/>
                  </p:nvSpPr>
                  <p:spPr>
                    <a:xfrm>
                      <a:off x="2956048" y="5943282"/>
                      <a:ext cx="495649" cy="523220"/>
                    </a:xfrm>
                    <a:prstGeom prst="rect">
                      <a:avLst/>
                    </a:prstGeom>
                    <a:blipFill>
                      <a:blip r:embed="rId4"/>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A475AAD5-EAE2-4E51-BDFF-3523D7D6AFAA}"/>
                      </a:ext>
                    </a:extLst>
                  </p:cNvPr>
                  <p:cNvSpPr txBox="1"/>
                  <p:nvPr/>
                </p:nvSpPr>
                <p:spPr>
                  <a:xfrm>
                    <a:off x="3762723" y="5190095"/>
                    <a:ext cx="47160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1" smtClean="0">
                              <a:solidFill>
                                <a:srgbClr val="00B050"/>
                              </a:solidFill>
                              <a:latin typeface="Cambria Math" panose="02040503050406030204" pitchFamily="18" charset="0"/>
                              <a:ea typeface="Helvetica Neue Light" charset="0"/>
                              <a:cs typeface="Helvetica Neue Light" charset="0"/>
                            </a:rPr>
                            <m:t>𝒓</m:t>
                          </m:r>
                        </m:oMath>
                      </m:oMathPara>
                    </a14:m>
                    <a:endParaRPr lang="en-US" sz="2800" b="1">
                      <a:solidFill>
                        <a:schemeClr val="accent4">
                          <a:lumMod val="50000"/>
                        </a:schemeClr>
                      </a:solidFill>
                      <a:latin typeface="Helvetica Neue Light" charset="0"/>
                      <a:ea typeface="Helvetica Neue Light" charset="0"/>
                      <a:cs typeface="Helvetica Neue Light" charset="0"/>
                    </a:endParaRPr>
                  </a:p>
                </p:txBody>
              </p:sp>
            </mc:Choice>
            <mc:Fallback xmlns="">
              <p:sp>
                <p:nvSpPr>
                  <p:cNvPr id="109" name="TextBox 108">
                    <a:extLst>
                      <a:ext uri="{FF2B5EF4-FFF2-40B4-BE49-F238E27FC236}">
                        <a16:creationId xmlns:a16="http://schemas.microsoft.com/office/drawing/2014/main" id="{A475AAD5-EAE2-4E51-BDFF-3523D7D6AFAA}"/>
                      </a:ext>
                    </a:extLst>
                  </p:cNvPr>
                  <p:cNvSpPr txBox="1">
                    <a:spLocks noRot="1" noChangeAspect="1" noMove="1" noResize="1" noEditPoints="1" noAdjustHandles="1" noChangeArrowheads="1" noChangeShapeType="1" noTextEdit="1"/>
                  </p:cNvSpPr>
                  <p:nvPr/>
                </p:nvSpPr>
                <p:spPr>
                  <a:xfrm>
                    <a:off x="3762723" y="5190095"/>
                    <a:ext cx="471604" cy="523220"/>
                  </a:xfrm>
                  <a:prstGeom prst="rect">
                    <a:avLst/>
                  </a:prstGeom>
                  <a:blipFill>
                    <a:blip r:embed="rId5"/>
                    <a:stretch>
                      <a:fillRect/>
                    </a:stretch>
                  </a:blipFill>
                </p:spPr>
                <p:txBody>
                  <a:bodyPr/>
                  <a:lstStyle/>
                  <a:p>
                    <a:r>
                      <a:rPr lang="en-US">
                        <a:noFill/>
                      </a:rPr>
                      <a:t> </a:t>
                    </a:r>
                  </a:p>
                </p:txBody>
              </p:sp>
            </mc:Fallback>
          </mc:AlternateContent>
        </p:grpSp>
      </p:grpSp>
      <p:sp>
        <p:nvSpPr>
          <p:cNvPr id="6" name="Date Placeholder 5">
            <a:extLst>
              <a:ext uri="{FF2B5EF4-FFF2-40B4-BE49-F238E27FC236}">
                <a16:creationId xmlns:a16="http://schemas.microsoft.com/office/drawing/2014/main" id="{0845212B-0B3E-C449-A824-D6A6CA434C0D}"/>
              </a:ext>
            </a:extLst>
          </p:cNvPr>
          <p:cNvSpPr>
            <a:spLocks noGrp="1"/>
          </p:cNvSpPr>
          <p:nvPr>
            <p:ph type="dt" sz="half" idx="10"/>
          </p:nvPr>
        </p:nvSpPr>
        <p:spPr/>
        <p:txBody>
          <a:bodyPr/>
          <a:lstStyle/>
          <a:p>
            <a:fld id="{672BF2CC-0DAE-7444-A38A-15147C5CF870}" type="datetime1">
              <a:rPr lang="en-US" smtClean="0"/>
              <a:t>10/28/24</a:t>
            </a:fld>
            <a:endParaRPr lang="en-US"/>
          </a:p>
        </p:txBody>
      </p:sp>
      <p:sp>
        <p:nvSpPr>
          <p:cNvPr id="21" name="TextBox 1">
            <a:extLst>
              <a:ext uri="{FF2B5EF4-FFF2-40B4-BE49-F238E27FC236}">
                <a16:creationId xmlns:a16="http://schemas.microsoft.com/office/drawing/2014/main" id="{2418C09B-5974-4BCA-AFB0-64D8C4BB809D}"/>
              </a:ext>
            </a:extLst>
          </p:cNvPr>
          <p:cNvSpPr txBox="1"/>
          <p:nvPr/>
        </p:nvSpPr>
        <p:spPr>
          <a:xfrm>
            <a:off x="332316" y="4269317"/>
            <a:ext cx="3103625" cy="120032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8000"/>
                </a:solidFill>
                <a:latin typeface="Arial"/>
                <a:ea typeface="+mn-lt"/>
                <a:cs typeface="+mn-lt"/>
              </a:rPr>
              <a:t>"×" (cross) </a:t>
            </a:r>
            <a:r>
              <a:rPr lang="en-US">
                <a:solidFill>
                  <a:srgbClr val="008000"/>
                </a:solidFill>
                <a:latin typeface="Arial"/>
                <a:ea typeface="+mn-lt"/>
                <a:cs typeface="+mn-lt"/>
              </a:rPr>
              <a:t>means the projection operator is a </a:t>
            </a:r>
            <a:r>
              <a:rPr lang="en-US" b="1">
                <a:solidFill>
                  <a:srgbClr val="008000"/>
                </a:solidFill>
                <a:latin typeface="Arial"/>
                <a:ea typeface="+mn-lt"/>
                <a:cs typeface="+mn-lt"/>
              </a:rPr>
              <a:t>relation </a:t>
            </a:r>
            <a:r>
              <a:rPr lang="en-US">
                <a:solidFill>
                  <a:srgbClr val="008000"/>
                </a:solidFill>
                <a:latin typeface="Arial"/>
                <a:ea typeface="+mn-lt"/>
                <a:cs typeface="+mn-lt"/>
              </a:rPr>
              <a:t>from any box and </a:t>
            </a:r>
            <a:r>
              <a:rPr lang="en-US" b="1">
                <a:solidFill>
                  <a:srgbClr val="008000"/>
                </a:solidFill>
                <a:latin typeface="Arial"/>
                <a:ea typeface="+mn-lt"/>
                <a:cs typeface="+mn-lt"/>
              </a:rPr>
              <a:t>relation </a:t>
            </a:r>
            <a:r>
              <a:rPr lang="en-US">
                <a:solidFill>
                  <a:srgbClr val="008000"/>
                </a:solidFill>
                <a:latin typeface="Arial"/>
                <a:ea typeface="+mn-lt"/>
                <a:cs typeface="+mn-lt"/>
              </a:rPr>
              <a:t>to a new box</a:t>
            </a:r>
            <a:endParaRPr lang="en-US">
              <a:solidFill>
                <a:srgbClr val="008000"/>
              </a:solidFill>
              <a:latin typeface="Arial"/>
              <a:cs typeface="Arial"/>
            </a:endParaRPr>
          </a:p>
        </p:txBody>
      </p:sp>
    </p:spTree>
    <p:extLst>
      <p:ext uri="{BB962C8B-B14F-4D97-AF65-F5344CB8AC3E}">
        <p14:creationId xmlns:p14="http://schemas.microsoft.com/office/powerpoint/2010/main" val="21478084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F8271-4D94-4F0B-B225-877A1E2D33DF}"/>
              </a:ext>
            </a:extLst>
          </p:cNvPr>
          <p:cNvSpPr>
            <a:spLocks noGrp="1"/>
          </p:cNvSpPr>
          <p:nvPr>
            <p:ph type="title"/>
          </p:nvPr>
        </p:nvSpPr>
        <p:spPr/>
        <p:txBody>
          <a:bodyPr>
            <a:normAutofit/>
          </a:bodyPr>
          <a:lstStyle/>
          <a:p>
            <a:r>
              <a:rPr lang="en-US"/>
              <a:t>Embed with </a:t>
            </a:r>
            <a:r>
              <a:rPr lang="en-US" altLang="zh-CN"/>
              <a:t>B</a:t>
            </a:r>
            <a:r>
              <a:rPr lang="en-US"/>
              <a:t>ox Embedding</a:t>
            </a:r>
          </a:p>
        </p:txBody>
      </p:sp>
      <p:sp>
        <p:nvSpPr>
          <p:cNvPr id="3" name="Content Placeholder 2">
            <a:extLst>
              <a:ext uri="{FF2B5EF4-FFF2-40B4-BE49-F238E27FC236}">
                <a16:creationId xmlns:a16="http://schemas.microsoft.com/office/drawing/2014/main" id="{50546F9D-D531-48B2-98CB-25ADA6B20546}"/>
              </a:ext>
            </a:extLst>
          </p:cNvPr>
          <p:cNvSpPr>
            <a:spLocks noGrp="1"/>
          </p:cNvSpPr>
          <p:nvPr>
            <p:ph idx="1"/>
          </p:nvPr>
        </p:nvSpPr>
        <p:spPr>
          <a:xfrm>
            <a:off x="457200" y="1295400"/>
            <a:ext cx="8686800" cy="2115415"/>
          </a:xfrm>
        </p:spPr>
        <p:txBody>
          <a:bodyPr>
            <a:normAutofit lnSpcReduction="10000"/>
          </a:bodyPr>
          <a:lstStyle/>
          <a:p>
            <a:r>
              <a:rPr lang="en-US" b="1" dirty="0"/>
              <a:t>Embed queries in vector space: </a:t>
            </a:r>
            <a:r>
              <a:rPr lang="en-US" sz="2400" dirty="0"/>
              <a:t>“</a:t>
            </a:r>
            <a:r>
              <a:rPr lang="en-US" sz="2400" i="1" dirty="0"/>
              <a:t>What are drugs that cause Short of Breath and treat diseases associated with protein ESR2?”</a:t>
            </a:r>
          </a:p>
          <a:p>
            <a:pPr marL="118872" indent="0">
              <a:buNone/>
            </a:pPr>
            <a:endParaRPr lang="en-US" sz="700" dirty="0"/>
          </a:p>
          <a:p>
            <a:r>
              <a:rPr lang="en-US" sz="2400" dirty="0"/>
              <a:t>Traverse KG from </a:t>
            </a:r>
            <a:r>
              <a:rPr lang="en-US" sz="2400" b="1" dirty="0"/>
              <a:t>anchor nodes</a:t>
            </a:r>
            <a:r>
              <a:rPr lang="en-US" sz="2400" dirty="0"/>
              <a:t>: </a:t>
            </a:r>
            <a:r>
              <a:rPr lang="en-US" sz="2400" b="1" dirty="0">
                <a:solidFill>
                  <a:srgbClr val="0070C0"/>
                </a:solidFill>
              </a:rPr>
              <a:t>ESR2</a:t>
            </a:r>
            <a:r>
              <a:rPr lang="en-US" sz="2400" dirty="0"/>
              <a:t> and </a:t>
            </a:r>
            <a:r>
              <a:rPr lang="en-US" sz="2400" b="1" dirty="0">
                <a:solidFill>
                  <a:srgbClr val="0070C0"/>
                </a:solidFill>
              </a:rPr>
              <a:t>Short of Breath:</a:t>
            </a:r>
            <a:endParaRPr lang="en-US" sz="2400" dirty="0"/>
          </a:p>
          <a:p>
            <a:r>
              <a:rPr lang="en-US" sz="2400" dirty="0"/>
              <a:t>Use </a:t>
            </a:r>
            <a:r>
              <a:rPr lang="en-US" sz="2400" b="1" dirty="0">
                <a:solidFill>
                  <a:schemeClr val="accent4">
                    <a:lumMod val="75000"/>
                  </a:schemeClr>
                </a:solidFill>
              </a:rPr>
              <a:t>projection operator</a:t>
            </a:r>
            <a:r>
              <a:rPr lang="en-US" sz="2400" dirty="0"/>
              <a:t> again following the query plan.</a:t>
            </a:r>
          </a:p>
        </p:txBody>
      </p:sp>
      <p:sp>
        <p:nvSpPr>
          <p:cNvPr id="4" name="Date Placeholder 3">
            <a:extLst>
              <a:ext uri="{FF2B5EF4-FFF2-40B4-BE49-F238E27FC236}">
                <a16:creationId xmlns:a16="http://schemas.microsoft.com/office/drawing/2014/main" id="{B7062D39-A5C2-4AC2-8FCC-90D926AC94AE}"/>
              </a:ext>
            </a:extLst>
          </p:cNvPr>
          <p:cNvSpPr>
            <a:spLocks noGrp="1"/>
          </p:cNvSpPr>
          <p:nvPr>
            <p:ph type="dt" sz="half" idx="10"/>
          </p:nvPr>
        </p:nvSpPr>
        <p:spPr/>
        <p:txBody>
          <a:bodyPr/>
          <a:lstStyle/>
          <a:p>
            <a:fld id="{F6A2E78A-9232-3148-AC0D-940C38F4A452}" type="datetime1">
              <a:rPr lang="en-US" smtClean="0"/>
              <a:t>10/28/24</a:t>
            </a:fld>
            <a:endParaRPr lang="en-US"/>
          </a:p>
        </p:txBody>
      </p:sp>
      <p:sp>
        <p:nvSpPr>
          <p:cNvPr id="5" name="Footer Placeholder 4">
            <a:extLst>
              <a:ext uri="{FF2B5EF4-FFF2-40B4-BE49-F238E27FC236}">
                <a16:creationId xmlns:a16="http://schemas.microsoft.com/office/drawing/2014/main" id="{6F32D33C-06CA-4971-B0CA-08F30D40CB6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8137DC4-7D03-467E-948F-5F7E5261AC98}"/>
              </a:ext>
            </a:extLst>
          </p:cNvPr>
          <p:cNvSpPr>
            <a:spLocks noGrp="1"/>
          </p:cNvSpPr>
          <p:nvPr>
            <p:ph type="sldNum" sz="quarter" idx="12"/>
          </p:nvPr>
        </p:nvSpPr>
        <p:spPr/>
        <p:txBody>
          <a:bodyPr/>
          <a:lstStyle/>
          <a:p>
            <a:fld id="{19B12225-5612-419B-A8D5-4B8EEE4C217E}" type="slidenum">
              <a:rPr lang="en-US" smtClean="0"/>
              <a:pPr/>
              <a:t>44</a:t>
            </a:fld>
            <a:endParaRPr lang="en-US"/>
          </a:p>
        </p:txBody>
      </p:sp>
      <p:sp>
        <p:nvSpPr>
          <p:cNvPr id="47" name="TextBox 46">
            <a:extLst>
              <a:ext uri="{FF2B5EF4-FFF2-40B4-BE49-F238E27FC236}">
                <a16:creationId xmlns:a16="http://schemas.microsoft.com/office/drawing/2014/main" id="{AF61FA43-6B26-4C48-8201-962B33467A72}"/>
              </a:ext>
            </a:extLst>
          </p:cNvPr>
          <p:cNvSpPr txBox="1"/>
          <p:nvPr/>
        </p:nvSpPr>
        <p:spPr>
          <a:xfrm>
            <a:off x="849356" y="3429000"/>
            <a:ext cx="1537600" cy="400110"/>
          </a:xfrm>
          <a:prstGeom prst="rect">
            <a:avLst/>
          </a:prstGeom>
          <a:noFill/>
        </p:spPr>
        <p:txBody>
          <a:bodyPr wrap="none" rtlCol="0">
            <a:spAutoFit/>
          </a:bodyPr>
          <a:lstStyle/>
          <a:p>
            <a:r>
              <a:rPr lang="en-US" sz="2000" b="1">
                <a:latin typeface="Arial" panose="020B0604020202020204" pitchFamily="34" charset="0"/>
                <a:cs typeface="Arial" panose="020B0604020202020204" pitchFamily="34" charset="0"/>
              </a:rPr>
              <a:t>Query Plan</a:t>
            </a:r>
          </a:p>
        </p:txBody>
      </p:sp>
      <p:sp>
        <p:nvSpPr>
          <p:cNvPr id="51" name="TextBox 50">
            <a:extLst>
              <a:ext uri="{FF2B5EF4-FFF2-40B4-BE49-F238E27FC236}">
                <a16:creationId xmlns:a16="http://schemas.microsoft.com/office/drawing/2014/main" id="{17B5F167-7B47-49E7-A260-410F8A3DD336}"/>
              </a:ext>
            </a:extLst>
          </p:cNvPr>
          <p:cNvSpPr txBox="1"/>
          <p:nvPr/>
        </p:nvSpPr>
        <p:spPr>
          <a:xfrm>
            <a:off x="124004" y="4426408"/>
            <a:ext cx="585417" cy="276999"/>
          </a:xfrm>
          <a:prstGeom prst="rect">
            <a:avLst/>
          </a:prstGeom>
          <a:noFill/>
        </p:spPr>
        <p:txBody>
          <a:bodyPr wrap="none" rtlCol="0">
            <a:spAutoFit/>
          </a:bodyPr>
          <a:lstStyle/>
          <a:p>
            <a:pPr defTabSz="685800"/>
            <a:r>
              <a:rPr lang="en-US" sz="1200">
                <a:solidFill>
                  <a:prstClr val="black"/>
                </a:solidFill>
                <a:latin typeface="Arial" panose="020B0604020202020204" pitchFamily="34" charset="0"/>
                <a:cs typeface="Arial" panose="020B0604020202020204" pitchFamily="34" charset="0"/>
              </a:rPr>
              <a:t>ESR2</a:t>
            </a:r>
          </a:p>
        </p:txBody>
      </p:sp>
      <p:sp>
        <p:nvSpPr>
          <p:cNvPr id="53" name="TextBox 52">
            <a:extLst>
              <a:ext uri="{FF2B5EF4-FFF2-40B4-BE49-F238E27FC236}">
                <a16:creationId xmlns:a16="http://schemas.microsoft.com/office/drawing/2014/main" id="{EDE9A006-F62C-4F87-B040-89EBCB8B8017}"/>
              </a:ext>
            </a:extLst>
          </p:cNvPr>
          <p:cNvSpPr txBox="1"/>
          <p:nvPr/>
        </p:nvSpPr>
        <p:spPr>
          <a:xfrm>
            <a:off x="937521" y="4597927"/>
            <a:ext cx="655949" cy="300082"/>
          </a:xfrm>
          <a:prstGeom prst="rect">
            <a:avLst/>
          </a:prstGeom>
          <a:noFill/>
        </p:spPr>
        <p:txBody>
          <a:bodyPr wrap="none" rtlCol="0">
            <a:spAutoFit/>
          </a:bodyPr>
          <a:lstStyle/>
          <a:p>
            <a:pPr defTabSz="685800"/>
            <a:r>
              <a:rPr lang="en-US" altLang="zh-CN" sz="1350">
                <a:solidFill>
                  <a:srgbClr val="C00000"/>
                </a:solidFill>
                <a:latin typeface="Arial" panose="020B0604020202020204" pitchFamily="34" charset="0"/>
                <a:cs typeface="Arial" panose="020B0604020202020204" pitchFamily="34" charset="0"/>
              </a:rPr>
              <a:t>Assoc</a:t>
            </a:r>
            <a:endParaRPr lang="en-US" sz="1350">
              <a:solidFill>
                <a:srgbClr val="C00000"/>
              </a:solidFill>
              <a:latin typeface="Arial" panose="020B0604020202020204" pitchFamily="34" charset="0"/>
              <a:cs typeface="Arial" panose="020B0604020202020204" pitchFamily="34" charset="0"/>
            </a:endParaRPr>
          </a:p>
        </p:txBody>
      </p:sp>
      <p:sp>
        <p:nvSpPr>
          <p:cNvPr id="54" name="Oval 53">
            <a:extLst>
              <a:ext uri="{FF2B5EF4-FFF2-40B4-BE49-F238E27FC236}">
                <a16:creationId xmlns:a16="http://schemas.microsoft.com/office/drawing/2014/main" id="{91B61502-905C-4C90-9509-AAE5B0C5FEE1}"/>
              </a:ext>
            </a:extLst>
          </p:cNvPr>
          <p:cNvSpPr/>
          <p:nvPr/>
        </p:nvSpPr>
        <p:spPr>
          <a:xfrm rot="5400000">
            <a:off x="659987" y="4481392"/>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55" name="Straight Connector 54">
            <a:extLst>
              <a:ext uri="{FF2B5EF4-FFF2-40B4-BE49-F238E27FC236}">
                <a16:creationId xmlns:a16="http://schemas.microsoft.com/office/drawing/2014/main" id="{A7F1DE95-238E-46FF-B6AC-FADB1D6C9C6F}"/>
              </a:ext>
            </a:extLst>
          </p:cNvPr>
          <p:cNvCxnSpPr>
            <a:cxnSpLocks/>
            <a:stCxn id="54" idx="0"/>
          </p:cNvCxnSpPr>
          <p:nvPr/>
        </p:nvCxnSpPr>
        <p:spPr>
          <a:xfrm>
            <a:off x="824810" y="4564909"/>
            <a:ext cx="945002" cy="1426"/>
          </a:xfrm>
          <a:prstGeom prst="line">
            <a:avLst/>
          </a:prstGeom>
          <a:noFill/>
          <a:ln w="53975" cap="flat" cmpd="sng" algn="ctr">
            <a:solidFill>
              <a:srgbClr val="C00000"/>
            </a:solidFill>
            <a:prstDash val="solid"/>
            <a:miter lim="800000"/>
            <a:tailEnd type="triangle"/>
          </a:ln>
          <a:effectLst/>
        </p:spPr>
      </p:cxnSp>
      <p:sp>
        <p:nvSpPr>
          <p:cNvPr id="129" name="TextBox 128">
            <a:extLst>
              <a:ext uri="{FF2B5EF4-FFF2-40B4-BE49-F238E27FC236}">
                <a16:creationId xmlns:a16="http://schemas.microsoft.com/office/drawing/2014/main" id="{9A45404B-D33C-4999-9419-CFEC8624358B}"/>
              </a:ext>
            </a:extLst>
          </p:cNvPr>
          <p:cNvSpPr txBox="1"/>
          <p:nvPr/>
        </p:nvSpPr>
        <p:spPr>
          <a:xfrm>
            <a:off x="6037581" y="4001149"/>
            <a:ext cx="678391" cy="461665"/>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Breast</a:t>
            </a:r>
          </a:p>
          <a:p>
            <a:pPr marL="0" marR="0" lvl="0" indent="0" defTabSz="685800" eaLnBrk="1" fontAlgn="auto" latinLnBrk="0" hangingPunct="1">
              <a:lnSpc>
                <a:spcPct val="100000"/>
              </a:lnSpc>
              <a:spcBef>
                <a:spcPts val="0"/>
              </a:spcBef>
              <a:spcAft>
                <a:spcPts val="0"/>
              </a:spcAft>
              <a:buClrTx/>
              <a:buSzTx/>
              <a:buFontTx/>
              <a:buNone/>
              <a:tabLst/>
              <a:defRPr/>
            </a:pPr>
            <a:r>
              <a:rPr lang="en-US" sz="1200" kern="0">
                <a:solidFill>
                  <a:prstClr val="black"/>
                </a:solidFill>
                <a:latin typeface="Arial" panose="020B0604020202020204" pitchFamily="34" charset="0"/>
                <a:cs typeface="Arial" panose="020B0604020202020204" pitchFamily="34" charset="0"/>
              </a:rPr>
              <a:t>Cancer</a:t>
            </a:r>
            <a:endPar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30" name="Oval 129">
            <a:extLst>
              <a:ext uri="{FF2B5EF4-FFF2-40B4-BE49-F238E27FC236}">
                <a16:creationId xmlns:a16="http://schemas.microsoft.com/office/drawing/2014/main" id="{409D5757-30F1-4B05-AEB2-FE2D31E73357}"/>
              </a:ext>
            </a:extLst>
          </p:cNvPr>
          <p:cNvSpPr/>
          <p:nvPr/>
        </p:nvSpPr>
        <p:spPr>
          <a:xfrm rot="16200000">
            <a:off x="6450293" y="4425591"/>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39" name="TextBox 138">
            <a:extLst>
              <a:ext uri="{FF2B5EF4-FFF2-40B4-BE49-F238E27FC236}">
                <a16:creationId xmlns:a16="http://schemas.microsoft.com/office/drawing/2014/main" id="{3E3FDE82-60F5-4EA0-B92C-58EAAE34E57B}"/>
              </a:ext>
            </a:extLst>
          </p:cNvPr>
          <p:cNvSpPr txBox="1"/>
          <p:nvPr/>
        </p:nvSpPr>
        <p:spPr>
          <a:xfrm>
            <a:off x="5552708" y="3424220"/>
            <a:ext cx="2409634" cy="400110"/>
          </a:xfrm>
          <a:prstGeom prst="rect">
            <a:avLst/>
          </a:prstGeom>
          <a:noFill/>
        </p:spPr>
        <p:txBody>
          <a:bodyPr wrap="none" rtlCol="0">
            <a:spAutoFit/>
          </a:bodyPr>
          <a:lstStyle/>
          <a:p>
            <a:r>
              <a:rPr lang="en-US" sz="2000" b="1">
                <a:latin typeface="Arial" panose="020B0604020202020204" pitchFamily="34" charset="0"/>
                <a:cs typeface="Arial" panose="020B0604020202020204" pitchFamily="34" charset="0"/>
              </a:rPr>
              <a:t>Embedding Space</a:t>
            </a:r>
          </a:p>
        </p:txBody>
      </p:sp>
      <p:sp>
        <p:nvSpPr>
          <p:cNvPr id="76" name="Oval 75">
            <a:extLst>
              <a:ext uri="{FF2B5EF4-FFF2-40B4-BE49-F238E27FC236}">
                <a16:creationId xmlns:a16="http://schemas.microsoft.com/office/drawing/2014/main" id="{7DECB471-DDA7-4B73-8955-0F3BD8600C54}"/>
              </a:ext>
            </a:extLst>
          </p:cNvPr>
          <p:cNvSpPr/>
          <p:nvPr/>
        </p:nvSpPr>
        <p:spPr>
          <a:xfrm rot="5400000">
            <a:off x="1739803" y="4498115"/>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8" name="TextBox 77">
            <a:extLst>
              <a:ext uri="{FF2B5EF4-FFF2-40B4-BE49-F238E27FC236}">
                <a16:creationId xmlns:a16="http://schemas.microsoft.com/office/drawing/2014/main" id="{DFA672F2-7DC4-4817-BCB4-5BD2984D1075}"/>
              </a:ext>
            </a:extLst>
          </p:cNvPr>
          <p:cNvSpPr txBox="1"/>
          <p:nvPr/>
        </p:nvSpPr>
        <p:spPr>
          <a:xfrm>
            <a:off x="4928422" y="4590733"/>
            <a:ext cx="655949" cy="30008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a:ln>
                  <a:noFill/>
                </a:ln>
                <a:solidFill>
                  <a:srgbClr val="C00000"/>
                </a:solidFill>
                <a:effectLst/>
                <a:uLnTx/>
                <a:uFillTx/>
                <a:latin typeface="Arial" panose="020B0604020202020204" pitchFamily="34" charset="0"/>
                <a:cs typeface="Arial" panose="020B0604020202020204" pitchFamily="34" charset="0"/>
              </a:rPr>
              <a:t>Assoc</a:t>
            </a:r>
          </a:p>
        </p:txBody>
      </p:sp>
      <p:sp>
        <p:nvSpPr>
          <p:cNvPr id="79" name="Rectangle 78">
            <a:extLst>
              <a:ext uri="{FF2B5EF4-FFF2-40B4-BE49-F238E27FC236}">
                <a16:creationId xmlns:a16="http://schemas.microsoft.com/office/drawing/2014/main" id="{F3DB595F-F23B-4C2C-853D-AA92A73074CB}"/>
              </a:ext>
            </a:extLst>
          </p:cNvPr>
          <p:cNvSpPr/>
          <p:nvPr/>
        </p:nvSpPr>
        <p:spPr>
          <a:xfrm>
            <a:off x="5915816" y="4243536"/>
            <a:ext cx="736714" cy="747093"/>
          </a:xfrm>
          <a:prstGeom prst="rect">
            <a:avLst/>
          </a:prstGeom>
          <a:noFill/>
          <a:ln w="28575" cap="flat" cmpd="sng" algn="ctr">
            <a:solidFill>
              <a:srgbClr val="C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80" name="Straight Arrow Connector 79">
            <a:extLst>
              <a:ext uri="{FF2B5EF4-FFF2-40B4-BE49-F238E27FC236}">
                <a16:creationId xmlns:a16="http://schemas.microsoft.com/office/drawing/2014/main" id="{422843CE-47DF-45D6-AFC3-3B02BC86A76E}"/>
              </a:ext>
            </a:extLst>
          </p:cNvPr>
          <p:cNvCxnSpPr>
            <a:cxnSpLocks/>
            <a:stCxn id="83" idx="5"/>
          </p:cNvCxnSpPr>
          <p:nvPr/>
        </p:nvCxnSpPr>
        <p:spPr>
          <a:xfrm flipV="1">
            <a:off x="5191133" y="5018734"/>
            <a:ext cx="1497596" cy="585813"/>
          </a:xfrm>
          <a:prstGeom prst="straightConnector1">
            <a:avLst/>
          </a:prstGeom>
          <a:noFill/>
          <a:ln w="25400" cap="flat" cmpd="sng" algn="ctr">
            <a:solidFill>
              <a:srgbClr val="C00000"/>
            </a:solidFill>
            <a:prstDash val="sysDash"/>
            <a:round/>
            <a:headEnd type="none" w="med" len="med"/>
            <a:tailEnd type="triangle" w="med" len="med"/>
          </a:ln>
          <a:effectLst/>
        </p:spPr>
      </p:cxnSp>
      <p:cxnSp>
        <p:nvCxnSpPr>
          <p:cNvPr id="81" name="Straight Arrow Connector 80">
            <a:extLst>
              <a:ext uri="{FF2B5EF4-FFF2-40B4-BE49-F238E27FC236}">
                <a16:creationId xmlns:a16="http://schemas.microsoft.com/office/drawing/2014/main" id="{689EF193-0233-41D4-AFF4-E727D1933012}"/>
              </a:ext>
            </a:extLst>
          </p:cNvPr>
          <p:cNvCxnSpPr>
            <a:cxnSpLocks/>
            <a:stCxn id="83" idx="3"/>
          </p:cNvCxnSpPr>
          <p:nvPr/>
        </p:nvCxnSpPr>
        <p:spPr>
          <a:xfrm flipV="1">
            <a:off x="5191133" y="4236617"/>
            <a:ext cx="732591" cy="1406114"/>
          </a:xfrm>
          <a:prstGeom prst="straightConnector1">
            <a:avLst/>
          </a:prstGeom>
          <a:noFill/>
          <a:ln w="25400" cap="flat" cmpd="sng" algn="ctr">
            <a:solidFill>
              <a:srgbClr val="C00000"/>
            </a:solidFill>
            <a:prstDash val="sysDash"/>
            <a:round/>
            <a:headEnd type="none" w="med" len="med"/>
            <a:tailEnd type="triangle" w="med" len="med"/>
          </a:ln>
          <a:effectLst/>
        </p:spPr>
      </p:cxnSp>
      <p:sp>
        <p:nvSpPr>
          <p:cNvPr id="82" name="TextBox 81">
            <a:extLst>
              <a:ext uri="{FF2B5EF4-FFF2-40B4-BE49-F238E27FC236}">
                <a16:creationId xmlns:a16="http://schemas.microsoft.com/office/drawing/2014/main" id="{4C052B5C-DA32-4BE1-808C-3DB1C135D840}"/>
              </a:ext>
            </a:extLst>
          </p:cNvPr>
          <p:cNvSpPr txBox="1"/>
          <p:nvPr/>
        </p:nvSpPr>
        <p:spPr>
          <a:xfrm>
            <a:off x="4598774" y="5485138"/>
            <a:ext cx="585417" cy="276999"/>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ESR2</a:t>
            </a:r>
          </a:p>
        </p:txBody>
      </p:sp>
      <p:sp>
        <p:nvSpPr>
          <p:cNvPr id="83" name="Oval 82">
            <a:extLst>
              <a:ext uri="{FF2B5EF4-FFF2-40B4-BE49-F238E27FC236}">
                <a16:creationId xmlns:a16="http://schemas.microsoft.com/office/drawing/2014/main" id="{FD1CB568-ED87-45C2-95D7-8700DA421939}"/>
              </a:ext>
            </a:extLst>
          </p:cNvPr>
          <p:cNvSpPr/>
          <p:nvPr/>
        </p:nvSpPr>
        <p:spPr>
          <a:xfrm rot="16200000">
            <a:off x="5145041" y="5596639"/>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85" name="Oval 84">
            <a:extLst>
              <a:ext uri="{FF2B5EF4-FFF2-40B4-BE49-F238E27FC236}">
                <a16:creationId xmlns:a16="http://schemas.microsoft.com/office/drawing/2014/main" id="{888EA320-6CD7-43D0-BB2B-15AB0867361A}"/>
              </a:ext>
            </a:extLst>
          </p:cNvPr>
          <p:cNvSpPr/>
          <p:nvPr/>
        </p:nvSpPr>
        <p:spPr>
          <a:xfrm rot="16200000">
            <a:off x="6204459" y="4854376"/>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86" name="TextBox 85">
            <a:extLst>
              <a:ext uri="{FF2B5EF4-FFF2-40B4-BE49-F238E27FC236}">
                <a16:creationId xmlns:a16="http://schemas.microsoft.com/office/drawing/2014/main" id="{72D5B66D-21D2-485F-9589-595D4F3E5154}"/>
              </a:ext>
            </a:extLst>
          </p:cNvPr>
          <p:cNvSpPr txBox="1"/>
          <p:nvPr/>
        </p:nvSpPr>
        <p:spPr>
          <a:xfrm>
            <a:off x="5855300" y="4417843"/>
            <a:ext cx="678391" cy="461665"/>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Lung</a:t>
            </a:r>
          </a:p>
          <a:p>
            <a:pPr marL="0" marR="0" lvl="0" indent="0" defTabSz="685800" eaLnBrk="1" fontAlgn="auto" latinLnBrk="0" hangingPunct="1">
              <a:lnSpc>
                <a:spcPct val="100000"/>
              </a:lnSpc>
              <a:spcBef>
                <a:spcPts val="0"/>
              </a:spcBef>
              <a:spcAft>
                <a:spcPts val="0"/>
              </a:spcAft>
              <a:buClrTx/>
              <a:buSzTx/>
              <a:buFontTx/>
              <a:buNone/>
              <a:tabLst/>
              <a:defRPr/>
            </a:pPr>
            <a:r>
              <a:rPr lang="en-US" sz="1200" kern="0">
                <a:solidFill>
                  <a:prstClr val="black"/>
                </a:solidFill>
                <a:latin typeface="Arial" panose="020B0604020202020204" pitchFamily="34" charset="0"/>
                <a:cs typeface="Arial" panose="020B0604020202020204" pitchFamily="34" charset="0"/>
              </a:rPr>
              <a:t>Cancer</a:t>
            </a:r>
            <a:endPar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24291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F8271-4D94-4F0B-B225-877A1E2D33DF}"/>
              </a:ext>
            </a:extLst>
          </p:cNvPr>
          <p:cNvSpPr>
            <a:spLocks noGrp="1"/>
          </p:cNvSpPr>
          <p:nvPr>
            <p:ph type="title"/>
          </p:nvPr>
        </p:nvSpPr>
        <p:spPr/>
        <p:txBody>
          <a:bodyPr>
            <a:normAutofit/>
          </a:bodyPr>
          <a:lstStyle/>
          <a:p>
            <a:r>
              <a:rPr lang="en-US"/>
              <a:t>Embed with </a:t>
            </a:r>
            <a:r>
              <a:rPr lang="en-US" altLang="zh-CN"/>
              <a:t>B</a:t>
            </a:r>
            <a:r>
              <a:rPr lang="en-US"/>
              <a:t>ox Embedding</a:t>
            </a:r>
          </a:p>
        </p:txBody>
      </p:sp>
      <p:sp>
        <p:nvSpPr>
          <p:cNvPr id="3" name="Content Placeholder 2">
            <a:extLst>
              <a:ext uri="{FF2B5EF4-FFF2-40B4-BE49-F238E27FC236}">
                <a16:creationId xmlns:a16="http://schemas.microsoft.com/office/drawing/2014/main" id="{50546F9D-D531-48B2-98CB-25ADA6B20546}"/>
              </a:ext>
            </a:extLst>
          </p:cNvPr>
          <p:cNvSpPr>
            <a:spLocks noGrp="1"/>
          </p:cNvSpPr>
          <p:nvPr>
            <p:ph idx="1"/>
          </p:nvPr>
        </p:nvSpPr>
        <p:spPr>
          <a:xfrm>
            <a:off x="457200" y="1295400"/>
            <a:ext cx="8686800" cy="2115415"/>
          </a:xfrm>
        </p:spPr>
        <p:txBody>
          <a:bodyPr>
            <a:normAutofit fontScale="85000" lnSpcReduction="10000"/>
          </a:bodyPr>
          <a:lstStyle/>
          <a:p>
            <a:pPr marL="118872" indent="0">
              <a:buNone/>
            </a:pPr>
            <a:r>
              <a:rPr lang="en-US" sz="3200"/>
              <a:t>“</a:t>
            </a:r>
            <a:r>
              <a:rPr lang="en-US" sz="3200" i="1"/>
              <a:t>What is the drug that causes Short of Breath and treats disease associated with protein ESR2?”</a:t>
            </a:r>
          </a:p>
          <a:p>
            <a:pPr marL="118872" indent="0" algn="ctr">
              <a:buNone/>
            </a:pPr>
            <a:r>
              <a:rPr lang="en-US" sz="2800" b="1"/>
              <a:t>((</a:t>
            </a:r>
            <a:r>
              <a:rPr lang="en-US" sz="2800" b="1">
                <a:solidFill>
                  <a:srgbClr val="0070C0"/>
                </a:solidFill>
              </a:rPr>
              <a:t>e:ESR2</a:t>
            </a:r>
            <a:r>
              <a:rPr lang="en-US" sz="2800" b="1"/>
              <a:t>, (</a:t>
            </a:r>
            <a:r>
              <a:rPr lang="en-US" sz="2800" b="1" err="1">
                <a:solidFill>
                  <a:srgbClr val="C00000"/>
                </a:solidFill>
              </a:rPr>
              <a:t>r:Assoc</a:t>
            </a:r>
            <a:r>
              <a:rPr lang="en-US" sz="2800" b="1">
                <a:solidFill>
                  <a:srgbClr val="C00000"/>
                </a:solidFill>
              </a:rPr>
              <a:t>, </a:t>
            </a:r>
            <a:r>
              <a:rPr lang="en-US" sz="2800" b="1" err="1">
                <a:solidFill>
                  <a:schemeClr val="accent4">
                    <a:lumMod val="75000"/>
                  </a:schemeClr>
                </a:solidFill>
              </a:rPr>
              <a:t>r:TreatedBy</a:t>
            </a:r>
            <a:r>
              <a:rPr lang="en-US" sz="2800" b="1"/>
              <a:t>)), (</a:t>
            </a:r>
            <a:r>
              <a:rPr lang="en-US" sz="2800" b="1" err="1">
                <a:solidFill>
                  <a:srgbClr val="0070C0"/>
                </a:solidFill>
              </a:rPr>
              <a:t>e:Short</a:t>
            </a:r>
            <a:r>
              <a:rPr lang="en-US" sz="2800" b="1">
                <a:solidFill>
                  <a:srgbClr val="0070C0"/>
                </a:solidFill>
              </a:rPr>
              <a:t> of Breath</a:t>
            </a:r>
            <a:r>
              <a:rPr lang="en-US" sz="2800" b="1"/>
              <a:t>, (</a:t>
            </a:r>
            <a:r>
              <a:rPr lang="en-US" sz="2800" b="1" err="1">
                <a:solidFill>
                  <a:schemeClr val="accent1">
                    <a:lumMod val="75000"/>
                  </a:schemeClr>
                </a:solidFill>
              </a:rPr>
              <a:t>r:CausedBy</a:t>
            </a:r>
            <a:r>
              <a:rPr lang="en-US" sz="2800" b="1"/>
              <a:t>))</a:t>
            </a:r>
          </a:p>
          <a:p>
            <a:pPr lvl="8"/>
            <a:endParaRPr lang="en-US"/>
          </a:p>
          <a:p>
            <a:r>
              <a:rPr lang="en-US"/>
              <a:t>Use </a:t>
            </a:r>
            <a:r>
              <a:rPr lang="en-US" b="1">
                <a:solidFill>
                  <a:schemeClr val="accent4">
                    <a:lumMod val="75000"/>
                  </a:schemeClr>
                </a:solidFill>
              </a:rPr>
              <a:t>projection operator</a:t>
            </a:r>
            <a:r>
              <a:rPr lang="en-US"/>
              <a:t> again following the query plan.</a:t>
            </a:r>
          </a:p>
        </p:txBody>
      </p:sp>
      <p:sp>
        <p:nvSpPr>
          <p:cNvPr id="4" name="Date Placeholder 3">
            <a:extLst>
              <a:ext uri="{FF2B5EF4-FFF2-40B4-BE49-F238E27FC236}">
                <a16:creationId xmlns:a16="http://schemas.microsoft.com/office/drawing/2014/main" id="{B7062D39-A5C2-4AC2-8FCC-90D926AC94AE}"/>
              </a:ext>
            </a:extLst>
          </p:cNvPr>
          <p:cNvSpPr>
            <a:spLocks noGrp="1"/>
          </p:cNvSpPr>
          <p:nvPr>
            <p:ph type="dt" sz="half" idx="10"/>
          </p:nvPr>
        </p:nvSpPr>
        <p:spPr/>
        <p:txBody>
          <a:bodyPr/>
          <a:lstStyle/>
          <a:p>
            <a:fld id="{F6A2E78A-9232-3148-AC0D-940C38F4A452}" type="datetime1">
              <a:rPr lang="en-US" smtClean="0"/>
              <a:t>10/28/24</a:t>
            </a:fld>
            <a:endParaRPr lang="en-US"/>
          </a:p>
        </p:txBody>
      </p:sp>
      <p:sp>
        <p:nvSpPr>
          <p:cNvPr id="5" name="Footer Placeholder 4">
            <a:extLst>
              <a:ext uri="{FF2B5EF4-FFF2-40B4-BE49-F238E27FC236}">
                <a16:creationId xmlns:a16="http://schemas.microsoft.com/office/drawing/2014/main" id="{6F32D33C-06CA-4971-B0CA-08F30D40CB6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8137DC4-7D03-467E-948F-5F7E5261AC98}"/>
              </a:ext>
            </a:extLst>
          </p:cNvPr>
          <p:cNvSpPr>
            <a:spLocks noGrp="1"/>
          </p:cNvSpPr>
          <p:nvPr>
            <p:ph type="sldNum" sz="quarter" idx="12"/>
          </p:nvPr>
        </p:nvSpPr>
        <p:spPr/>
        <p:txBody>
          <a:bodyPr/>
          <a:lstStyle/>
          <a:p>
            <a:fld id="{19B12225-5612-419B-A8D5-4B8EEE4C217E}" type="slidenum">
              <a:rPr lang="en-US" smtClean="0"/>
              <a:pPr/>
              <a:t>45</a:t>
            </a:fld>
            <a:endParaRPr lang="en-US"/>
          </a:p>
        </p:txBody>
      </p:sp>
      <p:sp>
        <p:nvSpPr>
          <p:cNvPr id="50" name="Oval 49">
            <a:extLst>
              <a:ext uri="{FF2B5EF4-FFF2-40B4-BE49-F238E27FC236}">
                <a16:creationId xmlns:a16="http://schemas.microsoft.com/office/drawing/2014/main" id="{5A570F82-87AB-4F73-A807-89A4EFF39320}"/>
              </a:ext>
            </a:extLst>
          </p:cNvPr>
          <p:cNvSpPr/>
          <p:nvPr/>
        </p:nvSpPr>
        <p:spPr>
          <a:xfrm rot="5400000">
            <a:off x="2848265" y="4498116"/>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1" name="TextBox 50">
            <a:extLst>
              <a:ext uri="{FF2B5EF4-FFF2-40B4-BE49-F238E27FC236}">
                <a16:creationId xmlns:a16="http://schemas.microsoft.com/office/drawing/2014/main" id="{17B5F167-7B47-49E7-A260-410F8A3DD336}"/>
              </a:ext>
            </a:extLst>
          </p:cNvPr>
          <p:cNvSpPr txBox="1"/>
          <p:nvPr/>
        </p:nvSpPr>
        <p:spPr>
          <a:xfrm>
            <a:off x="124004" y="4426408"/>
            <a:ext cx="585417" cy="276999"/>
          </a:xfrm>
          <a:prstGeom prst="rect">
            <a:avLst/>
          </a:prstGeom>
          <a:noFill/>
        </p:spPr>
        <p:txBody>
          <a:bodyPr wrap="none" rtlCol="0">
            <a:spAutoFit/>
          </a:bodyPr>
          <a:lstStyle/>
          <a:p>
            <a:pPr defTabSz="685800"/>
            <a:r>
              <a:rPr lang="en-US" sz="1200">
                <a:solidFill>
                  <a:prstClr val="black"/>
                </a:solidFill>
                <a:latin typeface="Arial" panose="020B0604020202020204" pitchFamily="34" charset="0"/>
                <a:cs typeface="Arial" panose="020B0604020202020204" pitchFamily="34" charset="0"/>
              </a:rPr>
              <a:t>ESR2</a:t>
            </a:r>
          </a:p>
        </p:txBody>
      </p:sp>
      <p:sp>
        <p:nvSpPr>
          <p:cNvPr id="53" name="TextBox 52">
            <a:extLst>
              <a:ext uri="{FF2B5EF4-FFF2-40B4-BE49-F238E27FC236}">
                <a16:creationId xmlns:a16="http://schemas.microsoft.com/office/drawing/2014/main" id="{EDE9A006-F62C-4F87-B040-89EBCB8B8017}"/>
              </a:ext>
            </a:extLst>
          </p:cNvPr>
          <p:cNvSpPr txBox="1"/>
          <p:nvPr/>
        </p:nvSpPr>
        <p:spPr>
          <a:xfrm>
            <a:off x="937521" y="4597927"/>
            <a:ext cx="655949" cy="300082"/>
          </a:xfrm>
          <a:prstGeom prst="rect">
            <a:avLst/>
          </a:prstGeom>
          <a:noFill/>
        </p:spPr>
        <p:txBody>
          <a:bodyPr wrap="none" rtlCol="0">
            <a:spAutoFit/>
          </a:bodyPr>
          <a:lstStyle/>
          <a:p>
            <a:pPr defTabSz="685800"/>
            <a:r>
              <a:rPr lang="en-US" altLang="zh-CN" sz="1350">
                <a:solidFill>
                  <a:srgbClr val="C00000"/>
                </a:solidFill>
                <a:latin typeface="Arial" panose="020B0604020202020204" pitchFamily="34" charset="0"/>
                <a:cs typeface="Arial" panose="020B0604020202020204" pitchFamily="34" charset="0"/>
              </a:rPr>
              <a:t>Assoc</a:t>
            </a:r>
            <a:endParaRPr lang="en-US" sz="1350">
              <a:solidFill>
                <a:srgbClr val="C00000"/>
              </a:solidFill>
              <a:latin typeface="Arial" panose="020B0604020202020204" pitchFamily="34" charset="0"/>
              <a:cs typeface="Arial" panose="020B0604020202020204" pitchFamily="34" charset="0"/>
            </a:endParaRPr>
          </a:p>
        </p:txBody>
      </p:sp>
      <p:sp>
        <p:nvSpPr>
          <p:cNvPr id="54" name="Oval 53">
            <a:extLst>
              <a:ext uri="{FF2B5EF4-FFF2-40B4-BE49-F238E27FC236}">
                <a16:creationId xmlns:a16="http://schemas.microsoft.com/office/drawing/2014/main" id="{91B61502-905C-4C90-9509-AAE5B0C5FEE1}"/>
              </a:ext>
            </a:extLst>
          </p:cNvPr>
          <p:cNvSpPr/>
          <p:nvPr/>
        </p:nvSpPr>
        <p:spPr>
          <a:xfrm rot="5400000">
            <a:off x="659987" y="4481392"/>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55" name="Straight Connector 54">
            <a:extLst>
              <a:ext uri="{FF2B5EF4-FFF2-40B4-BE49-F238E27FC236}">
                <a16:creationId xmlns:a16="http://schemas.microsoft.com/office/drawing/2014/main" id="{A7F1DE95-238E-46FF-B6AC-FADB1D6C9C6F}"/>
              </a:ext>
            </a:extLst>
          </p:cNvPr>
          <p:cNvCxnSpPr>
            <a:cxnSpLocks/>
            <a:stCxn id="54" idx="0"/>
          </p:cNvCxnSpPr>
          <p:nvPr/>
        </p:nvCxnSpPr>
        <p:spPr>
          <a:xfrm>
            <a:off x="824810" y="4564909"/>
            <a:ext cx="945002" cy="1426"/>
          </a:xfrm>
          <a:prstGeom prst="line">
            <a:avLst/>
          </a:prstGeom>
          <a:noFill/>
          <a:ln w="53975" cap="flat" cmpd="sng" algn="ctr">
            <a:solidFill>
              <a:srgbClr val="C00000"/>
            </a:solidFill>
            <a:prstDash val="solid"/>
            <a:miter lim="800000"/>
            <a:tailEnd type="triangle"/>
          </a:ln>
          <a:effectLst/>
        </p:spPr>
      </p:cxnSp>
      <p:sp>
        <p:nvSpPr>
          <p:cNvPr id="63" name="TextBox 62">
            <a:extLst>
              <a:ext uri="{FF2B5EF4-FFF2-40B4-BE49-F238E27FC236}">
                <a16:creationId xmlns:a16="http://schemas.microsoft.com/office/drawing/2014/main" id="{49E15370-78DC-4540-8C3F-B28F44FA8C65}"/>
              </a:ext>
            </a:extLst>
          </p:cNvPr>
          <p:cNvSpPr txBox="1"/>
          <p:nvPr/>
        </p:nvSpPr>
        <p:spPr>
          <a:xfrm>
            <a:off x="1862696" y="4629756"/>
            <a:ext cx="976549" cy="300082"/>
          </a:xfrm>
          <a:prstGeom prst="rect">
            <a:avLst/>
          </a:prstGeom>
          <a:noFill/>
        </p:spPr>
        <p:txBody>
          <a:bodyPr wrap="none" rtlCol="0">
            <a:spAutoFit/>
          </a:bodyPr>
          <a:lstStyle/>
          <a:p>
            <a:pPr defTabSz="685800"/>
            <a:r>
              <a:rPr lang="en-US" sz="1350">
                <a:solidFill>
                  <a:srgbClr val="70AD47">
                    <a:lumMod val="75000"/>
                  </a:srgbClr>
                </a:solidFill>
                <a:latin typeface="Arial" panose="020B0604020202020204" pitchFamily="34" charset="0"/>
                <a:cs typeface="Arial" panose="020B0604020202020204" pitchFamily="34" charset="0"/>
              </a:rPr>
              <a:t>TreatedBy</a:t>
            </a:r>
          </a:p>
        </p:txBody>
      </p:sp>
      <p:sp>
        <p:nvSpPr>
          <p:cNvPr id="67" name="TextBox 66">
            <a:extLst>
              <a:ext uri="{FF2B5EF4-FFF2-40B4-BE49-F238E27FC236}">
                <a16:creationId xmlns:a16="http://schemas.microsoft.com/office/drawing/2014/main" id="{DA430225-9E43-4231-B049-0EA3831F9AB3}"/>
              </a:ext>
            </a:extLst>
          </p:cNvPr>
          <p:cNvSpPr txBox="1"/>
          <p:nvPr/>
        </p:nvSpPr>
        <p:spPr>
          <a:xfrm>
            <a:off x="7233346" y="4112167"/>
            <a:ext cx="982961" cy="30008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a:ln>
                  <a:noFill/>
                </a:ln>
                <a:solidFill>
                  <a:schemeClr val="accent4">
                    <a:lumMod val="75000"/>
                  </a:schemeClr>
                </a:solidFill>
                <a:effectLst/>
                <a:uLnTx/>
                <a:uFillTx/>
                <a:latin typeface="Arial" panose="020B0604020202020204" pitchFamily="34" charset="0"/>
                <a:cs typeface="Arial" panose="020B0604020202020204" pitchFamily="34" charset="0"/>
              </a:rPr>
              <a:t>TreatedBy</a:t>
            </a:r>
          </a:p>
        </p:txBody>
      </p:sp>
      <p:sp>
        <p:nvSpPr>
          <p:cNvPr id="68" name="Rectangle 67">
            <a:extLst>
              <a:ext uri="{FF2B5EF4-FFF2-40B4-BE49-F238E27FC236}">
                <a16:creationId xmlns:a16="http://schemas.microsoft.com/office/drawing/2014/main" id="{94919184-F3F6-411D-A8AB-FECA31CE4755}"/>
              </a:ext>
            </a:extLst>
          </p:cNvPr>
          <p:cNvSpPr/>
          <p:nvPr/>
        </p:nvSpPr>
        <p:spPr>
          <a:xfrm>
            <a:off x="7621757" y="4672816"/>
            <a:ext cx="1054860" cy="901868"/>
          </a:xfrm>
          <a:prstGeom prst="rect">
            <a:avLst/>
          </a:prstGeom>
          <a:noFill/>
          <a:ln w="28575" cap="flat" cmpd="sng" algn="ctr">
            <a:solidFill>
              <a:schemeClr val="accent4">
                <a:lumMod val="75000"/>
              </a:scheme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chemeClr val="accent4">
                  <a:lumMod val="75000"/>
                </a:schemeClr>
              </a:solidFill>
              <a:effectLst/>
              <a:uLnTx/>
              <a:uFillTx/>
              <a:latin typeface="Arial" panose="020B0604020202020204" pitchFamily="34" charset="0"/>
              <a:ea typeface="+mn-ea"/>
              <a:cs typeface="Arial" panose="020B0604020202020204" pitchFamily="34" charset="0"/>
            </a:endParaRPr>
          </a:p>
        </p:txBody>
      </p:sp>
      <p:cxnSp>
        <p:nvCxnSpPr>
          <p:cNvPr id="70" name="Straight Arrow Connector 69">
            <a:extLst>
              <a:ext uri="{FF2B5EF4-FFF2-40B4-BE49-F238E27FC236}">
                <a16:creationId xmlns:a16="http://schemas.microsoft.com/office/drawing/2014/main" id="{DF4A09B0-C927-48E8-AC69-064D374C97EE}"/>
              </a:ext>
            </a:extLst>
          </p:cNvPr>
          <p:cNvCxnSpPr>
            <a:cxnSpLocks/>
          </p:cNvCxnSpPr>
          <p:nvPr/>
        </p:nvCxnSpPr>
        <p:spPr>
          <a:xfrm>
            <a:off x="5915816" y="5028247"/>
            <a:ext cx="1675975" cy="542729"/>
          </a:xfrm>
          <a:prstGeom prst="straightConnector1">
            <a:avLst/>
          </a:prstGeom>
          <a:noFill/>
          <a:ln w="25400" cap="flat" cmpd="sng" algn="ctr">
            <a:solidFill>
              <a:schemeClr val="accent4">
                <a:lumMod val="75000"/>
              </a:schemeClr>
            </a:solidFill>
            <a:prstDash val="sysDash"/>
            <a:round/>
            <a:headEnd type="none" w="med" len="med"/>
            <a:tailEnd type="triangle" w="med" len="med"/>
          </a:ln>
          <a:effectLst/>
        </p:spPr>
      </p:cxnSp>
      <p:cxnSp>
        <p:nvCxnSpPr>
          <p:cNvPr id="71" name="Straight Arrow Connector 70">
            <a:extLst>
              <a:ext uri="{FF2B5EF4-FFF2-40B4-BE49-F238E27FC236}">
                <a16:creationId xmlns:a16="http://schemas.microsoft.com/office/drawing/2014/main" id="{63B7180B-2F4E-4295-8380-5CD839C6C8C9}"/>
              </a:ext>
            </a:extLst>
          </p:cNvPr>
          <p:cNvCxnSpPr>
            <a:cxnSpLocks/>
          </p:cNvCxnSpPr>
          <p:nvPr/>
        </p:nvCxnSpPr>
        <p:spPr>
          <a:xfrm>
            <a:off x="6658310" y="4280282"/>
            <a:ext cx="2018306" cy="352726"/>
          </a:xfrm>
          <a:prstGeom prst="straightConnector1">
            <a:avLst/>
          </a:prstGeom>
          <a:noFill/>
          <a:ln w="25400" cap="flat" cmpd="sng" algn="ctr">
            <a:solidFill>
              <a:schemeClr val="accent4">
                <a:lumMod val="75000"/>
              </a:schemeClr>
            </a:solidFill>
            <a:prstDash val="sysDash"/>
            <a:round/>
            <a:headEnd type="none" w="med" len="med"/>
            <a:tailEnd type="triangle" w="med" len="med"/>
          </a:ln>
          <a:effectLst/>
        </p:spPr>
      </p:cxnSp>
      <p:sp>
        <p:nvSpPr>
          <p:cNvPr id="112" name="TextBox 111">
            <a:extLst>
              <a:ext uri="{FF2B5EF4-FFF2-40B4-BE49-F238E27FC236}">
                <a16:creationId xmlns:a16="http://schemas.microsoft.com/office/drawing/2014/main" id="{8E545B59-0A2C-4E05-BE4B-476030EF5AB8}"/>
              </a:ext>
            </a:extLst>
          </p:cNvPr>
          <p:cNvSpPr txBox="1"/>
          <p:nvPr/>
        </p:nvSpPr>
        <p:spPr>
          <a:xfrm>
            <a:off x="7596693" y="5250243"/>
            <a:ext cx="944489" cy="276999"/>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Fulvestrant</a:t>
            </a:r>
          </a:p>
        </p:txBody>
      </p:sp>
      <p:sp>
        <p:nvSpPr>
          <p:cNvPr id="113" name="TextBox 112">
            <a:extLst>
              <a:ext uri="{FF2B5EF4-FFF2-40B4-BE49-F238E27FC236}">
                <a16:creationId xmlns:a16="http://schemas.microsoft.com/office/drawing/2014/main" id="{0C941110-4219-4C9F-9F8C-22DF7043A6B4}"/>
              </a:ext>
            </a:extLst>
          </p:cNvPr>
          <p:cNvSpPr txBox="1"/>
          <p:nvPr/>
        </p:nvSpPr>
        <p:spPr>
          <a:xfrm>
            <a:off x="7956612" y="4780301"/>
            <a:ext cx="780983" cy="276999"/>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Arimidex</a:t>
            </a:r>
          </a:p>
        </p:txBody>
      </p:sp>
      <p:sp>
        <p:nvSpPr>
          <p:cNvPr id="129" name="TextBox 128">
            <a:extLst>
              <a:ext uri="{FF2B5EF4-FFF2-40B4-BE49-F238E27FC236}">
                <a16:creationId xmlns:a16="http://schemas.microsoft.com/office/drawing/2014/main" id="{9A45404B-D33C-4999-9419-CFEC8624358B}"/>
              </a:ext>
            </a:extLst>
          </p:cNvPr>
          <p:cNvSpPr txBox="1"/>
          <p:nvPr/>
        </p:nvSpPr>
        <p:spPr>
          <a:xfrm>
            <a:off x="6037581" y="4001149"/>
            <a:ext cx="678391" cy="461665"/>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Breast</a:t>
            </a:r>
          </a:p>
          <a:p>
            <a:pPr marL="0" marR="0" lvl="0" indent="0" defTabSz="685800" eaLnBrk="1" fontAlgn="auto" latinLnBrk="0" hangingPunct="1">
              <a:lnSpc>
                <a:spcPct val="100000"/>
              </a:lnSpc>
              <a:spcBef>
                <a:spcPts val="0"/>
              </a:spcBef>
              <a:spcAft>
                <a:spcPts val="0"/>
              </a:spcAft>
              <a:buClrTx/>
              <a:buSzTx/>
              <a:buFontTx/>
              <a:buNone/>
              <a:tabLst/>
              <a:defRPr/>
            </a:pPr>
            <a:r>
              <a:rPr lang="en-US" sz="1200" kern="0">
                <a:solidFill>
                  <a:prstClr val="black"/>
                </a:solidFill>
                <a:latin typeface="Arial" panose="020B0604020202020204" pitchFamily="34" charset="0"/>
                <a:cs typeface="Arial" panose="020B0604020202020204" pitchFamily="34" charset="0"/>
              </a:rPr>
              <a:t>Cancer</a:t>
            </a:r>
            <a:endPar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30" name="Oval 129">
            <a:extLst>
              <a:ext uri="{FF2B5EF4-FFF2-40B4-BE49-F238E27FC236}">
                <a16:creationId xmlns:a16="http://schemas.microsoft.com/office/drawing/2014/main" id="{409D5757-30F1-4B05-AEB2-FE2D31E73357}"/>
              </a:ext>
            </a:extLst>
          </p:cNvPr>
          <p:cNvSpPr/>
          <p:nvPr/>
        </p:nvSpPr>
        <p:spPr>
          <a:xfrm rot="16200000">
            <a:off x="6450293" y="4425591"/>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33" name="Oval 132">
            <a:extLst>
              <a:ext uri="{FF2B5EF4-FFF2-40B4-BE49-F238E27FC236}">
                <a16:creationId xmlns:a16="http://schemas.microsoft.com/office/drawing/2014/main" id="{684718E0-0512-4E07-8BD0-8FCB2E182E9B}"/>
              </a:ext>
            </a:extLst>
          </p:cNvPr>
          <p:cNvSpPr/>
          <p:nvPr/>
        </p:nvSpPr>
        <p:spPr>
          <a:xfrm rot="16200000">
            <a:off x="7830548" y="5477158"/>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35" name="Oval 134">
            <a:extLst>
              <a:ext uri="{FF2B5EF4-FFF2-40B4-BE49-F238E27FC236}">
                <a16:creationId xmlns:a16="http://schemas.microsoft.com/office/drawing/2014/main" id="{AFB7BA74-197C-4095-8014-9D6E4D947606}"/>
              </a:ext>
            </a:extLst>
          </p:cNvPr>
          <p:cNvSpPr/>
          <p:nvPr/>
        </p:nvSpPr>
        <p:spPr>
          <a:xfrm rot="16200000">
            <a:off x="8395850" y="5004273"/>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39" name="TextBox 138">
            <a:extLst>
              <a:ext uri="{FF2B5EF4-FFF2-40B4-BE49-F238E27FC236}">
                <a16:creationId xmlns:a16="http://schemas.microsoft.com/office/drawing/2014/main" id="{3E3FDE82-60F5-4EA0-B92C-58EAAE34E57B}"/>
              </a:ext>
            </a:extLst>
          </p:cNvPr>
          <p:cNvSpPr txBox="1"/>
          <p:nvPr/>
        </p:nvSpPr>
        <p:spPr>
          <a:xfrm>
            <a:off x="5552708" y="3424220"/>
            <a:ext cx="2409634" cy="400110"/>
          </a:xfrm>
          <a:prstGeom prst="rect">
            <a:avLst/>
          </a:prstGeom>
          <a:noFill/>
        </p:spPr>
        <p:txBody>
          <a:bodyPr wrap="none" rtlCol="0">
            <a:spAutoFit/>
          </a:bodyPr>
          <a:lstStyle/>
          <a:p>
            <a:r>
              <a:rPr lang="en-US" sz="2000" b="1">
                <a:latin typeface="Arial" panose="020B0604020202020204" pitchFamily="34" charset="0"/>
                <a:cs typeface="Arial" panose="020B0604020202020204" pitchFamily="34" charset="0"/>
              </a:rPr>
              <a:t>Embedding Space</a:t>
            </a:r>
          </a:p>
        </p:txBody>
      </p:sp>
      <p:sp>
        <p:nvSpPr>
          <p:cNvPr id="76" name="Oval 75">
            <a:extLst>
              <a:ext uri="{FF2B5EF4-FFF2-40B4-BE49-F238E27FC236}">
                <a16:creationId xmlns:a16="http://schemas.microsoft.com/office/drawing/2014/main" id="{7DECB471-DDA7-4B73-8955-0F3BD8600C54}"/>
              </a:ext>
            </a:extLst>
          </p:cNvPr>
          <p:cNvSpPr/>
          <p:nvPr/>
        </p:nvSpPr>
        <p:spPr>
          <a:xfrm rot="5400000">
            <a:off x="1739803" y="4498115"/>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7" name="Straight Connector 76">
            <a:extLst>
              <a:ext uri="{FF2B5EF4-FFF2-40B4-BE49-F238E27FC236}">
                <a16:creationId xmlns:a16="http://schemas.microsoft.com/office/drawing/2014/main" id="{0C1A7801-F395-436F-BD59-1582A0982C08}"/>
              </a:ext>
            </a:extLst>
          </p:cNvPr>
          <p:cNvCxnSpPr>
            <a:cxnSpLocks/>
            <a:stCxn id="76" idx="0"/>
            <a:endCxn id="50" idx="4"/>
          </p:cNvCxnSpPr>
          <p:nvPr/>
        </p:nvCxnSpPr>
        <p:spPr>
          <a:xfrm>
            <a:off x="1904626" y="4581632"/>
            <a:ext cx="941429" cy="1"/>
          </a:xfrm>
          <a:prstGeom prst="line">
            <a:avLst/>
          </a:prstGeom>
          <a:noFill/>
          <a:ln w="53975" cap="flat" cmpd="sng" algn="ctr">
            <a:solidFill>
              <a:srgbClr val="70AD47">
                <a:lumMod val="75000"/>
              </a:srgbClr>
            </a:solidFill>
            <a:prstDash val="solid"/>
            <a:miter lim="800000"/>
            <a:tailEnd type="triangle"/>
          </a:ln>
          <a:effectLst/>
        </p:spPr>
      </p:cxnSp>
      <p:sp>
        <p:nvSpPr>
          <p:cNvPr id="78" name="TextBox 77">
            <a:extLst>
              <a:ext uri="{FF2B5EF4-FFF2-40B4-BE49-F238E27FC236}">
                <a16:creationId xmlns:a16="http://schemas.microsoft.com/office/drawing/2014/main" id="{DFA672F2-7DC4-4817-BCB4-5BD2984D1075}"/>
              </a:ext>
            </a:extLst>
          </p:cNvPr>
          <p:cNvSpPr txBox="1"/>
          <p:nvPr/>
        </p:nvSpPr>
        <p:spPr>
          <a:xfrm>
            <a:off x="4979132" y="4615238"/>
            <a:ext cx="655949" cy="30008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a:ln>
                  <a:noFill/>
                </a:ln>
                <a:solidFill>
                  <a:srgbClr val="C00000"/>
                </a:solidFill>
                <a:effectLst/>
                <a:uLnTx/>
                <a:uFillTx/>
                <a:latin typeface="Arial" panose="020B0604020202020204" pitchFamily="34" charset="0"/>
                <a:cs typeface="Arial" panose="020B0604020202020204" pitchFamily="34" charset="0"/>
              </a:rPr>
              <a:t>Assoc</a:t>
            </a:r>
          </a:p>
        </p:txBody>
      </p:sp>
      <p:sp>
        <p:nvSpPr>
          <p:cNvPr id="79" name="Rectangle 78">
            <a:extLst>
              <a:ext uri="{FF2B5EF4-FFF2-40B4-BE49-F238E27FC236}">
                <a16:creationId xmlns:a16="http://schemas.microsoft.com/office/drawing/2014/main" id="{F3DB595F-F23B-4C2C-853D-AA92A73074CB}"/>
              </a:ext>
            </a:extLst>
          </p:cNvPr>
          <p:cNvSpPr/>
          <p:nvPr/>
        </p:nvSpPr>
        <p:spPr>
          <a:xfrm>
            <a:off x="5915816" y="4243536"/>
            <a:ext cx="736714" cy="747093"/>
          </a:xfrm>
          <a:prstGeom prst="rect">
            <a:avLst/>
          </a:prstGeom>
          <a:noFill/>
          <a:ln w="28575" cap="flat" cmpd="sng" algn="ctr">
            <a:solidFill>
              <a:srgbClr val="C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80" name="Straight Arrow Connector 79">
            <a:extLst>
              <a:ext uri="{FF2B5EF4-FFF2-40B4-BE49-F238E27FC236}">
                <a16:creationId xmlns:a16="http://schemas.microsoft.com/office/drawing/2014/main" id="{422843CE-47DF-45D6-AFC3-3B02BC86A76E}"/>
              </a:ext>
            </a:extLst>
          </p:cNvPr>
          <p:cNvCxnSpPr>
            <a:cxnSpLocks/>
            <a:stCxn id="83" idx="5"/>
          </p:cNvCxnSpPr>
          <p:nvPr/>
        </p:nvCxnSpPr>
        <p:spPr>
          <a:xfrm flipV="1">
            <a:off x="5191133" y="5018734"/>
            <a:ext cx="1497596" cy="585813"/>
          </a:xfrm>
          <a:prstGeom prst="straightConnector1">
            <a:avLst/>
          </a:prstGeom>
          <a:noFill/>
          <a:ln w="25400" cap="flat" cmpd="sng" algn="ctr">
            <a:solidFill>
              <a:srgbClr val="C00000"/>
            </a:solidFill>
            <a:prstDash val="sysDash"/>
            <a:round/>
            <a:headEnd type="none" w="med" len="med"/>
            <a:tailEnd type="triangle" w="med" len="med"/>
          </a:ln>
          <a:effectLst/>
        </p:spPr>
      </p:cxnSp>
      <p:cxnSp>
        <p:nvCxnSpPr>
          <p:cNvPr id="81" name="Straight Arrow Connector 80">
            <a:extLst>
              <a:ext uri="{FF2B5EF4-FFF2-40B4-BE49-F238E27FC236}">
                <a16:creationId xmlns:a16="http://schemas.microsoft.com/office/drawing/2014/main" id="{689EF193-0233-41D4-AFF4-E727D1933012}"/>
              </a:ext>
            </a:extLst>
          </p:cNvPr>
          <p:cNvCxnSpPr>
            <a:cxnSpLocks/>
            <a:stCxn id="83" idx="3"/>
          </p:cNvCxnSpPr>
          <p:nvPr/>
        </p:nvCxnSpPr>
        <p:spPr>
          <a:xfrm flipV="1">
            <a:off x="5191133" y="4236617"/>
            <a:ext cx="732591" cy="1406114"/>
          </a:xfrm>
          <a:prstGeom prst="straightConnector1">
            <a:avLst/>
          </a:prstGeom>
          <a:noFill/>
          <a:ln w="25400" cap="flat" cmpd="sng" algn="ctr">
            <a:solidFill>
              <a:srgbClr val="C00000"/>
            </a:solidFill>
            <a:prstDash val="sysDash"/>
            <a:round/>
            <a:headEnd type="none" w="med" len="med"/>
            <a:tailEnd type="triangle" w="med" len="med"/>
          </a:ln>
          <a:effectLst/>
        </p:spPr>
      </p:cxnSp>
      <p:sp>
        <p:nvSpPr>
          <p:cNvPr id="82" name="TextBox 81">
            <a:extLst>
              <a:ext uri="{FF2B5EF4-FFF2-40B4-BE49-F238E27FC236}">
                <a16:creationId xmlns:a16="http://schemas.microsoft.com/office/drawing/2014/main" id="{4C052B5C-DA32-4BE1-808C-3DB1C135D840}"/>
              </a:ext>
            </a:extLst>
          </p:cNvPr>
          <p:cNvSpPr txBox="1"/>
          <p:nvPr/>
        </p:nvSpPr>
        <p:spPr>
          <a:xfrm>
            <a:off x="4598774" y="5485138"/>
            <a:ext cx="585417" cy="276999"/>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ESR2</a:t>
            </a:r>
          </a:p>
        </p:txBody>
      </p:sp>
      <p:sp>
        <p:nvSpPr>
          <p:cNvPr id="83" name="Oval 82">
            <a:extLst>
              <a:ext uri="{FF2B5EF4-FFF2-40B4-BE49-F238E27FC236}">
                <a16:creationId xmlns:a16="http://schemas.microsoft.com/office/drawing/2014/main" id="{FD1CB568-ED87-45C2-95D7-8700DA421939}"/>
              </a:ext>
            </a:extLst>
          </p:cNvPr>
          <p:cNvSpPr/>
          <p:nvPr/>
        </p:nvSpPr>
        <p:spPr>
          <a:xfrm rot="16200000">
            <a:off x="5145041" y="5596639"/>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85" name="Oval 84">
            <a:extLst>
              <a:ext uri="{FF2B5EF4-FFF2-40B4-BE49-F238E27FC236}">
                <a16:creationId xmlns:a16="http://schemas.microsoft.com/office/drawing/2014/main" id="{888EA320-6CD7-43D0-BB2B-15AB0867361A}"/>
              </a:ext>
            </a:extLst>
          </p:cNvPr>
          <p:cNvSpPr/>
          <p:nvPr/>
        </p:nvSpPr>
        <p:spPr>
          <a:xfrm rot="16200000">
            <a:off x="6204459" y="4854376"/>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86" name="TextBox 85">
            <a:extLst>
              <a:ext uri="{FF2B5EF4-FFF2-40B4-BE49-F238E27FC236}">
                <a16:creationId xmlns:a16="http://schemas.microsoft.com/office/drawing/2014/main" id="{72D5B66D-21D2-485F-9589-595D4F3E5154}"/>
              </a:ext>
            </a:extLst>
          </p:cNvPr>
          <p:cNvSpPr txBox="1"/>
          <p:nvPr/>
        </p:nvSpPr>
        <p:spPr>
          <a:xfrm>
            <a:off x="5855300" y="4417843"/>
            <a:ext cx="678391" cy="461665"/>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Lung</a:t>
            </a:r>
          </a:p>
          <a:p>
            <a:pPr marL="0" marR="0" lvl="0" indent="0" defTabSz="685800" eaLnBrk="1" fontAlgn="auto" latinLnBrk="0" hangingPunct="1">
              <a:lnSpc>
                <a:spcPct val="100000"/>
              </a:lnSpc>
              <a:spcBef>
                <a:spcPts val="0"/>
              </a:spcBef>
              <a:spcAft>
                <a:spcPts val="0"/>
              </a:spcAft>
              <a:buClrTx/>
              <a:buSzTx/>
              <a:buFontTx/>
              <a:buNone/>
              <a:tabLst/>
              <a:defRPr/>
            </a:pPr>
            <a:r>
              <a:rPr lang="en-US" sz="1200" kern="0">
                <a:solidFill>
                  <a:prstClr val="black"/>
                </a:solidFill>
                <a:latin typeface="Arial" panose="020B0604020202020204" pitchFamily="34" charset="0"/>
                <a:cs typeface="Arial" panose="020B0604020202020204" pitchFamily="34" charset="0"/>
              </a:rPr>
              <a:t>Cancer</a:t>
            </a:r>
            <a:endPar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59" name="TextBox 58">
            <a:extLst>
              <a:ext uri="{FF2B5EF4-FFF2-40B4-BE49-F238E27FC236}">
                <a16:creationId xmlns:a16="http://schemas.microsoft.com/office/drawing/2014/main" id="{1AED0E35-AB11-451A-A738-215E70EE47B4}"/>
              </a:ext>
            </a:extLst>
          </p:cNvPr>
          <p:cNvSpPr txBox="1"/>
          <p:nvPr/>
        </p:nvSpPr>
        <p:spPr>
          <a:xfrm>
            <a:off x="7886336" y="5164573"/>
            <a:ext cx="840295" cy="233397"/>
          </a:xfrm>
          <a:prstGeom prst="rect">
            <a:avLst/>
          </a:prstGeom>
          <a:noFill/>
        </p:spPr>
        <p:txBody>
          <a:bodyPr wrap="none" rtlCol="0">
            <a:spAutoFit/>
          </a:bodyPr>
          <a:lstStyle/>
          <a:p>
            <a:pPr marL="0" marR="0" lvl="0" indent="0" defTabSz="685800" eaLnBrk="1" fontAlgn="auto" latinLnBrk="0" hangingPunct="1">
              <a:lnSpc>
                <a:spcPts val="1125"/>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Paclitaxel</a:t>
            </a:r>
          </a:p>
        </p:txBody>
      </p:sp>
      <p:sp>
        <p:nvSpPr>
          <p:cNvPr id="61" name="Oval 60">
            <a:extLst>
              <a:ext uri="{FF2B5EF4-FFF2-40B4-BE49-F238E27FC236}">
                <a16:creationId xmlns:a16="http://schemas.microsoft.com/office/drawing/2014/main" id="{1AA6877C-A2BD-4950-9DF1-2767F9705852}"/>
              </a:ext>
            </a:extLst>
          </p:cNvPr>
          <p:cNvSpPr/>
          <p:nvPr/>
        </p:nvSpPr>
        <p:spPr>
          <a:xfrm rot="16200000">
            <a:off x="8560373" y="5364622"/>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66" name="TextBox 65">
            <a:extLst>
              <a:ext uri="{FF2B5EF4-FFF2-40B4-BE49-F238E27FC236}">
                <a16:creationId xmlns:a16="http://schemas.microsoft.com/office/drawing/2014/main" id="{FBDDBD27-E6DA-40C1-A9E3-00EE5B806B09}"/>
              </a:ext>
            </a:extLst>
          </p:cNvPr>
          <p:cNvSpPr txBox="1"/>
          <p:nvPr/>
        </p:nvSpPr>
        <p:spPr>
          <a:xfrm>
            <a:off x="849356" y="3429000"/>
            <a:ext cx="1537600" cy="400110"/>
          </a:xfrm>
          <a:prstGeom prst="rect">
            <a:avLst/>
          </a:prstGeom>
          <a:noFill/>
        </p:spPr>
        <p:txBody>
          <a:bodyPr wrap="none" rtlCol="0">
            <a:spAutoFit/>
          </a:bodyPr>
          <a:lstStyle/>
          <a:p>
            <a:r>
              <a:rPr lang="en-US" sz="2000" b="1">
                <a:latin typeface="Arial" panose="020B0604020202020204" pitchFamily="34" charset="0"/>
                <a:cs typeface="Arial" panose="020B0604020202020204" pitchFamily="34" charset="0"/>
              </a:rPr>
              <a:t>Query Plan</a:t>
            </a:r>
          </a:p>
        </p:txBody>
      </p:sp>
    </p:spTree>
    <p:extLst>
      <p:ext uri="{BB962C8B-B14F-4D97-AF65-F5344CB8AC3E}">
        <p14:creationId xmlns:p14="http://schemas.microsoft.com/office/powerpoint/2010/main" val="13004971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F8271-4D94-4F0B-B225-877A1E2D33DF}"/>
              </a:ext>
            </a:extLst>
          </p:cNvPr>
          <p:cNvSpPr>
            <a:spLocks noGrp="1"/>
          </p:cNvSpPr>
          <p:nvPr>
            <p:ph type="title"/>
          </p:nvPr>
        </p:nvSpPr>
        <p:spPr/>
        <p:txBody>
          <a:bodyPr>
            <a:normAutofit/>
          </a:bodyPr>
          <a:lstStyle/>
          <a:p>
            <a:r>
              <a:rPr lang="en-US"/>
              <a:t>Embed with </a:t>
            </a:r>
            <a:r>
              <a:rPr lang="en-US" altLang="zh-CN"/>
              <a:t>B</a:t>
            </a:r>
            <a:r>
              <a:rPr lang="en-US"/>
              <a:t>ox Embedding</a:t>
            </a:r>
          </a:p>
        </p:txBody>
      </p:sp>
      <p:sp>
        <p:nvSpPr>
          <p:cNvPr id="3" name="Content Placeholder 2">
            <a:extLst>
              <a:ext uri="{FF2B5EF4-FFF2-40B4-BE49-F238E27FC236}">
                <a16:creationId xmlns:a16="http://schemas.microsoft.com/office/drawing/2014/main" id="{50546F9D-D531-48B2-98CB-25ADA6B20546}"/>
              </a:ext>
            </a:extLst>
          </p:cNvPr>
          <p:cNvSpPr>
            <a:spLocks noGrp="1"/>
          </p:cNvSpPr>
          <p:nvPr>
            <p:ph idx="1"/>
          </p:nvPr>
        </p:nvSpPr>
        <p:spPr>
          <a:xfrm>
            <a:off x="457200" y="1295400"/>
            <a:ext cx="8686800" cy="2115415"/>
          </a:xfrm>
        </p:spPr>
        <p:txBody>
          <a:bodyPr>
            <a:normAutofit fontScale="85000" lnSpcReduction="10000"/>
          </a:bodyPr>
          <a:lstStyle/>
          <a:p>
            <a:pPr marL="118872" indent="0">
              <a:buNone/>
            </a:pPr>
            <a:r>
              <a:rPr lang="en-US"/>
              <a:t>“</a:t>
            </a:r>
            <a:r>
              <a:rPr lang="en-US" i="1"/>
              <a:t>What is the drug that causes Short of Breath and treats disease associated with protein ESR2?”</a:t>
            </a:r>
          </a:p>
          <a:p>
            <a:pPr marL="118872" indent="0" algn="ctr">
              <a:buNone/>
            </a:pPr>
            <a:r>
              <a:rPr lang="en-US" sz="2800" b="1"/>
              <a:t>((</a:t>
            </a:r>
            <a:r>
              <a:rPr lang="en-US" sz="2800" b="1">
                <a:solidFill>
                  <a:srgbClr val="0070C0"/>
                </a:solidFill>
              </a:rPr>
              <a:t>e:ESR2</a:t>
            </a:r>
            <a:r>
              <a:rPr lang="en-US" sz="2800" b="1"/>
              <a:t>, (</a:t>
            </a:r>
            <a:r>
              <a:rPr lang="en-US" sz="2800" b="1" err="1">
                <a:solidFill>
                  <a:srgbClr val="C00000"/>
                </a:solidFill>
              </a:rPr>
              <a:t>r:Assoc</a:t>
            </a:r>
            <a:r>
              <a:rPr lang="en-US" sz="2800" b="1">
                <a:solidFill>
                  <a:srgbClr val="C00000"/>
                </a:solidFill>
              </a:rPr>
              <a:t>, </a:t>
            </a:r>
            <a:r>
              <a:rPr lang="en-US" sz="2800" b="1" err="1">
                <a:solidFill>
                  <a:schemeClr val="accent4">
                    <a:lumMod val="75000"/>
                  </a:schemeClr>
                </a:solidFill>
              </a:rPr>
              <a:t>r:TreatedBy</a:t>
            </a:r>
            <a:r>
              <a:rPr lang="en-US" sz="2800" b="1"/>
              <a:t>)), (</a:t>
            </a:r>
            <a:r>
              <a:rPr lang="en-US" sz="2800" b="1" err="1">
                <a:solidFill>
                  <a:srgbClr val="0070C0"/>
                </a:solidFill>
              </a:rPr>
              <a:t>e:Short</a:t>
            </a:r>
            <a:r>
              <a:rPr lang="en-US" sz="2800" b="1">
                <a:solidFill>
                  <a:srgbClr val="0070C0"/>
                </a:solidFill>
              </a:rPr>
              <a:t> of Breath</a:t>
            </a:r>
            <a:r>
              <a:rPr lang="en-US" sz="2800" b="1"/>
              <a:t>, (</a:t>
            </a:r>
            <a:r>
              <a:rPr lang="en-US" sz="2800" b="1" err="1">
                <a:solidFill>
                  <a:schemeClr val="accent1">
                    <a:lumMod val="75000"/>
                  </a:schemeClr>
                </a:solidFill>
              </a:rPr>
              <a:t>r:CausedBy</a:t>
            </a:r>
            <a:r>
              <a:rPr lang="en-US" sz="2800" b="1"/>
              <a:t>))</a:t>
            </a:r>
          </a:p>
          <a:p>
            <a:pPr lvl="8"/>
            <a:endParaRPr lang="en-US"/>
          </a:p>
          <a:p>
            <a:r>
              <a:rPr lang="en-US"/>
              <a:t>Use </a:t>
            </a:r>
            <a:r>
              <a:rPr lang="en-US" b="1">
                <a:solidFill>
                  <a:schemeClr val="accent4">
                    <a:lumMod val="75000"/>
                  </a:schemeClr>
                </a:solidFill>
              </a:rPr>
              <a:t>projection operator</a:t>
            </a:r>
            <a:r>
              <a:rPr lang="en-US"/>
              <a:t> again following the query plan.</a:t>
            </a:r>
          </a:p>
        </p:txBody>
      </p:sp>
      <p:sp>
        <p:nvSpPr>
          <p:cNvPr id="4" name="Date Placeholder 3">
            <a:extLst>
              <a:ext uri="{FF2B5EF4-FFF2-40B4-BE49-F238E27FC236}">
                <a16:creationId xmlns:a16="http://schemas.microsoft.com/office/drawing/2014/main" id="{B7062D39-A5C2-4AC2-8FCC-90D926AC94AE}"/>
              </a:ext>
            </a:extLst>
          </p:cNvPr>
          <p:cNvSpPr>
            <a:spLocks noGrp="1"/>
          </p:cNvSpPr>
          <p:nvPr>
            <p:ph type="dt" sz="half" idx="10"/>
          </p:nvPr>
        </p:nvSpPr>
        <p:spPr/>
        <p:txBody>
          <a:bodyPr/>
          <a:lstStyle/>
          <a:p>
            <a:fld id="{F6A2E78A-9232-3148-AC0D-940C38F4A452}" type="datetime1">
              <a:rPr lang="en-US" smtClean="0"/>
              <a:t>10/28/24</a:t>
            </a:fld>
            <a:endParaRPr lang="en-US"/>
          </a:p>
        </p:txBody>
      </p:sp>
      <p:sp>
        <p:nvSpPr>
          <p:cNvPr id="5" name="Footer Placeholder 4">
            <a:extLst>
              <a:ext uri="{FF2B5EF4-FFF2-40B4-BE49-F238E27FC236}">
                <a16:creationId xmlns:a16="http://schemas.microsoft.com/office/drawing/2014/main" id="{6F32D33C-06CA-4971-B0CA-08F30D40CB6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8137DC4-7D03-467E-948F-5F7E5261AC98}"/>
              </a:ext>
            </a:extLst>
          </p:cNvPr>
          <p:cNvSpPr>
            <a:spLocks noGrp="1"/>
          </p:cNvSpPr>
          <p:nvPr>
            <p:ph type="sldNum" sz="quarter" idx="12"/>
          </p:nvPr>
        </p:nvSpPr>
        <p:spPr/>
        <p:txBody>
          <a:bodyPr/>
          <a:lstStyle/>
          <a:p>
            <a:fld id="{19B12225-5612-419B-A8D5-4B8EEE4C217E}" type="slidenum">
              <a:rPr lang="en-US" smtClean="0"/>
              <a:pPr/>
              <a:t>46</a:t>
            </a:fld>
            <a:endParaRPr lang="en-US"/>
          </a:p>
        </p:txBody>
      </p:sp>
      <p:sp>
        <p:nvSpPr>
          <p:cNvPr id="48" name="Oval 47">
            <a:extLst>
              <a:ext uri="{FF2B5EF4-FFF2-40B4-BE49-F238E27FC236}">
                <a16:creationId xmlns:a16="http://schemas.microsoft.com/office/drawing/2014/main" id="{36AB1642-B1CC-4E89-AFAB-57C07167D10D}"/>
              </a:ext>
            </a:extLst>
          </p:cNvPr>
          <p:cNvSpPr/>
          <p:nvPr/>
        </p:nvSpPr>
        <p:spPr>
          <a:xfrm rot="5400000">
            <a:off x="1748236" y="5561403"/>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0" name="Oval 49">
            <a:extLst>
              <a:ext uri="{FF2B5EF4-FFF2-40B4-BE49-F238E27FC236}">
                <a16:creationId xmlns:a16="http://schemas.microsoft.com/office/drawing/2014/main" id="{5A570F82-87AB-4F73-A807-89A4EFF39320}"/>
              </a:ext>
            </a:extLst>
          </p:cNvPr>
          <p:cNvSpPr/>
          <p:nvPr/>
        </p:nvSpPr>
        <p:spPr>
          <a:xfrm rot="5400000">
            <a:off x="2848265" y="4498116"/>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1" name="TextBox 50">
            <a:extLst>
              <a:ext uri="{FF2B5EF4-FFF2-40B4-BE49-F238E27FC236}">
                <a16:creationId xmlns:a16="http://schemas.microsoft.com/office/drawing/2014/main" id="{17B5F167-7B47-49E7-A260-410F8A3DD336}"/>
              </a:ext>
            </a:extLst>
          </p:cNvPr>
          <p:cNvSpPr txBox="1"/>
          <p:nvPr/>
        </p:nvSpPr>
        <p:spPr>
          <a:xfrm>
            <a:off x="124004" y="4426408"/>
            <a:ext cx="585417" cy="276999"/>
          </a:xfrm>
          <a:prstGeom prst="rect">
            <a:avLst/>
          </a:prstGeom>
          <a:noFill/>
        </p:spPr>
        <p:txBody>
          <a:bodyPr wrap="none" rtlCol="0">
            <a:spAutoFit/>
          </a:bodyPr>
          <a:lstStyle/>
          <a:p>
            <a:pPr defTabSz="685800"/>
            <a:r>
              <a:rPr lang="en-US" sz="1200">
                <a:solidFill>
                  <a:prstClr val="black"/>
                </a:solidFill>
                <a:latin typeface="Arial" panose="020B0604020202020204" pitchFamily="34" charset="0"/>
                <a:cs typeface="Arial" panose="020B0604020202020204" pitchFamily="34" charset="0"/>
              </a:rPr>
              <a:t>ESR2</a:t>
            </a:r>
          </a:p>
        </p:txBody>
      </p:sp>
      <p:sp>
        <p:nvSpPr>
          <p:cNvPr id="52" name="TextBox 51">
            <a:extLst>
              <a:ext uri="{FF2B5EF4-FFF2-40B4-BE49-F238E27FC236}">
                <a16:creationId xmlns:a16="http://schemas.microsoft.com/office/drawing/2014/main" id="{F2287027-2D62-4117-8123-3EE89904CBAC}"/>
              </a:ext>
            </a:extLst>
          </p:cNvPr>
          <p:cNvSpPr txBox="1"/>
          <p:nvPr/>
        </p:nvSpPr>
        <p:spPr>
          <a:xfrm>
            <a:off x="1072899" y="5414086"/>
            <a:ext cx="723275" cy="461665"/>
          </a:xfrm>
          <a:prstGeom prst="rect">
            <a:avLst/>
          </a:prstGeom>
          <a:noFill/>
        </p:spPr>
        <p:txBody>
          <a:bodyPr wrap="none" rtlCol="0">
            <a:spAutoFit/>
          </a:bodyPr>
          <a:lstStyle/>
          <a:p>
            <a:pPr algn="ctr" defTabSz="685800"/>
            <a:r>
              <a:rPr lang="en-US" sz="1200">
                <a:solidFill>
                  <a:prstClr val="black"/>
                </a:solidFill>
                <a:latin typeface="Arial" panose="020B0604020202020204" pitchFamily="34" charset="0"/>
                <a:cs typeface="Arial" panose="020B0604020202020204" pitchFamily="34" charset="0"/>
              </a:rPr>
              <a:t>Short of</a:t>
            </a:r>
          </a:p>
          <a:p>
            <a:pPr algn="ctr" defTabSz="685800"/>
            <a:r>
              <a:rPr lang="en-US" sz="1200">
                <a:solidFill>
                  <a:prstClr val="black"/>
                </a:solidFill>
                <a:latin typeface="Arial" panose="020B0604020202020204" pitchFamily="34" charset="0"/>
                <a:cs typeface="Arial" panose="020B0604020202020204" pitchFamily="34" charset="0"/>
              </a:rPr>
              <a:t>Breath</a:t>
            </a:r>
          </a:p>
        </p:txBody>
      </p:sp>
      <p:sp>
        <p:nvSpPr>
          <p:cNvPr id="53" name="TextBox 52">
            <a:extLst>
              <a:ext uri="{FF2B5EF4-FFF2-40B4-BE49-F238E27FC236}">
                <a16:creationId xmlns:a16="http://schemas.microsoft.com/office/drawing/2014/main" id="{EDE9A006-F62C-4F87-B040-89EBCB8B8017}"/>
              </a:ext>
            </a:extLst>
          </p:cNvPr>
          <p:cNvSpPr txBox="1"/>
          <p:nvPr/>
        </p:nvSpPr>
        <p:spPr>
          <a:xfrm>
            <a:off x="937521" y="4597927"/>
            <a:ext cx="655949" cy="300082"/>
          </a:xfrm>
          <a:prstGeom prst="rect">
            <a:avLst/>
          </a:prstGeom>
          <a:noFill/>
        </p:spPr>
        <p:txBody>
          <a:bodyPr wrap="none" rtlCol="0">
            <a:spAutoFit/>
          </a:bodyPr>
          <a:lstStyle/>
          <a:p>
            <a:pPr defTabSz="685800"/>
            <a:r>
              <a:rPr lang="en-US" altLang="zh-CN" sz="1350">
                <a:solidFill>
                  <a:srgbClr val="C00000"/>
                </a:solidFill>
                <a:latin typeface="Arial" panose="020B0604020202020204" pitchFamily="34" charset="0"/>
                <a:cs typeface="Arial" panose="020B0604020202020204" pitchFamily="34" charset="0"/>
              </a:rPr>
              <a:t>Assoc</a:t>
            </a:r>
            <a:endParaRPr lang="en-US" sz="1350">
              <a:solidFill>
                <a:srgbClr val="C00000"/>
              </a:solidFill>
              <a:latin typeface="Arial" panose="020B0604020202020204" pitchFamily="34" charset="0"/>
              <a:cs typeface="Arial" panose="020B0604020202020204" pitchFamily="34" charset="0"/>
            </a:endParaRPr>
          </a:p>
        </p:txBody>
      </p:sp>
      <p:sp>
        <p:nvSpPr>
          <p:cNvPr id="54" name="Oval 53">
            <a:extLst>
              <a:ext uri="{FF2B5EF4-FFF2-40B4-BE49-F238E27FC236}">
                <a16:creationId xmlns:a16="http://schemas.microsoft.com/office/drawing/2014/main" id="{91B61502-905C-4C90-9509-AAE5B0C5FEE1}"/>
              </a:ext>
            </a:extLst>
          </p:cNvPr>
          <p:cNvSpPr/>
          <p:nvPr/>
        </p:nvSpPr>
        <p:spPr>
          <a:xfrm rot="5400000">
            <a:off x="659987" y="4481392"/>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55" name="Straight Connector 54">
            <a:extLst>
              <a:ext uri="{FF2B5EF4-FFF2-40B4-BE49-F238E27FC236}">
                <a16:creationId xmlns:a16="http://schemas.microsoft.com/office/drawing/2014/main" id="{A7F1DE95-238E-46FF-B6AC-FADB1D6C9C6F}"/>
              </a:ext>
            </a:extLst>
          </p:cNvPr>
          <p:cNvCxnSpPr>
            <a:cxnSpLocks/>
            <a:stCxn id="54" idx="0"/>
          </p:cNvCxnSpPr>
          <p:nvPr/>
        </p:nvCxnSpPr>
        <p:spPr>
          <a:xfrm>
            <a:off x="824810" y="4564909"/>
            <a:ext cx="945002" cy="1426"/>
          </a:xfrm>
          <a:prstGeom prst="line">
            <a:avLst/>
          </a:prstGeom>
          <a:noFill/>
          <a:ln w="53975" cap="flat" cmpd="sng" algn="ctr">
            <a:solidFill>
              <a:srgbClr val="C00000"/>
            </a:solidFill>
            <a:prstDash val="solid"/>
            <a:miter lim="800000"/>
            <a:tailEnd type="triangle"/>
          </a:ln>
          <a:effectLst/>
        </p:spPr>
      </p:cxnSp>
      <p:cxnSp>
        <p:nvCxnSpPr>
          <p:cNvPr id="57" name="Straight Connector 56">
            <a:extLst>
              <a:ext uri="{FF2B5EF4-FFF2-40B4-BE49-F238E27FC236}">
                <a16:creationId xmlns:a16="http://schemas.microsoft.com/office/drawing/2014/main" id="{DA681C3B-BC2D-401D-B973-AAB616343BD0}"/>
              </a:ext>
            </a:extLst>
          </p:cNvPr>
          <p:cNvCxnSpPr>
            <a:cxnSpLocks/>
            <a:stCxn id="48" idx="0"/>
            <a:endCxn id="58" idx="4"/>
          </p:cNvCxnSpPr>
          <p:nvPr/>
        </p:nvCxnSpPr>
        <p:spPr>
          <a:xfrm>
            <a:off x="1913058" y="5644919"/>
            <a:ext cx="955277" cy="0"/>
          </a:xfrm>
          <a:prstGeom prst="line">
            <a:avLst/>
          </a:prstGeom>
          <a:noFill/>
          <a:ln w="53975" cap="flat" cmpd="sng" algn="ctr">
            <a:solidFill>
              <a:srgbClr val="FFC000">
                <a:lumMod val="75000"/>
              </a:srgbClr>
            </a:solidFill>
            <a:prstDash val="solid"/>
            <a:miter lim="800000"/>
            <a:tailEnd type="triangle"/>
          </a:ln>
          <a:effectLst/>
        </p:spPr>
      </p:cxnSp>
      <p:sp>
        <p:nvSpPr>
          <p:cNvPr id="58" name="Oval 57">
            <a:extLst>
              <a:ext uri="{FF2B5EF4-FFF2-40B4-BE49-F238E27FC236}">
                <a16:creationId xmlns:a16="http://schemas.microsoft.com/office/drawing/2014/main" id="{118D592D-EC71-4116-BF62-351437632F64}"/>
              </a:ext>
            </a:extLst>
          </p:cNvPr>
          <p:cNvSpPr/>
          <p:nvPr/>
        </p:nvSpPr>
        <p:spPr>
          <a:xfrm rot="5400000">
            <a:off x="2870545" y="5561403"/>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2" name="TextBox 61">
            <a:extLst>
              <a:ext uri="{FF2B5EF4-FFF2-40B4-BE49-F238E27FC236}">
                <a16:creationId xmlns:a16="http://schemas.microsoft.com/office/drawing/2014/main" id="{6B0A2854-C065-4FD8-B8C6-8123B96AC82A}"/>
              </a:ext>
            </a:extLst>
          </p:cNvPr>
          <p:cNvSpPr txBox="1"/>
          <p:nvPr/>
        </p:nvSpPr>
        <p:spPr>
          <a:xfrm>
            <a:off x="1925909" y="5362548"/>
            <a:ext cx="982961" cy="300082"/>
          </a:xfrm>
          <a:prstGeom prst="rect">
            <a:avLst/>
          </a:prstGeom>
          <a:noFill/>
        </p:spPr>
        <p:txBody>
          <a:bodyPr wrap="none" rtlCol="0">
            <a:spAutoFit/>
          </a:bodyPr>
          <a:lstStyle/>
          <a:p>
            <a:pPr defTabSz="685800"/>
            <a:r>
              <a:rPr lang="en-US" sz="1350">
                <a:solidFill>
                  <a:srgbClr val="FFC000">
                    <a:lumMod val="75000"/>
                  </a:srgbClr>
                </a:solidFill>
                <a:latin typeface="Arial" panose="020B0604020202020204" pitchFamily="34" charset="0"/>
                <a:cs typeface="Arial" panose="020B0604020202020204" pitchFamily="34" charset="0"/>
              </a:rPr>
              <a:t>CausedBy</a:t>
            </a:r>
          </a:p>
        </p:txBody>
      </p:sp>
      <p:sp>
        <p:nvSpPr>
          <p:cNvPr id="63" name="TextBox 62">
            <a:extLst>
              <a:ext uri="{FF2B5EF4-FFF2-40B4-BE49-F238E27FC236}">
                <a16:creationId xmlns:a16="http://schemas.microsoft.com/office/drawing/2014/main" id="{49E15370-78DC-4540-8C3F-B28F44FA8C65}"/>
              </a:ext>
            </a:extLst>
          </p:cNvPr>
          <p:cNvSpPr txBox="1"/>
          <p:nvPr/>
        </p:nvSpPr>
        <p:spPr>
          <a:xfrm>
            <a:off x="1862696" y="4629756"/>
            <a:ext cx="976549" cy="300082"/>
          </a:xfrm>
          <a:prstGeom prst="rect">
            <a:avLst/>
          </a:prstGeom>
          <a:noFill/>
        </p:spPr>
        <p:txBody>
          <a:bodyPr wrap="none" rtlCol="0">
            <a:spAutoFit/>
          </a:bodyPr>
          <a:lstStyle/>
          <a:p>
            <a:pPr defTabSz="685800"/>
            <a:r>
              <a:rPr lang="en-US" sz="1350">
                <a:solidFill>
                  <a:srgbClr val="70AD47">
                    <a:lumMod val="75000"/>
                  </a:srgbClr>
                </a:solidFill>
                <a:latin typeface="Arial" panose="020B0604020202020204" pitchFamily="34" charset="0"/>
                <a:cs typeface="Arial" panose="020B0604020202020204" pitchFamily="34" charset="0"/>
              </a:rPr>
              <a:t>TreatedBy</a:t>
            </a:r>
          </a:p>
        </p:txBody>
      </p:sp>
      <p:sp>
        <p:nvSpPr>
          <p:cNvPr id="67" name="TextBox 66">
            <a:extLst>
              <a:ext uri="{FF2B5EF4-FFF2-40B4-BE49-F238E27FC236}">
                <a16:creationId xmlns:a16="http://schemas.microsoft.com/office/drawing/2014/main" id="{DA430225-9E43-4231-B049-0EA3831F9AB3}"/>
              </a:ext>
            </a:extLst>
          </p:cNvPr>
          <p:cNvSpPr txBox="1"/>
          <p:nvPr/>
        </p:nvSpPr>
        <p:spPr>
          <a:xfrm>
            <a:off x="7233346" y="4112167"/>
            <a:ext cx="982961" cy="30008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a:ln>
                  <a:noFill/>
                </a:ln>
                <a:solidFill>
                  <a:schemeClr val="accent4">
                    <a:lumMod val="75000"/>
                  </a:schemeClr>
                </a:solidFill>
                <a:effectLst/>
                <a:uLnTx/>
                <a:uFillTx/>
                <a:latin typeface="Arial" panose="020B0604020202020204" pitchFamily="34" charset="0"/>
                <a:cs typeface="Arial" panose="020B0604020202020204" pitchFamily="34" charset="0"/>
              </a:rPr>
              <a:t>TreatedBy</a:t>
            </a:r>
          </a:p>
        </p:txBody>
      </p:sp>
      <p:sp>
        <p:nvSpPr>
          <p:cNvPr id="68" name="Rectangle 67">
            <a:extLst>
              <a:ext uri="{FF2B5EF4-FFF2-40B4-BE49-F238E27FC236}">
                <a16:creationId xmlns:a16="http://schemas.microsoft.com/office/drawing/2014/main" id="{94919184-F3F6-411D-A8AB-FECA31CE4755}"/>
              </a:ext>
            </a:extLst>
          </p:cNvPr>
          <p:cNvSpPr/>
          <p:nvPr/>
        </p:nvSpPr>
        <p:spPr>
          <a:xfrm>
            <a:off x="7621757" y="4672816"/>
            <a:ext cx="1054860" cy="901868"/>
          </a:xfrm>
          <a:prstGeom prst="rect">
            <a:avLst/>
          </a:prstGeom>
          <a:noFill/>
          <a:ln w="28575" cap="flat" cmpd="sng" algn="ctr">
            <a:solidFill>
              <a:schemeClr val="accent4">
                <a:lumMod val="75000"/>
              </a:scheme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chemeClr val="accent4">
                  <a:lumMod val="75000"/>
                </a:schemeClr>
              </a:solidFill>
              <a:effectLst/>
              <a:uLnTx/>
              <a:uFillTx/>
              <a:latin typeface="Arial" panose="020B060402020202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D15DC9E7-AD52-4BF4-BECB-0C3C8D1D35A5}"/>
              </a:ext>
            </a:extLst>
          </p:cNvPr>
          <p:cNvSpPr/>
          <p:nvPr/>
        </p:nvSpPr>
        <p:spPr>
          <a:xfrm>
            <a:off x="7480798" y="5150008"/>
            <a:ext cx="1401097" cy="1193975"/>
          </a:xfrm>
          <a:prstGeom prst="rect">
            <a:avLst/>
          </a:prstGeom>
          <a:noFill/>
          <a:ln w="28575" cap="flat" cmpd="sng" algn="ctr">
            <a:solidFill>
              <a:srgbClr val="FFC000">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0" name="Straight Arrow Connector 69">
            <a:extLst>
              <a:ext uri="{FF2B5EF4-FFF2-40B4-BE49-F238E27FC236}">
                <a16:creationId xmlns:a16="http://schemas.microsoft.com/office/drawing/2014/main" id="{DF4A09B0-C927-48E8-AC69-064D374C97EE}"/>
              </a:ext>
            </a:extLst>
          </p:cNvPr>
          <p:cNvCxnSpPr>
            <a:cxnSpLocks/>
          </p:cNvCxnSpPr>
          <p:nvPr/>
        </p:nvCxnSpPr>
        <p:spPr>
          <a:xfrm>
            <a:off x="5915816" y="5028247"/>
            <a:ext cx="1675975" cy="542729"/>
          </a:xfrm>
          <a:prstGeom prst="straightConnector1">
            <a:avLst/>
          </a:prstGeom>
          <a:noFill/>
          <a:ln w="25400" cap="flat" cmpd="sng" algn="ctr">
            <a:solidFill>
              <a:schemeClr val="accent4">
                <a:lumMod val="75000"/>
              </a:schemeClr>
            </a:solidFill>
            <a:prstDash val="sysDash"/>
            <a:round/>
            <a:headEnd type="none" w="med" len="med"/>
            <a:tailEnd type="triangle" w="med" len="med"/>
          </a:ln>
          <a:effectLst/>
        </p:spPr>
      </p:cxnSp>
      <p:cxnSp>
        <p:nvCxnSpPr>
          <p:cNvPr id="71" name="Straight Arrow Connector 70">
            <a:extLst>
              <a:ext uri="{FF2B5EF4-FFF2-40B4-BE49-F238E27FC236}">
                <a16:creationId xmlns:a16="http://schemas.microsoft.com/office/drawing/2014/main" id="{63B7180B-2F4E-4295-8380-5CD839C6C8C9}"/>
              </a:ext>
            </a:extLst>
          </p:cNvPr>
          <p:cNvCxnSpPr>
            <a:cxnSpLocks/>
          </p:cNvCxnSpPr>
          <p:nvPr/>
        </p:nvCxnSpPr>
        <p:spPr>
          <a:xfrm>
            <a:off x="6658310" y="4280282"/>
            <a:ext cx="2018306" cy="352726"/>
          </a:xfrm>
          <a:prstGeom prst="straightConnector1">
            <a:avLst/>
          </a:prstGeom>
          <a:noFill/>
          <a:ln w="25400" cap="flat" cmpd="sng" algn="ctr">
            <a:solidFill>
              <a:schemeClr val="accent4">
                <a:lumMod val="75000"/>
              </a:schemeClr>
            </a:solidFill>
            <a:prstDash val="sysDash"/>
            <a:round/>
            <a:headEnd type="none" w="med" len="med"/>
            <a:tailEnd type="triangle" w="med" len="med"/>
          </a:ln>
          <a:effectLst/>
        </p:spPr>
      </p:cxnSp>
      <p:sp>
        <p:nvSpPr>
          <p:cNvPr id="72" name="TextBox 71">
            <a:extLst>
              <a:ext uri="{FF2B5EF4-FFF2-40B4-BE49-F238E27FC236}">
                <a16:creationId xmlns:a16="http://schemas.microsoft.com/office/drawing/2014/main" id="{9FC28DC5-096E-480D-8A5F-FBEAC476D21C}"/>
              </a:ext>
            </a:extLst>
          </p:cNvPr>
          <p:cNvSpPr txBox="1"/>
          <p:nvPr/>
        </p:nvSpPr>
        <p:spPr>
          <a:xfrm>
            <a:off x="6201503" y="6040166"/>
            <a:ext cx="982961" cy="30008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a:ln>
                  <a:noFill/>
                </a:ln>
                <a:solidFill>
                  <a:srgbClr val="FFC000">
                    <a:lumMod val="75000"/>
                  </a:srgbClr>
                </a:solidFill>
                <a:effectLst/>
                <a:uLnTx/>
                <a:uFillTx/>
                <a:latin typeface="Arial" panose="020B0604020202020204" pitchFamily="34" charset="0"/>
                <a:cs typeface="Arial" panose="020B0604020202020204" pitchFamily="34" charset="0"/>
              </a:rPr>
              <a:t>CausedBy</a:t>
            </a:r>
          </a:p>
        </p:txBody>
      </p:sp>
      <p:cxnSp>
        <p:nvCxnSpPr>
          <p:cNvPr id="73" name="Straight Arrow Connector 72">
            <a:extLst>
              <a:ext uri="{FF2B5EF4-FFF2-40B4-BE49-F238E27FC236}">
                <a16:creationId xmlns:a16="http://schemas.microsoft.com/office/drawing/2014/main" id="{526D48F9-20CB-4D1C-99D3-E293751D13B8}"/>
              </a:ext>
            </a:extLst>
          </p:cNvPr>
          <p:cNvCxnSpPr>
            <a:cxnSpLocks/>
            <a:stCxn id="125" idx="3"/>
          </p:cNvCxnSpPr>
          <p:nvPr/>
        </p:nvCxnSpPr>
        <p:spPr>
          <a:xfrm>
            <a:off x="6658311" y="5733955"/>
            <a:ext cx="800693" cy="610028"/>
          </a:xfrm>
          <a:prstGeom prst="straightConnector1">
            <a:avLst/>
          </a:prstGeom>
          <a:noFill/>
          <a:ln w="25400" cap="flat" cmpd="sng" algn="ctr">
            <a:solidFill>
              <a:srgbClr val="FFC000">
                <a:lumMod val="75000"/>
              </a:srgbClr>
            </a:solidFill>
            <a:prstDash val="sysDash"/>
            <a:round/>
            <a:headEnd type="none" w="med" len="med"/>
            <a:tailEnd type="triangle" w="med" len="med"/>
          </a:ln>
          <a:effectLst/>
        </p:spPr>
      </p:cxnSp>
      <p:cxnSp>
        <p:nvCxnSpPr>
          <p:cNvPr id="74" name="Straight Arrow Connector 73">
            <a:extLst>
              <a:ext uri="{FF2B5EF4-FFF2-40B4-BE49-F238E27FC236}">
                <a16:creationId xmlns:a16="http://schemas.microsoft.com/office/drawing/2014/main" id="{68A2CAB9-FF1E-46C3-91E7-5B2F4DCDE984}"/>
              </a:ext>
            </a:extLst>
          </p:cNvPr>
          <p:cNvCxnSpPr>
            <a:cxnSpLocks/>
            <a:stCxn id="125" idx="5"/>
          </p:cNvCxnSpPr>
          <p:nvPr/>
        </p:nvCxnSpPr>
        <p:spPr>
          <a:xfrm flipV="1">
            <a:off x="6658310" y="5155292"/>
            <a:ext cx="803297" cy="540479"/>
          </a:xfrm>
          <a:prstGeom prst="straightConnector1">
            <a:avLst/>
          </a:prstGeom>
          <a:noFill/>
          <a:ln w="25400" cap="flat" cmpd="sng" algn="ctr">
            <a:solidFill>
              <a:srgbClr val="FFC000">
                <a:lumMod val="75000"/>
              </a:srgbClr>
            </a:solidFill>
            <a:prstDash val="sysDash"/>
            <a:round/>
            <a:headEnd type="none" w="med" len="med"/>
            <a:tailEnd type="triangle" w="med" len="med"/>
          </a:ln>
          <a:effectLst/>
        </p:spPr>
      </p:cxnSp>
      <p:sp>
        <p:nvSpPr>
          <p:cNvPr id="111" name="TextBox 110">
            <a:extLst>
              <a:ext uri="{FF2B5EF4-FFF2-40B4-BE49-F238E27FC236}">
                <a16:creationId xmlns:a16="http://schemas.microsoft.com/office/drawing/2014/main" id="{26EE3FC5-6FC5-4F0F-8AFB-B34894657E6C}"/>
              </a:ext>
            </a:extLst>
          </p:cNvPr>
          <p:cNvSpPr txBox="1"/>
          <p:nvPr/>
        </p:nvSpPr>
        <p:spPr>
          <a:xfrm>
            <a:off x="7886336" y="5164573"/>
            <a:ext cx="840295" cy="233397"/>
          </a:xfrm>
          <a:prstGeom prst="rect">
            <a:avLst/>
          </a:prstGeom>
          <a:noFill/>
        </p:spPr>
        <p:txBody>
          <a:bodyPr wrap="none" rtlCol="0">
            <a:spAutoFit/>
          </a:bodyPr>
          <a:lstStyle/>
          <a:p>
            <a:pPr marL="0" marR="0" lvl="0" indent="0" defTabSz="685800" eaLnBrk="1" fontAlgn="auto" latinLnBrk="0" hangingPunct="1">
              <a:lnSpc>
                <a:spcPts val="1125"/>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Paclitaxel</a:t>
            </a:r>
          </a:p>
        </p:txBody>
      </p:sp>
      <p:sp>
        <p:nvSpPr>
          <p:cNvPr id="112" name="TextBox 111">
            <a:extLst>
              <a:ext uri="{FF2B5EF4-FFF2-40B4-BE49-F238E27FC236}">
                <a16:creationId xmlns:a16="http://schemas.microsoft.com/office/drawing/2014/main" id="{8E545B59-0A2C-4E05-BE4B-476030EF5AB8}"/>
              </a:ext>
            </a:extLst>
          </p:cNvPr>
          <p:cNvSpPr txBox="1"/>
          <p:nvPr/>
        </p:nvSpPr>
        <p:spPr>
          <a:xfrm>
            <a:off x="7596693" y="5250243"/>
            <a:ext cx="944489" cy="276999"/>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Fulvestrant</a:t>
            </a:r>
          </a:p>
        </p:txBody>
      </p:sp>
      <p:sp>
        <p:nvSpPr>
          <p:cNvPr id="113" name="TextBox 112">
            <a:extLst>
              <a:ext uri="{FF2B5EF4-FFF2-40B4-BE49-F238E27FC236}">
                <a16:creationId xmlns:a16="http://schemas.microsoft.com/office/drawing/2014/main" id="{0C941110-4219-4C9F-9F8C-22DF7043A6B4}"/>
              </a:ext>
            </a:extLst>
          </p:cNvPr>
          <p:cNvSpPr txBox="1"/>
          <p:nvPr/>
        </p:nvSpPr>
        <p:spPr>
          <a:xfrm>
            <a:off x="7956612" y="4780301"/>
            <a:ext cx="780983" cy="276999"/>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Arimidex</a:t>
            </a:r>
          </a:p>
        </p:txBody>
      </p:sp>
      <p:sp>
        <p:nvSpPr>
          <p:cNvPr id="125" name="Oval 124">
            <a:extLst>
              <a:ext uri="{FF2B5EF4-FFF2-40B4-BE49-F238E27FC236}">
                <a16:creationId xmlns:a16="http://schemas.microsoft.com/office/drawing/2014/main" id="{0C58D043-7601-4694-A5D0-FC450EBD5EEF}"/>
              </a:ext>
            </a:extLst>
          </p:cNvPr>
          <p:cNvSpPr/>
          <p:nvPr/>
        </p:nvSpPr>
        <p:spPr>
          <a:xfrm rot="16200000">
            <a:off x="6612218" y="5687863"/>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27" name="TextBox 126">
            <a:extLst>
              <a:ext uri="{FF2B5EF4-FFF2-40B4-BE49-F238E27FC236}">
                <a16:creationId xmlns:a16="http://schemas.microsoft.com/office/drawing/2014/main" id="{FBB58926-7BF0-40D5-9E8E-89682F85A0E6}"/>
              </a:ext>
            </a:extLst>
          </p:cNvPr>
          <p:cNvSpPr txBox="1"/>
          <p:nvPr/>
        </p:nvSpPr>
        <p:spPr>
          <a:xfrm>
            <a:off x="8066434" y="5683572"/>
            <a:ext cx="747320" cy="233397"/>
          </a:xfrm>
          <a:prstGeom prst="rect">
            <a:avLst/>
          </a:prstGeom>
          <a:noFill/>
        </p:spPr>
        <p:txBody>
          <a:bodyPr wrap="none" rtlCol="0">
            <a:spAutoFit/>
          </a:bodyPr>
          <a:lstStyle/>
          <a:p>
            <a:pPr marL="0" marR="0" lvl="0" indent="0" defTabSz="685800" eaLnBrk="1" fontAlgn="auto" latinLnBrk="0" hangingPunct="1">
              <a:lnSpc>
                <a:spcPts val="1125"/>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Ketamin</a:t>
            </a:r>
          </a:p>
        </p:txBody>
      </p:sp>
      <p:sp>
        <p:nvSpPr>
          <p:cNvPr id="129" name="TextBox 128">
            <a:extLst>
              <a:ext uri="{FF2B5EF4-FFF2-40B4-BE49-F238E27FC236}">
                <a16:creationId xmlns:a16="http://schemas.microsoft.com/office/drawing/2014/main" id="{9A45404B-D33C-4999-9419-CFEC8624358B}"/>
              </a:ext>
            </a:extLst>
          </p:cNvPr>
          <p:cNvSpPr txBox="1"/>
          <p:nvPr/>
        </p:nvSpPr>
        <p:spPr>
          <a:xfrm>
            <a:off x="6037581" y="4001149"/>
            <a:ext cx="678391" cy="461665"/>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Breast</a:t>
            </a:r>
          </a:p>
          <a:p>
            <a:pPr marL="0" marR="0" lvl="0" indent="0" defTabSz="685800" eaLnBrk="1" fontAlgn="auto" latinLnBrk="0" hangingPunct="1">
              <a:lnSpc>
                <a:spcPct val="100000"/>
              </a:lnSpc>
              <a:spcBef>
                <a:spcPts val="0"/>
              </a:spcBef>
              <a:spcAft>
                <a:spcPts val="0"/>
              </a:spcAft>
              <a:buClrTx/>
              <a:buSzTx/>
              <a:buFontTx/>
              <a:buNone/>
              <a:tabLst/>
              <a:defRPr/>
            </a:pPr>
            <a:r>
              <a:rPr lang="en-US" sz="1200" kern="0">
                <a:solidFill>
                  <a:prstClr val="black"/>
                </a:solidFill>
                <a:latin typeface="Arial" panose="020B0604020202020204" pitchFamily="34" charset="0"/>
                <a:cs typeface="Arial" panose="020B0604020202020204" pitchFamily="34" charset="0"/>
              </a:rPr>
              <a:t>Cancer</a:t>
            </a:r>
            <a:endPar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30" name="Oval 129">
            <a:extLst>
              <a:ext uri="{FF2B5EF4-FFF2-40B4-BE49-F238E27FC236}">
                <a16:creationId xmlns:a16="http://schemas.microsoft.com/office/drawing/2014/main" id="{409D5757-30F1-4B05-AEB2-FE2D31E73357}"/>
              </a:ext>
            </a:extLst>
          </p:cNvPr>
          <p:cNvSpPr/>
          <p:nvPr/>
        </p:nvSpPr>
        <p:spPr>
          <a:xfrm rot="16200000">
            <a:off x="6450293" y="4425591"/>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32" name="Oval 131">
            <a:extLst>
              <a:ext uri="{FF2B5EF4-FFF2-40B4-BE49-F238E27FC236}">
                <a16:creationId xmlns:a16="http://schemas.microsoft.com/office/drawing/2014/main" id="{6DFE4E69-149D-48D4-9F2D-39F423F31BFF}"/>
              </a:ext>
            </a:extLst>
          </p:cNvPr>
          <p:cNvSpPr/>
          <p:nvPr/>
        </p:nvSpPr>
        <p:spPr>
          <a:xfrm rot="16200000">
            <a:off x="8320104" y="5872011"/>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33" name="Oval 132">
            <a:extLst>
              <a:ext uri="{FF2B5EF4-FFF2-40B4-BE49-F238E27FC236}">
                <a16:creationId xmlns:a16="http://schemas.microsoft.com/office/drawing/2014/main" id="{684718E0-0512-4E07-8BD0-8FCB2E182E9B}"/>
              </a:ext>
            </a:extLst>
          </p:cNvPr>
          <p:cNvSpPr/>
          <p:nvPr/>
        </p:nvSpPr>
        <p:spPr>
          <a:xfrm rot="16200000">
            <a:off x="7830548" y="5477158"/>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34" name="Oval 133">
            <a:extLst>
              <a:ext uri="{FF2B5EF4-FFF2-40B4-BE49-F238E27FC236}">
                <a16:creationId xmlns:a16="http://schemas.microsoft.com/office/drawing/2014/main" id="{7CB61D7C-F263-4C2E-9DDD-77DAC586D4F7}"/>
              </a:ext>
            </a:extLst>
          </p:cNvPr>
          <p:cNvSpPr/>
          <p:nvPr/>
        </p:nvSpPr>
        <p:spPr>
          <a:xfrm rot="16200000">
            <a:off x="8560373" y="5364622"/>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35" name="Oval 134">
            <a:extLst>
              <a:ext uri="{FF2B5EF4-FFF2-40B4-BE49-F238E27FC236}">
                <a16:creationId xmlns:a16="http://schemas.microsoft.com/office/drawing/2014/main" id="{AFB7BA74-197C-4095-8014-9D6E4D947606}"/>
              </a:ext>
            </a:extLst>
          </p:cNvPr>
          <p:cNvSpPr/>
          <p:nvPr/>
        </p:nvSpPr>
        <p:spPr>
          <a:xfrm rot="16200000">
            <a:off x="8395850" y="5004273"/>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39" name="TextBox 138">
            <a:extLst>
              <a:ext uri="{FF2B5EF4-FFF2-40B4-BE49-F238E27FC236}">
                <a16:creationId xmlns:a16="http://schemas.microsoft.com/office/drawing/2014/main" id="{3E3FDE82-60F5-4EA0-B92C-58EAAE34E57B}"/>
              </a:ext>
            </a:extLst>
          </p:cNvPr>
          <p:cNvSpPr txBox="1"/>
          <p:nvPr/>
        </p:nvSpPr>
        <p:spPr>
          <a:xfrm>
            <a:off x="5552708" y="3424220"/>
            <a:ext cx="2409634" cy="400110"/>
          </a:xfrm>
          <a:prstGeom prst="rect">
            <a:avLst/>
          </a:prstGeom>
          <a:noFill/>
        </p:spPr>
        <p:txBody>
          <a:bodyPr wrap="none" rtlCol="0">
            <a:spAutoFit/>
          </a:bodyPr>
          <a:lstStyle/>
          <a:p>
            <a:r>
              <a:rPr lang="en-US" sz="2000" b="1">
                <a:latin typeface="Arial" panose="020B0604020202020204" pitchFamily="34" charset="0"/>
                <a:cs typeface="Arial" panose="020B0604020202020204" pitchFamily="34" charset="0"/>
              </a:rPr>
              <a:t>Embedding Space</a:t>
            </a:r>
          </a:p>
        </p:txBody>
      </p:sp>
      <p:sp>
        <p:nvSpPr>
          <p:cNvPr id="76" name="Oval 75">
            <a:extLst>
              <a:ext uri="{FF2B5EF4-FFF2-40B4-BE49-F238E27FC236}">
                <a16:creationId xmlns:a16="http://schemas.microsoft.com/office/drawing/2014/main" id="{7DECB471-DDA7-4B73-8955-0F3BD8600C54}"/>
              </a:ext>
            </a:extLst>
          </p:cNvPr>
          <p:cNvSpPr/>
          <p:nvPr/>
        </p:nvSpPr>
        <p:spPr>
          <a:xfrm rot="5400000">
            <a:off x="1739803" y="4498115"/>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7" name="Straight Connector 76">
            <a:extLst>
              <a:ext uri="{FF2B5EF4-FFF2-40B4-BE49-F238E27FC236}">
                <a16:creationId xmlns:a16="http://schemas.microsoft.com/office/drawing/2014/main" id="{0C1A7801-F395-436F-BD59-1582A0982C08}"/>
              </a:ext>
            </a:extLst>
          </p:cNvPr>
          <p:cNvCxnSpPr>
            <a:cxnSpLocks/>
            <a:stCxn id="76" idx="0"/>
            <a:endCxn id="50" idx="4"/>
          </p:cNvCxnSpPr>
          <p:nvPr/>
        </p:nvCxnSpPr>
        <p:spPr>
          <a:xfrm>
            <a:off x="1904626" y="4581632"/>
            <a:ext cx="941429" cy="1"/>
          </a:xfrm>
          <a:prstGeom prst="line">
            <a:avLst/>
          </a:prstGeom>
          <a:noFill/>
          <a:ln w="53975" cap="flat" cmpd="sng" algn="ctr">
            <a:solidFill>
              <a:srgbClr val="70AD47">
                <a:lumMod val="75000"/>
              </a:srgbClr>
            </a:solidFill>
            <a:prstDash val="solid"/>
            <a:miter lim="800000"/>
            <a:tailEnd type="triangle"/>
          </a:ln>
          <a:effectLst/>
        </p:spPr>
      </p:cxnSp>
      <p:sp>
        <p:nvSpPr>
          <p:cNvPr id="78" name="TextBox 77">
            <a:extLst>
              <a:ext uri="{FF2B5EF4-FFF2-40B4-BE49-F238E27FC236}">
                <a16:creationId xmlns:a16="http://schemas.microsoft.com/office/drawing/2014/main" id="{DFA672F2-7DC4-4817-BCB4-5BD2984D1075}"/>
              </a:ext>
            </a:extLst>
          </p:cNvPr>
          <p:cNvSpPr txBox="1"/>
          <p:nvPr/>
        </p:nvSpPr>
        <p:spPr>
          <a:xfrm>
            <a:off x="4970958" y="4605780"/>
            <a:ext cx="655949" cy="30008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a:ln>
                  <a:noFill/>
                </a:ln>
                <a:solidFill>
                  <a:srgbClr val="C00000"/>
                </a:solidFill>
                <a:effectLst/>
                <a:uLnTx/>
                <a:uFillTx/>
                <a:latin typeface="Arial" panose="020B0604020202020204" pitchFamily="34" charset="0"/>
                <a:cs typeface="Arial" panose="020B0604020202020204" pitchFamily="34" charset="0"/>
              </a:rPr>
              <a:t>Assoc</a:t>
            </a:r>
          </a:p>
        </p:txBody>
      </p:sp>
      <p:sp>
        <p:nvSpPr>
          <p:cNvPr id="79" name="Rectangle 78">
            <a:extLst>
              <a:ext uri="{FF2B5EF4-FFF2-40B4-BE49-F238E27FC236}">
                <a16:creationId xmlns:a16="http://schemas.microsoft.com/office/drawing/2014/main" id="{F3DB595F-F23B-4C2C-853D-AA92A73074CB}"/>
              </a:ext>
            </a:extLst>
          </p:cNvPr>
          <p:cNvSpPr/>
          <p:nvPr/>
        </p:nvSpPr>
        <p:spPr>
          <a:xfrm>
            <a:off x="5915816" y="4243536"/>
            <a:ext cx="736714" cy="747093"/>
          </a:xfrm>
          <a:prstGeom prst="rect">
            <a:avLst/>
          </a:prstGeom>
          <a:noFill/>
          <a:ln w="28575" cap="flat" cmpd="sng" algn="ctr">
            <a:solidFill>
              <a:srgbClr val="C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80" name="Straight Arrow Connector 79">
            <a:extLst>
              <a:ext uri="{FF2B5EF4-FFF2-40B4-BE49-F238E27FC236}">
                <a16:creationId xmlns:a16="http://schemas.microsoft.com/office/drawing/2014/main" id="{422843CE-47DF-45D6-AFC3-3B02BC86A76E}"/>
              </a:ext>
            </a:extLst>
          </p:cNvPr>
          <p:cNvCxnSpPr>
            <a:cxnSpLocks/>
            <a:stCxn id="83" idx="5"/>
          </p:cNvCxnSpPr>
          <p:nvPr/>
        </p:nvCxnSpPr>
        <p:spPr>
          <a:xfrm flipV="1">
            <a:off x="5191133" y="5018734"/>
            <a:ext cx="1497596" cy="585813"/>
          </a:xfrm>
          <a:prstGeom prst="straightConnector1">
            <a:avLst/>
          </a:prstGeom>
          <a:noFill/>
          <a:ln w="25400" cap="flat" cmpd="sng" algn="ctr">
            <a:solidFill>
              <a:srgbClr val="C00000"/>
            </a:solidFill>
            <a:prstDash val="sysDash"/>
            <a:round/>
            <a:headEnd type="none" w="med" len="med"/>
            <a:tailEnd type="triangle" w="med" len="med"/>
          </a:ln>
          <a:effectLst/>
        </p:spPr>
      </p:cxnSp>
      <p:cxnSp>
        <p:nvCxnSpPr>
          <p:cNvPr id="81" name="Straight Arrow Connector 80">
            <a:extLst>
              <a:ext uri="{FF2B5EF4-FFF2-40B4-BE49-F238E27FC236}">
                <a16:creationId xmlns:a16="http://schemas.microsoft.com/office/drawing/2014/main" id="{689EF193-0233-41D4-AFF4-E727D1933012}"/>
              </a:ext>
            </a:extLst>
          </p:cNvPr>
          <p:cNvCxnSpPr>
            <a:cxnSpLocks/>
            <a:stCxn id="83" idx="3"/>
          </p:cNvCxnSpPr>
          <p:nvPr/>
        </p:nvCxnSpPr>
        <p:spPr>
          <a:xfrm flipV="1">
            <a:off x="5191133" y="4236617"/>
            <a:ext cx="732591" cy="1406114"/>
          </a:xfrm>
          <a:prstGeom prst="straightConnector1">
            <a:avLst/>
          </a:prstGeom>
          <a:noFill/>
          <a:ln w="25400" cap="flat" cmpd="sng" algn="ctr">
            <a:solidFill>
              <a:srgbClr val="C00000"/>
            </a:solidFill>
            <a:prstDash val="sysDash"/>
            <a:round/>
            <a:headEnd type="none" w="med" len="med"/>
            <a:tailEnd type="triangle" w="med" len="med"/>
          </a:ln>
          <a:effectLst/>
        </p:spPr>
      </p:cxnSp>
      <p:sp>
        <p:nvSpPr>
          <p:cNvPr id="82" name="TextBox 81">
            <a:extLst>
              <a:ext uri="{FF2B5EF4-FFF2-40B4-BE49-F238E27FC236}">
                <a16:creationId xmlns:a16="http://schemas.microsoft.com/office/drawing/2014/main" id="{4C052B5C-DA32-4BE1-808C-3DB1C135D840}"/>
              </a:ext>
            </a:extLst>
          </p:cNvPr>
          <p:cNvSpPr txBox="1"/>
          <p:nvPr/>
        </p:nvSpPr>
        <p:spPr>
          <a:xfrm>
            <a:off x="4598774" y="5485138"/>
            <a:ext cx="585417" cy="276999"/>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ESR2</a:t>
            </a:r>
          </a:p>
        </p:txBody>
      </p:sp>
      <p:sp>
        <p:nvSpPr>
          <p:cNvPr id="83" name="Oval 82">
            <a:extLst>
              <a:ext uri="{FF2B5EF4-FFF2-40B4-BE49-F238E27FC236}">
                <a16:creationId xmlns:a16="http://schemas.microsoft.com/office/drawing/2014/main" id="{FD1CB568-ED87-45C2-95D7-8700DA421939}"/>
              </a:ext>
            </a:extLst>
          </p:cNvPr>
          <p:cNvSpPr/>
          <p:nvPr/>
        </p:nvSpPr>
        <p:spPr>
          <a:xfrm rot="16200000">
            <a:off x="5145041" y="5596639"/>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84" name="TextBox 83">
            <a:extLst>
              <a:ext uri="{FF2B5EF4-FFF2-40B4-BE49-F238E27FC236}">
                <a16:creationId xmlns:a16="http://schemas.microsoft.com/office/drawing/2014/main" id="{F340311A-5B4D-4AEE-93A0-3075B7C0ECBF}"/>
              </a:ext>
            </a:extLst>
          </p:cNvPr>
          <p:cNvSpPr txBox="1"/>
          <p:nvPr/>
        </p:nvSpPr>
        <p:spPr>
          <a:xfrm>
            <a:off x="5921031" y="5497787"/>
            <a:ext cx="723275" cy="461665"/>
          </a:xfrm>
          <a:prstGeom prst="rect">
            <a:avLst/>
          </a:prstGeom>
          <a:noFill/>
        </p:spPr>
        <p:txBody>
          <a:bodyPr wrap="none" rtlCol="0">
            <a:spAutoFit/>
          </a:bodyPr>
          <a:lstStyle/>
          <a:p>
            <a:pPr algn="ctr" defTabSz="685800"/>
            <a:r>
              <a:rPr lang="en-US" sz="1200">
                <a:solidFill>
                  <a:prstClr val="black"/>
                </a:solidFill>
                <a:latin typeface="Arial" panose="020B0604020202020204" pitchFamily="34" charset="0"/>
                <a:cs typeface="Arial" panose="020B0604020202020204" pitchFamily="34" charset="0"/>
              </a:rPr>
              <a:t>Short of</a:t>
            </a:r>
          </a:p>
          <a:p>
            <a:pPr algn="ctr" defTabSz="685800"/>
            <a:r>
              <a:rPr lang="en-US" sz="1200">
                <a:solidFill>
                  <a:prstClr val="black"/>
                </a:solidFill>
                <a:latin typeface="Arial" panose="020B0604020202020204" pitchFamily="34" charset="0"/>
                <a:cs typeface="Arial" panose="020B0604020202020204" pitchFamily="34" charset="0"/>
              </a:rPr>
              <a:t>Breath</a:t>
            </a:r>
          </a:p>
        </p:txBody>
      </p:sp>
      <p:sp>
        <p:nvSpPr>
          <p:cNvPr id="85" name="Oval 84">
            <a:extLst>
              <a:ext uri="{FF2B5EF4-FFF2-40B4-BE49-F238E27FC236}">
                <a16:creationId xmlns:a16="http://schemas.microsoft.com/office/drawing/2014/main" id="{888EA320-6CD7-43D0-BB2B-15AB0867361A}"/>
              </a:ext>
            </a:extLst>
          </p:cNvPr>
          <p:cNvSpPr/>
          <p:nvPr/>
        </p:nvSpPr>
        <p:spPr>
          <a:xfrm rot="16200000">
            <a:off x="6204459" y="4854376"/>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86" name="TextBox 85">
            <a:extLst>
              <a:ext uri="{FF2B5EF4-FFF2-40B4-BE49-F238E27FC236}">
                <a16:creationId xmlns:a16="http://schemas.microsoft.com/office/drawing/2014/main" id="{72D5B66D-21D2-485F-9589-595D4F3E5154}"/>
              </a:ext>
            </a:extLst>
          </p:cNvPr>
          <p:cNvSpPr txBox="1"/>
          <p:nvPr/>
        </p:nvSpPr>
        <p:spPr>
          <a:xfrm>
            <a:off x="5855300" y="4417843"/>
            <a:ext cx="678391" cy="461665"/>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Lung</a:t>
            </a:r>
          </a:p>
          <a:p>
            <a:pPr marL="0" marR="0" lvl="0" indent="0" defTabSz="685800" eaLnBrk="1" fontAlgn="auto" latinLnBrk="0" hangingPunct="1">
              <a:lnSpc>
                <a:spcPct val="100000"/>
              </a:lnSpc>
              <a:spcBef>
                <a:spcPts val="0"/>
              </a:spcBef>
              <a:spcAft>
                <a:spcPts val="0"/>
              </a:spcAft>
              <a:buClrTx/>
              <a:buSzTx/>
              <a:buFontTx/>
              <a:buNone/>
              <a:tabLst/>
              <a:defRPr/>
            </a:pPr>
            <a:r>
              <a:rPr lang="en-US" sz="1200" kern="0">
                <a:solidFill>
                  <a:prstClr val="black"/>
                </a:solidFill>
                <a:latin typeface="Arial" panose="020B0604020202020204" pitchFamily="34" charset="0"/>
                <a:cs typeface="Arial" panose="020B0604020202020204" pitchFamily="34" charset="0"/>
              </a:rPr>
              <a:t>Cancer</a:t>
            </a:r>
            <a:endPar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56" name="TextBox 55">
            <a:extLst>
              <a:ext uri="{FF2B5EF4-FFF2-40B4-BE49-F238E27FC236}">
                <a16:creationId xmlns:a16="http://schemas.microsoft.com/office/drawing/2014/main" id="{ACAA50B7-FA33-4AB4-B8FE-4B559B4F64DC}"/>
              </a:ext>
            </a:extLst>
          </p:cNvPr>
          <p:cNvSpPr txBox="1"/>
          <p:nvPr/>
        </p:nvSpPr>
        <p:spPr>
          <a:xfrm>
            <a:off x="849356" y="3429000"/>
            <a:ext cx="1537600" cy="400110"/>
          </a:xfrm>
          <a:prstGeom prst="rect">
            <a:avLst/>
          </a:prstGeom>
          <a:noFill/>
        </p:spPr>
        <p:txBody>
          <a:bodyPr wrap="none" rtlCol="0">
            <a:spAutoFit/>
          </a:bodyPr>
          <a:lstStyle/>
          <a:p>
            <a:r>
              <a:rPr lang="en-US" sz="2000" b="1">
                <a:latin typeface="Arial" panose="020B0604020202020204" pitchFamily="34" charset="0"/>
                <a:cs typeface="Arial" panose="020B0604020202020204" pitchFamily="34" charset="0"/>
              </a:rPr>
              <a:t>Query Plan</a:t>
            </a:r>
          </a:p>
        </p:txBody>
      </p:sp>
    </p:spTree>
    <p:extLst>
      <p:ext uri="{BB962C8B-B14F-4D97-AF65-F5344CB8AC3E}">
        <p14:creationId xmlns:p14="http://schemas.microsoft.com/office/powerpoint/2010/main" val="16318478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F8271-4D94-4F0B-B225-877A1E2D33DF}"/>
              </a:ext>
            </a:extLst>
          </p:cNvPr>
          <p:cNvSpPr>
            <a:spLocks noGrp="1"/>
          </p:cNvSpPr>
          <p:nvPr>
            <p:ph type="title"/>
          </p:nvPr>
        </p:nvSpPr>
        <p:spPr/>
        <p:txBody>
          <a:bodyPr>
            <a:normAutofit/>
          </a:bodyPr>
          <a:lstStyle/>
          <a:p>
            <a:r>
              <a:rPr lang="en-US"/>
              <a:t>Embed with </a:t>
            </a:r>
            <a:r>
              <a:rPr lang="en-US" altLang="zh-CN"/>
              <a:t>B</a:t>
            </a:r>
            <a:r>
              <a:rPr lang="en-US"/>
              <a:t>ox Embedding</a:t>
            </a:r>
          </a:p>
        </p:txBody>
      </p:sp>
      <p:sp>
        <p:nvSpPr>
          <p:cNvPr id="3" name="Content Placeholder 2">
            <a:extLst>
              <a:ext uri="{FF2B5EF4-FFF2-40B4-BE49-F238E27FC236}">
                <a16:creationId xmlns:a16="http://schemas.microsoft.com/office/drawing/2014/main" id="{50546F9D-D531-48B2-98CB-25ADA6B20546}"/>
              </a:ext>
            </a:extLst>
          </p:cNvPr>
          <p:cNvSpPr>
            <a:spLocks noGrp="1"/>
          </p:cNvSpPr>
          <p:nvPr>
            <p:ph idx="1"/>
          </p:nvPr>
        </p:nvSpPr>
        <p:spPr>
          <a:xfrm>
            <a:off x="457200" y="1295400"/>
            <a:ext cx="8686800" cy="2115415"/>
          </a:xfrm>
        </p:spPr>
        <p:txBody>
          <a:bodyPr>
            <a:normAutofit fontScale="85000" lnSpcReduction="10000"/>
          </a:bodyPr>
          <a:lstStyle/>
          <a:p>
            <a:pPr marL="118872" indent="0">
              <a:buNone/>
            </a:pPr>
            <a:r>
              <a:rPr lang="en-US"/>
              <a:t>“</a:t>
            </a:r>
            <a:r>
              <a:rPr lang="en-US" i="1"/>
              <a:t>What is the drug that causes Short of Breath and treats disease associated with protein ESR2?”</a:t>
            </a:r>
          </a:p>
          <a:p>
            <a:pPr marL="118872" indent="0" algn="ctr">
              <a:buNone/>
            </a:pPr>
            <a:r>
              <a:rPr lang="en-US" sz="2800" b="1"/>
              <a:t>((</a:t>
            </a:r>
            <a:r>
              <a:rPr lang="en-US" sz="2800" b="1">
                <a:solidFill>
                  <a:srgbClr val="0070C0"/>
                </a:solidFill>
              </a:rPr>
              <a:t>e:ESR2</a:t>
            </a:r>
            <a:r>
              <a:rPr lang="en-US" sz="2800" b="1"/>
              <a:t>, (</a:t>
            </a:r>
            <a:r>
              <a:rPr lang="en-US" sz="2800" b="1" err="1">
                <a:solidFill>
                  <a:srgbClr val="C00000"/>
                </a:solidFill>
              </a:rPr>
              <a:t>r:Assoc</a:t>
            </a:r>
            <a:r>
              <a:rPr lang="en-US" sz="2800" b="1">
                <a:solidFill>
                  <a:srgbClr val="C00000"/>
                </a:solidFill>
              </a:rPr>
              <a:t>, </a:t>
            </a:r>
            <a:r>
              <a:rPr lang="en-US" sz="2800" b="1">
                <a:solidFill>
                  <a:schemeClr val="accent4">
                    <a:lumMod val="75000"/>
                  </a:schemeClr>
                </a:solidFill>
              </a:rPr>
              <a:t>r:TreatedBy</a:t>
            </a:r>
            <a:r>
              <a:rPr lang="en-US" sz="2800" b="1"/>
              <a:t>)), (</a:t>
            </a:r>
            <a:r>
              <a:rPr lang="en-US" sz="2800" b="1" err="1">
                <a:solidFill>
                  <a:srgbClr val="0070C0"/>
                </a:solidFill>
              </a:rPr>
              <a:t>e:Short</a:t>
            </a:r>
            <a:r>
              <a:rPr lang="en-US" sz="2800" b="1">
                <a:solidFill>
                  <a:srgbClr val="0070C0"/>
                </a:solidFill>
              </a:rPr>
              <a:t> of Breath</a:t>
            </a:r>
            <a:r>
              <a:rPr lang="en-US" sz="2800" b="1"/>
              <a:t>, (</a:t>
            </a:r>
            <a:r>
              <a:rPr lang="en-US" sz="2800" b="1" err="1">
                <a:solidFill>
                  <a:schemeClr val="accent1">
                    <a:lumMod val="75000"/>
                  </a:schemeClr>
                </a:solidFill>
              </a:rPr>
              <a:t>r:CausedBy</a:t>
            </a:r>
            <a:r>
              <a:rPr lang="en-US" sz="2800" b="1"/>
              <a:t>))</a:t>
            </a:r>
          </a:p>
          <a:p>
            <a:pPr lvl="8"/>
            <a:endParaRPr lang="en-US"/>
          </a:p>
          <a:p>
            <a:r>
              <a:rPr lang="en-US" sz="4200" b="1">
                <a:solidFill>
                  <a:srgbClr val="C00000"/>
                </a:solidFill>
              </a:rPr>
              <a:t>How do we take intersection of boxes?</a:t>
            </a:r>
          </a:p>
        </p:txBody>
      </p:sp>
      <p:sp>
        <p:nvSpPr>
          <p:cNvPr id="4" name="Date Placeholder 3">
            <a:extLst>
              <a:ext uri="{FF2B5EF4-FFF2-40B4-BE49-F238E27FC236}">
                <a16:creationId xmlns:a16="http://schemas.microsoft.com/office/drawing/2014/main" id="{B7062D39-A5C2-4AC2-8FCC-90D926AC94AE}"/>
              </a:ext>
            </a:extLst>
          </p:cNvPr>
          <p:cNvSpPr>
            <a:spLocks noGrp="1"/>
          </p:cNvSpPr>
          <p:nvPr>
            <p:ph type="dt" sz="half" idx="10"/>
          </p:nvPr>
        </p:nvSpPr>
        <p:spPr/>
        <p:txBody>
          <a:bodyPr/>
          <a:lstStyle/>
          <a:p>
            <a:fld id="{F6A2E78A-9232-3148-AC0D-940C38F4A452}" type="datetime1">
              <a:rPr lang="en-US" smtClean="0"/>
              <a:t>10/28/24</a:t>
            </a:fld>
            <a:endParaRPr lang="en-US"/>
          </a:p>
        </p:txBody>
      </p:sp>
      <p:sp>
        <p:nvSpPr>
          <p:cNvPr id="5" name="Footer Placeholder 4">
            <a:extLst>
              <a:ext uri="{FF2B5EF4-FFF2-40B4-BE49-F238E27FC236}">
                <a16:creationId xmlns:a16="http://schemas.microsoft.com/office/drawing/2014/main" id="{6F32D33C-06CA-4971-B0CA-08F30D40CB6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8137DC4-7D03-467E-948F-5F7E5261AC98}"/>
              </a:ext>
            </a:extLst>
          </p:cNvPr>
          <p:cNvSpPr>
            <a:spLocks noGrp="1"/>
          </p:cNvSpPr>
          <p:nvPr>
            <p:ph type="sldNum" sz="quarter" idx="12"/>
          </p:nvPr>
        </p:nvSpPr>
        <p:spPr/>
        <p:txBody>
          <a:bodyPr/>
          <a:lstStyle/>
          <a:p>
            <a:fld id="{19B12225-5612-419B-A8D5-4B8EEE4C217E}" type="slidenum">
              <a:rPr lang="en-US" smtClean="0"/>
              <a:pPr/>
              <a:t>47</a:t>
            </a:fld>
            <a:endParaRPr lang="en-US"/>
          </a:p>
        </p:txBody>
      </p:sp>
      <p:sp>
        <p:nvSpPr>
          <p:cNvPr id="48" name="Oval 47">
            <a:extLst>
              <a:ext uri="{FF2B5EF4-FFF2-40B4-BE49-F238E27FC236}">
                <a16:creationId xmlns:a16="http://schemas.microsoft.com/office/drawing/2014/main" id="{36AB1642-B1CC-4E89-AFAB-57C07167D10D}"/>
              </a:ext>
            </a:extLst>
          </p:cNvPr>
          <p:cNvSpPr/>
          <p:nvPr/>
        </p:nvSpPr>
        <p:spPr>
          <a:xfrm rot="5400000">
            <a:off x="1748236" y="5561403"/>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9" name="Oval 48">
            <a:extLst>
              <a:ext uri="{FF2B5EF4-FFF2-40B4-BE49-F238E27FC236}">
                <a16:creationId xmlns:a16="http://schemas.microsoft.com/office/drawing/2014/main" id="{647D1C75-C566-40B0-A526-39AE5AFE691F}"/>
              </a:ext>
            </a:extLst>
          </p:cNvPr>
          <p:cNvSpPr/>
          <p:nvPr/>
        </p:nvSpPr>
        <p:spPr>
          <a:xfrm rot="5400000">
            <a:off x="3587320" y="5100118"/>
            <a:ext cx="162612" cy="167033"/>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0" name="Oval 49">
            <a:extLst>
              <a:ext uri="{FF2B5EF4-FFF2-40B4-BE49-F238E27FC236}">
                <a16:creationId xmlns:a16="http://schemas.microsoft.com/office/drawing/2014/main" id="{5A570F82-87AB-4F73-A807-89A4EFF39320}"/>
              </a:ext>
            </a:extLst>
          </p:cNvPr>
          <p:cNvSpPr/>
          <p:nvPr/>
        </p:nvSpPr>
        <p:spPr>
          <a:xfrm rot="5400000">
            <a:off x="2848265" y="4498116"/>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1" name="TextBox 50">
            <a:extLst>
              <a:ext uri="{FF2B5EF4-FFF2-40B4-BE49-F238E27FC236}">
                <a16:creationId xmlns:a16="http://schemas.microsoft.com/office/drawing/2014/main" id="{17B5F167-7B47-49E7-A260-410F8A3DD336}"/>
              </a:ext>
            </a:extLst>
          </p:cNvPr>
          <p:cNvSpPr txBox="1"/>
          <p:nvPr/>
        </p:nvSpPr>
        <p:spPr>
          <a:xfrm>
            <a:off x="124004" y="4426408"/>
            <a:ext cx="585417" cy="276999"/>
          </a:xfrm>
          <a:prstGeom prst="rect">
            <a:avLst/>
          </a:prstGeom>
          <a:noFill/>
        </p:spPr>
        <p:txBody>
          <a:bodyPr wrap="none" rtlCol="0">
            <a:spAutoFit/>
          </a:bodyPr>
          <a:lstStyle/>
          <a:p>
            <a:pPr defTabSz="685800"/>
            <a:r>
              <a:rPr lang="en-US" sz="1200">
                <a:solidFill>
                  <a:prstClr val="black"/>
                </a:solidFill>
                <a:latin typeface="Arial" panose="020B0604020202020204" pitchFamily="34" charset="0"/>
                <a:cs typeface="Arial" panose="020B0604020202020204" pitchFamily="34" charset="0"/>
              </a:rPr>
              <a:t>ESR2</a:t>
            </a:r>
          </a:p>
        </p:txBody>
      </p:sp>
      <p:sp>
        <p:nvSpPr>
          <p:cNvPr id="52" name="TextBox 51">
            <a:extLst>
              <a:ext uri="{FF2B5EF4-FFF2-40B4-BE49-F238E27FC236}">
                <a16:creationId xmlns:a16="http://schemas.microsoft.com/office/drawing/2014/main" id="{F2287027-2D62-4117-8123-3EE89904CBAC}"/>
              </a:ext>
            </a:extLst>
          </p:cNvPr>
          <p:cNvSpPr txBox="1"/>
          <p:nvPr/>
        </p:nvSpPr>
        <p:spPr>
          <a:xfrm>
            <a:off x="1072899" y="5414086"/>
            <a:ext cx="723275" cy="461665"/>
          </a:xfrm>
          <a:prstGeom prst="rect">
            <a:avLst/>
          </a:prstGeom>
          <a:noFill/>
        </p:spPr>
        <p:txBody>
          <a:bodyPr wrap="none" rtlCol="0">
            <a:spAutoFit/>
          </a:bodyPr>
          <a:lstStyle/>
          <a:p>
            <a:pPr algn="ctr" defTabSz="685800"/>
            <a:r>
              <a:rPr lang="en-US" sz="1200">
                <a:solidFill>
                  <a:prstClr val="black"/>
                </a:solidFill>
                <a:latin typeface="Arial" panose="020B0604020202020204" pitchFamily="34" charset="0"/>
                <a:cs typeface="Arial" panose="020B0604020202020204" pitchFamily="34" charset="0"/>
              </a:rPr>
              <a:t>Short of</a:t>
            </a:r>
          </a:p>
          <a:p>
            <a:pPr algn="ctr" defTabSz="685800"/>
            <a:r>
              <a:rPr lang="en-US" sz="1200">
                <a:solidFill>
                  <a:prstClr val="black"/>
                </a:solidFill>
                <a:latin typeface="Arial" panose="020B0604020202020204" pitchFamily="34" charset="0"/>
                <a:cs typeface="Arial" panose="020B0604020202020204" pitchFamily="34" charset="0"/>
              </a:rPr>
              <a:t>Breath</a:t>
            </a:r>
          </a:p>
        </p:txBody>
      </p:sp>
      <p:sp>
        <p:nvSpPr>
          <p:cNvPr id="53" name="TextBox 52">
            <a:extLst>
              <a:ext uri="{FF2B5EF4-FFF2-40B4-BE49-F238E27FC236}">
                <a16:creationId xmlns:a16="http://schemas.microsoft.com/office/drawing/2014/main" id="{EDE9A006-F62C-4F87-B040-89EBCB8B8017}"/>
              </a:ext>
            </a:extLst>
          </p:cNvPr>
          <p:cNvSpPr txBox="1"/>
          <p:nvPr/>
        </p:nvSpPr>
        <p:spPr>
          <a:xfrm>
            <a:off x="937521" y="4597927"/>
            <a:ext cx="655949" cy="300082"/>
          </a:xfrm>
          <a:prstGeom prst="rect">
            <a:avLst/>
          </a:prstGeom>
          <a:noFill/>
        </p:spPr>
        <p:txBody>
          <a:bodyPr wrap="none" rtlCol="0">
            <a:spAutoFit/>
          </a:bodyPr>
          <a:lstStyle/>
          <a:p>
            <a:pPr defTabSz="685800"/>
            <a:r>
              <a:rPr lang="en-US" altLang="zh-CN" sz="1350">
                <a:solidFill>
                  <a:srgbClr val="C00000"/>
                </a:solidFill>
                <a:latin typeface="Arial" panose="020B0604020202020204" pitchFamily="34" charset="0"/>
                <a:cs typeface="Arial" panose="020B0604020202020204" pitchFamily="34" charset="0"/>
              </a:rPr>
              <a:t>Assoc</a:t>
            </a:r>
            <a:endParaRPr lang="en-US" sz="1350">
              <a:solidFill>
                <a:srgbClr val="C00000"/>
              </a:solidFill>
              <a:latin typeface="Arial" panose="020B0604020202020204" pitchFamily="34" charset="0"/>
              <a:cs typeface="Arial" panose="020B0604020202020204" pitchFamily="34" charset="0"/>
            </a:endParaRPr>
          </a:p>
        </p:txBody>
      </p:sp>
      <p:sp>
        <p:nvSpPr>
          <p:cNvPr id="54" name="Oval 53">
            <a:extLst>
              <a:ext uri="{FF2B5EF4-FFF2-40B4-BE49-F238E27FC236}">
                <a16:creationId xmlns:a16="http://schemas.microsoft.com/office/drawing/2014/main" id="{91B61502-905C-4C90-9509-AAE5B0C5FEE1}"/>
              </a:ext>
            </a:extLst>
          </p:cNvPr>
          <p:cNvSpPr/>
          <p:nvPr/>
        </p:nvSpPr>
        <p:spPr>
          <a:xfrm rot="5400000">
            <a:off x="659987" y="4481392"/>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55" name="Straight Connector 54">
            <a:extLst>
              <a:ext uri="{FF2B5EF4-FFF2-40B4-BE49-F238E27FC236}">
                <a16:creationId xmlns:a16="http://schemas.microsoft.com/office/drawing/2014/main" id="{A7F1DE95-238E-46FF-B6AC-FADB1D6C9C6F}"/>
              </a:ext>
            </a:extLst>
          </p:cNvPr>
          <p:cNvCxnSpPr>
            <a:cxnSpLocks/>
            <a:stCxn id="54" idx="0"/>
          </p:cNvCxnSpPr>
          <p:nvPr/>
        </p:nvCxnSpPr>
        <p:spPr>
          <a:xfrm>
            <a:off x="824810" y="4564909"/>
            <a:ext cx="945002" cy="1426"/>
          </a:xfrm>
          <a:prstGeom prst="line">
            <a:avLst/>
          </a:prstGeom>
          <a:noFill/>
          <a:ln w="53975" cap="flat" cmpd="sng" algn="ctr">
            <a:solidFill>
              <a:srgbClr val="C00000"/>
            </a:solidFill>
            <a:prstDash val="solid"/>
            <a:miter lim="800000"/>
            <a:tailEnd type="triangle"/>
          </a:ln>
          <a:effectLst/>
        </p:spPr>
      </p:cxnSp>
      <p:cxnSp>
        <p:nvCxnSpPr>
          <p:cNvPr id="56" name="Straight Connector 55">
            <a:extLst>
              <a:ext uri="{FF2B5EF4-FFF2-40B4-BE49-F238E27FC236}">
                <a16:creationId xmlns:a16="http://schemas.microsoft.com/office/drawing/2014/main" id="{23C32764-A39C-47EB-9302-449511D63B9C}"/>
              </a:ext>
            </a:extLst>
          </p:cNvPr>
          <p:cNvCxnSpPr>
            <a:cxnSpLocks/>
            <a:stCxn id="50" idx="7"/>
            <a:endCxn id="49" idx="3"/>
          </p:cNvCxnSpPr>
          <p:nvPr/>
        </p:nvCxnSpPr>
        <p:spPr>
          <a:xfrm>
            <a:off x="2988627" y="4639125"/>
            <a:ext cx="620944" cy="487018"/>
          </a:xfrm>
          <a:prstGeom prst="line">
            <a:avLst/>
          </a:prstGeom>
          <a:noFill/>
          <a:ln w="53975" cap="flat" cmpd="sng" algn="ctr">
            <a:solidFill>
              <a:sysClr val="windowText" lastClr="000000"/>
            </a:solidFill>
            <a:prstDash val="sysDot"/>
            <a:miter lim="800000"/>
            <a:tailEnd type="triangle"/>
          </a:ln>
          <a:effectLst/>
        </p:spPr>
      </p:cxnSp>
      <p:cxnSp>
        <p:nvCxnSpPr>
          <p:cNvPr id="57" name="Straight Connector 56">
            <a:extLst>
              <a:ext uri="{FF2B5EF4-FFF2-40B4-BE49-F238E27FC236}">
                <a16:creationId xmlns:a16="http://schemas.microsoft.com/office/drawing/2014/main" id="{DA681C3B-BC2D-401D-B973-AAB616343BD0}"/>
              </a:ext>
            </a:extLst>
          </p:cNvPr>
          <p:cNvCxnSpPr>
            <a:cxnSpLocks/>
            <a:stCxn id="48" idx="0"/>
            <a:endCxn id="58" idx="4"/>
          </p:cNvCxnSpPr>
          <p:nvPr/>
        </p:nvCxnSpPr>
        <p:spPr>
          <a:xfrm>
            <a:off x="1913058" y="5644919"/>
            <a:ext cx="955277" cy="0"/>
          </a:xfrm>
          <a:prstGeom prst="line">
            <a:avLst/>
          </a:prstGeom>
          <a:noFill/>
          <a:ln w="53975" cap="flat" cmpd="sng" algn="ctr">
            <a:solidFill>
              <a:srgbClr val="FFC000">
                <a:lumMod val="75000"/>
              </a:srgbClr>
            </a:solidFill>
            <a:prstDash val="solid"/>
            <a:miter lim="800000"/>
            <a:tailEnd type="triangle"/>
          </a:ln>
          <a:effectLst/>
        </p:spPr>
      </p:cxnSp>
      <p:sp>
        <p:nvSpPr>
          <p:cNvPr id="58" name="Oval 57">
            <a:extLst>
              <a:ext uri="{FF2B5EF4-FFF2-40B4-BE49-F238E27FC236}">
                <a16:creationId xmlns:a16="http://schemas.microsoft.com/office/drawing/2014/main" id="{118D592D-EC71-4116-BF62-351437632F64}"/>
              </a:ext>
            </a:extLst>
          </p:cNvPr>
          <p:cNvSpPr/>
          <p:nvPr/>
        </p:nvSpPr>
        <p:spPr>
          <a:xfrm rot="5400000">
            <a:off x="2870545" y="5561403"/>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60" name="Straight Connector 59">
            <a:extLst>
              <a:ext uri="{FF2B5EF4-FFF2-40B4-BE49-F238E27FC236}">
                <a16:creationId xmlns:a16="http://schemas.microsoft.com/office/drawing/2014/main" id="{B334C8E5-BD83-49C3-9513-07EC4503A2A3}"/>
              </a:ext>
            </a:extLst>
          </p:cNvPr>
          <p:cNvCxnSpPr>
            <a:cxnSpLocks/>
            <a:stCxn id="58" idx="1"/>
            <a:endCxn id="49" idx="5"/>
          </p:cNvCxnSpPr>
          <p:nvPr/>
        </p:nvCxnSpPr>
        <p:spPr>
          <a:xfrm flipV="1">
            <a:off x="3010907" y="5241127"/>
            <a:ext cx="598664" cy="346301"/>
          </a:xfrm>
          <a:prstGeom prst="line">
            <a:avLst/>
          </a:prstGeom>
          <a:noFill/>
          <a:ln w="53975" cap="flat" cmpd="sng" algn="ctr">
            <a:solidFill>
              <a:sysClr val="windowText" lastClr="000000"/>
            </a:solidFill>
            <a:prstDash val="sysDot"/>
            <a:miter lim="800000"/>
            <a:tailEnd type="triangle"/>
          </a:ln>
          <a:effectLst/>
        </p:spPr>
      </p:cxnSp>
      <p:sp>
        <p:nvSpPr>
          <p:cNvPr id="62" name="TextBox 61">
            <a:extLst>
              <a:ext uri="{FF2B5EF4-FFF2-40B4-BE49-F238E27FC236}">
                <a16:creationId xmlns:a16="http://schemas.microsoft.com/office/drawing/2014/main" id="{6B0A2854-C065-4FD8-B8C6-8123B96AC82A}"/>
              </a:ext>
            </a:extLst>
          </p:cNvPr>
          <p:cNvSpPr txBox="1"/>
          <p:nvPr/>
        </p:nvSpPr>
        <p:spPr>
          <a:xfrm>
            <a:off x="1925909" y="5362548"/>
            <a:ext cx="982961" cy="300082"/>
          </a:xfrm>
          <a:prstGeom prst="rect">
            <a:avLst/>
          </a:prstGeom>
          <a:noFill/>
        </p:spPr>
        <p:txBody>
          <a:bodyPr wrap="none" rtlCol="0">
            <a:spAutoFit/>
          </a:bodyPr>
          <a:lstStyle/>
          <a:p>
            <a:pPr defTabSz="685800"/>
            <a:r>
              <a:rPr lang="en-US" sz="1350">
                <a:solidFill>
                  <a:srgbClr val="FFC000">
                    <a:lumMod val="75000"/>
                  </a:srgbClr>
                </a:solidFill>
                <a:latin typeface="Arial" panose="020B0604020202020204" pitchFamily="34" charset="0"/>
                <a:cs typeface="Arial" panose="020B0604020202020204" pitchFamily="34" charset="0"/>
              </a:rPr>
              <a:t>CausedBy</a:t>
            </a:r>
          </a:p>
        </p:txBody>
      </p:sp>
      <p:sp>
        <p:nvSpPr>
          <p:cNvPr id="63" name="TextBox 62">
            <a:extLst>
              <a:ext uri="{FF2B5EF4-FFF2-40B4-BE49-F238E27FC236}">
                <a16:creationId xmlns:a16="http://schemas.microsoft.com/office/drawing/2014/main" id="{49E15370-78DC-4540-8C3F-B28F44FA8C65}"/>
              </a:ext>
            </a:extLst>
          </p:cNvPr>
          <p:cNvSpPr txBox="1"/>
          <p:nvPr/>
        </p:nvSpPr>
        <p:spPr>
          <a:xfrm>
            <a:off x="1862696" y="4629756"/>
            <a:ext cx="976549" cy="300082"/>
          </a:xfrm>
          <a:prstGeom prst="rect">
            <a:avLst/>
          </a:prstGeom>
          <a:noFill/>
        </p:spPr>
        <p:txBody>
          <a:bodyPr wrap="none" rtlCol="0">
            <a:spAutoFit/>
          </a:bodyPr>
          <a:lstStyle/>
          <a:p>
            <a:pPr defTabSz="685800"/>
            <a:r>
              <a:rPr lang="en-US" sz="1350">
                <a:solidFill>
                  <a:srgbClr val="70AD47">
                    <a:lumMod val="75000"/>
                  </a:srgbClr>
                </a:solidFill>
                <a:latin typeface="Arial" panose="020B0604020202020204" pitchFamily="34" charset="0"/>
                <a:cs typeface="Arial" panose="020B0604020202020204" pitchFamily="34" charset="0"/>
              </a:rPr>
              <a:t>TreatedBy</a:t>
            </a:r>
          </a:p>
        </p:txBody>
      </p:sp>
      <p:sp>
        <p:nvSpPr>
          <p:cNvPr id="64" name="TextBox 63">
            <a:extLst>
              <a:ext uri="{FF2B5EF4-FFF2-40B4-BE49-F238E27FC236}">
                <a16:creationId xmlns:a16="http://schemas.microsoft.com/office/drawing/2014/main" id="{88A9C1E8-FD26-4674-A7FB-91498CDF0D83}"/>
              </a:ext>
            </a:extLst>
          </p:cNvPr>
          <p:cNvSpPr txBox="1"/>
          <p:nvPr/>
        </p:nvSpPr>
        <p:spPr>
          <a:xfrm>
            <a:off x="3206331" y="461703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65" name="TextBox 64">
            <a:extLst>
              <a:ext uri="{FF2B5EF4-FFF2-40B4-BE49-F238E27FC236}">
                <a16:creationId xmlns:a16="http://schemas.microsoft.com/office/drawing/2014/main" id="{6DDFBA5A-8A96-4A11-AD02-6EC44196A316}"/>
              </a:ext>
            </a:extLst>
          </p:cNvPr>
          <p:cNvSpPr txBox="1"/>
          <p:nvPr/>
        </p:nvSpPr>
        <p:spPr>
          <a:xfrm>
            <a:off x="3206331" y="543999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76" name="Oval 75">
            <a:extLst>
              <a:ext uri="{FF2B5EF4-FFF2-40B4-BE49-F238E27FC236}">
                <a16:creationId xmlns:a16="http://schemas.microsoft.com/office/drawing/2014/main" id="{7DECB471-DDA7-4B73-8955-0F3BD8600C54}"/>
              </a:ext>
            </a:extLst>
          </p:cNvPr>
          <p:cNvSpPr/>
          <p:nvPr/>
        </p:nvSpPr>
        <p:spPr>
          <a:xfrm rot="5400000">
            <a:off x="1739803" y="4498115"/>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7" name="Straight Connector 76">
            <a:extLst>
              <a:ext uri="{FF2B5EF4-FFF2-40B4-BE49-F238E27FC236}">
                <a16:creationId xmlns:a16="http://schemas.microsoft.com/office/drawing/2014/main" id="{0C1A7801-F395-436F-BD59-1582A0982C08}"/>
              </a:ext>
            </a:extLst>
          </p:cNvPr>
          <p:cNvCxnSpPr>
            <a:cxnSpLocks/>
            <a:stCxn id="76" idx="0"/>
            <a:endCxn id="50" idx="4"/>
          </p:cNvCxnSpPr>
          <p:nvPr/>
        </p:nvCxnSpPr>
        <p:spPr>
          <a:xfrm>
            <a:off x="1904626" y="4581632"/>
            <a:ext cx="941429" cy="1"/>
          </a:xfrm>
          <a:prstGeom prst="line">
            <a:avLst/>
          </a:prstGeom>
          <a:noFill/>
          <a:ln w="53975" cap="flat" cmpd="sng" algn="ctr">
            <a:solidFill>
              <a:srgbClr val="70AD47">
                <a:lumMod val="75000"/>
              </a:srgbClr>
            </a:solidFill>
            <a:prstDash val="solid"/>
            <a:miter lim="800000"/>
            <a:tailEnd type="triangle"/>
          </a:ln>
          <a:effectLst/>
        </p:spPr>
      </p:cxnSp>
      <p:sp>
        <p:nvSpPr>
          <p:cNvPr id="59" name="TextBox 58">
            <a:extLst>
              <a:ext uri="{FF2B5EF4-FFF2-40B4-BE49-F238E27FC236}">
                <a16:creationId xmlns:a16="http://schemas.microsoft.com/office/drawing/2014/main" id="{FF267F65-FF4A-43E4-B107-1CC79ABD8C10}"/>
              </a:ext>
            </a:extLst>
          </p:cNvPr>
          <p:cNvSpPr txBox="1"/>
          <p:nvPr/>
        </p:nvSpPr>
        <p:spPr>
          <a:xfrm>
            <a:off x="4152147" y="4964051"/>
            <a:ext cx="333746" cy="477054"/>
          </a:xfrm>
          <a:prstGeom prst="rect">
            <a:avLst/>
          </a:prstGeom>
          <a:noFill/>
        </p:spPr>
        <p:txBody>
          <a:bodyPr wrap="none" rtlCol="0">
            <a:spAutoFit/>
          </a:bodyPr>
          <a:lstStyle/>
          <a:p>
            <a:pPr algn="l"/>
            <a:r>
              <a:rPr lang="en-US" sz="2500" b="1">
                <a:solidFill>
                  <a:srgbClr val="FF0000"/>
                </a:solidFill>
                <a:latin typeface="Calibri" panose="020F0502020204030204" pitchFamily="34" charset="0"/>
                <a:cs typeface="Calibri" panose="020F0502020204030204" pitchFamily="34" charset="0"/>
              </a:rPr>
              <a:t>?</a:t>
            </a:r>
          </a:p>
        </p:txBody>
      </p:sp>
      <p:sp>
        <p:nvSpPr>
          <p:cNvPr id="117" name="TextBox 116">
            <a:extLst>
              <a:ext uri="{FF2B5EF4-FFF2-40B4-BE49-F238E27FC236}">
                <a16:creationId xmlns:a16="http://schemas.microsoft.com/office/drawing/2014/main" id="{3159052A-8A0F-4F51-8BD8-019E34E8DEF2}"/>
              </a:ext>
            </a:extLst>
          </p:cNvPr>
          <p:cNvSpPr txBox="1"/>
          <p:nvPr/>
        </p:nvSpPr>
        <p:spPr>
          <a:xfrm>
            <a:off x="7233346" y="4112167"/>
            <a:ext cx="982961" cy="30008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a:ln>
                  <a:noFill/>
                </a:ln>
                <a:solidFill>
                  <a:schemeClr val="accent4">
                    <a:lumMod val="75000"/>
                  </a:schemeClr>
                </a:solidFill>
                <a:effectLst/>
                <a:uLnTx/>
                <a:uFillTx/>
                <a:latin typeface="Arial" panose="020B0604020202020204" pitchFamily="34" charset="0"/>
                <a:cs typeface="Arial" panose="020B0604020202020204" pitchFamily="34" charset="0"/>
              </a:rPr>
              <a:t>TreatedBy</a:t>
            </a:r>
          </a:p>
        </p:txBody>
      </p:sp>
      <p:sp>
        <p:nvSpPr>
          <p:cNvPr id="118" name="Rectangle 117">
            <a:extLst>
              <a:ext uri="{FF2B5EF4-FFF2-40B4-BE49-F238E27FC236}">
                <a16:creationId xmlns:a16="http://schemas.microsoft.com/office/drawing/2014/main" id="{C4783757-900C-4825-BF64-B860555EE831}"/>
              </a:ext>
            </a:extLst>
          </p:cNvPr>
          <p:cNvSpPr/>
          <p:nvPr/>
        </p:nvSpPr>
        <p:spPr>
          <a:xfrm>
            <a:off x="7621757" y="4672816"/>
            <a:ext cx="1054860" cy="901868"/>
          </a:xfrm>
          <a:prstGeom prst="rect">
            <a:avLst/>
          </a:prstGeom>
          <a:noFill/>
          <a:ln w="28575" cap="flat" cmpd="sng" algn="ctr">
            <a:solidFill>
              <a:schemeClr val="accent4">
                <a:lumMod val="75000"/>
              </a:scheme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chemeClr val="accent4">
                  <a:lumMod val="75000"/>
                </a:schemeClr>
              </a:solidFill>
              <a:effectLst/>
              <a:uLnTx/>
              <a:uFillTx/>
              <a:latin typeface="Arial" panose="020B0604020202020204" pitchFamily="34" charset="0"/>
              <a:ea typeface="+mn-ea"/>
              <a:cs typeface="Arial" panose="020B0604020202020204" pitchFamily="34" charset="0"/>
            </a:endParaRPr>
          </a:p>
        </p:txBody>
      </p:sp>
      <p:sp>
        <p:nvSpPr>
          <p:cNvPr id="119" name="Rectangle 118">
            <a:extLst>
              <a:ext uri="{FF2B5EF4-FFF2-40B4-BE49-F238E27FC236}">
                <a16:creationId xmlns:a16="http://schemas.microsoft.com/office/drawing/2014/main" id="{CC19E51E-86CD-4A5A-95A5-92C2DFA3D7D3}"/>
              </a:ext>
            </a:extLst>
          </p:cNvPr>
          <p:cNvSpPr/>
          <p:nvPr/>
        </p:nvSpPr>
        <p:spPr>
          <a:xfrm>
            <a:off x="7480798" y="5150008"/>
            <a:ext cx="1401097" cy="1193975"/>
          </a:xfrm>
          <a:prstGeom prst="rect">
            <a:avLst/>
          </a:prstGeom>
          <a:noFill/>
          <a:ln w="28575" cap="flat" cmpd="sng" algn="ctr">
            <a:solidFill>
              <a:srgbClr val="FFC000">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20" name="Straight Arrow Connector 119">
            <a:extLst>
              <a:ext uri="{FF2B5EF4-FFF2-40B4-BE49-F238E27FC236}">
                <a16:creationId xmlns:a16="http://schemas.microsoft.com/office/drawing/2014/main" id="{F6CFAA6A-875B-4ACA-BD60-92B101CDCE7C}"/>
              </a:ext>
            </a:extLst>
          </p:cNvPr>
          <p:cNvCxnSpPr>
            <a:cxnSpLocks/>
          </p:cNvCxnSpPr>
          <p:nvPr/>
        </p:nvCxnSpPr>
        <p:spPr>
          <a:xfrm>
            <a:off x="5915816" y="5028247"/>
            <a:ext cx="1675975" cy="542729"/>
          </a:xfrm>
          <a:prstGeom prst="straightConnector1">
            <a:avLst/>
          </a:prstGeom>
          <a:noFill/>
          <a:ln w="25400" cap="flat" cmpd="sng" algn="ctr">
            <a:solidFill>
              <a:schemeClr val="accent4">
                <a:lumMod val="75000"/>
              </a:schemeClr>
            </a:solidFill>
            <a:prstDash val="sysDash"/>
            <a:round/>
            <a:headEnd type="none" w="med" len="med"/>
            <a:tailEnd type="triangle" w="med" len="med"/>
          </a:ln>
          <a:effectLst/>
        </p:spPr>
      </p:cxnSp>
      <p:cxnSp>
        <p:nvCxnSpPr>
          <p:cNvPr id="121" name="Straight Arrow Connector 120">
            <a:extLst>
              <a:ext uri="{FF2B5EF4-FFF2-40B4-BE49-F238E27FC236}">
                <a16:creationId xmlns:a16="http://schemas.microsoft.com/office/drawing/2014/main" id="{65E48C1A-CDFB-4809-8C39-28621925E42F}"/>
              </a:ext>
            </a:extLst>
          </p:cNvPr>
          <p:cNvCxnSpPr>
            <a:cxnSpLocks/>
          </p:cNvCxnSpPr>
          <p:nvPr/>
        </p:nvCxnSpPr>
        <p:spPr>
          <a:xfrm>
            <a:off x="6658310" y="4280282"/>
            <a:ext cx="2018306" cy="352726"/>
          </a:xfrm>
          <a:prstGeom prst="straightConnector1">
            <a:avLst/>
          </a:prstGeom>
          <a:noFill/>
          <a:ln w="25400" cap="flat" cmpd="sng" algn="ctr">
            <a:solidFill>
              <a:schemeClr val="accent4">
                <a:lumMod val="75000"/>
              </a:schemeClr>
            </a:solidFill>
            <a:prstDash val="sysDash"/>
            <a:round/>
            <a:headEnd type="none" w="med" len="med"/>
            <a:tailEnd type="triangle" w="med" len="med"/>
          </a:ln>
          <a:effectLst/>
        </p:spPr>
      </p:cxnSp>
      <p:sp>
        <p:nvSpPr>
          <p:cNvPr id="122" name="TextBox 121">
            <a:extLst>
              <a:ext uri="{FF2B5EF4-FFF2-40B4-BE49-F238E27FC236}">
                <a16:creationId xmlns:a16="http://schemas.microsoft.com/office/drawing/2014/main" id="{F733D382-46A0-47AD-B541-F0328D53A760}"/>
              </a:ext>
            </a:extLst>
          </p:cNvPr>
          <p:cNvSpPr txBox="1"/>
          <p:nvPr/>
        </p:nvSpPr>
        <p:spPr>
          <a:xfrm>
            <a:off x="6201503" y="6040166"/>
            <a:ext cx="982961" cy="30008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a:ln>
                  <a:noFill/>
                </a:ln>
                <a:solidFill>
                  <a:srgbClr val="FFC000">
                    <a:lumMod val="75000"/>
                  </a:srgbClr>
                </a:solidFill>
                <a:effectLst/>
                <a:uLnTx/>
                <a:uFillTx/>
                <a:latin typeface="Arial" panose="020B0604020202020204" pitchFamily="34" charset="0"/>
                <a:cs typeface="Arial" panose="020B0604020202020204" pitchFamily="34" charset="0"/>
              </a:rPr>
              <a:t>CausedBy</a:t>
            </a:r>
          </a:p>
        </p:txBody>
      </p:sp>
      <p:cxnSp>
        <p:nvCxnSpPr>
          <p:cNvPr id="123" name="Straight Arrow Connector 122">
            <a:extLst>
              <a:ext uri="{FF2B5EF4-FFF2-40B4-BE49-F238E27FC236}">
                <a16:creationId xmlns:a16="http://schemas.microsoft.com/office/drawing/2014/main" id="{A5F89243-F5BA-41FC-A0BA-B76EDAC3487D}"/>
              </a:ext>
            </a:extLst>
          </p:cNvPr>
          <p:cNvCxnSpPr>
            <a:cxnSpLocks/>
            <a:stCxn id="136" idx="3"/>
          </p:cNvCxnSpPr>
          <p:nvPr/>
        </p:nvCxnSpPr>
        <p:spPr>
          <a:xfrm>
            <a:off x="6658311" y="5733955"/>
            <a:ext cx="800693" cy="610028"/>
          </a:xfrm>
          <a:prstGeom prst="straightConnector1">
            <a:avLst/>
          </a:prstGeom>
          <a:noFill/>
          <a:ln w="25400" cap="flat" cmpd="sng" algn="ctr">
            <a:solidFill>
              <a:srgbClr val="FFC000">
                <a:lumMod val="75000"/>
              </a:srgbClr>
            </a:solidFill>
            <a:prstDash val="sysDash"/>
            <a:round/>
            <a:headEnd type="none" w="med" len="med"/>
            <a:tailEnd type="triangle" w="med" len="med"/>
          </a:ln>
          <a:effectLst/>
        </p:spPr>
      </p:cxnSp>
      <p:cxnSp>
        <p:nvCxnSpPr>
          <p:cNvPr id="124" name="Straight Arrow Connector 123">
            <a:extLst>
              <a:ext uri="{FF2B5EF4-FFF2-40B4-BE49-F238E27FC236}">
                <a16:creationId xmlns:a16="http://schemas.microsoft.com/office/drawing/2014/main" id="{E35D65F9-CEA1-4600-B748-5DED437294DA}"/>
              </a:ext>
            </a:extLst>
          </p:cNvPr>
          <p:cNvCxnSpPr>
            <a:cxnSpLocks/>
            <a:stCxn id="136" idx="5"/>
          </p:cNvCxnSpPr>
          <p:nvPr/>
        </p:nvCxnSpPr>
        <p:spPr>
          <a:xfrm flipV="1">
            <a:off x="6658310" y="5155292"/>
            <a:ext cx="803297" cy="540479"/>
          </a:xfrm>
          <a:prstGeom prst="straightConnector1">
            <a:avLst/>
          </a:prstGeom>
          <a:noFill/>
          <a:ln w="25400" cap="flat" cmpd="sng" algn="ctr">
            <a:solidFill>
              <a:srgbClr val="FFC000">
                <a:lumMod val="75000"/>
              </a:srgbClr>
            </a:solidFill>
            <a:prstDash val="sysDash"/>
            <a:round/>
            <a:headEnd type="none" w="med" len="med"/>
            <a:tailEnd type="triangle" w="med" len="med"/>
          </a:ln>
          <a:effectLst/>
        </p:spPr>
      </p:cxnSp>
      <p:sp>
        <p:nvSpPr>
          <p:cNvPr id="128" name="TextBox 127">
            <a:extLst>
              <a:ext uri="{FF2B5EF4-FFF2-40B4-BE49-F238E27FC236}">
                <a16:creationId xmlns:a16="http://schemas.microsoft.com/office/drawing/2014/main" id="{84D6C58C-C680-4460-9A6E-0938A8A6086A}"/>
              </a:ext>
            </a:extLst>
          </p:cNvPr>
          <p:cNvSpPr txBox="1"/>
          <p:nvPr/>
        </p:nvSpPr>
        <p:spPr>
          <a:xfrm>
            <a:off x="7596693" y="5250243"/>
            <a:ext cx="944489" cy="276999"/>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Fulvestrant</a:t>
            </a:r>
          </a:p>
        </p:txBody>
      </p:sp>
      <p:sp>
        <p:nvSpPr>
          <p:cNvPr id="131" name="TextBox 130">
            <a:extLst>
              <a:ext uri="{FF2B5EF4-FFF2-40B4-BE49-F238E27FC236}">
                <a16:creationId xmlns:a16="http://schemas.microsoft.com/office/drawing/2014/main" id="{AC588E09-B234-478C-BCC6-21236A674E34}"/>
              </a:ext>
            </a:extLst>
          </p:cNvPr>
          <p:cNvSpPr txBox="1"/>
          <p:nvPr/>
        </p:nvSpPr>
        <p:spPr>
          <a:xfrm>
            <a:off x="7956612" y="4780301"/>
            <a:ext cx="780983" cy="276999"/>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Arimidex</a:t>
            </a:r>
          </a:p>
        </p:txBody>
      </p:sp>
      <p:sp>
        <p:nvSpPr>
          <p:cNvPr id="136" name="Oval 135">
            <a:extLst>
              <a:ext uri="{FF2B5EF4-FFF2-40B4-BE49-F238E27FC236}">
                <a16:creationId xmlns:a16="http://schemas.microsoft.com/office/drawing/2014/main" id="{B81E1404-A35D-4264-95F4-FF3BFD35D5C9}"/>
              </a:ext>
            </a:extLst>
          </p:cNvPr>
          <p:cNvSpPr/>
          <p:nvPr/>
        </p:nvSpPr>
        <p:spPr>
          <a:xfrm rot="16200000">
            <a:off x="6612218" y="5687863"/>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37" name="TextBox 136">
            <a:extLst>
              <a:ext uri="{FF2B5EF4-FFF2-40B4-BE49-F238E27FC236}">
                <a16:creationId xmlns:a16="http://schemas.microsoft.com/office/drawing/2014/main" id="{2FD912FE-0AA6-4403-8138-6558F338097A}"/>
              </a:ext>
            </a:extLst>
          </p:cNvPr>
          <p:cNvSpPr txBox="1"/>
          <p:nvPr/>
        </p:nvSpPr>
        <p:spPr>
          <a:xfrm>
            <a:off x="8066434" y="5683572"/>
            <a:ext cx="747320" cy="233397"/>
          </a:xfrm>
          <a:prstGeom prst="rect">
            <a:avLst/>
          </a:prstGeom>
          <a:noFill/>
        </p:spPr>
        <p:txBody>
          <a:bodyPr wrap="none" rtlCol="0">
            <a:spAutoFit/>
          </a:bodyPr>
          <a:lstStyle/>
          <a:p>
            <a:pPr marL="0" marR="0" lvl="0" indent="0" defTabSz="685800" eaLnBrk="1" fontAlgn="auto" latinLnBrk="0" hangingPunct="1">
              <a:lnSpc>
                <a:spcPts val="1125"/>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Ketamin</a:t>
            </a:r>
          </a:p>
        </p:txBody>
      </p:sp>
      <p:sp>
        <p:nvSpPr>
          <p:cNvPr id="138" name="TextBox 137">
            <a:extLst>
              <a:ext uri="{FF2B5EF4-FFF2-40B4-BE49-F238E27FC236}">
                <a16:creationId xmlns:a16="http://schemas.microsoft.com/office/drawing/2014/main" id="{828D53C4-B45A-475F-89C5-B2EA36EBD3A0}"/>
              </a:ext>
            </a:extLst>
          </p:cNvPr>
          <p:cNvSpPr txBox="1"/>
          <p:nvPr/>
        </p:nvSpPr>
        <p:spPr>
          <a:xfrm>
            <a:off x="6037581" y="4001149"/>
            <a:ext cx="678391" cy="461665"/>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Breast</a:t>
            </a:r>
          </a:p>
          <a:p>
            <a:pPr marL="0" marR="0" lvl="0" indent="0" defTabSz="685800" eaLnBrk="1" fontAlgn="auto" latinLnBrk="0" hangingPunct="1">
              <a:lnSpc>
                <a:spcPct val="100000"/>
              </a:lnSpc>
              <a:spcBef>
                <a:spcPts val="0"/>
              </a:spcBef>
              <a:spcAft>
                <a:spcPts val="0"/>
              </a:spcAft>
              <a:buClrTx/>
              <a:buSzTx/>
              <a:buFontTx/>
              <a:buNone/>
              <a:tabLst/>
              <a:defRPr/>
            </a:pPr>
            <a:r>
              <a:rPr lang="en-US" sz="1200" kern="0">
                <a:solidFill>
                  <a:prstClr val="black"/>
                </a:solidFill>
                <a:latin typeface="Arial" panose="020B0604020202020204" pitchFamily="34" charset="0"/>
                <a:cs typeface="Arial" panose="020B0604020202020204" pitchFamily="34" charset="0"/>
              </a:rPr>
              <a:t>Cancer</a:t>
            </a:r>
            <a:endPar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40" name="Oval 139">
            <a:extLst>
              <a:ext uri="{FF2B5EF4-FFF2-40B4-BE49-F238E27FC236}">
                <a16:creationId xmlns:a16="http://schemas.microsoft.com/office/drawing/2014/main" id="{9E2AF033-1C31-48E3-9814-5F4FD5C55D61}"/>
              </a:ext>
            </a:extLst>
          </p:cNvPr>
          <p:cNvSpPr/>
          <p:nvPr/>
        </p:nvSpPr>
        <p:spPr>
          <a:xfrm rot="16200000">
            <a:off x="6450293" y="4425591"/>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41" name="Oval 140">
            <a:extLst>
              <a:ext uri="{FF2B5EF4-FFF2-40B4-BE49-F238E27FC236}">
                <a16:creationId xmlns:a16="http://schemas.microsoft.com/office/drawing/2014/main" id="{17185F47-B571-41F2-B218-43F6CAD16C3C}"/>
              </a:ext>
            </a:extLst>
          </p:cNvPr>
          <p:cNvSpPr/>
          <p:nvPr/>
        </p:nvSpPr>
        <p:spPr>
          <a:xfrm rot="16200000">
            <a:off x="8320104" y="5872011"/>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42" name="Oval 141">
            <a:extLst>
              <a:ext uri="{FF2B5EF4-FFF2-40B4-BE49-F238E27FC236}">
                <a16:creationId xmlns:a16="http://schemas.microsoft.com/office/drawing/2014/main" id="{A9AF347A-0939-47C3-A61E-51A7BC7041CF}"/>
              </a:ext>
            </a:extLst>
          </p:cNvPr>
          <p:cNvSpPr/>
          <p:nvPr/>
        </p:nvSpPr>
        <p:spPr>
          <a:xfrm rot="16200000">
            <a:off x="7830548" y="5477158"/>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44" name="Oval 143">
            <a:extLst>
              <a:ext uri="{FF2B5EF4-FFF2-40B4-BE49-F238E27FC236}">
                <a16:creationId xmlns:a16="http://schemas.microsoft.com/office/drawing/2014/main" id="{364B0BC2-60E4-489B-8A22-6F5C380F0541}"/>
              </a:ext>
            </a:extLst>
          </p:cNvPr>
          <p:cNvSpPr/>
          <p:nvPr/>
        </p:nvSpPr>
        <p:spPr>
          <a:xfrm rot="16200000">
            <a:off x="8395850" y="5004273"/>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45" name="TextBox 144">
            <a:extLst>
              <a:ext uri="{FF2B5EF4-FFF2-40B4-BE49-F238E27FC236}">
                <a16:creationId xmlns:a16="http://schemas.microsoft.com/office/drawing/2014/main" id="{272DB43C-148A-49CF-A33F-6CE316766704}"/>
              </a:ext>
            </a:extLst>
          </p:cNvPr>
          <p:cNvSpPr txBox="1"/>
          <p:nvPr/>
        </p:nvSpPr>
        <p:spPr>
          <a:xfrm>
            <a:off x="5552708" y="3424220"/>
            <a:ext cx="2409634" cy="400110"/>
          </a:xfrm>
          <a:prstGeom prst="rect">
            <a:avLst/>
          </a:prstGeom>
          <a:noFill/>
        </p:spPr>
        <p:txBody>
          <a:bodyPr wrap="none" rtlCol="0">
            <a:spAutoFit/>
          </a:bodyPr>
          <a:lstStyle/>
          <a:p>
            <a:r>
              <a:rPr lang="en-US" sz="2000" b="1">
                <a:latin typeface="Arial" panose="020B0604020202020204" pitchFamily="34" charset="0"/>
                <a:cs typeface="Arial" panose="020B0604020202020204" pitchFamily="34" charset="0"/>
              </a:rPr>
              <a:t>Embedding Space</a:t>
            </a:r>
          </a:p>
        </p:txBody>
      </p:sp>
      <p:sp>
        <p:nvSpPr>
          <p:cNvPr id="146" name="TextBox 145">
            <a:extLst>
              <a:ext uri="{FF2B5EF4-FFF2-40B4-BE49-F238E27FC236}">
                <a16:creationId xmlns:a16="http://schemas.microsoft.com/office/drawing/2014/main" id="{9691A52F-00E6-4B03-9D8C-99B78E80D022}"/>
              </a:ext>
            </a:extLst>
          </p:cNvPr>
          <p:cNvSpPr txBox="1"/>
          <p:nvPr/>
        </p:nvSpPr>
        <p:spPr>
          <a:xfrm>
            <a:off x="4926725" y="4613769"/>
            <a:ext cx="655949" cy="30008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a:ln>
                  <a:noFill/>
                </a:ln>
                <a:solidFill>
                  <a:srgbClr val="C00000"/>
                </a:solidFill>
                <a:effectLst/>
                <a:uLnTx/>
                <a:uFillTx/>
                <a:latin typeface="Arial" panose="020B0604020202020204" pitchFamily="34" charset="0"/>
                <a:cs typeface="Arial" panose="020B0604020202020204" pitchFamily="34" charset="0"/>
              </a:rPr>
              <a:t>Assoc</a:t>
            </a:r>
          </a:p>
        </p:txBody>
      </p:sp>
      <p:sp>
        <p:nvSpPr>
          <p:cNvPr id="147" name="Rectangle 146">
            <a:extLst>
              <a:ext uri="{FF2B5EF4-FFF2-40B4-BE49-F238E27FC236}">
                <a16:creationId xmlns:a16="http://schemas.microsoft.com/office/drawing/2014/main" id="{F39E71BC-DD8A-44CF-918B-F39F36D821EA}"/>
              </a:ext>
            </a:extLst>
          </p:cNvPr>
          <p:cNvSpPr/>
          <p:nvPr/>
        </p:nvSpPr>
        <p:spPr>
          <a:xfrm>
            <a:off x="5915816" y="4243536"/>
            <a:ext cx="736714" cy="747093"/>
          </a:xfrm>
          <a:prstGeom prst="rect">
            <a:avLst/>
          </a:prstGeom>
          <a:noFill/>
          <a:ln w="28575" cap="flat" cmpd="sng" algn="ctr">
            <a:solidFill>
              <a:srgbClr val="C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48" name="Straight Arrow Connector 147">
            <a:extLst>
              <a:ext uri="{FF2B5EF4-FFF2-40B4-BE49-F238E27FC236}">
                <a16:creationId xmlns:a16="http://schemas.microsoft.com/office/drawing/2014/main" id="{8A66B6B4-6BE8-477D-AABF-23D1E2CC7303}"/>
              </a:ext>
            </a:extLst>
          </p:cNvPr>
          <p:cNvCxnSpPr>
            <a:cxnSpLocks/>
            <a:stCxn id="151" idx="5"/>
          </p:cNvCxnSpPr>
          <p:nvPr/>
        </p:nvCxnSpPr>
        <p:spPr>
          <a:xfrm flipV="1">
            <a:off x="5191133" y="5018734"/>
            <a:ext cx="1497596" cy="585813"/>
          </a:xfrm>
          <a:prstGeom prst="straightConnector1">
            <a:avLst/>
          </a:prstGeom>
          <a:noFill/>
          <a:ln w="25400" cap="flat" cmpd="sng" algn="ctr">
            <a:solidFill>
              <a:srgbClr val="C00000"/>
            </a:solidFill>
            <a:prstDash val="sysDash"/>
            <a:round/>
            <a:headEnd type="none" w="med" len="med"/>
            <a:tailEnd type="triangle" w="med" len="med"/>
          </a:ln>
          <a:effectLst/>
        </p:spPr>
      </p:cxnSp>
      <p:cxnSp>
        <p:nvCxnSpPr>
          <p:cNvPr id="149" name="Straight Arrow Connector 148">
            <a:extLst>
              <a:ext uri="{FF2B5EF4-FFF2-40B4-BE49-F238E27FC236}">
                <a16:creationId xmlns:a16="http://schemas.microsoft.com/office/drawing/2014/main" id="{F7C0D124-4E05-41BE-A59A-772E5D3FAC41}"/>
              </a:ext>
            </a:extLst>
          </p:cNvPr>
          <p:cNvCxnSpPr>
            <a:cxnSpLocks/>
            <a:stCxn id="151" idx="3"/>
          </p:cNvCxnSpPr>
          <p:nvPr/>
        </p:nvCxnSpPr>
        <p:spPr>
          <a:xfrm flipV="1">
            <a:off x="5191133" y="4236617"/>
            <a:ext cx="732591" cy="1406114"/>
          </a:xfrm>
          <a:prstGeom prst="straightConnector1">
            <a:avLst/>
          </a:prstGeom>
          <a:noFill/>
          <a:ln w="25400" cap="flat" cmpd="sng" algn="ctr">
            <a:solidFill>
              <a:srgbClr val="C00000"/>
            </a:solidFill>
            <a:prstDash val="sysDash"/>
            <a:round/>
            <a:headEnd type="none" w="med" len="med"/>
            <a:tailEnd type="triangle" w="med" len="med"/>
          </a:ln>
          <a:effectLst/>
        </p:spPr>
      </p:cxnSp>
      <p:sp>
        <p:nvSpPr>
          <p:cNvPr id="150" name="TextBox 149">
            <a:extLst>
              <a:ext uri="{FF2B5EF4-FFF2-40B4-BE49-F238E27FC236}">
                <a16:creationId xmlns:a16="http://schemas.microsoft.com/office/drawing/2014/main" id="{28B145EA-A840-4F90-BE3B-BF3840DCF157}"/>
              </a:ext>
            </a:extLst>
          </p:cNvPr>
          <p:cNvSpPr txBox="1"/>
          <p:nvPr/>
        </p:nvSpPr>
        <p:spPr>
          <a:xfrm>
            <a:off x="4598774" y="5485138"/>
            <a:ext cx="585417" cy="276999"/>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ESR2</a:t>
            </a:r>
          </a:p>
        </p:txBody>
      </p:sp>
      <p:sp>
        <p:nvSpPr>
          <p:cNvPr id="151" name="Oval 150">
            <a:extLst>
              <a:ext uri="{FF2B5EF4-FFF2-40B4-BE49-F238E27FC236}">
                <a16:creationId xmlns:a16="http://schemas.microsoft.com/office/drawing/2014/main" id="{0E47E7C4-2EFD-4152-94A2-BB72465FED57}"/>
              </a:ext>
            </a:extLst>
          </p:cNvPr>
          <p:cNvSpPr/>
          <p:nvPr/>
        </p:nvSpPr>
        <p:spPr>
          <a:xfrm rot="16200000">
            <a:off x="5145041" y="5596639"/>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52" name="TextBox 151">
            <a:extLst>
              <a:ext uri="{FF2B5EF4-FFF2-40B4-BE49-F238E27FC236}">
                <a16:creationId xmlns:a16="http://schemas.microsoft.com/office/drawing/2014/main" id="{1837A097-9EC2-4387-86D1-156B4CE69851}"/>
              </a:ext>
            </a:extLst>
          </p:cNvPr>
          <p:cNvSpPr txBox="1"/>
          <p:nvPr/>
        </p:nvSpPr>
        <p:spPr>
          <a:xfrm>
            <a:off x="5921031" y="5497787"/>
            <a:ext cx="723275" cy="461665"/>
          </a:xfrm>
          <a:prstGeom prst="rect">
            <a:avLst/>
          </a:prstGeom>
          <a:noFill/>
        </p:spPr>
        <p:txBody>
          <a:bodyPr wrap="none" rtlCol="0">
            <a:spAutoFit/>
          </a:bodyPr>
          <a:lstStyle/>
          <a:p>
            <a:pPr algn="ctr" defTabSz="685800"/>
            <a:r>
              <a:rPr lang="en-US" sz="1200">
                <a:solidFill>
                  <a:prstClr val="black"/>
                </a:solidFill>
                <a:latin typeface="Arial" panose="020B0604020202020204" pitchFamily="34" charset="0"/>
                <a:cs typeface="Arial" panose="020B0604020202020204" pitchFamily="34" charset="0"/>
              </a:rPr>
              <a:t>Short of</a:t>
            </a:r>
          </a:p>
          <a:p>
            <a:pPr algn="ctr" defTabSz="685800"/>
            <a:r>
              <a:rPr lang="en-US" sz="1200">
                <a:solidFill>
                  <a:prstClr val="black"/>
                </a:solidFill>
                <a:latin typeface="Arial" panose="020B0604020202020204" pitchFamily="34" charset="0"/>
                <a:cs typeface="Arial" panose="020B0604020202020204" pitchFamily="34" charset="0"/>
              </a:rPr>
              <a:t>Breath</a:t>
            </a:r>
          </a:p>
        </p:txBody>
      </p:sp>
      <p:sp>
        <p:nvSpPr>
          <p:cNvPr id="153" name="Oval 152">
            <a:extLst>
              <a:ext uri="{FF2B5EF4-FFF2-40B4-BE49-F238E27FC236}">
                <a16:creationId xmlns:a16="http://schemas.microsoft.com/office/drawing/2014/main" id="{51497066-4E09-4A6F-A130-F6C0755ABF51}"/>
              </a:ext>
            </a:extLst>
          </p:cNvPr>
          <p:cNvSpPr/>
          <p:nvPr/>
        </p:nvSpPr>
        <p:spPr>
          <a:xfrm rot="16200000">
            <a:off x="6204459" y="4854376"/>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54" name="TextBox 153">
            <a:extLst>
              <a:ext uri="{FF2B5EF4-FFF2-40B4-BE49-F238E27FC236}">
                <a16:creationId xmlns:a16="http://schemas.microsoft.com/office/drawing/2014/main" id="{BBBA49FB-140B-495B-8C99-11EAA78D3BE4}"/>
              </a:ext>
            </a:extLst>
          </p:cNvPr>
          <p:cNvSpPr txBox="1"/>
          <p:nvPr/>
        </p:nvSpPr>
        <p:spPr>
          <a:xfrm>
            <a:off x="5855300" y="4417843"/>
            <a:ext cx="678391" cy="461665"/>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Lung</a:t>
            </a:r>
          </a:p>
          <a:p>
            <a:pPr marL="0" marR="0" lvl="0" indent="0" defTabSz="685800" eaLnBrk="1" fontAlgn="auto" latinLnBrk="0" hangingPunct="1">
              <a:lnSpc>
                <a:spcPct val="100000"/>
              </a:lnSpc>
              <a:spcBef>
                <a:spcPts val="0"/>
              </a:spcBef>
              <a:spcAft>
                <a:spcPts val="0"/>
              </a:spcAft>
              <a:buClrTx/>
              <a:buSzTx/>
              <a:buFontTx/>
              <a:buNone/>
              <a:tabLst/>
              <a:defRPr/>
            </a:pPr>
            <a:r>
              <a:rPr lang="en-US" sz="1200" kern="0">
                <a:solidFill>
                  <a:prstClr val="black"/>
                </a:solidFill>
                <a:latin typeface="Arial" panose="020B0604020202020204" pitchFamily="34" charset="0"/>
                <a:cs typeface="Arial" panose="020B0604020202020204" pitchFamily="34" charset="0"/>
              </a:rPr>
              <a:t>Cancer</a:t>
            </a:r>
            <a:endPar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61" name="TextBox 60">
            <a:extLst>
              <a:ext uri="{FF2B5EF4-FFF2-40B4-BE49-F238E27FC236}">
                <a16:creationId xmlns:a16="http://schemas.microsoft.com/office/drawing/2014/main" id="{50FEE275-9DCF-4EBF-A972-8D67F74C22AD}"/>
              </a:ext>
            </a:extLst>
          </p:cNvPr>
          <p:cNvSpPr txBox="1"/>
          <p:nvPr/>
        </p:nvSpPr>
        <p:spPr>
          <a:xfrm>
            <a:off x="7886336" y="5164573"/>
            <a:ext cx="840295" cy="233397"/>
          </a:xfrm>
          <a:prstGeom prst="rect">
            <a:avLst/>
          </a:prstGeom>
          <a:noFill/>
        </p:spPr>
        <p:txBody>
          <a:bodyPr wrap="none" rtlCol="0">
            <a:spAutoFit/>
          </a:bodyPr>
          <a:lstStyle/>
          <a:p>
            <a:pPr marL="0" marR="0" lvl="0" indent="0" defTabSz="685800" eaLnBrk="1" fontAlgn="auto" latinLnBrk="0" hangingPunct="1">
              <a:lnSpc>
                <a:spcPts val="1125"/>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Paclitaxel</a:t>
            </a:r>
          </a:p>
        </p:txBody>
      </p:sp>
      <p:sp>
        <p:nvSpPr>
          <p:cNvPr id="66" name="Oval 65">
            <a:extLst>
              <a:ext uri="{FF2B5EF4-FFF2-40B4-BE49-F238E27FC236}">
                <a16:creationId xmlns:a16="http://schemas.microsoft.com/office/drawing/2014/main" id="{3704852C-B09B-493D-A15E-6D6D1C2B1A12}"/>
              </a:ext>
            </a:extLst>
          </p:cNvPr>
          <p:cNvSpPr/>
          <p:nvPr/>
        </p:nvSpPr>
        <p:spPr>
          <a:xfrm rot="16200000">
            <a:off x="8560373" y="5364622"/>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67" name="TextBox 66">
            <a:extLst>
              <a:ext uri="{FF2B5EF4-FFF2-40B4-BE49-F238E27FC236}">
                <a16:creationId xmlns:a16="http://schemas.microsoft.com/office/drawing/2014/main" id="{18F87413-84BC-45F4-9CF0-F05D443D3BE6}"/>
              </a:ext>
            </a:extLst>
          </p:cNvPr>
          <p:cNvSpPr txBox="1"/>
          <p:nvPr/>
        </p:nvSpPr>
        <p:spPr>
          <a:xfrm>
            <a:off x="849356" y="3429000"/>
            <a:ext cx="1537600" cy="400110"/>
          </a:xfrm>
          <a:prstGeom prst="rect">
            <a:avLst/>
          </a:prstGeom>
          <a:noFill/>
        </p:spPr>
        <p:txBody>
          <a:bodyPr wrap="none" rtlCol="0">
            <a:spAutoFit/>
          </a:bodyPr>
          <a:lstStyle/>
          <a:p>
            <a:r>
              <a:rPr lang="en-US" sz="2000" b="1">
                <a:latin typeface="Arial" panose="020B0604020202020204" pitchFamily="34" charset="0"/>
                <a:cs typeface="Arial" panose="020B0604020202020204" pitchFamily="34" charset="0"/>
              </a:rPr>
              <a:t>Query Plan</a:t>
            </a:r>
          </a:p>
        </p:txBody>
      </p:sp>
    </p:spTree>
    <p:extLst>
      <p:ext uri="{BB962C8B-B14F-4D97-AF65-F5344CB8AC3E}">
        <p14:creationId xmlns:p14="http://schemas.microsoft.com/office/powerpoint/2010/main" val="9793074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88B77-28D8-4E5F-8FE9-6C9ED296B097}"/>
              </a:ext>
            </a:extLst>
          </p:cNvPr>
          <p:cNvSpPr>
            <a:spLocks noGrp="1"/>
          </p:cNvSpPr>
          <p:nvPr>
            <p:ph type="title"/>
          </p:nvPr>
        </p:nvSpPr>
        <p:spPr/>
        <p:txBody>
          <a:bodyPr/>
          <a:lstStyle/>
          <a:p>
            <a:r>
              <a:rPr lang="en-US"/>
              <a:t>Intersection Operator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A7428B7-DB04-4428-B429-1A1930FEB2EF}"/>
                  </a:ext>
                </a:extLst>
              </p:cNvPr>
              <p:cNvSpPr>
                <a:spLocks noGrp="1"/>
              </p:cNvSpPr>
              <p:nvPr>
                <p:ph idx="1"/>
              </p:nvPr>
            </p:nvSpPr>
            <p:spPr>
              <a:xfrm>
                <a:off x="457200" y="1295400"/>
                <a:ext cx="8686800" cy="3739347"/>
              </a:xfrm>
            </p:spPr>
            <p:txBody>
              <a:bodyPr>
                <a:normAutofit fontScale="92500" lnSpcReduction="20000"/>
              </a:bodyPr>
              <a:lstStyle/>
              <a:p>
                <a:pPr marL="118872" indent="0">
                  <a:buNone/>
                </a:pPr>
                <a:r>
                  <a:rPr lang="en-US" b="1" dirty="0">
                    <a:solidFill>
                      <a:srgbClr val="0000FF"/>
                    </a:solidFill>
                  </a:rPr>
                  <a:t>Geometric Intersection Operator</a:t>
                </a:r>
                <a:r>
                  <a:rPr lang="en-US" b="1" dirty="0"/>
                  <a:t> </a:t>
                </a:r>
                <a14:m>
                  <m:oMath xmlns:m="http://schemas.openxmlformats.org/officeDocument/2006/math">
                    <m:r>
                      <a:rPr lang="en-US" b="1" i="1" smtClean="0">
                        <a:latin typeface="Cambria Math" panose="02040503050406030204" pitchFamily="18" charset="0"/>
                      </a:rPr>
                      <m:t>𝓘</m:t>
                    </m:r>
                  </m:oMath>
                </a14:m>
                <a:endParaRPr lang="en-US" b="1" dirty="0"/>
              </a:p>
              <a:p>
                <a:r>
                  <a:rPr lang="en-US" dirty="0"/>
                  <a:t>Take multiple boxes as input and produce the intersection box</a:t>
                </a:r>
              </a:p>
              <a:p>
                <a:r>
                  <a:rPr lang="en-US" b="1" dirty="0"/>
                  <a:t>Intuition:</a:t>
                </a:r>
              </a:p>
              <a:p>
                <a:pPr lvl="1"/>
                <a:r>
                  <a:rPr lang="en-US" dirty="0"/>
                  <a:t>The center of the </a:t>
                </a:r>
                <a:r>
                  <a:rPr lang="en-US"/>
                  <a:t>new box </a:t>
                </a:r>
                <a:r>
                  <a:rPr lang="en-US" dirty="0"/>
                  <a:t>should be </a:t>
                </a:r>
                <a:r>
                  <a:rPr lang="en-US" dirty="0">
                    <a:solidFill>
                      <a:srgbClr val="00B050"/>
                    </a:solidFill>
                  </a:rPr>
                  <a:t>“</a:t>
                </a:r>
                <a:r>
                  <a:rPr lang="en-US" b="1" dirty="0">
                    <a:solidFill>
                      <a:srgbClr val="00B050"/>
                    </a:solidFill>
                  </a:rPr>
                  <a:t>close”</a:t>
                </a:r>
                <a:r>
                  <a:rPr lang="en-US" dirty="0"/>
                  <a:t> to the centers of the input boxes</a:t>
                </a:r>
              </a:p>
              <a:p>
                <a:pPr lvl="1"/>
                <a:r>
                  <a:rPr lang="en-US" dirty="0"/>
                  <a:t>The offset (box size) should </a:t>
                </a:r>
                <a:r>
                  <a:rPr lang="en-US" b="1" dirty="0">
                    <a:solidFill>
                      <a:srgbClr val="C00000"/>
                    </a:solidFill>
                  </a:rPr>
                  <a:t>shrink</a:t>
                </a:r>
                <a:r>
                  <a:rPr lang="en-US" dirty="0"/>
                  <a:t> (since the size of the intersected set is </a:t>
                </a:r>
                <a:r>
                  <a:rPr lang="en-US" b="1" dirty="0"/>
                  <a:t>smaller</a:t>
                </a:r>
                <a:r>
                  <a:rPr lang="en-US" dirty="0"/>
                  <a:t> than the size of all the input set)</a:t>
                </a:r>
              </a:p>
              <a:p>
                <a14:m>
                  <m:oMath xmlns:m="http://schemas.openxmlformats.org/officeDocument/2006/math">
                    <m:r>
                      <a:rPr lang="en-US" b="0" i="1" smtClean="0">
                        <a:latin typeface="Cambria Math" panose="02040503050406030204" pitchFamily="18" charset="0"/>
                      </a:rPr>
                      <m:t>ℐ</m:t>
                    </m:r>
                  </m:oMath>
                </a14:m>
                <a:r>
                  <a:rPr lang="en-US" dirty="0"/>
                  <a:t> : Box </a:t>
                </a:r>
                <a14:m>
                  <m:oMath xmlns:m="http://schemas.openxmlformats.org/officeDocument/2006/math">
                    <m:r>
                      <a:rPr lang="en-US" b="0" i="1" smtClean="0">
                        <a:latin typeface="Cambria Math" panose="02040503050406030204" pitchFamily="18" charset="0"/>
                      </a:rPr>
                      <m:t>×⋯×</m:t>
                    </m:r>
                  </m:oMath>
                </a14:m>
                <a:r>
                  <a:rPr lang="en-US" dirty="0"/>
                  <a:t> Box </a:t>
                </a:r>
                <a14:m>
                  <m:oMath xmlns:m="http://schemas.openxmlformats.org/officeDocument/2006/math">
                    <m:r>
                      <a:rPr lang="en-US" b="0" i="1" smtClean="0">
                        <a:latin typeface="Cambria Math" panose="02040503050406030204" pitchFamily="18" charset="0"/>
                      </a:rPr>
                      <m:t>→</m:t>
                    </m:r>
                  </m:oMath>
                </a14:m>
                <a:r>
                  <a:rPr lang="en-US" dirty="0"/>
                  <a:t> Box</a:t>
                </a:r>
              </a:p>
            </p:txBody>
          </p:sp>
        </mc:Choice>
        <mc:Fallback xmlns="">
          <p:sp>
            <p:nvSpPr>
              <p:cNvPr id="3" name="Content Placeholder 2">
                <a:extLst>
                  <a:ext uri="{FF2B5EF4-FFF2-40B4-BE49-F238E27FC236}">
                    <a16:creationId xmlns:a16="http://schemas.microsoft.com/office/drawing/2014/main" id="{4A7428B7-DB04-4428-B429-1A1930FEB2EF}"/>
                  </a:ext>
                </a:extLst>
              </p:cNvPr>
              <p:cNvSpPr>
                <a:spLocks noGrp="1" noRot="1" noChangeAspect="1" noMove="1" noResize="1" noEditPoints="1" noAdjustHandles="1" noChangeArrowheads="1" noChangeShapeType="1" noTextEdit="1"/>
              </p:cNvSpPr>
              <p:nvPr>
                <p:ph idx="1"/>
              </p:nvPr>
            </p:nvSpPr>
            <p:spPr>
              <a:xfrm>
                <a:off x="457200" y="1295400"/>
                <a:ext cx="8686800" cy="3739347"/>
              </a:xfrm>
              <a:blipFill>
                <a:blip r:embed="rId2"/>
                <a:stretch>
                  <a:fillRect l="-702" t="-3100" r="-42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6EB2241D-6D3B-4440-8965-4F6EE9C9DFB1}"/>
              </a:ext>
            </a:extLst>
          </p:cNvPr>
          <p:cNvSpPr>
            <a:spLocks noGrp="1"/>
          </p:cNvSpPr>
          <p:nvPr>
            <p:ph type="ftr" sz="quarter" idx="11"/>
          </p:nvPr>
        </p:nvSpPr>
        <p:spPr/>
        <p:txBody>
          <a:bodyPr/>
          <a:lstStyle/>
          <a:p>
            <a:r>
              <a:rPr lang="en-US">
                <a:solidFill>
                  <a:prstClr val="black">
                    <a:tint val="75000"/>
                  </a:prstClr>
                </a:solidFill>
              </a:rPr>
              <a:t>Jure Leskovec, Stanford CS224W: Machine Learning with Graphs, http://cs224w.stanford.edu</a:t>
            </a:r>
          </a:p>
        </p:txBody>
      </p:sp>
      <p:sp>
        <p:nvSpPr>
          <p:cNvPr id="5" name="Slide Number Placeholder 4">
            <a:extLst>
              <a:ext uri="{FF2B5EF4-FFF2-40B4-BE49-F238E27FC236}">
                <a16:creationId xmlns:a16="http://schemas.microsoft.com/office/drawing/2014/main" id="{668227EC-A280-427F-A82F-8385E48AC008}"/>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48</a:t>
            </a:fld>
            <a:endParaRPr lang="en-US">
              <a:solidFill>
                <a:prstClr val="black">
                  <a:tint val="75000"/>
                </a:prstClr>
              </a:solidFill>
            </a:endParaRPr>
          </a:p>
        </p:txBody>
      </p:sp>
      <p:grpSp>
        <p:nvGrpSpPr>
          <p:cNvPr id="6" name="Group 5">
            <a:extLst>
              <a:ext uri="{FF2B5EF4-FFF2-40B4-BE49-F238E27FC236}">
                <a16:creationId xmlns:a16="http://schemas.microsoft.com/office/drawing/2014/main" id="{223A07F6-0A4B-4405-8802-AAF407409C5F}"/>
              </a:ext>
            </a:extLst>
          </p:cNvPr>
          <p:cNvGrpSpPr/>
          <p:nvPr/>
        </p:nvGrpSpPr>
        <p:grpSpPr>
          <a:xfrm>
            <a:off x="3339403" y="4522018"/>
            <a:ext cx="2465193" cy="2061662"/>
            <a:chOff x="4791280" y="139042"/>
            <a:chExt cx="2465193" cy="2061662"/>
          </a:xfrm>
        </p:grpSpPr>
        <p:sp>
          <p:nvSpPr>
            <p:cNvPr id="7" name="Rectangle 6">
              <a:extLst>
                <a:ext uri="{FF2B5EF4-FFF2-40B4-BE49-F238E27FC236}">
                  <a16:creationId xmlns:a16="http://schemas.microsoft.com/office/drawing/2014/main" id="{7DE0FF53-3F25-4A21-BEEF-CAF45731EBCB}"/>
                </a:ext>
              </a:extLst>
            </p:cNvPr>
            <p:cNvSpPr/>
            <p:nvPr/>
          </p:nvSpPr>
          <p:spPr>
            <a:xfrm>
              <a:off x="6747415" y="1469382"/>
              <a:ext cx="275338" cy="237692"/>
            </a:xfrm>
            <a:prstGeom prst="rect">
              <a:avLst/>
            </a:prstGeom>
            <a:pattFill prst="wdUpDiag">
              <a:fgClr>
                <a:schemeClr val="bg2">
                  <a:lumMod val="50000"/>
                </a:schemeClr>
              </a:fgClr>
              <a:bgClr>
                <a:schemeClr val="bg1"/>
              </a:bgClr>
            </a:patt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40B68CF-0D90-4FC6-9265-900D7EB451AA}"/>
                </a:ext>
              </a:extLst>
            </p:cNvPr>
            <p:cNvSpPr/>
            <p:nvPr/>
          </p:nvSpPr>
          <p:spPr>
            <a:xfrm>
              <a:off x="4791280" y="652915"/>
              <a:ext cx="2465193" cy="107349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Rectangle 8">
              <a:extLst>
                <a:ext uri="{FF2B5EF4-FFF2-40B4-BE49-F238E27FC236}">
                  <a16:creationId xmlns:a16="http://schemas.microsoft.com/office/drawing/2014/main" id="{795D99A5-F5A3-432A-9FD7-7BB251E5203E}"/>
                </a:ext>
              </a:extLst>
            </p:cNvPr>
            <p:cNvSpPr/>
            <p:nvPr/>
          </p:nvSpPr>
          <p:spPr>
            <a:xfrm>
              <a:off x="5943315" y="1453065"/>
              <a:ext cx="1079438" cy="74763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Rectangle 9">
              <a:extLst>
                <a:ext uri="{FF2B5EF4-FFF2-40B4-BE49-F238E27FC236}">
                  <a16:creationId xmlns:a16="http://schemas.microsoft.com/office/drawing/2014/main" id="{63BBC2DE-1E93-41A2-9238-584A08CC3344}"/>
                </a:ext>
              </a:extLst>
            </p:cNvPr>
            <p:cNvSpPr/>
            <p:nvPr/>
          </p:nvSpPr>
          <p:spPr>
            <a:xfrm>
              <a:off x="6747415" y="139042"/>
              <a:ext cx="439933" cy="170157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CC170FD8-865C-490F-95D6-F02AE9AE031D}"/>
                </a:ext>
              </a:extLst>
            </p:cNvPr>
            <p:cNvSpPr/>
            <p:nvPr/>
          </p:nvSpPr>
          <p:spPr>
            <a:xfrm rot="16200000">
              <a:off x="6459996" y="1822349"/>
              <a:ext cx="46077" cy="45719"/>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0000"/>
                </a:solidFill>
              </a:endParaRPr>
            </a:p>
          </p:txBody>
        </p:sp>
        <p:sp>
          <p:nvSpPr>
            <p:cNvPr id="12" name="Oval 11">
              <a:extLst>
                <a:ext uri="{FF2B5EF4-FFF2-40B4-BE49-F238E27FC236}">
                  <a16:creationId xmlns:a16="http://schemas.microsoft.com/office/drawing/2014/main" id="{05EF82F7-6E19-41F5-B377-152E1C83F711}"/>
                </a:ext>
              </a:extLst>
            </p:cNvPr>
            <p:cNvSpPr/>
            <p:nvPr/>
          </p:nvSpPr>
          <p:spPr>
            <a:xfrm rot="16200000">
              <a:off x="6944342" y="1012034"/>
              <a:ext cx="46077" cy="45719"/>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0000"/>
                </a:solidFill>
              </a:endParaRPr>
            </a:p>
          </p:txBody>
        </p:sp>
        <p:sp>
          <p:nvSpPr>
            <p:cNvPr id="13" name="Oval 12">
              <a:extLst>
                <a:ext uri="{FF2B5EF4-FFF2-40B4-BE49-F238E27FC236}">
                  <a16:creationId xmlns:a16="http://schemas.microsoft.com/office/drawing/2014/main" id="{912A7265-29AD-44ED-BFCE-C98798554DDB}"/>
                </a:ext>
              </a:extLst>
            </p:cNvPr>
            <p:cNvSpPr/>
            <p:nvPr/>
          </p:nvSpPr>
          <p:spPr>
            <a:xfrm rot="16200000">
              <a:off x="5996010" y="1197960"/>
              <a:ext cx="46077" cy="45719"/>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0000"/>
                </a:solidFill>
              </a:endParaRPr>
            </a:p>
          </p:txBody>
        </p:sp>
      </p:grpSp>
      <p:sp>
        <p:nvSpPr>
          <p:cNvPr id="14" name="Date Placeholder 13">
            <a:extLst>
              <a:ext uri="{FF2B5EF4-FFF2-40B4-BE49-F238E27FC236}">
                <a16:creationId xmlns:a16="http://schemas.microsoft.com/office/drawing/2014/main" id="{55C222BB-F0A8-2D45-BFB3-C3FE04776622}"/>
              </a:ext>
            </a:extLst>
          </p:cNvPr>
          <p:cNvSpPr>
            <a:spLocks noGrp="1"/>
          </p:cNvSpPr>
          <p:nvPr>
            <p:ph type="dt" sz="half" idx="10"/>
          </p:nvPr>
        </p:nvSpPr>
        <p:spPr/>
        <p:txBody>
          <a:bodyPr/>
          <a:lstStyle/>
          <a:p>
            <a:fld id="{665667F9-3DC5-AA4E-B6E0-AE37CD34AF05}" type="datetime1">
              <a:rPr lang="en-US" smtClean="0"/>
              <a:t>10/28/24</a:t>
            </a:fld>
            <a:endParaRPr lang="en-US"/>
          </a:p>
        </p:txBody>
      </p:sp>
    </p:spTree>
    <p:extLst>
      <p:ext uri="{BB962C8B-B14F-4D97-AF65-F5344CB8AC3E}">
        <p14:creationId xmlns:p14="http://schemas.microsoft.com/office/powerpoint/2010/main" val="29885633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88B77-28D8-4E5F-8FE9-6C9ED296B097}"/>
              </a:ext>
            </a:extLst>
          </p:cNvPr>
          <p:cNvSpPr>
            <a:spLocks noGrp="1"/>
          </p:cNvSpPr>
          <p:nvPr>
            <p:ph type="title"/>
          </p:nvPr>
        </p:nvSpPr>
        <p:spPr/>
        <p:txBody>
          <a:bodyPr/>
          <a:lstStyle/>
          <a:p>
            <a:r>
              <a:rPr lang="en-US"/>
              <a:t>Intersection Operator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A7428B7-DB04-4428-B429-1A1930FEB2EF}"/>
                  </a:ext>
                </a:extLst>
              </p:cNvPr>
              <p:cNvSpPr>
                <a:spLocks noGrp="1"/>
              </p:cNvSpPr>
              <p:nvPr>
                <p:ph idx="1"/>
              </p:nvPr>
            </p:nvSpPr>
            <p:spPr/>
            <p:txBody>
              <a:bodyPr/>
              <a:lstStyle/>
              <a:p>
                <a:pPr marL="118872" indent="0">
                  <a:buNone/>
                </a:pPr>
                <a:r>
                  <a:rPr lang="en-US" b="1">
                    <a:solidFill>
                      <a:srgbClr val="0000FF"/>
                    </a:solidFill>
                  </a:rPr>
                  <a:t>Geometric Intersection Operator </a:t>
                </a:r>
                <a14:m>
                  <m:oMath xmlns:m="http://schemas.openxmlformats.org/officeDocument/2006/math">
                    <m:r>
                      <a:rPr lang="en-US" b="1" i="1" smtClean="0">
                        <a:latin typeface="Cambria Math" panose="02040503050406030204" pitchFamily="18" charset="0"/>
                      </a:rPr>
                      <m:t>𝓘</m:t>
                    </m:r>
                  </m:oMath>
                </a14:m>
                <a:endParaRPr lang="en-US" b="1"/>
              </a:p>
              <a:p>
                <a14:m>
                  <m:oMath xmlns:m="http://schemas.openxmlformats.org/officeDocument/2006/math">
                    <m:r>
                      <a:rPr lang="en-US" b="0" i="1" smtClean="0">
                        <a:latin typeface="Cambria Math" panose="02040503050406030204" pitchFamily="18" charset="0"/>
                      </a:rPr>
                      <m:t>ℐ</m:t>
                    </m:r>
                  </m:oMath>
                </a14:m>
                <a:r>
                  <a:rPr lang="en-US"/>
                  <a:t> : Box </a:t>
                </a:r>
                <a14:m>
                  <m:oMath xmlns:m="http://schemas.openxmlformats.org/officeDocument/2006/math">
                    <m:r>
                      <a:rPr lang="en-US" b="0" i="1" smtClean="0">
                        <a:latin typeface="Cambria Math" panose="02040503050406030204" pitchFamily="18" charset="0"/>
                      </a:rPr>
                      <m:t>×⋯×</m:t>
                    </m:r>
                  </m:oMath>
                </a14:m>
                <a:r>
                  <a:rPr lang="en-US"/>
                  <a:t> Box </a:t>
                </a:r>
                <a14:m>
                  <m:oMath xmlns:m="http://schemas.openxmlformats.org/officeDocument/2006/math">
                    <m:r>
                      <a:rPr lang="en-US" b="0" i="1" smtClean="0">
                        <a:latin typeface="Cambria Math" panose="02040503050406030204" pitchFamily="18" charset="0"/>
                      </a:rPr>
                      <m:t>→</m:t>
                    </m:r>
                  </m:oMath>
                </a14:m>
                <a:r>
                  <a:rPr lang="en-US"/>
                  <a:t> Box   </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𝐶𝑒𝑛</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𝑖𝑛𝑡𝑒𝑟</m:t>
                              </m:r>
                            </m:sub>
                          </m:sSub>
                        </m:e>
                      </m:d>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𝑖</m:t>
                          </m:r>
                        </m:sub>
                        <m:sup/>
                        <m:e>
                          <m:sSub>
                            <m:sSubPr>
                              <m:ctrlPr>
                                <a:rPr lang="en-US" b="0" i="1" smtClean="0">
                                  <a:latin typeface="Cambria Math" panose="02040503050406030204" pitchFamily="18" charset="0"/>
                                </a:rPr>
                              </m:ctrlPr>
                            </m:sSubPr>
                            <m:e>
                              <m:r>
                                <a:rPr lang="en-US" b="1" i="1" smtClean="0">
                                  <a:latin typeface="Cambria Math" panose="02040503050406030204" pitchFamily="18" charset="0"/>
                                </a:rPr>
                                <m:t>𝒘</m:t>
                              </m:r>
                            </m:e>
                            <m:sub>
                              <m:r>
                                <a:rPr lang="en-US" b="0" i="1" smtClean="0">
                                  <a:latin typeface="Cambria Math" panose="02040503050406030204" pitchFamily="18" charset="0"/>
                                </a:rPr>
                                <m:t>𝑖</m:t>
                              </m:r>
                            </m:sub>
                          </m:sSub>
                        </m:e>
                      </m:nary>
                      <m:r>
                        <a:rPr lang="en-US" b="0" i="1" smtClean="0">
                          <a:latin typeface="Cambria Math" panose="02040503050406030204" pitchFamily="18" charset="0"/>
                        </a:rPr>
                        <m:t>⊙</m:t>
                      </m:r>
                      <m:r>
                        <a:rPr lang="en-US" b="0" i="1" smtClean="0">
                          <a:latin typeface="Cambria Math" panose="02040503050406030204" pitchFamily="18" charset="0"/>
                        </a:rPr>
                        <m:t>𝐶𝑒𝑛</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𝑖</m:t>
                              </m:r>
                            </m:sub>
                          </m:sSub>
                        </m:e>
                      </m:d>
                    </m:oMath>
                  </m:oMathPara>
                </a14:m>
                <a:endParaRPr lang="en-US" b="0" i="1">
                  <a:latin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4A7428B7-DB04-4428-B429-1A1930FEB2EF}"/>
                  </a:ext>
                </a:extLst>
              </p:cNvPr>
              <p:cNvSpPr>
                <a:spLocks noGrp="1" noRot="1" noChangeAspect="1" noMove="1" noResize="1" noEditPoints="1" noAdjustHandles="1" noChangeArrowheads="1" noChangeShapeType="1" noTextEdit="1"/>
              </p:cNvSpPr>
              <p:nvPr>
                <p:ph idx="1"/>
              </p:nvPr>
            </p:nvSpPr>
            <p:spPr>
              <a:blipFill>
                <a:blip r:embed="rId2"/>
                <a:stretch>
                  <a:fillRect l="-889" t="-580"/>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6EB2241D-6D3B-4440-8965-4F6EE9C9DFB1}"/>
              </a:ext>
            </a:extLst>
          </p:cNvPr>
          <p:cNvSpPr>
            <a:spLocks noGrp="1"/>
          </p:cNvSpPr>
          <p:nvPr>
            <p:ph type="ftr" sz="quarter" idx="11"/>
          </p:nvPr>
        </p:nvSpPr>
        <p:spPr/>
        <p:txBody>
          <a:bodyPr/>
          <a:lstStyle/>
          <a:p>
            <a:r>
              <a:rPr lang="en-US">
                <a:solidFill>
                  <a:prstClr val="black">
                    <a:tint val="75000"/>
                  </a:prstClr>
                </a:solidFill>
              </a:rPr>
              <a:t>Jure Leskovec, Stanford CS224W: Machine Learning with Graphs, http://cs224w.stanford.edu</a:t>
            </a:r>
          </a:p>
        </p:txBody>
      </p:sp>
      <p:sp>
        <p:nvSpPr>
          <p:cNvPr id="5" name="Slide Number Placeholder 4">
            <a:extLst>
              <a:ext uri="{FF2B5EF4-FFF2-40B4-BE49-F238E27FC236}">
                <a16:creationId xmlns:a16="http://schemas.microsoft.com/office/drawing/2014/main" id="{668227EC-A280-427F-A82F-8385E48AC008}"/>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49</a:t>
            </a:fld>
            <a:endParaRPr lang="en-US">
              <a:solidFill>
                <a:prstClr val="black">
                  <a:tint val="75000"/>
                </a:prstClr>
              </a:solidFill>
            </a:endParaRPr>
          </a:p>
        </p:txBody>
      </p:sp>
      <p:sp>
        <p:nvSpPr>
          <p:cNvPr id="15" name="TextBox 14">
            <a:extLst>
              <a:ext uri="{FF2B5EF4-FFF2-40B4-BE49-F238E27FC236}">
                <a16:creationId xmlns:a16="http://schemas.microsoft.com/office/drawing/2014/main" id="{0FEA5800-6FBB-4282-B0DF-DD224E0F01A2}"/>
              </a:ext>
            </a:extLst>
          </p:cNvPr>
          <p:cNvSpPr txBox="1"/>
          <p:nvPr/>
        </p:nvSpPr>
        <p:spPr>
          <a:xfrm>
            <a:off x="6746572" y="1932612"/>
            <a:ext cx="1894621" cy="523220"/>
          </a:xfrm>
          <a:prstGeom prst="rect">
            <a:avLst/>
          </a:prstGeom>
          <a:noFill/>
        </p:spPr>
        <p:txBody>
          <a:bodyPr wrap="none" rtlCol="0">
            <a:spAutoFit/>
          </a:bodyPr>
          <a:lstStyle/>
          <a:p>
            <a:r>
              <a:rPr lang="en-US" sz="1400" dirty="0">
                <a:solidFill>
                  <a:srgbClr val="008000"/>
                </a:solidFill>
                <a:latin typeface="Calibri" panose="020F0502020204030204" pitchFamily="34" charset="0"/>
                <a:cs typeface="Calibri" panose="020F0502020204030204" pitchFamily="34" charset="0"/>
              </a:rPr>
              <a:t>Hadamard product</a:t>
            </a:r>
            <a:br>
              <a:rPr lang="en-US" sz="1400" dirty="0">
                <a:solidFill>
                  <a:srgbClr val="008000"/>
                </a:solidFill>
                <a:latin typeface="Calibri" panose="020F0502020204030204" pitchFamily="34" charset="0"/>
                <a:cs typeface="Calibri" panose="020F0502020204030204" pitchFamily="34" charset="0"/>
              </a:rPr>
            </a:br>
            <a:r>
              <a:rPr lang="en-US" sz="1400" dirty="0">
                <a:solidFill>
                  <a:srgbClr val="008000"/>
                </a:solidFill>
                <a:latin typeface="Calibri" panose="020F0502020204030204" pitchFamily="34" charset="0"/>
                <a:cs typeface="Calibri" panose="020F0502020204030204" pitchFamily="34" charset="0"/>
              </a:rPr>
              <a:t>(element-wise product)</a:t>
            </a:r>
          </a:p>
        </p:txBody>
      </p:sp>
      <p:cxnSp>
        <p:nvCxnSpPr>
          <p:cNvPr id="16" name="Straight Arrow Connector 15">
            <a:extLst>
              <a:ext uri="{FF2B5EF4-FFF2-40B4-BE49-F238E27FC236}">
                <a16:creationId xmlns:a16="http://schemas.microsoft.com/office/drawing/2014/main" id="{4AC32E9F-294B-4CE9-A6BE-EAEB5D5D833E}"/>
              </a:ext>
            </a:extLst>
          </p:cNvPr>
          <p:cNvCxnSpPr>
            <a:cxnSpLocks/>
          </p:cNvCxnSpPr>
          <p:nvPr/>
        </p:nvCxnSpPr>
        <p:spPr>
          <a:xfrm flipH="1">
            <a:off x="5818314" y="2455832"/>
            <a:ext cx="1420686" cy="30632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7" name="Date Placeholder 6">
            <a:extLst>
              <a:ext uri="{FF2B5EF4-FFF2-40B4-BE49-F238E27FC236}">
                <a16:creationId xmlns:a16="http://schemas.microsoft.com/office/drawing/2014/main" id="{C2E77446-CC82-8640-AA69-47BE0B25BE76}"/>
              </a:ext>
            </a:extLst>
          </p:cNvPr>
          <p:cNvSpPr>
            <a:spLocks noGrp="1"/>
          </p:cNvSpPr>
          <p:nvPr>
            <p:ph type="dt" sz="half" idx="10"/>
          </p:nvPr>
        </p:nvSpPr>
        <p:spPr/>
        <p:txBody>
          <a:bodyPr/>
          <a:lstStyle/>
          <a:p>
            <a:fld id="{46FB260D-4619-9A44-B174-8E58D60C68E4}" type="datetime1">
              <a:rPr lang="en-US" smtClean="0"/>
              <a:t>10/28/24</a:t>
            </a:fld>
            <a:endParaRPr lang="en-US"/>
          </a:p>
        </p:txBody>
      </p:sp>
      <p:sp>
        <p:nvSpPr>
          <p:cNvPr id="9" name="TextBox 8">
            <a:extLst>
              <a:ext uri="{FF2B5EF4-FFF2-40B4-BE49-F238E27FC236}">
                <a16:creationId xmlns:a16="http://schemas.microsoft.com/office/drawing/2014/main" id="{04FEDA78-9DB6-4D8D-877C-7AFC4F818885}"/>
              </a:ext>
            </a:extLst>
          </p:cNvPr>
          <p:cNvSpPr txBox="1"/>
          <p:nvPr/>
        </p:nvSpPr>
        <p:spPr>
          <a:xfrm>
            <a:off x="3333129" y="4585662"/>
            <a:ext cx="5442933" cy="923330"/>
          </a:xfrm>
          <a:prstGeom prst="rect">
            <a:avLst/>
          </a:prstGeom>
          <a:noFill/>
        </p:spPr>
        <p:txBody>
          <a:bodyPr wrap="square" rtlCol="0">
            <a:spAutoFit/>
          </a:bodyPr>
          <a:lstStyle/>
          <a:p>
            <a:r>
              <a:rPr lang="en-US" b="1">
                <a:latin typeface="Arial" pitchFamily="34" charset="0"/>
                <a:cs typeface="Arial" pitchFamily="34" charset="0"/>
              </a:rPr>
              <a:t>Intuition</a:t>
            </a:r>
            <a:r>
              <a:rPr lang="en-US">
                <a:latin typeface="Arial" pitchFamily="34" charset="0"/>
                <a:cs typeface="Arial" pitchFamily="34" charset="0"/>
              </a:rPr>
              <a:t>: The center should be in the </a:t>
            </a:r>
            <a:r>
              <a:rPr lang="en-US">
                <a:solidFill>
                  <a:srgbClr val="FF0000"/>
                </a:solidFill>
                <a:latin typeface="Arial" pitchFamily="34" charset="0"/>
                <a:cs typeface="Arial" pitchFamily="34" charset="0"/>
              </a:rPr>
              <a:t>red</a:t>
            </a:r>
            <a:r>
              <a:rPr lang="en-US">
                <a:latin typeface="Arial" pitchFamily="34" charset="0"/>
                <a:cs typeface="Arial" pitchFamily="34" charset="0"/>
              </a:rPr>
              <a:t> region!</a:t>
            </a:r>
          </a:p>
          <a:p>
            <a:r>
              <a:rPr lang="en-US" b="1">
                <a:latin typeface="Arial" pitchFamily="34" charset="0"/>
                <a:cs typeface="Arial" pitchFamily="34" charset="0"/>
              </a:rPr>
              <a:t>Implementation</a:t>
            </a:r>
            <a:r>
              <a:rPr lang="en-US">
                <a:latin typeface="Arial" pitchFamily="34" charset="0"/>
                <a:cs typeface="Arial" pitchFamily="34" charset="0"/>
              </a:rPr>
              <a:t>: The center is a </a:t>
            </a:r>
            <a:r>
              <a:rPr lang="en-US" b="1">
                <a:solidFill>
                  <a:schemeClr val="accent4">
                    <a:lumMod val="75000"/>
                  </a:schemeClr>
                </a:solidFill>
                <a:latin typeface="Arial" pitchFamily="34" charset="0"/>
                <a:cs typeface="Arial" pitchFamily="34" charset="0"/>
              </a:rPr>
              <a:t>weighted sum </a:t>
            </a:r>
            <a:r>
              <a:rPr lang="en-US">
                <a:latin typeface="Arial" pitchFamily="34" charset="0"/>
                <a:cs typeface="Arial" pitchFamily="34" charset="0"/>
              </a:rPr>
              <a:t>of the input box centers</a:t>
            </a:r>
          </a:p>
        </p:txBody>
      </p:sp>
      <p:grpSp>
        <p:nvGrpSpPr>
          <p:cNvPr id="43" name="Group 42">
            <a:extLst>
              <a:ext uri="{FF2B5EF4-FFF2-40B4-BE49-F238E27FC236}">
                <a16:creationId xmlns:a16="http://schemas.microsoft.com/office/drawing/2014/main" id="{15395E25-5340-4861-993E-DAD95C5B943F}"/>
              </a:ext>
            </a:extLst>
          </p:cNvPr>
          <p:cNvGrpSpPr/>
          <p:nvPr/>
        </p:nvGrpSpPr>
        <p:grpSpPr>
          <a:xfrm>
            <a:off x="141486" y="4471845"/>
            <a:ext cx="2465193" cy="2061662"/>
            <a:chOff x="2929262" y="4070612"/>
            <a:chExt cx="2465193" cy="2061662"/>
          </a:xfrm>
        </p:grpSpPr>
        <p:sp>
          <p:nvSpPr>
            <p:cNvPr id="29" name="Rectangle 28">
              <a:extLst>
                <a:ext uri="{FF2B5EF4-FFF2-40B4-BE49-F238E27FC236}">
                  <a16:creationId xmlns:a16="http://schemas.microsoft.com/office/drawing/2014/main" id="{369E37DC-F9D2-4844-B97A-F9144C9AB476}"/>
                </a:ext>
              </a:extLst>
            </p:cNvPr>
            <p:cNvSpPr/>
            <p:nvPr/>
          </p:nvSpPr>
          <p:spPr>
            <a:xfrm>
              <a:off x="4885397" y="5400952"/>
              <a:ext cx="275338" cy="237692"/>
            </a:xfrm>
            <a:prstGeom prst="rect">
              <a:avLst/>
            </a:prstGeom>
            <a:pattFill prst="wdUpDiag">
              <a:fgClr>
                <a:schemeClr val="bg2">
                  <a:lumMod val="50000"/>
                </a:schemeClr>
              </a:fgClr>
              <a:bgClr>
                <a:schemeClr val="bg1"/>
              </a:bgClr>
            </a:patt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C9953BA-9E95-486B-BE18-896D45B0C499}"/>
                </a:ext>
              </a:extLst>
            </p:cNvPr>
            <p:cNvSpPr/>
            <p:nvPr/>
          </p:nvSpPr>
          <p:spPr>
            <a:xfrm>
              <a:off x="2929262" y="4584485"/>
              <a:ext cx="2465193" cy="107349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1" name="Rectangle 30">
              <a:extLst>
                <a:ext uri="{FF2B5EF4-FFF2-40B4-BE49-F238E27FC236}">
                  <a16:creationId xmlns:a16="http://schemas.microsoft.com/office/drawing/2014/main" id="{80BAF45C-CA17-446C-9651-6207A527B3FA}"/>
                </a:ext>
              </a:extLst>
            </p:cNvPr>
            <p:cNvSpPr/>
            <p:nvPr/>
          </p:nvSpPr>
          <p:spPr>
            <a:xfrm>
              <a:off x="4081297" y="5384635"/>
              <a:ext cx="1079438" cy="74763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2" name="Rectangle 31">
              <a:extLst>
                <a:ext uri="{FF2B5EF4-FFF2-40B4-BE49-F238E27FC236}">
                  <a16:creationId xmlns:a16="http://schemas.microsoft.com/office/drawing/2014/main" id="{4F8EE12D-76E7-40C1-98C8-17A081EB9062}"/>
                </a:ext>
              </a:extLst>
            </p:cNvPr>
            <p:cNvSpPr/>
            <p:nvPr/>
          </p:nvSpPr>
          <p:spPr>
            <a:xfrm>
              <a:off x="4885397" y="4070612"/>
              <a:ext cx="439933" cy="170157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Oval 32">
              <a:extLst>
                <a:ext uri="{FF2B5EF4-FFF2-40B4-BE49-F238E27FC236}">
                  <a16:creationId xmlns:a16="http://schemas.microsoft.com/office/drawing/2014/main" id="{8EE9303A-68B9-4452-AE34-E7272BF82BAA}"/>
                </a:ext>
              </a:extLst>
            </p:cNvPr>
            <p:cNvSpPr/>
            <p:nvPr/>
          </p:nvSpPr>
          <p:spPr>
            <a:xfrm rot="16200000">
              <a:off x="4597978" y="5753919"/>
              <a:ext cx="46077" cy="45719"/>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0000"/>
                </a:solidFill>
              </a:endParaRPr>
            </a:p>
          </p:txBody>
        </p:sp>
        <p:sp>
          <p:nvSpPr>
            <p:cNvPr id="34" name="Oval 33">
              <a:extLst>
                <a:ext uri="{FF2B5EF4-FFF2-40B4-BE49-F238E27FC236}">
                  <a16:creationId xmlns:a16="http://schemas.microsoft.com/office/drawing/2014/main" id="{A3A7BFBD-7A35-4CF0-A17C-1B85817D5FD6}"/>
                </a:ext>
              </a:extLst>
            </p:cNvPr>
            <p:cNvSpPr/>
            <p:nvPr/>
          </p:nvSpPr>
          <p:spPr>
            <a:xfrm rot="16200000">
              <a:off x="5082324" y="4943604"/>
              <a:ext cx="46077" cy="45719"/>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0000"/>
                </a:solidFill>
              </a:endParaRPr>
            </a:p>
          </p:txBody>
        </p:sp>
        <p:sp>
          <p:nvSpPr>
            <p:cNvPr id="35" name="Oval 34">
              <a:extLst>
                <a:ext uri="{FF2B5EF4-FFF2-40B4-BE49-F238E27FC236}">
                  <a16:creationId xmlns:a16="http://schemas.microsoft.com/office/drawing/2014/main" id="{48EAD42F-0EA2-4634-B002-E5D68CC8B85F}"/>
                </a:ext>
              </a:extLst>
            </p:cNvPr>
            <p:cNvSpPr/>
            <p:nvPr/>
          </p:nvSpPr>
          <p:spPr>
            <a:xfrm rot="16200000">
              <a:off x="4133992" y="5129530"/>
              <a:ext cx="46077" cy="45719"/>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0000"/>
                </a:solidFill>
              </a:endParaRPr>
            </a:p>
          </p:txBody>
        </p:sp>
        <p:sp>
          <p:nvSpPr>
            <p:cNvPr id="42" name="Rectangle 41">
              <a:extLst>
                <a:ext uri="{FF2B5EF4-FFF2-40B4-BE49-F238E27FC236}">
                  <a16:creationId xmlns:a16="http://schemas.microsoft.com/office/drawing/2014/main" id="{CF9CC239-F67B-4681-B6D1-06448FD34212}"/>
                </a:ext>
              </a:extLst>
            </p:cNvPr>
            <p:cNvSpPr/>
            <p:nvPr/>
          </p:nvSpPr>
          <p:spPr>
            <a:xfrm>
              <a:off x="4158947" y="4943424"/>
              <a:ext cx="946453" cy="856393"/>
            </a:xfrm>
            <a:prstGeom prst="rect">
              <a:avLst/>
            </a:prstGeom>
            <a:noFill/>
            <a:ln w="285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4173A3F8-C94B-47B5-AB2C-59DAE3917A84}"/>
                  </a:ext>
                </a:extLst>
              </p:cNvPr>
              <p:cNvSpPr txBox="1"/>
              <p:nvPr/>
            </p:nvSpPr>
            <p:spPr>
              <a:xfrm>
                <a:off x="6688384" y="3301986"/>
                <a:ext cx="2136931" cy="87549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500" b="0" i="1" smtClean="0">
                          <a:latin typeface="Cambria Math" panose="02040503050406030204" pitchFamily="18" charset="0"/>
                          <a:cs typeface="Arial" pitchFamily="34" charset="0"/>
                        </a:rPr>
                        <m:t>𝐶𝑒𝑛</m:t>
                      </m:r>
                      <m:d>
                        <m:dPr>
                          <m:ctrlPr>
                            <a:rPr lang="en-US" sz="2500" i="1" smtClean="0">
                              <a:latin typeface="Cambria Math" panose="02040503050406030204" pitchFamily="18" charset="0"/>
                              <a:cs typeface="Arial" pitchFamily="34" charset="0"/>
                            </a:rPr>
                          </m:ctrlPr>
                        </m:dPr>
                        <m:e>
                          <m:sSub>
                            <m:sSubPr>
                              <m:ctrlPr>
                                <a:rPr lang="en-US" sz="2500" i="1" smtClean="0">
                                  <a:latin typeface="Cambria Math" panose="02040503050406030204" pitchFamily="18" charset="0"/>
                                  <a:cs typeface="Arial" pitchFamily="34" charset="0"/>
                                </a:rPr>
                              </m:ctrlPr>
                            </m:sSubPr>
                            <m:e>
                              <m:r>
                                <a:rPr lang="en-US" sz="2500" b="0" i="1" smtClean="0">
                                  <a:latin typeface="Cambria Math" panose="02040503050406030204" pitchFamily="18" charset="0"/>
                                  <a:cs typeface="Arial" pitchFamily="34" charset="0"/>
                                </a:rPr>
                                <m:t>𝑞</m:t>
                              </m:r>
                            </m:e>
                            <m:sub>
                              <m:r>
                                <a:rPr lang="en-US" sz="2500" b="0" i="1" smtClean="0">
                                  <a:latin typeface="Cambria Math" panose="02040503050406030204" pitchFamily="18" charset="0"/>
                                  <a:cs typeface="Arial" pitchFamily="34" charset="0"/>
                                </a:rPr>
                                <m:t>𝑖</m:t>
                              </m:r>
                            </m:sub>
                          </m:sSub>
                        </m:e>
                      </m:d>
                      <m:r>
                        <a:rPr lang="en-US" sz="2500" b="0" i="1" smtClean="0">
                          <a:latin typeface="Cambria Math" panose="02040503050406030204" pitchFamily="18" charset="0"/>
                          <a:cs typeface="Arial" pitchFamily="34" charset="0"/>
                        </a:rPr>
                        <m:t>∈</m:t>
                      </m:r>
                      <m:sSup>
                        <m:sSupPr>
                          <m:ctrlPr>
                            <a:rPr lang="en-US" sz="2500" i="1" smtClean="0">
                              <a:latin typeface="Cambria Math" panose="02040503050406030204" pitchFamily="18" charset="0"/>
                            </a:rPr>
                          </m:ctrlPr>
                        </m:sSupPr>
                        <m:e>
                          <m:r>
                            <a:rPr lang="en-US" sz="2500" b="0" i="1">
                              <a:latin typeface="Cambria Math" panose="02040503050406030204" pitchFamily="18" charset="0"/>
                            </a:rPr>
                            <m:t>ℝ</m:t>
                          </m:r>
                        </m:e>
                        <m:sup>
                          <m:r>
                            <a:rPr lang="en-US" sz="2500" b="0" i="1" smtClean="0">
                              <a:latin typeface="Cambria Math" panose="02040503050406030204" pitchFamily="18" charset="0"/>
                            </a:rPr>
                            <m:t>𝑑</m:t>
                          </m:r>
                        </m:sup>
                      </m:sSup>
                    </m:oMath>
                  </m:oMathPara>
                </a14:m>
                <a:endParaRPr lang="en-US" sz="2500">
                  <a:latin typeface="Arial" pitchFamily="34" charset="0"/>
                </a:endParaRPr>
              </a:p>
              <a:p>
                <a:pPr/>
                <a14:m>
                  <m:oMathPara xmlns:m="http://schemas.openxmlformats.org/officeDocument/2006/math">
                    <m:oMathParaPr>
                      <m:jc m:val="centerGroup"/>
                    </m:oMathParaPr>
                    <m:oMath xmlns:m="http://schemas.openxmlformats.org/officeDocument/2006/math">
                      <m:sSub>
                        <m:sSubPr>
                          <m:ctrlPr>
                            <a:rPr lang="en-US" sz="2500" b="0" i="1" smtClean="0">
                              <a:latin typeface="Cambria Math" panose="02040503050406030204" pitchFamily="18" charset="0"/>
                              <a:cs typeface="Arial" pitchFamily="34" charset="0"/>
                            </a:rPr>
                          </m:ctrlPr>
                        </m:sSubPr>
                        <m:e>
                          <m:r>
                            <a:rPr lang="en-US" sz="2500" b="1" i="1" smtClean="0">
                              <a:latin typeface="Cambria Math" panose="02040503050406030204" pitchFamily="18" charset="0"/>
                              <a:cs typeface="Arial" pitchFamily="34" charset="0"/>
                            </a:rPr>
                            <m:t>𝒘</m:t>
                          </m:r>
                        </m:e>
                        <m:sub>
                          <m:r>
                            <a:rPr lang="en-US" sz="2500" b="0" i="1" smtClean="0">
                              <a:latin typeface="Cambria Math" panose="02040503050406030204" pitchFamily="18" charset="0"/>
                              <a:cs typeface="Arial" pitchFamily="34" charset="0"/>
                            </a:rPr>
                            <m:t>𝑖</m:t>
                          </m:r>
                        </m:sub>
                      </m:sSub>
                      <m:r>
                        <a:rPr lang="en-US" sz="2500" b="0" i="1" smtClean="0">
                          <a:latin typeface="Cambria Math" panose="02040503050406030204" pitchFamily="18" charset="0"/>
                          <a:cs typeface="Arial" pitchFamily="34" charset="0"/>
                        </a:rPr>
                        <m:t>∈</m:t>
                      </m:r>
                      <m:sSup>
                        <m:sSupPr>
                          <m:ctrlPr>
                            <a:rPr lang="en-US" sz="2500" i="1">
                              <a:latin typeface="Cambria Math" panose="02040503050406030204" pitchFamily="18" charset="0"/>
                            </a:rPr>
                          </m:ctrlPr>
                        </m:sSupPr>
                        <m:e>
                          <m:r>
                            <a:rPr lang="en-US" sz="2500" b="0" i="1">
                              <a:latin typeface="Cambria Math" panose="02040503050406030204" pitchFamily="18" charset="0"/>
                            </a:rPr>
                            <m:t>ℝ</m:t>
                          </m:r>
                        </m:e>
                        <m:sup>
                          <m:r>
                            <a:rPr lang="en-US" sz="2500" b="0" i="1">
                              <a:latin typeface="Cambria Math" panose="02040503050406030204" pitchFamily="18" charset="0"/>
                            </a:rPr>
                            <m:t>𝑑</m:t>
                          </m:r>
                        </m:sup>
                      </m:sSup>
                    </m:oMath>
                  </m:oMathPara>
                </a14:m>
                <a:endParaRPr lang="en-US" sz="2500">
                  <a:latin typeface="Arial" pitchFamily="34" charset="0"/>
                  <a:cs typeface="Arial" pitchFamily="34" charset="0"/>
                </a:endParaRPr>
              </a:p>
            </p:txBody>
          </p:sp>
        </mc:Choice>
        <mc:Fallback xmlns="">
          <p:sp>
            <p:nvSpPr>
              <p:cNvPr id="45" name="TextBox 44">
                <a:extLst>
                  <a:ext uri="{FF2B5EF4-FFF2-40B4-BE49-F238E27FC236}">
                    <a16:creationId xmlns:a16="http://schemas.microsoft.com/office/drawing/2014/main" id="{4173A3F8-C94B-47B5-AB2C-59DAE3917A84}"/>
                  </a:ext>
                </a:extLst>
              </p:cNvPr>
              <p:cNvSpPr txBox="1">
                <a:spLocks noRot="1" noChangeAspect="1" noMove="1" noResize="1" noEditPoints="1" noAdjustHandles="1" noChangeArrowheads="1" noChangeShapeType="1" noTextEdit="1"/>
              </p:cNvSpPr>
              <p:nvPr/>
            </p:nvSpPr>
            <p:spPr>
              <a:xfrm>
                <a:off x="6688384" y="3301986"/>
                <a:ext cx="2136931" cy="87549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5B8D191F-1F18-4836-AF30-0CD91C054617}"/>
                  </a:ext>
                </a:extLst>
              </p:cNvPr>
              <p:cNvSpPr txBox="1"/>
              <p:nvPr/>
            </p:nvSpPr>
            <p:spPr>
              <a:xfrm>
                <a:off x="2455617" y="3429000"/>
                <a:ext cx="4075668" cy="97090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latin typeface="Cambria Math" panose="02040503050406030204" pitchFamily="18" charset="0"/>
                              <a:cs typeface="Arial" pitchFamily="34" charset="0"/>
                            </a:rPr>
                          </m:ctrlPr>
                        </m:sSubPr>
                        <m:e>
                          <m:r>
                            <a:rPr lang="en-US" sz="2500" b="1" i="1" smtClean="0">
                              <a:latin typeface="Cambria Math" panose="02040503050406030204" pitchFamily="18" charset="0"/>
                              <a:cs typeface="Arial" pitchFamily="34" charset="0"/>
                            </a:rPr>
                            <m:t>𝒘</m:t>
                          </m:r>
                        </m:e>
                        <m:sub>
                          <m:r>
                            <a:rPr lang="en-US" sz="2500" b="0" i="1" smtClean="0">
                              <a:latin typeface="Cambria Math" panose="02040503050406030204" pitchFamily="18" charset="0"/>
                              <a:cs typeface="Arial" pitchFamily="34" charset="0"/>
                            </a:rPr>
                            <m:t>𝑖</m:t>
                          </m:r>
                        </m:sub>
                      </m:sSub>
                      <m:r>
                        <a:rPr lang="en-US" sz="2500" b="0" i="1" smtClean="0">
                          <a:latin typeface="Cambria Math" panose="02040503050406030204" pitchFamily="18" charset="0"/>
                          <a:cs typeface="Arial" pitchFamily="34" charset="0"/>
                        </a:rPr>
                        <m:t>=</m:t>
                      </m:r>
                      <m:f>
                        <m:fPr>
                          <m:ctrlPr>
                            <a:rPr lang="en-US" sz="2500" b="0" i="1" smtClean="0">
                              <a:latin typeface="Cambria Math" panose="02040503050406030204" pitchFamily="18" charset="0"/>
                              <a:cs typeface="Arial" pitchFamily="34" charset="0"/>
                            </a:rPr>
                          </m:ctrlPr>
                        </m:fPr>
                        <m:num>
                          <m:r>
                            <m:rPr>
                              <m:sty m:val="p"/>
                            </m:rPr>
                            <a:rPr lang="en-US" sz="2500" b="0" i="0" smtClean="0">
                              <a:latin typeface="Cambria Math" panose="02040503050406030204" pitchFamily="18" charset="0"/>
                              <a:cs typeface="Arial" pitchFamily="34" charset="0"/>
                            </a:rPr>
                            <m:t>exp</m:t>
                          </m:r>
                          <m:r>
                            <a:rPr lang="en-US" sz="2500" b="0" i="1" smtClean="0">
                              <a:latin typeface="Cambria Math" panose="02040503050406030204" pitchFamily="18" charset="0"/>
                              <a:cs typeface="Arial" pitchFamily="34" charset="0"/>
                            </a:rPr>
                            <m:t>⁡(</m:t>
                          </m:r>
                          <m:sSub>
                            <m:sSubPr>
                              <m:ctrlPr>
                                <a:rPr lang="en-US" sz="2500" b="0" i="1" smtClean="0">
                                  <a:latin typeface="Cambria Math" panose="02040503050406030204" pitchFamily="18" charset="0"/>
                                  <a:cs typeface="Arial" pitchFamily="34" charset="0"/>
                                </a:rPr>
                              </m:ctrlPr>
                            </m:sSubPr>
                            <m:e>
                              <m:r>
                                <a:rPr lang="en-US" sz="2500" b="0" i="1" smtClean="0">
                                  <a:latin typeface="Cambria Math" panose="02040503050406030204" pitchFamily="18" charset="0"/>
                                  <a:cs typeface="Arial" pitchFamily="34" charset="0"/>
                                </a:rPr>
                                <m:t>𝑓</m:t>
                              </m:r>
                            </m:e>
                            <m:sub>
                              <m:r>
                                <a:rPr lang="en-US" sz="2500" b="0" i="1" smtClean="0">
                                  <a:latin typeface="Cambria Math" panose="02040503050406030204" pitchFamily="18" charset="0"/>
                                  <a:cs typeface="Arial" pitchFamily="34" charset="0"/>
                                </a:rPr>
                                <m:t>𝑐𝑒𝑛</m:t>
                              </m:r>
                            </m:sub>
                          </m:sSub>
                          <m:r>
                            <a:rPr lang="en-US" sz="2500" b="0" i="1" smtClean="0">
                              <a:latin typeface="Cambria Math" panose="02040503050406030204" pitchFamily="18" charset="0"/>
                              <a:cs typeface="Arial" pitchFamily="34" charset="0"/>
                            </a:rPr>
                            <m:t>(</m:t>
                          </m:r>
                          <m:r>
                            <a:rPr lang="en-US" sz="2500" b="0" i="1" smtClean="0">
                              <a:latin typeface="Cambria Math" panose="02040503050406030204" pitchFamily="18" charset="0"/>
                              <a:cs typeface="Arial" pitchFamily="34" charset="0"/>
                            </a:rPr>
                            <m:t>𝐶𝑒𝑛</m:t>
                          </m:r>
                          <m:d>
                            <m:dPr>
                              <m:ctrlPr>
                                <a:rPr lang="en-US" sz="2500" b="0" i="1" smtClean="0">
                                  <a:latin typeface="Cambria Math" panose="02040503050406030204" pitchFamily="18" charset="0"/>
                                  <a:cs typeface="Arial" pitchFamily="34" charset="0"/>
                                </a:rPr>
                              </m:ctrlPr>
                            </m:dPr>
                            <m:e>
                              <m:sSub>
                                <m:sSubPr>
                                  <m:ctrlPr>
                                    <a:rPr lang="en-US" sz="2500" b="0" i="1" smtClean="0">
                                      <a:latin typeface="Cambria Math" panose="02040503050406030204" pitchFamily="18" charset="0"/>
                                      <a:cs typeface="Arial" pitchFamily="34" charset="0"/>
                                    </a:rPr>
                                  </m:ctrlPr>
                                </m:sSubPr>
                                <m:e>
                                  <m:r>
                                    <a:rPr lang="en-US" sz="2500" b="0" i="1" smtClean="0">
                                      <a:latin typeface="Cambria Math" panose="02040503050406030204" pitchFamily="18" charset="0"/>
                                      <a:cs typeface="Arial" pitchFamily="34" charset="0"/>
                                    </a:rPr>
                                    <m:t>𝑞</m:t>
                                  </m:r>
                                </m:e>
                                <m:sub>
                                  <m:r>
                                    <a:rPr lang="en-US" sz="2500" b="0" i="1" smtClean="0">
                                      <a:latin typeface="Cambria Math" panose="02040503050406030204" pitchFamily="18" charset="0"/>
                                      <a:cs typeface="Arial" pitchFamily="34" charset="0"/>
                                    </a:rPr>
                                    <m:t>𝑖</m:t>
                                  </m:r>
                                </m:sub>
                              </m:sSub>
                            </m:e>
                          </m:d>
                          <m:r>
                            <a:rPr lang="en-US" sz="2500" b="0" i="1" smtClean="0">
                              <a:latin typeface="Cambria Math" panose="02040503050406030204" pitchFamily="18" charset="0"/>
                              <a:cs typeface="Arial" pitchFamily="34" charset="0"/>
                            </a:rPr>
                            <m:t>))</m:t>
                          </m:r>
                        </m:num>
                        <m:den>
                          <m:nary>
                            <m:naryPr>
                              <m:chr m:val="∑"/>
                              <m:supHide m:val="on"/>
                              <m:ctrlPr>
                                <a:rPr lang="en-US" sz="2500" b="0" i="1" smtClean="0">
                                  <a:latin typeface="Cambria Math" panose="02040503050406030204" pitchFamily="18" charset="0"/>
                                  <a:cs typeface="Arial" pitchFamily="34" charset="0"/>
                                </a:rPr>
                              </m:ctrlPr>
                            </m:naryPr>
                            <m:sub>
                              <m:r>
                                <m:rPr>
                                  <m:brk m:alnAt="7"/>
                                </m:rPr>
                                <a:rPr lang="en-US" sz="2500" b="0" i="1" smtClean="0">
                                  <a:latin typeface="Cambria Math" panose="02040503050406030204" pitchFamily="18" charset="0"/>
                                  <a:cs typeface="Arial" pitchFamily="34" charset="0"/>
                                </a:rPr>
                                <m:t>𝑗</m:t>
                              </m:r>
                            </m:sub>
                            <m:sup/>
                            <m:e>
                              <m:func>
                                <m:funcPr>
                                  <m:ctrlPr>
                                    <a:rPr lang="en-US" sz="2500" b="0" i="1" smtClean="0">
                                      <a:latin typeface="Cambria Math" panose="02040503050406030204" pitchFamily="18" charset="0"/>
                                      <a:cs typeface="Arial" pitchFamily="34" charset="0"/>
                                    </a:rPr>
                                  </m:ctrlPr>
                                </m:funcPr>
                                <m:fName>
                                  <m:r>
                                    <m:rPr>
                                      <m:sty m:val="p"/>
                                    </m:rPr>
                                    <a:rPr lang="en-US" sz="2500" b="0" i="0" smtClean="0">
                                      <a:latin typeface="Cambria Math" panose="02040503050406030204" pitchFamily="18" charset="0"/>
                                      <a:cs typeface="Arial" pitchFamily="34" charset="0"/>
                                    </a:rPr>
                                    <m:t>exp</m:t>
                                  </m:r>
                                </m:fName>
                                <m:e>
                                  <m:r>
                                    <a:rPr lang="en-US" sz="2500" b="0" i="1" smtClean="0">
                                      <a:latin typeface="Cambria Math" panose="02040503050406030204" pitchFamily="18" charset="0"/>
                                      <a:cs typeface="Arial" pitchFamily="34" charset="0"/>
                                    </a:rPr>
                                    <m:t>(</m:t>
                                  </m:r>
                                  <m:sSub>
                                    <m:sSubPr>
                                      <m:ctrlPr>
                                        <a:rPr lang="en-US" sz="2500" b="0" i="1" smtClean="0">
                                          <a:latin typeface="Cambria Math" panose="02040503050406030204" pitchFamily="18" charset="0"/>
                                          <a:cs typeface="Arial" pitchFamily="34" charset="0"/>
                                        </a:rPr>
                                      </m:ctrlPr>
                                    </m:sSubPr>
                                    <m:e>
                                      <m:r>
                                        <a:rPr lang="en-US" sz="2500" b="0" i="1" smtClean="0">
                                          <a:latin typeface="Cambria Math" panose="02040503050406030204" pitchFamily="18" charset="0"/>
                                          <a:cs typeface="Arial" pitchFamily="34" charset="0"/>
                                        </a:rPr>
                                        <m:t>𝑓</m:t>
                                      </m:r>
                                    </m:e>
                                    <m:sub>
                                      <m:r>
                                        <a:rPr lang="en-US" sz="2500" b="0" i="1" smtClean="0">
                                          <a:latin typeface="Cambria Math" panose="02040503050406030204" pitchFamily="18" charset="0"/>
                                          <a:cs typeface="Arial" pitchFamily="34" charset="0"/>
                                        </a:rPr>
                                        <m:t>𝑐𝑒𝑛</m:t>
                                      </m:r>
                                    </m:sub>
                                  </m:sSub>
                                  <m:r>
                                    <a:rPr lang="en-US" sz="2500" b="0" i="1" smtClean="0">
                                      <a:latin typeface="Cambria Math" panose="02040503050406030204" pitchFamily="18" charset="0"/>
                                      <a:cs typeface="Arial" pitchFamily="34" charset="0"/>
                                    </a:rPr>
                                    <m:t>(</m:t>
                                  </m:r>
                                  <m:r>
                                    <a:rPr lang="en-US" sz="2500" b="0" i="1" smtClean="0">
                                      <a:latin typeface="Cambria Math" panose="02040503050406030204" pitchFamily="18" charset="0"/>
                                      <a:cs typeface="Arial" pitchFamily="34" charset="0"/>
                                    </a:rPr>
                                    <m:t>𝐶𝑒𝑛</m:t>
                                  </m:r>
                                  <m:r>
                                    <a:rPr lang="en-US" sz="2500" b="0" i="1" smtClean="0">
                                      <a:latin typeface="Cambria Math" panose="02040503050406030204" pitchFamily="18" charset="0"/>
                                      <a:cs typeface="Arial" pitchFamily="34" charset="0"/>
                                    </a:rPr>
                                    <m:t>(</m:t>
                                  </m:r>
                                  <m:sSub>
                                    <m:sSubPr>
                                      <m:ctrlPr>
                                        <a:rPr lang="en-US" sz="2500" b="0" i="1" smtClean="0">
                                          <a:latin typeface="Cambria Math" panose="02040503050406030204" pitchFamily="18" charset="0"/>
                                          <a:cs typeface="Arial" pitchFamily="34" charset="0"/>
                                        </a:rPr>
                                      </m:ctrlPr>
                                    </m:sSubPr>
                                    <m:e>
                                      <m:r>
                                        <a:rPr lang="en-US" sz="2500" b="0" i="1" smtClean="0">
                                          <a:latin typeface="Cambria Math" panose="02040503050406030204" pitchFamily="18" charset="0"/>
                                          <a:cs typeface="Arial" pitchFamily="34" charset="0"/>
                                        </a:rPr>
                                        <m:t>𝑞</m:t>
                                      </m:r>
                                    </m:e>
                                    <m:sub>
                                      <m:r>
                                        <a:rPr lang="en-US" sz="2500" b="0" i="1" smtClean="0">
                                          <a:latin typeface="Cambria Math" panose="02040503050406030204" pitchFamily="18" charset="0"/>
                                          <a:cs typeface="Arial" pitchFamily="34" charset="0"/>
                                        </a:rPr>
                                        <m:t>𝑗</m:t>
                                      </m:r>
                                    </m:sub>
                                  </m:sSub>
                                  <m:r>
                                    <a:rPr lang="en-US" sz="2500" b="0" i="1" smtClean="0">
                                      <a:latin typeface="Cambria Math" panose="02040503050406030204" pitchFamily="18" charset="0"/>
                                      <a:cs typeface="Arial" pitchFamily="34" charset="0"/>
                                    </a:rPr>
                                    <m:t>)))</m:t>
                                  </m:r>
                                </m:e>
                              </m:func>
                            </m:e>
                          </m:nary>
                        </m:den>
                      </m:f>
                    </m:oMath>
                  </m:oMathPara>
                </a14:m>
                <a:endParaRPr lang="en-US" sz="2500">
                  <a:latin typeface="Arial" pitchFamily="34" charset="0"/>
                  <a:cs typeface="Arial" pitchFamily="34" charset="0"/>
                </a:endParaRPr>
              </a:p>
            </p:txBody>
          </p:sp>
        </mc:Choice>
        <mc:Fallback xmlns="">
          <p:sp>
            <p:nvSpPr>
              <p:cNvPr id="46" name="TextBox 45">
                <a:extLst>
                  <a:ext uri="{FF2B5EF4-FFF2-40B4-BE49-F238E27FC236}">
                    <a16:creationId xmlns:a16="http://schemas.microsoft.com/office/drawing/2014/main" id="{5B8D191F-1F18-4836-AF30-0CD91C054617}"/>
                  </a:ext>
                </a:extLst>
              </p:cNvPr>
              <p:cNvSpPr txBox="1">
                <a:spLocks noRot="1" noChangeAspect="1" noMove="1" noResize="1" noEditPoints="1" noAdjustHandles="1" noChangeArrowheads="1" noChangeShapeType="1" noTextEdit="1"/>
              </p:cNvSpPr>
              <p:nvPr/>
            </p:nvSpPr>
            <p:spPr>
              <a:xfrm>
                <a:off x="2455617" y="3429000"/>
                <a:ext cx="4075668" cy="97090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9AC42505-B67D-4F9A-A138-140488F1DAAB}"/>
                  </a:ext>
                </a:extLst>
              </p:cNvPr>
              <p:cNvSpPr txBox="1"/>
              <p:nvPr/>
            </p:nvSpPr>
            <p:spPr>
              <a:xfrm>
                <a:off x="3333129" y="5497342"/>
                <a:ext cx="5189572" cy="1205266"/>
              </a:xfrm>
              <a:prstGeom prst="rect">
                <a:avLst/>
              </a:prstGeom>
              <a:noFill/>
            </p:spPr>
            <p:txBody>
              <a:bodyPr wrap="square" rtlCol="0">
                <a:spAutoFit/>
              </a:bodyPr>
              <a:lstStyle/>
              <a:p>
                <a14:m>
                  <m:oMath xmlns:m="http://schemas.openxmlformats.org/officeDocument/2006/math">
                    <m:sSub>
                      <m:sSubPr>
                        <m:ctrlPr>
                          <a:rPr lang="en-US" b="0" i="1" smtClean="0">
                            <a:latin typeface="Cambria Math" panose="02040503050406030204" pitchFamily="18" charset="0"/>
                            <a:cs typeface="Arial" pitchFamily="34" charset="0"/>
                          </a:rPr>
                        </m:ctrlPr>
                      </m:sSubPr>
                      <m:e>
                        <m:r>
                          <a:rPr lang="en-US" b="1" i="1" smtClean="0">
                            <a:latin typeface="Cambria Math" panose="02040503050406030204" pitchFamily="18" charset="0"/>
                            <a:cs typeface="Arial" pitchFamily="34" charset="0"/>
                          </a:rPr>
                          <m:t>𝒘</m:t>
                        </m:r>
                      </m:e>
                      <m:sub>
                        <m:r>
                          <a:rPr lang="en-US" b="0" i="1" smtClean="0">
                            <a:latin typeface="Cambria Math" panose="02040503050406030204" pitchFamily="18" charset="0"/>
                            <a:cs typeface="Arial" pitchFamily="34" charset="0"/>
                          </a:rPr>
                          <m:t>𝑖</m:t>
                        </m:r>
                      </m:sub>
                    </m:sSub>
                    <m:r>
                      <a:rPr lang="en-US" b="0" i="1" smtClean="0">
                        <a:latin typeface="Cambria Math" panose="02040503050406030204" pitchFamily="18" charset="0"/>
                        <a:cs typeface="Arial" pitchFamily="34" charset="0"/>
                      </a:rPr>
                      <m:t>∈</m:t>
                    </m:r>
                    <m:sSup>
                      <m:sSupPr>
                        <m:ctrlPr>
                          <a:rPr lang="en-US" i="1">
                            <a:latin typeface="Cambria Math" panose="02040503050406030204" pitchFamily="18" charset="0"/>
                          </a:rPr>
                        </m:ctrlPr>
                      </m:sSupPr>
                      <m:e>
                        <m:r>
                          <a:rPr lang="en-US" b="0" i="1">
                            <a:latin typeface="Cambria Math" panose="02040503050406030204" pitchFamily="18" charset="0"/>
                          </a:rPr>
                          <m:t>ℝ</m:t>
                        </m:r>
                      </m:e>
                      <m:sup>
                        <m:r>
                          <a:rPr lang="en-US" b="0" i="1">
                            <a:latin typeface="Cambria Math" panose="02040503050406030204" pitchFamily="18" charset="0"/>
                          </a:rPr>
                          <m:t>𝑑</m:t>
                        </m:r>
                      </m:sup>
                    </m:sSup>
                  </m:oMath>
                </a14:m>
                <a:r>
                  <a:rPr lang="en-US">
                    <a:latin typeface="Arial" pitchFamily="34" charset="0"/>
                    <a:cs typeface="Arial" pitchFamily="34" charset="0"/>
                  </a:rPr>
                  <a:t> is calculated by a neural network </a:t>
                </a:r>
                <a14:m>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𝑓</m:t>
                        </m:r>
                      </m:e>
                      <m:sub>
                        <m:r>
                          <a:rPr lang="en-US" b="0" i="1" smtClean="0">
                            <a:latin typeface="Cambria Math" panose="02040503050406030204" pitchFamily="18" charset="0"/>
                            <a:cs typeface="Arial" pitchFamily="34" charset="0"/>
                          </a:rPr>
                          <m:t>𝑐𝑒𝑛</m:t>
                        </m:r>
                      </m:sub>
                    </m:sSub>
                  </m:oMath>
                </a14:m>
                <a:r>
                  <a:rPr lang="en-US">
                    <a:latin typeface="Arial" pitchFamily="34" charset="0"/>
                    <a:cs typeface="Arial" pitchFamily="34" charset="0"/>
                  </a:rPr>
                  <a:t> (with trainable weights) </a:t>
                </a:r>
              </a:p>
              <a:p>
                <a14:m>
                  <m:oMath xmlns:m="http://schemas.openxmlformats.org/officeDocument/2006/math">
                    <m:sSub>
                      <m:sSubPr>
                        <m:ctrlPr>
                          <a:rPr lang="en-US" b="0" i="1" smtClean="0">
                            <a:latin typeface="Cambria Math" panose="02040503050406030204" pitchFamily="18" charset="0"/>
                            <a:cs typeface="Arial" pitchFamily="34" charset="0"/>
                          </a:rPr>
                        </m:ctrlPr>
                      </m:sSubPr>
                      <m:e>
                        <m:r>
                          <a:rPr lang="en-US" b="1" i="1" smtClean="0">
                            <a:latin typeface="Cambria Math" panose="02040503050406030204" pitchFamily="18" charset="0"/>
                            <a:cs typeface="Arial" pitchFamily="34" charset="0"/>
                          </a:rPr>
                          <m:t>𝒘</m:t>
                        </m:r>
                      </m:e>
                      <m:sub>
                        <m:r>
                          <a:rPr lang="en-US" b="0" i="1" smtClean="0">
                            <a:latin typeface="Cambria Math" panose="02040503050406030204" pitchFamily="18" charset="0"/>
                            <a:cs typeface="Arial" pitchFamily="34" charset="0"/>
                          </a:rPr>
                          <m:t>𝑖</m:t>
                        </m:r>
                      </m:sub>
                    </m:sSub>
                    <m:r>
                      <a:rPr lang="en-US" b="0" i="1" smtClean="0">
                        <a:latin typeface="Cambria Math" panose="02040503050406030204" pitchFamily="18" charset="0"/>
                        <a:cs typeface="Arial" pitchFamily="34" charset="0"/>
                      </a:rPr>
                      <m:t> </m:t>
                    </m:r>
                  </m:oMath>
                </a14:m>
                <a:r>
                  <a:rPr lang="en-US" b="1">
                    <a:solidFill>
                      <a:srgbClr val="00B0F0"/>
                    </a:solidFill>
                    <a:latin typeface="Arial" pitchFamily="34" charset="0"/>
                    <a:cs typeface="Arial" pitchFamily="34" charset="0"/>
                  </a:rPr>
                  <a:t>represents a “self-attention” score for the center of each input </a:t>
                </a:r>
                <a14:m>
                  <m:oMath xmlns:m="http://schemas.openxmlformats.org/officeDocument/2006/math">
                    <m:r>
                      <a:rPr lang="en-US" b="0" i="1" smtClean="0">
                        <a:latin typeface="Cambria Math" panose="02040503050406030204" pitchFamily="18" charset="0"/>
                        <a:cs typeface="Arial" pitchFamily="34" charset="0"/>
                      </a:rPr>
                      <m:t>𝐶𝑒𝑛</m:t>
                    </m:r>
                    <m:r>
                      <a:rPr lang="en-US" b="0" i="1" smtClean="0">
                        <a:latin typeface="Cambria Math" panose="02040503050406030204" pitchFamily="18" charset="0"/>
                        <a:cs typeface="Arial" pitchFamily="34" charset="0"/>
                      </a:rPr>
                      <m:t>(</m:t>
                    </m:r>
                    <m:sSub>
                      <m:sSubPr>
                        <m:ctrlPr>
                          <a:rPr lang="en-US"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𝑞</m:t>
                        </m:r>
                      </m:e>
                      <m:sub>
                        <m:r>
                          <a:rPr lang="en-US" b="0" i="1" smtClean="0">
                            <a:latin typeface="Cambria Math" panose="02040503050406030204" pitchFamily="18" charset="0"/>
                            <a:cs typeface="Arial" pitchFamily="34" charset="0"/>
                          </a:rPr>
                          <m:t>𝑖</m:t>
                        </m:r>
                      </m:sub>
                    </m:sSub>
                    <m:r>
                      <a:rPr lang="en-US" b="0" i="1" smtClean="0">
                        <a:latin typeface="Cambria Math" panose="02040503050406030204" pitchFamily="18" charset="0"/>
                        <a:cs typeface="Arial" pitchFamily="34" charset="0"/>
                      </a:rPr>
                      <m:t>)</m:t>
                    </m:r>
                  </m:oMath>
                </a14:m>
                <a:r>
                  <a:rPr lang="en-US">
                    <a:latin typeface="Arial" pitchFamily="34" charset="0"/>
                    <a:cs typeface="Arial" pitchFamily="34" charset="0"/>
                  </a:rPr>
                  <a:t>.</a:t>
                </a:r>
              </a:p>
            </p:txBody>
          </p:sp>
        </mc:Choice>
        <mc:Fallback xmlns="">
          <p:sp>
            <p:nvSpPr>
              <p:cNvPr id="47" name="TextBox 46">
                <a:extLst>
                  <a:ext uri="{FF2B5EF4-FFF2-40B4-BE49-F238E27FC236}">
                    <a16:creationId xmlns:a16="http://schemas.microsoft.com/office/drawing/2014/main" id="{9AC42505-B67D-4F9A-A138-140488F1DAAB}"/>
                  </a:ext>
                </a:extLst>
              </p:cNvPr>
              <p:cNvSpPr txBox="1">
                <a:spLocks noRot="1" noChangeAspect="1" noMove="1" noResize="1" noEditPoints="1" noAdjustHandles="1" noChangeArrowheads="1" noChangeShapeType="1" noTextEdit="1"/>
              </p:cNvSpPr>
              <p:nvPr/>
            </p:nvSpPr>
            <p:spPr>
              <a:xfrm>
                <a:off x="3333129" y="5497342"/>
                <a:ext cx="5189572" cy="1205266"/>
              </a:xfrm>
              <a:prstGeom prst="rect">
                <a:avLst/>
              </a:prstGeom>
              <a:blipFill>
                <a:blip r:embed="rId5"/>
                <a:stretch>
                  <a:fillRect l="-1058" t="-2525" b="-7071"/>
                </a:stretch>
              </a:blipFill>
            </p:spPr>
            <p:txBody>
              <a:bodyPr/>
              <a:lstStyle/>
              <a:p>
                <a:r>
                  <a:rPr lang="en-US">
                    <a:noFill/>
                  </a:rPr>
                  <a:t> </a:t>
                </a:r>
              </a:p>
            </p:txBody>
          </p:sp>
        </mc:Fallback>
      </mc:AlternateContent>
    </p:spTree>
    <p:extLst>
      <p:ext uri="{BB962C8B-B14F-4D97-AF65-F5344CB8AC3E}">
        <p14:creationId xmlns:p14="http://schemas.microsoft.com/office/powerpoint/2010/main" val="5005141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88B77-28D8-4E5F-8FE9-6C9ED296B097}"/>
              </a:ext>
            </a:extLst>
          </p:cNvPr>
          <p:cNvSpPr>
            <a:spLocks noGrp="1"/>
          </p:cNvSpPr>
          <p:nvPr>
            <p:ph type="title"/>
          </p:nvPr>
        </p:nvSpPr>
        <p:spPr/>
        <p:txBody>
          <a:bodyPr/>
          <a:lstStyle/>
          <a:p>
            <a:r>
              <a:rPr lang="en-US"/>
              <a:t>Intersection Operator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A7428B7-DB04-4428-B429-1A1930FEB2EF}"/>
                  </a:ext>
                </a:extLst>
              </p:cNvPr>
              <p:cNvSpPr>
                <a:spLocks noGrp="1"/>
              </p:cNvSpPr>
              <p:nvPr>
                <p:ph idx="1"/>
              </p:nvPr>
            </p:nvSpPr>
            <p:spPr/>
            <p:txBody>
              <a:bodyPr/>
              <a:lstStyle/>
              <a:p>
                <a:pPr marL="118872" indent="0">
                  <a:buNone/>
                </a:pPr>
                <a:r>
                  <a:rPr lang="en-US" b="1">
                    <a:solidFill>
                      <a:srgbClr val="0000FF"/>
                    </a:solidFill>
                  </a:rPr>
                  <a:t>Geometric Intersection Operator </a:t>
                </a:r>
                <a14:m>
                  <m:oMath xmlns:m="http://schemas.openxmlformats.org/officeDocument/2006/math">
                    <m:r>
                      <a:rPr lang="en-US" b="1" i="1" smtClean="0">
                        <a:latin typeface="Cambria Math" panose="02040503050406030204" pitchFamily="18" charset="0"/>
                      </a:rPr>
                      <m:t>𝓘</m:t>
                    </m:r>
                  </m:oMath>
                </a14:m>
                <a:endParaRPr lang="en-US" b="1"/>
              </a:p>
              <a:p>
                <a14:m>
                  <m:oMath xmlns:m="http://schemas.openxmlformats.org/officeDocument/2006/math">
                    <m:r>
                      <a:rPr lang="en-US" b="0" i="1" smtClean="0">
                        <a:latin typeface="Cambria Math" panose="02040503050406030204" pitchFamily="18" charset="0"/>
                      </a:rPr>
                      <m:t>ℐ</m:t>
                    </m:r>
                  </m:oMath>
                </a14:m>
                <a:r>
                  <a:rPr lang="en-US"/>
                  <a:t> : Box </a:t>
                </a:r>
                <a14:m>
                  <m:oMath xmlns:m="http://schemas.openxmlformats.org/officeDocument/2006/math">
                    <m:r>
                      <a:rPr lang="en-US" b="0" i="1" smtClean="0">
                        <a:latin typeface="Cambria Math" panose="02040503050406030204" pitchFamily="18" charset="0"/>
                      </a:rPr>
                      <m:t>×⋯×</m:t>
                    </m:r>
                  </m:oMath>
                </a14:m>
                <a:r>
                  <a:rPr lang="en-US"/>
                  <a:t> Box </a:t>
                </a:r>
                <a14:m>
                  <m:oMath xmlns:m="http://schemas.openxmlformats.org/officeDocument/2006/math">
                    <m:r>
                      <a:rPr lang="en-US" b="0" i="1" smtClean="0">
                        <a:latin typeface="Cambria Math" panose="02040503050406030204" pitchFamily="18" charset="0"/>
                      </a:rPr>
                      <m:t>→</m:t>
                    </m:r>
                  </m:oMath>
                </a14:m>
                <a:r>
                  <a:rPr lang="en-US"/>
                  <a:t> Box   </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𝑂𝑓𝑓</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𝑖𝑛𝑡𝑒𝑟</m:t>
                              </m:r>
                            </m:sub>
                          </m:sSub>
                        </m:e>
                      </m:d>
                      <m:r>
                        <a:rPr lang="en-US" b="0" i="1" smtClean="0">
                          <a:latin typeface="Cambria Math" panose="02040503050406030204" pitchFamily="18" charset="0"/>
                        </a:rPr>
                        <m:t>=</m:t>
                      </m:r>
                      <m:r>
                        <m:rPr>
                          <m:sty m:val="p"/>
                        </m:rPr>
                        <a:rPr lang="en-US" b="0" i="1" smtClean="0">
                          <a:latin typeface="Cambria Math" panose="02040503050406030204" pitchFamily="18" charset="0"/>
                        </a:rPr>
                        <m:t>min</m:t>
                      </m:r>
                      <m:d>
                        <m:dPr>
                          <m:ctrlPr>
                            <a:rPr lang="en-US" b="0" i="1" smtClean="0">
                              <a:latin typeface="Cambria Math" panose="02040503050406030204" pitchFamily="18" charset="0"/>
                            </a:rPr>
                          </m:ctrlPr>
                        </m:dPr>
                        <m:e>
                          <m:r>
                            <a:rPr lang="en-US" b="0" i="1" smtClean="0">
                              <a:latin typeface="Cambria Math" panose="02040503050406030204" pitchFamily="18" charset="0"/>
                            </a:rPr>
                            <m:t>𝑂𝑓𝑓</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1</m:t>
                                  </m:r>
                                </m:sub>
                              </m:sSub>
                            </m:e>
                          </m:d>
                          <m:r>
                            <a:rPr lang="en-US" b="0" i="1" smtClean="0">
                              <a:latin typeface="Cambria Math" panose="02040503050406030204" pitchFamily="18" charset="0"/>
                            </a:rPr>
                            <m:t>,…,</m:t>
                          </m:r>
                          <m:r>
                            <a:rPr lang="en-US" b="0" i="1" smtClean="0">
                              <a:latin typeface="Cambria Math" panose="02040503050406030204" pitchFamily="18" charset="0"/>
                            </a:rPr>
                            <m:t>𝑂𝑓𝑓</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𝑛</m:t>
                                  </m:r>
                                </m:sub>
                              </m:sSub>
                            </m:e>
                          </m:d>
                        </m:e>
                      </m:d>
                      <m:r>
                        <a:rPr lang="en-US" b="0" i="1" smtClean="0">
                          <a:latin typeface="Cambria Math" panose="02040503050406030204" pitchFamily="18" charset="0"/>
                        </a:rPr>
                        <m:t>⊙</m:t>
                      </m:r>
                      <m:r>
                        <a:rPr lang="en-US" b="0" i="1" smtClean="0">
                          <a:latin typeface="Cambria Math" panose="02040503050406030204" pitchFamily="18" charset="0"/>
                        </a:rPr>
                        <m:t>𝜎</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𝑜𝑓𝑓</m:t>
                          </m:r>
                        </m:sub>
                      </m:sSub>
                      <m:r>
                        <a:rPr lang="en-US" b="0" i="1" smtClean="0">
                          <a:latin typeface="Cambria Math" panose="02040503050406030204" pitchFamily="18" charset="0"/>
                        </a:rPr>
                        <m:t>(</m:t>
                      </m:r>
                      <m:r>
                        <a:rPr lang="en-US" b="0" i="1" smtClean="0">
                          <a:latin typeface="Cambria Math" panose="02040503050406030204" pitchFamily="18" charset="0"/>
                        </a:rPr>
                        <m:t>𝑂𝑓𝑓</m:t>
                      </m:r>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𝑂𝑓𝑓</m:t>
                      </m:r>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𝑛</m:t>
                          </m:r>
                        </m:sub>
                      </m:sSub>
                      <m:r>
                        <a:rPr lang="en-US" b="0" i="1" smtClean="0">
                          <a:latin typeface="Cambria Math" panose="02040503050406030204" pitchFamily="18" charset="0"/>
                        </a:rPr>
                        <m:t>)))</m:t>
                      </m:r>
                    </m:oMath>
                  </m:oMathPara>
                </a14:m>
                <a:endParaRPr lang="en-US"/>
              </a:p>
            </p:txBody>
          </p:sp>
        </mc:Choice>
        <mc:Fallback xmlns="">
          <p:sp>
            <p:nvSpPr>
              <p:cNvPr id="3" name="Content Placeholder 2">
                <a:extLst>
                  <a:ext uri="{FF2B5EF4-FFF2-40B4-BE49-F238E27FC236}">
                    <a16:creationId xmlns:a16="http://schemas.microsoft.com/office/drawing/2014/main" id="{4A7428B7-DB04-4428-B429-1A1930FEB2EF}"/>
                  </a:ext>
                </a:extLst>
              </p:cNvPr>
              <p:cNvSpPr>
                <a:spLocks noGrp="1" noRot="1" noChangeAspect="1" noMove="1" noResize="1" noEditPoints="1" noAdjustHandles="1" noChangeArrowheads="1" noChangeShapeType="1" noTextEdit="1"/>
              </p:cNvSpPr>
              <p:nvPr>
                <p:ph idx="1"/>
              </p:nvPr>
            </p:nvSpPr>
            <p:spPr>
              <a:blipFill>
                <a:blip r:embed="rId2"/>
                <a:stretch>
                  <a:fillRect l="-889" t="-580"/>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6EB2241D-6D3B-4440-8965-4F6EE9C9DFB1}"/>
              </a:ext>
            </a:extLst>
          </p:cNvPr>
          <p:cNvSpPr>
            <a:spLocks noGrp="1"/>
          </p:cNvSpPr>
          <p:nvPr>
            <p:ph type="ftr" sz="quarter" idx="11"/>
          </p:nvPr>
        </p:nvSpPr>
        <p:spPr/>
        <p:txBody>
          <a:bodyPr/>
          <a:lstStyle/>
          <a:p>
            <a:r>
              <a:rPr lang="en-US">
                <a:solidFill>
                  <a:prstClr val="black">
                    <a:tint val="75000"/>
                  </a:prstClr>
                </a:solidFill>
              </a:rPr>
              <a:t>Jure Leskovec, Stanford CS224W: Machine Learning with Graphs, http://cs224w.stanford.edu</a:t>
            </a:r>
          </a:p>
        </p:txBody>
      </p:sp>
      <p:sp>
        <p:nvSpPr>
          <p:cNvPr id="5" name="Slide Number Placeholder 4">
            <a:extLst>
              <a:ext uri="{FF2B5EF4-FFF2-40B4-BE49-F238E27FC236}">
                <a16:creationId xmlns:a16="http://schemas.microsoft.com/office/drawing/2014/main" id="{668227EC-A280-427F-A82F-8385E48AC008}"/>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50</a:t>
            </a:fld>
            <a:endParaRPr lang="en-US">
              <a:solidFill>
                <a:prstClr val="black">
                  <a:tint val="75000"/>
                </a:prstClr>
              </a:solidFill>
            </a:endParaRPr>
          </a:p>
        </p:txBody>
      </p:sp>
      <p:sp>
        <p:nvSpPr>
          <p:cNvPr id="13" name="TextBox 12">
            <a:extLst>
              <a:ext uri="{FF2B5EF4-FFF2-40B4-BE49-F238E27FC236}">
                <a16:creationId xmlns:a16="http://schemas.microsoft.com/office/drawing/2014/main" id="{F4C3D00E-CB1B-4AB7-A31B-6FB33B7BDD0B}"/>
              </a:ext>
            </a:extLst>
          </p:cNvPr>
          <p:cNvSpPr txBox="1"/>
          <p:nvPr/>
        </p:nvSpPr>
        <p:spPr>
          <a:xfrm>
            <a:off x="7297837" y="2273983"/>
            <a:ext cx="1753519" cy="307777"/>
          </a:xfrm>
          <a:prstGeom prst="rect">
            <a:avLst/>
          </a:prstGeom>
          <a:noFill/>
        </p:spPr>
        <p:txBody>
          <a:bodyPr wrap="square" rtlCol="0">
            <a:spAutoFit/>
          </a:bodyPr>
          <a:lstStyle/>
          <a:p>
            <a:pPr algn="l"/>
            <a:r>
              <a:rPr lang="en-US" altLang="zh-CN" sz="1400" dirty="0">
                <a:solidFill>
                  <a:srgbClr val="3B9D3B"/>
                </a:solidFill>
                <a:latin typeface="Calibri" panose="020F0502020204030204" pitchFamily="34" charset="0"/>
                <a:cs typeface="Calibri" panose="020F0502020204030204" pitchFamily="34" charset="0"/>
              </a:rPr>
              <a:t>guarantees shrinking</a:t>
            </a:r>
            <a:endParaRPr lang="en-US" sz="1400" dirty="0">
              <a:solidFill>
                <a:srgbClr val="3B9D3B"/>
              </a:solidFill>
              <a:latin typeface="Calibri" panose="020F0502020204030204" pitchFamily="34" charset="0"/>
              <a:cs typeface="Calibri" panose="020F0502020204030204" pitchFamily="34" charset="0"/>
            </a:endParaRPr>
          </a:p>
        </p:txBody>
      </p:sp>
      <p:cxnSp>
        <p:nvCxnSpPr>
          <p:cNvPr id="14" name="Straight Arrow Connector 13">
            <a:extLst>
              <a:ext uri="{FF2B5EF4-FFF2-40B4-BE49-F238E27FC236}">
                <a16:creationId xmlns:a16="http://schemas.microsoft.com/office/drawing/2014/main" id="{175CE552-5EE9-42B0-9C01-135635D1DB13}"/>
              </a:ext>
            </a:extLst>
          </p:cNvPr>
          <p:cNvCxnSpPr>
            <a:cxnSpLocks/>
            <a:stCxn id="13" idx="2"/>
          </p:cNvCxnSpPr>
          <p:nvPr/>
        </p:nvCxnSpPr>
        <p:spPr>
          <a:xfrm flipH="1">
            <a:off x="6863528" y="2581760"/>
            <a:ext cx="1311069" cy="428349"/>
          </a:xfrm>
          <a:prstGeom prst="straightConnector1">
            <a:avLst/>
          </a:prstGeom>
          <a:ln w="28575">
            <a:solidFill>
              <a:schemeClr val="accent4"/>
            </a:solidFill>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BB74C75B-AA97-4B2A-8AFF-32933E9F6D0E}"/>
              </a:ext>
            </a:extLst>
          </p:cNvPr>
          <p:cNvSpPr txBox="1"/>
          <p:nvPr/>
        </p:nvSpPr>
        <p:spPr>
          <a:xfrm>
            <a:off x="0" y="4326499"/>
            <a:ext cx="3156830" cy="523220"/>
          </a:xfrm>
          <a:prstGeom prst="rect">
            <a:avLst/>
          </a:prstGeom>
          <a:noFill/>
        </p:spPr>
        <p:txBody>
          <a:bodyPr wrap="square" rtlCol="0">
            <a:spAutoFit/>
          </a:bodyPr>
          <a:lstStyle/>
          <a:p>
            <a:pPr algn="l"/>
            <a:r>
              <a:rPr lang="en-US" altLang="zh-CN" sz="1400" dirty="0">
                <a:solidFill>
                  <a:srgbClr val="008000"/>
                </a:solidFill>
                <a:latin typeface="Calibri" panose="020F0502020204030204" pitchFamily="34" charset="0"/>
                <a:cs typeface="Calibri" panose="020F0502020204030204" pitchFamily="34" charset="0"/>
              </a:rPr>
              <a:t>Sigmoid function:</a:t>
            </a:r>
          </a:p>
          <a:p>
            <a:pPr algn="l"/>
            <a:r>
              <a:rPr lang="en-US" altLang="zh-CN" sz="1400" dirty="0">
                <a:solidFill>
                  <a:srgbClr val="008000"/>
                </a:solidFill>
                <a:latin typeface="Calibri" panose="020F0502020204030204" pitchFamily="34" charset="0"/>
                <a:cs typeface="Calibri" panose="020F0502020204030204" pitchFamily="34" charset="0"/>
              </a:rPr>
              <a:t>squashes output in (0,1)</a:t>
            </a:r>
            <a:endParaRPr lang="en-US" sz="1400" dirty="0">
              <a:solidFill>
                <a:srgbClr val="008000"/>
              </a:solidFill>
              <a:latin typeface="Calibri" panose="020F0502020204030204" pitchFamily="34" charset="0"/>
              <a:cs typeface="Calibri" panose="020F0502020204030204" pitchFamily="34" charset="0"/>
            </a:endParaRPr>
          </a:p>
        </p:txBody>
      </p:sp>
      <p:cxnSp>
        <p:nvCxnSpPr>
          <p:cNvPr id="21" name="Straight Arrow Connector 20">
            <a:extLst>
              <a:ext uri="{FF2B5EF4-FFF2-40B4-BE49-F238E27FC236}">
                <a16:creationId xmlns:a16="http://schemas.microsoft.com/office/drawing/2014/main" id="{778D90E5-D138-4E86-B673-987DFF86AE02}"/>
              </a:ext>
            </a:extLst>
          </p:cNvPr>
          <p:cNvCxnSpPr>
            <a:cxnSpLocks/>
            <a:stCxn id="20" idx="0"/>
          </p:cNvCxnSpPr>
          <p:nvPr/>
        </p:nvCxnSpPr>
        <p:spPr>
          <a:xfrm flipV="1">
            <a:off x="1578415" y="3835178"/>
            <a:ext cx="687955" cy="491321"/>
          </a:xfrm>
          <a:prstGeom prst="straightConnector1">
            <a:avLst/>
          </a:prstGeom>
          <a:ln w="28575">
            <a:solidFill>
              <a:schemeClr val="accent4"/>
            </a:solidFill>
            <a:tailEnd type="triangle"/>
          </a:ln>
        </p:spPr>
        <p:style>
          <a:lnRef idx="1">
            <a:schemeClr val="dk1"/>
          </a:lnRef>
          <a:fillRef idx="0">
            <a:schemeClr val="dk1"/>
          </a:fillRef>
          <a:effectRef idx="0">
            <a:schemeClr val="dk1"/>
          </a:effectRef>
          <a:fontRef idx="minor">
            <a:schemeClr val="tx1"/>
          </a:fontRef>
        </p:style>
      </p:cxnSp>
      <p:sp>
        <p:nvSpPr>
          <p:cNvPr id="7" name="Date Placeholder 6">
            <a:extLst>
              <a:ext uri="{FF2B5EF4-FFF2-40B4-BE49-F238E27FC236}">
                <a16:creationId xmlns:a16="http://schemas.microsoft.com/office/drawing/2014/main" id="{C2E77446-CC82-8640-AA69-47BE0B25BE76}"/>
              </a:ext>
            </a:extLst>
          </p:cNvPr>
          <p:cNvSpPr>
            <a:spLocks noGrp="1"/>
          </p:cNvSpPr>
          <p:nvPr>
            <p:ph type="dt" sz="half" idx="10"/>
          </p:nvPr>
        </p:nvSpPr>
        <p:spPr/>
        <p:txBody>
          <a:bodyPr/>
          <a:lstStyle/>
          <a:p>
            <a:fld id="{46FB260D-4619-9A44-B174-8E58D60C68E4}" type="datetime1">
              <a:rPr lang="en-US" smtClean="0"/>
              <a:t>10/28/24</a:t>
            </a:fld>
            <a:endParaRPr lang="en-US"/>
          </a:p>
        </p:txBody>
      </p: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04FEDA78-9DB6-4D8D-877C-7AFC4F818885}"/>
                  </a:ext>
                </a:extLst>
              </p:cNvPr>
              <p:cNvSpPr txBox="1"/>
              <p:nvPr/>
            </p:nvSpPr>
            <p:spPr>
              <a:xfrm>
                <a:off x="3894881" y="5061638"/>
                <a:ext cx="5043380" cy="1617687"/>
              </a:xfrm>
              <a:prstGeom prst="rect">
                <a:avLst/>
              </a:prstGeom>
              <a:noFill/>
            </p:spPr>
            <p:txBody>
              <a:bodyPr wrap="square" rtlCol="0">
                <a:spAutoFit/>
              </a:bodyPr>
              <a:lstStyle/>
              <a:p>
                <a:r>
                  <a:rPr lang="en-US" sz="1400" b="1">
                    <a:solidFill>
                      <a:srgbClr val="008000"/>
                    </a:solidFill>
                    <a:latin typeface="Arial" pitchFamily="34" charset="0"/>
                    <a:cs typeface="Arial" pitchFamily="34" charset="0"/>
                  </a:rPr>
                  <a:t>Intuition</a:t>
                </a:r>
                <a:r>
                  <a:rPr lang="en-US" sz="1400">
                    <a:solidFill>
                      <a:srgbClr val="008000"/>
                    </a:solidFill>
                    <a:latin typeface="Arial" pitchFamily="34" charset="0"/>
                    <a:cs typeface="Arial" pitchFamily="34" charset="0"/>
                  </a:rPr>
                  <a:t>: The offset should be smaller than the offset of the input box</a:t>
                </a:r>
              </a:p>
              <a:p>
                <a:r>
                  <a:rPr lang="en-US" sz="1400" b="1">
                    <a:solidFill>
                      <a:srgbClr val="008000"/>
                    </a:solidFill>
                    <a:latin typeface="Arial" pitchFamily="34" charset="0"/>
                    <a:cs typeface="Arial" pitchFamily="34" charset="0"/>
                  </a:rPr>
                  <a:t>Implementation</a:t>
                </a:r>
                <a:r>
                  <a:rPr lang="en-US" sz="1400">
                    <a:solidFill>
                      <a:srgbClr val="008000"/>
                    </a:solidFill>
                    <a:latin typeface="Arial" pitchFamily="34" charset="0"/>
                    <a:cs typeface="Arial" pitchFamily="34" charset="0"/>
                  </a:rPr>
                  <a:t>: We first </a:t>
                </a:r>
                <a:r>
                  <a:rPr lang="en-US" sz="1400" b="1">
                    <a:solidFill>
                      <a:srgbClr val="008000"/>
                    </a:solidFill>
                    <a:latin typeface="Arial" pitchFamily="34" charset="0"/>
                    <a:cs typeface="Arial" pitchFamily="34" charset="0"/>
                  </a:rPr>
                  <a:t>take minimum </a:t>
                </a:r>
                <a:r>
                  <a:rPr lang="en-US" sz="1400">
                    <a:solidFill>
                      <a:srgbClr val="008000"/>
                    </a:solidFill>
                    <a:latin typeface="Arial" pitchFamily="34" charset="0"/>
                    <a:cs typeface="Arial" pitchFamily="34" charset="0"/>
                  </a:rPr>
                  <a:t>of the offset of the input box, and then we make the model more expressive by introducing a new function </a:t>
                </a:r>
                <a14:m>
                  <m:oMath xmlns:m="http://schemas.openxmlformats.org/officeDocument/2006/math">
                    <m:sSub>
                      <m:sSubPr>
                        <m:ctrlPr>
                          <a:rPr lang="en-US" sz="1400" b="0" i="1" smtClean="0">
                            <a:solidFill>
                              <a:srgbClr val="008000"/>
                            </a:solidFill>
                            <a:latin typeface="Cambria Math" panose="02040503050406030204" pitchFamily="18" charset="0"/>
                            <a:cs typeface="Arial" pitchFamily="34" charset="0"/>
                          </a:rPr>
                        </m:ctrlPr>
                      </m:sSubPr>
                      <m:e>
                        <m:r>
                          <a:rPr lang="en-US" sz="1400" b="0" i="1" smtClean="0">
                            <a:solidFill>
                              <a:srgbClr val="008000"/>
                            </a:solidFill>
                            <a:latin typeface="Cambria Math" panose="02040503050406030204" pitchFamily="18" charset="0"/>
                            <a:cs typeface="Arial" pitchFamily="34" charset="0"/>
                          </a:rPr>
                          <m:t>𝑓</m:t>
                        </m:r>
                      </m:e>
                      <m:sub>
                        <m:r>
                          <a:rPr lang="en-US" sz="1400" b="0" i="1" smtClean="0">
                            <a:solidFill>
                              <a:srgbClr val="008000"/>
                            </a:solidFill>
                            <a:latin typeface="Cambria Math" panose="02040503050406030204" pitchFamily="18" charset="0"/>
                            <a:cs typeface="Arial" pitchFamily="34" charset="0"/>
                          </a:rPr>
                          <m:t>𝑜𝑓𝑓</m:t>
                        </m:r>
                      </m:sub>
                    </m:sSub>
                  </m:oMath>
                </a14:m>
                <a:r>
                  <a:rPr lang="en-US" sz="1400">
                    <a:solidFill>
                      <a:srgbClr val="008000"/>
                    </a:solidFill>
                    <a:latin typeface="Arial" pitchFamily="34" charset="0"/>
                    <a:cs typeface="Arial" pitchFamily="34" charset="0"/>
                  </a:rPr>
                  <a:t> to extract the </a:t>
                </a:r>
                <a:r>
                  <a:rPr lang="en-US" sz="1400" b="1">
                    <a:solidFill>
                      <a:srgbClr val="008000"/>
                    </a:solidFill>
                    <a:latin typeface="Arial" pitchFamily="34" charset="0"/>
                    <a:cs typeface="Arial" pitchFamily="34" charset="0"/>
                  </a:rPr>
                  <a:t>representation</a:t>
                </a:r>
                <a:r>
                  <a:rPr lang="en-US" sz="1400">
                    <a:solidFill>
                      <a:srgbClr val="008000"/>
                    </a:solidFill>
                    <a:latin typeface="Arial" pitchFamily="34" charset="0"/>
                    <a:cs typeface="Arial" pitchFamily="34" charset="0"/>
                  </a:rPr>
                  <a:t> of the input boxes with a </a:t>
                </a:r>
                <a:r>
                  <a:rPr lang="en-US" sz="1400" b="1">
                    <a:solidFill>
                      <a:srgbClr val="008000"/>
                    </a:solidFill>
                    <a:latin typeface="Arial" pitchFamily="34" charset="0"/>
                    <a:cs typeface="Arial" pitchFamily="34" charset="0"/>
                  </a:rPr>
                  <a:t>sigmoid function </a:t>
                </a:r>
                <a:r>
                  <a:rPr lang="en-US" sz="1400">
                    <a:solidFill>
                      <a:srgbClr val="008000"/>
                    </a:solidFill>
                    <a:latin typeface="Arial" pitchFamily="34" charset="0"/>
                    <a:cs typeface="Arial" pitchFamily="34" charset="0"/>
                  </a:rPr>
                  <a:t>to </a:t>
                </a:r>
                <a:r>
                  <a:rPr lang="en-US" sz="1400" b="1">
                    <a:solidFill>
                      <a:srgbClr val="008000"/>
                    </a:solidFill>
                    <a:latin typeface="Arial" pitchFamily="34" charset="0"/>
                    <a:cs typeface="Arial" pitchFamily="34" charset="0"/>
                  </a:rPr>
                  <a:t>guarantee shrinking</a:t>
                </a:r>
                <a:r>
                  <a:rPr lang="en-US" sz="1400">
                    <a:solidFill>
                      <a:srgbClr val="008000"/>
                    </a:solidFill>
                    <a:latin typeface="Arial" pitchFamily="34" charset="0"/>
                    <a:cs typeface="Arial" pitchFamily="34" charset="0"/>
                  </a:rPr>
                  <a:t>.</a:t>
                </a:r>
              </a:p>
            </p:txBody>
          </p:sp>
        </mc:Choice>
        <mc:Fallback>
          <p:sp>
            <p:nvSpPr>
              <p:cNvPr id="9" name="TextBox 8">
                <a:extLst>
                  <a:ext uri="{FF2B5EF4-FFF2-40B4-BE49-F238E27FC236}">
                    <a16:creationId xmlns:a16="http://schemas.microsoft.com/office/drawing/2014/main" id="{04FEDA78-9DB6-4D8D-877C-7AFC4F818885}"/>
                  </a:ext>
                </a:extLst>
              </p:cNvPr>
              <p:cNvSpPr txBox="1">
                <a:spLocks noRot="1" noChangeAspect="1" noMove="1" noResize="1" noEditPoints="1" noAdjustHandles="1" noChangeArrowheads="1" noChangeShapeType="1" noTextEdit="1"/>
              </p:cNvSpPr>
              <p:nvPr/>
            </p:nvSpPr>
            <p:spPr>
              <a:xfrm>
                <a:off x="3894881" y="5061638"/>
                <a:ext cx="5043380" cy="1617687"/>
              </a:xfrm>
              <a:prstGeom prst="rect">
                <a:avLst/>
              </a:prstGeom>
              <a:blipFill>
                <a:blip r:embed="rId3"/>
                <a:stretch>
                  <a:fillRect l="-251" t="-775" b="-2326"/>
                </a:stretch>
              </a:blipFill>
            </p:spPr>
            <p:txBody>
              <a:bodyPr/>
              <a:lstStyle/>
              <a:p>
                <a:r>
                  <a:rPr lang="en-US">
                    <a:noFill/>
                  </a:rPr>
                  <a:t> </a:t>
                </a:r>
              </a:p>
            </p:txBody>
          </p:sp>
        </mc:Fallback>
      </mc:AlternateContent>
      <p:cxnSp>
        <p:nvCxnSpPr>
          <p:cNvPr id="11" name="Straight Arrow Connector 10">
            <a:extLst>
              <a:ext uri="{FF2B5EF4-FFF2-40B4-BE49-F238E27FC236}">
                <a16:creationId xmlns:a16="http://schemas.microsoft.com/office/drawing/2014/main" id="{42B163FD-BD53-4889-BE02-699F92F4D227}"/>
              </a:ext>
            </a:extLst>
          </p:cNvPr>
          <p:cNvCxnSpPr>
            <a:cxnSpLocks/>
          </p:cNvCxnSpPr>
          <p:nvPr/>
        </p:nvCxnSpPr>
        <p:spPr>
          <a:xfrm flipV="1">
            <a:off x="2654433" y="3922269"/>
            <a:ext cx="257209" cy="1219439"/>
          </a:xfrm>
          <a:prstGeom prst="straightConnector1">
            <a:avLst/>
          </a:prstGeom>
          <a:ln w="28575">
            <a:solidFill>
              <a:schemeClr val="accent4"/>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23" name="TextBox 22">
                <a:extLst>
                  <a:ext uri="{FF2B5EF4-FFF2-40B4-BE49-F238E27FC236}">
                    <a16:creationId xmlns:a16="http://schemas.microsoft.com/office/drawing/2014/main" id="{39D1FC98-32DF-4F1D-A387-C3694CB97159}"/>
                  </a:ext>
                </a:extLst>
              </p:cNvPr>
              <p:cNvSpPr txBox="1"/>
              <p:nvPr/>
            </p:nvSpPr>
            <p:spPr>
              <a:xfrm>
                <a:off x="0" y="5141708"/>
                <a:ext cx="3231715" cy="971356"/>
              </a:xfrm>
              <a:prstGeom prst="rect">
                <a:avLst/>
              </a:prstGeom>
              <a:noFill/>
            </p:spPr>
            <p:txBody>
              <a:bodyPr wrap="square" rtlCol="0">
                <a:spAutoFit/>
              </a:bodyPr>
              <a:lstStyle/>
              <a:p>
                <a:pPr algn="l"/>
                <a14:m>
                  <m:oMath xmlns:m="http://schemas.openxmlformats.org/officeDocument/2006/math">
                    <m:sSub>
                      <m:sSubPr>
                        <m:ctrlPr>
                          <a:rPr lang="en-US" sz="1400" b="0" i="1" smtClean="0">
                            <a:solidFill>
                              <a:srgbClr val="008000"/>
                            </a:solidFill>
                            <a:latin typeface="Cambria Math" panose="02040503050406030204" pitchFamily="18" charset="0"/>
                            <a:cs typeface="Calibri" panose="020F0502020204030204" pitchFamily="34" charset="0"/>
                          </a:rPr>
                        </m:ctrlPr>
                      </m:sSubPr>
                      <m:e>
                        <m:r>
                          <a:rPr lang="en-US" sz="1400" b="0" i="1" smtClean="0">
                            <a:solidFill>
                              <a:srgbClr val="008000"/>
                            </a:solidFill>
                            <a:latin typeface="Cambria Math" panose="02040503050406030204" pitchFamily="18" charset="0"/>
                            <a:cs typeface="Calibri" panose="020F0502020204030204" pitchFamily="34" charset="0"/>
                          </a:rPr>
                          <m:t>𝑓</m:t>
                        </m:r>
                      </m:e>
                      <m:sub>
                        <m:r>
                          <a:rPr lang="en-US" sz="1400" b="0" i="1" smtClean="0">
                            <a:solidFill>
                              <a:srgbClr val="008000"/>
                            </a:solidFill>
                            <a:latin typeface="Cambria Math" panose="02040503050406030204" pitchFamily="18" charset="0"/>
                            <a:cs typeface="Calibri" panose="020F0502020204030204" pitchFamily="34" charset="0"/>
                          </a:rPr>
                          <m:t>𝑜𝑓𝑓</m:t>
                        </m:r>
                      </m:sub>
                    </m:sSub>
                  </m:oMath>
                </a14:m>
                <a:r>
                  <a:rPr lang="en-US" sz="1400">
                    <a:solidFill>
                      <a:srgbClr val="008000"/>
                    </a:solidFill>
                    <a:latin typeface="Calibri" panose="020F0502020204030204" pitchFamily="34" charset="0"/>
                    <a:cs typeface="Calibri" panose="020F0502020204030204" pitchFamily="34" charset="0"/>
                  </a:rPr>
                  <a:t> is a neural network (with trainable parameters) that extracts the representation of the input boxes to increase expressiveness</a:t>
                </a:r>
              </a:p>
            </p:txBody>
          </p:sp>
        </mc:Choice>
        <mc:Fallback>
          <p:sp>
            <p:nvSpPr>
              <p:cNvPr id="23" name="TextBox 22">
                <a:extLst>
                  <a:ext uri="{FF2B5EF4-FFF2-40B4-BE49-F238E27FC236}">
                    <a16:creationId xmlns:a16="http://schemas.microsoft.com/office/drawing/2014/main" id="{39D1FC98-32DF-4F1D-A387-C3694CB97159}"/>
                  </a:ext>
                </a:extLst>
              </p:cNvPr>
              <p:cNvSpPr txBox="1">
                <a:spLocks noRot="1" noChangeAspect="1" noMove="1" noResize="1" noEditPoints="1" noAdjustHandles="1" noChangeArrowheads="1" noChangeShapeType="1" noTextEdit="1"/>
              </p:cNvSpPr>
              <p:nvPr/>
            </p:nvSpPr>
            <p:spPr>
              <a:xfrm>
                <a:off x="0" y="5141708"/>
                <a:ext cx="3231715" cy="971356"/>
              </a:xfrm>
              <a:prstGeom prst="rect">
                <a:avLst/>
              </a:prstGeom>
              <a:blipFill>
                <a:blip r:embed="rId4"/>
                <a:stretch>
                  <a:fillRect l="-784" b="-6410"/>
                </a:stretch>
              </a:blipFill>
            </p:spPr>
            <p:txBody>
              <a:bodyPr/>
              <a:lstStyle/>
              <a:p>
                <a:r>
                  <a:rPr lang="en-US">
                    <a:noFill/>
                  </a:rPr>
                  <a:t> </a:t>
                </a:r>
              </a:p>
            </p:txBody>
          </p:sp>
        </mc:Fallback>
      </mc:AlternateContent>
    </p:spTree>
    <p:extLst>
      <p:ext uri="{BB962C8B-B14F-4D97-AF65-F5344CB8AC3E}">
        <p14:creationId xmlns:p14="http://schemas.microsoft.com/office/powerpoint/2010/main" val="31653302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F8271-4D94-4F0B-B225-877A1E2D33DF}"/>
              </a:ext>
            </a:extLst>
          </p:cNvPr>
          <p:cNvSpPr>
            <a:spLocks noGrp="1"/>
          </p:cNvSpPr>
          <p:nvPr>
            <p:ph type="title"/>
          </p:nvPr>
        </p:nvSpPr>
        <p:spPr/>
        <p:txBody>
          <a:bodyPr>
            <a:normAutofit/>
          </a:bodyPr>
          <a:lstStyle/>
          <a:p>
            <a:r>
              <a:rPr lang="en-US"/>
              <a:t>Embed with </a:t>
            </a:r>
            <a:r>
              <a:rPr lang="en-US" altLang="zh-CN"/>
              <a:t>B</a:t>
            </a:r>
            <a:r>
              <a:rPr lang="en-US"/>
              <a:t>ox Embedding</a:t>
            </a:r>
          </a:p>
        </p:txBody>
      </p:sp>
      <p:sp>
        <p:nvSpPr>
          <p:cNvPr id="3" name="Content Placeholder 2">
            <a:extLst>
              <a:ext uri="{FF2B5EF4-FFF2-40B4-BE49-F238E27FC236}">
                <a16:creationId xmlns:a16="http://schemas.microsoft.com/office/drawing/2014/main" id="{50546F9D-D531-48B2-98CB-25ADA6B20546}"/>
              </a:ext>
            </a:extLst>
          </p:cNvPr>
          <p:cNvSpPr>
            <a:spLocks noGrp="1"/>
          </p:cNvSpPr>
          <p:nvPr>
            <p:ph idx="1"/>
          </p:nvPr>
        </p:nvSpPr>
        <p:spPr>
          <a:xfrm>
            <a:off x="457200" y="1295400"/>
            <a:ext cx="8686800" cy="2115415"/>
          </a:xfrm>
        </p:spPr>
        <p:txBody>
          <a:bodyPr>
            <a:normAutofit fontScale="85000" lnSpcReduction="10000"/>
          </a:bodyPr>
          <a:lstStyle/>
          <a:p>
            <a:pPr marL="118872" indent="0">
              <a:buNone/>
            </a:pPr>
            <a:r>
              <a:rPr lang="en-US" sz="3800"/>
              <a:t>“</a:t>
            </a:r>
            <a:r>
              <a:rPr lang="en-US" sz="3800" i="1"/>
              <a:t>What is the drug that causes Short of Breath and treats disease associated with protein ESR2?”</a:t>
            </a:r>
          </a:p>
          <a:p>
            <a:pPr marL="118872" indent="0" algn="ctr">
              <a:buNone/>
            </a:pPr>
            <a:r>
              <a:rPr lang="en-US" sz="2800" b="1"/>
              <a:t>((</a:t>
            </a:r>
            <a:r>
              <a:rPr lang="en-US" sz="2800" b="1">
                <a:solidFill>
                  <a:srgbClr val="0070C0"/>
                </a:solidFill>
              </a:rPr>
              <a:t>e:ESR2</a:t>
            </a:r>
            <a:r>
              <a:rPr lang="en-US" sz="2800" b="1"/>
              <a:t>, (</a:t>
            </a:r>
            <a:r>
              <a:rPr lang="en-US" sz="2800" b="1" err="1">
                <a:solidFill>
                  <a:srgbClr val="C00000"/>
                </a:solidFill>
              </a:rPr>
              <a:t>r:Assoc</a:t>
            </a:r>
            <a:r>
              <a:rPr lang="en-US" sz="2800" b="1">
                <a:solidFill>
                  <a:srgbClr val="C00000"/>
                </a:solidFill>
              </a:rPr>
              <a:t>, </a:t>
            </a:r>
            <a:r>
              <a:rPr lang="en-US" sz="2800" b="1" err="1">
                <a:solidFill>
                  <a:schemeClr val="accent4">
                    <a:lumMod val="75000"/>
                  </a:schemeClr>
                </a:solidFill>
              </a:rPr>
              <a:t>r:TreatedBy</a:t>
            </a:r>
            <a:r>
              <a:rPr lang="en-US" sz="2800" b="1"/>
              <a:t>)), (</a:t>
            </a:r>
            <a:r>
              <a:rPr lang="en-US" sz="2800" b="1" err="1">
                <a:solidFill>
                  <a:srgbClr val="0070C0"/>
                </a:solidFill>
              </a:rPr>
              <a:t>e:Short</a:t>
            </a:r>
            <a:r>
              <a:rPr lang="en-US" sz="2800" b="1">
                <a:solidFill>
                  <a:srgbClr val="0070C0"/>
                </a:solidFill>
              </a:rPr>
              <a:t> of Breath</a:t>
            </a:r>
            <a:r>
              <a:rPr lang="en-US" sz="2800" b="1"/>
              <a:t>, (</a:t>
            </a:r>
            <a:r>
              <a:rPr lang="en-US" sz="2800" b="1" err="1">
                <a:solidFill>
                  <a:schemeClr val="accent1">
                    <a:lumMod val="75000"/>
                  </a:schemeClr>
                </a:solidFill>
              </a:rPr>
              <a:t>r:CausedBy</a:t>
            </a:r>
            <a:r>
              <a:rPr lang="en-US" sz="2800" b="1"/>
              <a:t>))</a:t>
            </a:r>
          </a:p>
          <a:p>
            <a:pPr lvl="8"/>
            <a:endParaRPr lang="en-US"/>
          </a:p>
          <a:p>
            <a:r>
              <a:rPr lang="en-US" sz="3800" b="1">
                <a:solidFill>
                  <a:srgbClr val="00B050"/>
                </a:solidFill>
              </a:rPr>
              <a:t>Use box intersection operator</a:t>
            </a:r>
          </a:p>
        </p:txBody>
      </p:sp>
      <p:sp>
        <p:nvSpPr>
          <p:cNvPr id="4" name="Date Placeholder 3">
            <a:extLst>
              <a:ext uri="{FF2B5EF4-FFF2-40B4-BE49-F238E27FC236}">
                <a16:creationId xmlns:a16="http://schemas.microsoft.com/office/drawing/2014/main" id="{B7062D39-A5C2-4AC2-8FCC-90D926AC94AE}"/>
              </a:ext>
            </a:extLst>
          </p:cNvPr>
          <p:cNvSpPr>
            <a:spLocks noGrp="1"/>
          </p:cNvSpPr>
          <p:nvPr>
            <p:ph type="dt" sz="half" idx="10"/>
          </p:nvPr>
        </p:nvSpPr>
        <p:spPr/>
        <p:txBody>
          <a:bodyPr/>
          <a:lstStyle/>
          <a:p>
            <a:fld id="{F6A2E78A-9232-3148-AC0D-940C38F4A452}" type="datetime1">
              <a:rPr lang="en-US" smtClean="0"/>
              <a:t>10/28/24</a:t>
            </a:fld>
            <a:endParaRPr lang="en-US"/>
          </a:p>
        </p:txBody>
      </p:sp>
      <p:sp>
        <p:nvSpPr>
          <p:cNvPr id="5" name="Footer Placeholder 4">
            <a:extLst>
              <a:ext uri="{FF2B5EF4-FFF2-40B4-BE49-F238E27FC236}">
                <a16:creationId xmlns:a16="http://schemas.microsoft.com/office/drawing/2014/main" id="{6F32D33C-06CA-4971-B0CA-08F30D40CB6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8137DC4-7D03-467E-948F-5F7E5261AC98}"/>
              </a:ext>
            </a:extLst>
          </p:cNvPr>
          <p:cNvSpPr>
            <a:spLocks noGrp="1"/>
          </p:cNvSpPr>
          <p:nvPr>
            <p:ph type="sldNum" sz="quarter" idx="12"/>
          </p:nvPr>
        </p:nvSpPr>
        <p:spPr/>
        <p:txBody>
          <a:bodyPr/>
          <a:lstStyle/>
          <a:p>
            <a:fld id="{19B12225-5612-419B-A8D5-4B8EEE4C217E}" type="slidenum">
              <a:rPr lang="en-US" smtClean="0"/>
              <a:pPr/>
              <a:t>51</a:t>
            </a:fld>
            <a:endParaRPr lang="en-US"/>
          </a:p>
        </p:txBody>
      </p:sp>
      <p:sp>
        <p:nvSpPr>
          <p:cNvPr id="48" name="Oval 47">
            <a:extLst>
              <a:ext uri="{FF2B5EF4-FFF2-40B4-BE49-F238E27FC236}">
                <a16:creationId xmlns:a16="http://schemas.microsoft.com/office/drawing/2014/main" id="{36AB1642-B1CC-4E89-AFAB-57C07167D10D}"/>
              </a:ext>
            </a:extLst>
          </p:cNvPr>
          <p:cNvSpPr/>
          <p:nvPr/>
        </p:nvSpPr>
        <p:spPr>
          <a:xfrm rot="5400000">
            <a:off x="1748236" y="5561403"/>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9" name="Oval 48">
            <a:extLst>
              <a:ext uri="{FF2B5EF4-FFF2-40B4-BE49-F238E27FC236}">
                <a16:creationId xmlns:a16="http://schemas.microsoft.com/office/drawing/2014/main" id="{647D1C75-C566-40B0-A526-39AE5AFE691F}"/>
              </a:ext>
            </a:extLst>
          </p:cNvPr>
          <p:cNvSpPr/>
          <p:nvPr/>
        </p:nvSpPr>
        <p:spPr>
          <a:xfrm rot="5400000">
            <a:off x="3587320" y="5100118"/>
            <a:ext cx="162612" cy="167033"/>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0" name="Oval 49">
            <a:extLst>
              <a:ext uri="{FF2B5EF4-FFF2-40B4-BE49-F238E27FC236}">
                <a16:creationId xmlns:a16="http://schemas.microsoft.com/office/drawing/2014/main" id="{5A570F82-87AB-4F73-A807-89A4EFF39320}"/>
              </a:ext>
            </a:extLst>
          </p:cNvPr>
          <p:cNvSpPr/>
          <p:nvPr/>
        </p:nvSpPr>
        <p:spPr>
          <a:xfrm rot="5400000">
            <a:off x="2848265" y="4498116"/>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1" name="TextBox 50">
            <a:extLst>
              <a:ext uri="{FF2B5EF4-FFF2-40B4-BE49-F238E27FC236}">
                <a16:creationId xmlns:a16="http://schemas.microsoft.com/office/drawing/2014/main" id="{17B5F167-7B47-49E7-A260-410F8A3DD336}"/>
              </a:ext>
            </a:extLst>
          </p:cNvPr>
          <p:cNvSpPr txBox="1"/>
          <p:nvPr/>
        </p:nvSpPr>
        <p:spPr>
          <a:xfrm>
            <a:off x="124004" y="4426408"/>
            <a:ext cx="585417" cy="276999"/>
          </a:xfrm>
          <a:prstGeom prst="rect">
            <a:avLst/>
          </a:prstGeom>
          <a:noFill/>
        </p:spPr>
        <p:txBody>
          <a:bodyPr wrap="none" rtlCol="0">
            <a:spAutoFit/>
          </a:bodyPr>
          <a:lstStyle/>
          <a:p>
            <a:pPr defTabSz="685800"/>
            <a:r>
              <a:rPr lang="en-US" sz="1200">
                <a:solidFill>
                  <a:prstClr val="black"/>
                </a:solidFill>
                <a:latin typeface="Arial" panose="020B0604020202020204" pitchFamily="34" charset="0"/>
                <a:cs typeface="Arial" panose="020B0604020202020204" pitchFamily="34" charset="0"/>
              </a:rPr>
              <a:t>ESR2</a:t>
            </a:r>
          </a:p>
        </p:txBody>
      </p:sp>
      <p:sp>
        <p:nvSpPr>
          <p:cNvPr id="52" name="TextBox 51">
            <a:extLst>
              <a:ext uri="{FF2B5EF4-FFF2-40B4-BE49-F238E27FC236}">
                <a16:creationId xmlns:a16="http://schemas.microsoft.com/office/drawing/2014/main" id="{F2287027-2D62-4117-8123-3EE89904CBAC}"/>
              </a:ext>
            </a:extLst>
          </p:cNvPr>
          <p:cNvSpPr txBox="1"/>
          <p:nvPr/>
        </p:nvSpPr>
        <p:spPr>
          <a:xfrm>
            <a:off x="1072899" y="5414086"/>
            <a:ext cx="723275" cy="461665"/>
          </a:xfrm>
          <a:prstGeom prst="rect">
            <a:avLst/>
          </a:prstGeom>
          <a:noFill/>
        </p:spPr>
        <p:txBody>
          <a:bodyPr wrap="none" rtlCol="0">
            <a:spAutoFit/>
          </a:bodyPr>
          <a:lstStyle/>
          <a:p>
            <a:pPr algn="ctr" defTabSz="685800"/>
            <a:r>
              <a:rPr lang="en-US" sz="1200">
                <a:solidFill>
                  <a:prstClr val="black"/>
                </a:solidFill>
                <a:latin typeface="Arial" panose="020B0604020202020204" pitchFamily="34" charset="0"/>
                <a:cs typeface="Arial" panose="020B0604020202020204" pitchFamily="34" charset="0"/>
              </a:rPr>
              <a:t>Short of</a:t>
            </a:r>
          </a:p>
          <a:p>
            <a:pPr algn="ctr" defTabSz="685800"/>
            <a:r>
              <a:rPr lang="en-US" sz="1200">
                <a:solidFill>
                  <a:prstClr val="black"/>
                </a:solidFill>
                <a:latin typeface="Arial" panose="020B0604020202020204" pitchFamily="34" charset="0"/>
                <a:cs typeface="Arial" panose="020B0604020202020204" pitchFamily="34" charset="0"/>
              </a:rPr>
              <a:t>Breath</a:t>
            </a:r>
          </a:p>
        </p:txBody>
      </p:sp>
      <p:sp>
        <p:nvSpPr>
          <p:cNvPr id="53" name="TextBox 52">
            <a:extLst>
              <a:ext uri="{FF2B5EF4-FFF2-40B4-BE49-F238E27FC236}">
                <a16:creationId xmlns:a16="http://schemas.microsoft.com/office/drawing/2014/main" id="{EDE9A006-F62C-4F87-B040-89EBCB8B8017}"/>
              </a:ext>
            </a:extLst>
          </p:cNvPr>
          <p:cNvSpPr txBox="1"/>
          <p:nvPr/>
        </p:nvSpPr>
        <p:spPr>
          <a:xfrm>
            <a:off x="937521" y="4597927"/>
            <a:ext cx="655949" cy="300082"/>
          </a:xfrm>
          <a:prstGeom prst="rect">
            <a:avLst/>
          </a:prstGeom>
          <a:noFill/>
        </p:spPr>
        <p:txBody>
          <a:bodyPr wrap="none" rtlCol="0">
            <a:spAutoFit/>
          </a:bodyPr>
          <a:lstStyle/>
          <a:p>
            <a:pPr defTabSz="685800"/>
            <a:r>
              <a:rPr lang="en-US" altLang="zh-CN" sz="1350">
                <a:solidFill>
                  <a:srgbClr val="C00000"/>
                </a:solidFill>
                <a:latin typeface="Arial" panose="020B0604020202020204" pitchFamily="34" charset="0"/>
                <a:cs typeface="Arial" panose="020B0604020202020204" pitchFamily="34" charset="0"/>
              </a:rPr>
              <a:t>Assoc</a:t>
            </a:r>
            <a:endParaRPr lang="en-US" sz="1350">
              <a:solidFill>
                <a:srgbClr val="C00000"/>
              </a:solidFill>
              <a:latin typeface="Arial" panose="020B0604020202020204" pitchFamily="34" charset="0"/>
              <a:cs typeface="Arial" panose="020B0604020202020204" pitchFamily="34" charset="0"/>
            </a:endParaRPr>
          </a:p>
        </p:txBody>
      </p:sp>
      <p:sp>
        <p:nvSpPr>
          <p:cNvPr id="54" name="Oval 53">
            <a:extLst>
              <a:ext uri="{FF2B5EF4-FFF2-40B4-BE49-F238E27FC236}">
                <a16:creationId xmlns:a16="http://schemas.microsoft.com/office/drawing/2014/main" id="{91B61502-905C-4C90-9509-AAE5B0C5FEE1}"/>
              </a:ext>
            </a:extLst>
          </p:cNvPr>
          <p:cNvSpPr/>
          <p:nvPr/>
        </p:nvSpPr>
        <p:spPr>
          <a:xfrm rot="5400000">
            <a:off x="659987" y="4481392"/>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55" name="Straight Connector 54">
            <a:extLst>
              <a:ext uri="{FF2B5EF4-FFF2-40B4-BE49-F238E27FC236}">
                <a16:creationId xmlns:a16="http://schemas.microsoft.com/office/drawing/2014/main" id="{A7F1DE95-238E-46FF-B6AC-FADB1D6C9C6F}"/>
              </a:ext>
            </a:extLst>
          </p:cNvPr>
          <p:cNvCxnSpPr>
            <a:cxnSpLocks/>
            <a:stCxn id="54" idx="0"/>
          </p:cNvCxnSpPr>
          <p:nvPr/>
        </p:nvCxnSpPr>
        <p:spPr>
          <a:xfrm>
            <a:off x="824810" y="4564909"/>
            <a:ext cx="945002" cy="1426"/>
          </a:xfrm>
          <a:prstGeom prst="line">
            <a:avLst/>
          </a:prstGeom>
          <a:noFill/>
          <a:ln w="53975" cap="flat" cmpd="sng" algn="ctr">
            <a:solidFill>
              <a:srgbClr val="C00000"/>
            </a:solidFill>
            <a:prstDash val="solid"/>
            <a:miter lim="800000"/>
            <a:tailEnd type="triangle"/>
          </a:ln>
          <a:effectLst/>
        </p:spPr>
      </p:cxnSp>
      <p:cxnSp>
        <p:nvCxnSpPr>
          <p:cNvPr id="56" name="Straight Connector 55">
            <a:extLst>
              <a:ext uri="{FF2B5EF4-FFF2-40B4-BE49-F238E27FC236}">
                <a16:creationId xmlns:a16="http://schemas.microsoft.com/office/drawing/2014/main" id="{23C32764-A39C-47EB-9302-449511D63B9C}"/>
              </a:ext>
            </a:extLst>
          </p:cNvPr>
          <p:cNvCxnSpPr>
            <a:cxnSpLocks/>
            <a:stCxn id="50" idx="7"/>
            <a:endCxn id="49" idx="3"/>
          </p:cNvCxnSpPr>
          <p:nvPr/>
        </p:nvCxnSpPr>
        <p:spPr>
          <a:xfrm>
            <a:off x="2988627" y="4639125"/>
            <a:ext cx="620944" cy="487018"/>
          </a:xfrm>
          <a:prstGeom prst="line">
            <a:avLst/>
          </a:prstGeom>
          <a:noFill/>
          <a:ln w="53975" cap="flat" cmpd="sng" algn="ctr">
            <a:solidFill>
              <a:sysClr val="windowText" lastClr="000000"/>
            </a:solidFill>
            <a:prstDash val="sysDot"/>
            <a:miter lim="800000"/>
            <a:tailEnd type="triangle"/>
          </a:ln>
          <a:effectLst/>
        </p:spPr>
      </p:cxnSp>
      <p:cxnSp>
        <p:nvCxnSpPr>
          <p:cNvPr id="57" name="Straight Connector 56">
            <a:extLst>
              <a:ext uri="{FF2B5EF4-FFF2-40B4-BE49-F238E27FC236}">
                <a16:creationId xmlns:a16="http://schemas.microsoft.com/office/drawing/2014/main" id="{DA681C3B-BC2D-401D-B973-AAB616343BD0}"/>
              </a:ext>
            </a:extLst>
          </p:cNvPr>
          <p:cNvCxnSpPr>
            <a:cxnSpLocks/>
            <a:stCxn id="48" idx="0"/>
            <a:endCxn id="58" idx="4"/>
          </p:cNvCxnSpPr>
          <p:nvPr/>
        </p:nvCxnSpPr>
        <p:spPr>
          <a:xfrm>
            <a:off x="1913058" y="5644919"/>
            <a:ext cx="955277" cy="0"/>
          </a:xfrm>
          <a:prstGeom prst="line">
            <a:avLst/>
          </a:prstGeom>
          <a:noFill/>
          <a:ln w="53975" cap="flat" cmpd="sng" algn="ctr">
            <a:solidFill>
              <a:srgbClr val="FFC000">
                <a:lumMod val="75000"/>
              </a:srgbClr>
            </a:solidFill>
            <a:prstDash val="solid"/>
            <a:miter lim="800000"/>
            <a:tailEnd type="triangle"/>
          </a:ln>
          <a:effectLst/>
        </p:spPr>
      </p:cxnSp>
      <p:sp>
        <p:nvSpPr>
          <p:cNvPr id="58" name="Oval 57">
            <a:extLst>
              <a:ext uri="{FF2B5EF4-FFF2-40B4-BE49-F238E27FC236}">
                <a16:creationId xmlns:a16="http://schemas.microsoft.com/office/drawing/2014/main" id="{118D592D-EC71-4116-BF62-351437632F64}"/>
              </a:ext>
            </a:extLst>
          </p:cNvPr>
          <p:cNvSpPr/>
          <p:nvPr/>
        </p:nvSpPr>
        <p:spPr>
          <a:xfrm rot="5400000">
            <a:off x="2870545" y="5561403"/>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60" name="Straight Connector 59">
            <a:extLst>
              <a:ext uri="{FF2B5EF4-FFF2-40B4-BE49-F238E27FC236}">
                <a16:creationId xmlns:a16="http://schemas.microsoft.com/office/drawing/2014/main" id="{B334C8E5-BD83-49C3-9513-07EC4503A2A3}"/>
              </a:ext>
            </a:extLst>
          </p:cNvPr>
          <p:cNvCxnSpPr>
            <a:cxnSpLocks/>
            <a:stCxn id="58" idx="1"/>
            <a:endCxn id="49" idx="5"/>
          </p:cNvCxnSpPr>
          <p:nvPr/>
        </p:nvCxnSpPr>
        <p:spPr>
          <a:xfrm flipV="1">
            <a:off x="3010907" y="5241127"/>
            <a:ext cx="598664" cy="346301"/>
          </a:xfrm>
          <a:prstGeom prst="line">
            <a:avLst/>
          </a:prstGeom>
          <a:noFill/>
          <a:ln w="53975" cap="flat" cmpd="sng" algn="ctr">
            <a:solidFill>
              <a:sysClr val="windowText" lastClr="000000"/>
            </a:solidFill>
            <a:prstDash val="sysDot"/>
            <a:miter lim="800000"/>
            <a:tailEnd type="triangle"/>
          </a:ln>
          <a:effectLst/>
        </p:spPr>
      </p:cxnSp>
      <p:sp>
        <p:nvSpPr>
          <p:cNvPr id="62" name="TextBox 61">
            <a:extLst>
              <a:ext uri="{FF2B5EF4-FFF2-40B4-BE49-F238E27FC236}">
                <a16:creationId xmlns:a16="http://schemas.microsoft.com/office/drawing/2014/main" id="{6B0A2854-C065-4FD8-B8C6-8123B96AC82A}"/>
              </a:ext>
            </a:extLst>
          </p:cNvPr>
          <p:cNvSpPr txBox="1"/>
          <p:nvPr/>
        </p:nvSpPr>
        <p:spPr>
          <a:xfrm>
            <a:off x="1925909" y="5362548"/>
            <a:ext cx="982961" cy="300082"/>
          </a:xfrm>
          <a:prstGeom prst="rect">
            <a:avLst/>
          </a:prstGeom>
          <a:noFill/>
        </p:spPr>
        <p:txBody>
          <a:bodyPr wrap="none" rtlCol="0">
            <a:spAutoFit/>
          </a:bodyPr>
          <a:lstStyle/>
          <a:p>
            <a:pPr defTabSz="685800"/>
            <a:r>
              <a:rPr lang="en-US" sz="1350">
                <a:solidFill>
                  <a:srgbClr val="FFC000">
                    <a:lumMod val="75000"/>
                  </a:srgbClr>
                </a:solidFill>
                <a:latin typeface="Arial" panose="020B0604020202020204" pitchFamily="34" charset="0"/>
                <a:cs typeface="Arial" panose="020B0604020202020204" pitchFamily="34" charset="0"/>
              </a:rPr>
              <a:t>CausedBy</a:t>
            </a:r>
          </a:p>
        </p:txBody>
      </p:sp>
      <p:sp>
        <p:nvSpPr>
          <p:cNvPr id="63" name="TextBox 62">
            <a:extLst>
              <a:ext uri="{FF2B5EF4-FFF2-40B4-BE49-F238E27FC236}">
                <a16:creationId xmlns:a16="http://schemas.microsoft.com/office/drawing/2014/main" id="{49E15370-78DC-4540-8C3F-B28F44FA8C65}"/>
              </a:ext>
            </a:extLst>
          </p:cNvPr>
          <p:cNvSpPr txBox="1"/>
          <p:nvPr/>
        </p:nvSpPr>
        <p:spPr>
          <a:xfrm>
            <a:off x="1862696" y="4629756"/>
            <a:ext cx="976549" cy="300082"/>
          </a:xfrm>
          <a:prstGeom prst="rect">
            <a:avLst/>
          </a:prstGeom>
          <a:noFill/>
        </p:spPr>
        <p:txBody>
          <a:bodyPr wrap="none" rtlCol="0">
            <a:spAutoFit/>
          </a:bodyPr>
          <a:lstStyle/>
          <a:p>
            <a:pPr defTabSz="685800"/>
            <a:r>
              <a:rPr lang="en-US" sz="1350">
                <a:solidFill>
                  <a:srgbClr val="70AD47">
                    <a:lumMod val="75000"/>
                  </a:srgbClr>
                </a:solidFill>
                <a:latin typeface="Arial" panose="020B0604020202020204" pitchFamily="34" charset="0"/>
                <a:cs typeface="Arial" panose="020B0604020202020204" pitchFamily="34" charset="0"/>
              </a:rPr>
              <a:t>TreatedBy</a:t>
            </a:r>
          </a:p>
        </p:txBody>
      </p:sp>
      <p:sp>
        <p:nvSpPr>
          <p:cNvPr id="64" name="TextBox 63">
            <a:extLst>
              <a:ext uri="{FF2B5EF4-FFF2-40B4-BE49-F238E27FC236}">
                <a16:creationId xmlns:a16="http://schemas.microsoft.com/office/drawing/2014/main" id="{88A9C1E8-FD26-4674-A7FB-91498CDF0D83}"/>
              </a:ext>
            </a:extLst>
          </p:cNvPr>
          <p:cNvSpPr txBox="1"/>
          <p:nvPr/>
        </p:nvSpPr>
        <p:spPr>
          <a:xfrm>
            <a:off x="3206331" y="461703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65" name="TextBox 64">
            <a:extLst>
              <a:ext uri="{FF2B5EF4-FFF2-40B4-BE49-F238E27FC236}">
                <a16:creationId xmlns:a16="http://schemas.microsoft.com/office/drawing/2014/main" id="{6DDFBA5A-8A96-4A11-AD02-6EC44196A316}"/>
              </a:ext>
            </a:extLst>
          </p:cNvPr>
          <p:cNvSpPr txBox="1"/>
          <p:nvPr/>
        </p:nvSpPr>
        <p:spPr>
          <a:xfrm>
            <a:off x="3206331" y="543999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66" name="Rectangle 65">
            <a:extLst>
              <a:ext uri="{FF2B5EF4-FFF2-40B4-BE49-F238E27FC236}">
                <a16:creationId xmlns:a16="http://schemas.microsoft.com/office/drawing/2014/main" id="{A929DDE7-0F8D-43C3-B771-3B015B692DEC}"/>
              </a:ext>
            </a:extLst>
          </p:cNvPr>
          <p:cNvSpPr/>
          <p:nvPr/>
        </p:nvSpPr>
        <p:spPr>
          <a:xfrm>
            <a:off x="7628193" y="5150007"/>
            <a:ext cx="1048424" cy="424677"/>
          </a:xfrm>
          <a:prstGeom prst="rect">
            <a:avLst/>
          </a:prstGeom>
          <a:pattFill prst="wdDnDiag">
            <a:fgClr>
              <a:srgbClr val="44546A">
                <a:lumMod val="20000"/>
                <a:lumOff val="80000"/>
              </a:srgbClr>
            </a:fgClr>
            <a:bgClr>
              <a:sysClr val="window" lastClr="FFFFFF"/>
            </a:bgClr>
          </a:pattFill>
          <a:ln w="28575"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7" name="TextBox 66">
            <a:extLst>
              <a:ext uri="{FF2B5EF4-FFF2-40B4-BE49-F238E27FC236}">
                <a16:creationId xmlns:a16="http://schemas.microsoft.com/office/drawing/2014/main" id="{DA430225-9E43-4231-B049-0EA3831F9AB3}"/>
              </a:ext>
            </a:extLst>
          </p:cNvPr>
          <p:cNvSpPr txBox="1"/>
          <p:nvPr/>
        </p:nvSpPr>
        <p:spPr>
          <a:xfrm>
            <a:off x="7233346" y="4112167"/>
            <a:ext cx="982961" cy="30008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a:ln>
                  <a:noFill/>
                </a:ln>
                <a:solidFill>
                  <a:schemeClr val="accent4">
                    <a:lumMod val="75000"/>
                  </a:schemeClr>
                </a:solidFill>
                <a:effectLst/>
                <a:uLnTx/>
                <a:uFillTx/>
                <a:latin typeface="Arial" panose="020B0604020202020204" pitchFamily="34" charset="0"/>
                <a:cs typeface="Arial" panose="020B0604020202020204" pitchFamily="34" charset="0"/>
              </a:rPr>
              <a:t>TreatedBy</a:t>
            </a:r>
          </a:p>
        </p:txBody>
      </p:sp>
      <p:sp>
        <p:nvSpPr>
          <p:cNvPr id="68" name="Rectangle 67">
            <a:extLst>
              <a:ext uri="{FF2B5EF4-FFF2-40B4-BE49-F238E27FC236}">
                <a16:creationId xmlns:a16="http://schemas.microsoft.com/office/drawing/2014/main" id="{94919184-F3F6-411D-A8AB-FECA31CE4755}"/>
              </a:ext>
            </a:extLst>
          </p:cNvPr>
          <p:cNvSpPr/>
          <p:nvPr/>
        </p:nvSpPr>
        <p:spPr>
          <a:xfrm>
            <a:off x="7621757" y="4672816"/>
            <a:ext cx="1054860" cy="901868"/>
          </a:xfrm>
          <a:prstGeom prst="rect">
            <a:avLst/>
          </a:prstGeom>
          <a:noFill/>
          <a:ln w="28575" cap="flat" cmpd="sng" algn="ctr">
            <a:solidFill>
              <a:schemeClr val="accent4">
                <a:lumMod val="75000"/>
              </a:scheme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chemeClr val="accent4">
                  <a:lumMod val="75000"/>
                </a:schemeClr>
              </a:solidFill>
              <a:effectLst/>
              <a:uLnTx/>
              <a:uFillTx/>
              <a:latin typeface="Arial" panose="020B060402020202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D15DC9E7-AD52-4BF4-BECB-0C3C8D1D35A5}"/>
              </a:ext>
            </a:extLst>
          </p:cNvPr>
          <p:cNvSpPr/>
          <p:nvPr/>
        </p:nvSpPr>
        <p:spPr>
          <a:xfrm>
            <a:off x="7480798" y="5150008"/>
            <a:ext cx="1401097" cy="1193975"/>
          </a:xfrm>
          <a:prstGeom prst="rect">
            <a:avLst/>
          </a:prstGeom>
          <a:noFill/>
          <a:ln w="28575" cap="flat" cmpd="sng" algn="ctr">
            <a:solidFill>
              <a:srgbClr val="FFC000">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0" name="Straight Arrow Connector 69">
            <a:extLst>
              <a:ext uri="{FF2B5EF4-FFF2-40B4-BE49-F238E27FC236}">
                <a16:creationId xmlns:a16="http://schemas.microsoft.com/office/drawing/2014/main" id="{DF4A09B0-C927-48E8-AC69-064D374C97EE}"/>
              </a:ext>
            </a:extLst>
          </p:cNvPr>
          <p:cNvCxnSpPr>
            <a:cxnSpLocks/>
          </p:cNvCxnSpPr>
          <p:nvPr/>
        </p:nvCxnSpPr>
        <p:spPr>
          <a:xfrm>
            <a:off x="5915816" y="5028247"/>
            <a:ext cx="1675975" cy="542729"/>
          </a:xfrm>
          <a:prstGeom prst="straightConnector1">
            <a:avLst/>
          </a:prstGeom>
          <a:noFill/>
          <a:ln w="25400" cap="flat" cmpd="sng" algn="ctr">
            <a:solidFill>
              <a:schemeClr val="accent4">
                <a:lumMod val="75000"/>
              </a:schemeClr>
            </a:solidFill>
            <a:prstDash val="sysDash"/>
            <a:round/>
            <a:headEnd type="none" w="med" len="med"/>
            <a:tailEnd type="triangle" w="med" len="med"/>
          </a:ln>
          <a:effectLst/>
        </p:spPr>
      </p:cxnSp>
      <p:cxnSp>
        <p:nvCxnSpPr>
          <p:cNvPr id="71" name="Straight Arrow Connector 70">
            <a:extLst>
              <a:ext uri="{FF2B5EF4-FFF2-40B4-BE49-F238E27FC236}">
                <a16:creationId xmlns:a16="http://schemas.microsoft.com/office/drawing/2014/main" id="{63B7180B-2F4E-4295-8380-5CD839C6C8C9}"/>
              </a:ext>
            </a:extLst>
          </p:cNvPr>
          <p:cNvCxnSpPr>
            <a:cxnSpLocks/>
          </p:cNvCxnSpPr>
          <p:nvPr/>
        </p:nvCxnSpPr>
        <p:spPr>
          <a:xfrm>
            <a:off x="6658310" y="4280282"/>
            <a:ext cx="2018306" cy="352726"/>
          </a:xfrm>
          <a:prstGeom prst="straightConnector1">
            <a:avLst/>
          </a:prstGeom>
          <a:noFill/>
          <a:ln w="25400" cap="flat" cmpd="sng" algn="ctr">
            <a:solidFill>
              <a:schemeClr val="accent4">
                <a:lumMod val="75000"/>
              </a:schemeClr>
            </a:solidFill>
            <a:prstDash val="sysDash"/>
            <a:round/>
            <a:headEnd type="none" w="med" len="med"/>
            <a:tailEnd type="triangle" w="med" len="med"/>
          </a:ln>
          <a:effectLst/>
        </p:spPr>
      </p:cxnSp>
      <p:sp>
        <p:nvSpPr>
          <p:cNvPr id="72" name="TextBox 71">
            <a:extLst>
              <a:ext uri="{FF2B5EF4-FFF2-40B4-BE49-F238E27FC236}">
                <a16:creationId xmlns:a16="http://schemas.microsoft.com/office/drawing/2014/main" id="{9FC28DC5-096E-480D-8A5F-FBEAC476D21C}"/>
              </a:ext>
            </a:extLst>
          </p:cNvPr>
          <p:cNvSpPr txBox="1"/>
          <p:nvPr/>
        </p:nvSpPr>
        <p:spPr>
          <a:xfrm>
            <a:off x="6201503" y="6040166"/>
            <a:ext cx="982961" cy="30008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a:ln>
                  <a:noFill/>
                </a:ln>
                <a:solidFill>
                  <a:srgbClr val="FFC000">
                    <a:lumMod val="75000"/>
                  </a:srgbClr>
                </a:solidFill>
                <a:effectLst/>
                <a:uLnTx/>
                <a:uFillTx/>
                <a:latin typeface="Arial" panose="020B0604020202020204" pitchFamily="34" charset="0"/>
                <a:cs typeface="Arial" panose="020B0604020202020204" pitchFamily="34" charset="0"/>
              </a:rPr>
              <a:t>CausedBy</a:t>
            </a:r>
          </a:p>
        </p:txBody>
      </p:sp>
      <p:cxnSp>
        <p:nvCxnSpPr>
          <p:cNvPr id="73" name="Straight Arrow Connector 72">
            <a:extLst>
              <a:ext uri="{FF2B5EF4-FFF2-40B4-BE49-F238E27FC236}">
                <a16:creationId xmlns:a16="http://schemas.microsoft.com/office/drawing/2014/main" id="{526D48F9-20CB-4D1C-99D3-E293751D13B8}"/>
              </a:ext>
            </a:extLst>
          </p:cNvPr>
          <p:cNvCxnSpPr>
            <a:cxnSpLocks/>
            <a:stCxn id="125" idx="3"/>
          </p:cNvCxnSpPr>
          <p:nvPr/>
        </p:nvCxnSpPr>
        <p:spPr>
          <a:xfrm>
            <a:off x="6658311" y="5733955"/>
            <a:ext cx="800693" cy="610028"/>
          </a:xfrm>
          <a:prstGeom prst="straightConnector1">
            <a:avLst/>
          </a:prstGeom>
          <a:noFill/>
          <a:ln w="25400" cap="flat" cmpd="sng" algn="ctr">
            <a:solidFill>
              <a:srgbClr val="FFC000">
                <a:lumMod val="75000"/>
              </a:srgbClr>
            </a:solidFill>
            <a:prstDash val="sysDash"/>
            <a:round/>
            <a:headEnd type="none" w="med" len="med"/>
            <a:tailEnd type="triangle" w="med" len="med"/>
          </a:ln>
          <a:effectLst/>
        </p:spPr>
      </p:cxnSp>
      <p:cxnSp>
        <p:nvCxnSpPr>
          <p:cNvPr id="74" name="Straight Arrow Connector 73">
            <a:extLst>
              <a:ext uri="{FF2B5EF4-FFF2-40B4-BE49-F238E27FC236}">
                <a16:creationId xmlns:a16="http://schemas.microsoft.com/office/drawing/2014/main" id="{68A2CAB9-FF1E-46C3-91E7-5B2F4DCDE984}"/>
              </a:ext>
            </a:extLst>
          </p:cNvPr>
          <p:cNvCxnSpPr>
            <a:cxnSpLocks/>
            <a:stCxn id="125" idx="5"/>
          </p:cNvCxnSpPr>
          <p:nvPr/>
        </p:nvCxnSpPr>
        <p:spPr>
          <a:xfrm flipV="1">
            <a:off x="6658310" y="5155292"/>
            <a:ext cx="803297" cy="540479"/>
          </a:xfrm>
          <a:prstGeom prst="straightConnector1">
            <a:avLst/>
          </a:prstGeom>
          <a:noFill/>
          <a:ln w="25400" cap="flat" cmpd="sng" algn="ctr">
            <a:solidFill>
              <a:srgbClr val="FFC000">
                <a:lumMod val="75000"/>
              </a:srgbClr>
            </a:solidFill>
            <a:prstDash val="sysDash"/>
            <a:round/>
            <a:headEnd type="none" w="med" len="med"/>
            <a:tailEnd type="triangle" w="med" len="med"/>
          </a:ln>
          <a:effectLst/>
        </p:spPr>
      </p:cxnSp>
      <p:sp>
        <p:nvSpPr>
          <p:cNvPr id="112" name="TextBox 111">
            <a:extLst>
              <a:ext uri="{FF2B5EF4-FFF2-40B4-BE49-F238E27FC236}">
                <a16:creationId xmlns:a16="http://schemas.microsoft.com/office/drawing/2014/main" id="{8E545B59-0A2C-4E05-BE4B-476030EF5AB8}"/>
              </a:ext>
            </a:extLst>
          </p:cNvPr>
          <p:cNvSpPr txBox="1"/>
          <p:nvPr/>
        </p:nvSpPr>
        <p:spPr>
          <a:xfrm>
            <a:off x="7596693" y="5250243"/>
            <a:ext cx="944489" cy="276999"/>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Fulvestrant</a:t>
            </a:r>
          </a:p>
        </p:txBody>
      </p:sp>
      <p:sp>
        <p:nvSpPr>
          <p:cNvPr id="113" name="TextBox 112">
            <a:extLst>
              <a:ext uri="{FF2B5EF4-FFF2-40B4-BE49-F238E27FC236}">
                <a16:creationId xmlns:a16="http://schemas.microsoft.com/office/drawing/2014/main" id="{0C941110-4219-4C9F-9F8C-22DF7043A6B4}"/>
              </a:ext>
            </a:extLst>
          </p:cNvPr>
          <p:cNvSpPr txBox="1"/>
          <p:nvPr/>
        </p:nvSpPr>
        <p:spPr>
          <a:xfrm>
            <a:off x="7956612" y="4780301"/>
            <a:ext cx="780983" cy="276999"/>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Arimidex</a:t>
            </a:r>
          </a:p>
        </p:txBody>
      </p:sp>
      <p:sp>
        <p:nvSpPr>
          <p:cNvPr id="125" name="Oval 124">
            <a:extLst>
              <a:ext uri="{FF2B5EF4-FFF2-40B4-BE49-F238E27FC236}">
                <a16:creationId xmlns:a16="http://schemas.microsoft.com/office/drawing/2014/main" id="{0C58D043-7601-4694-A5D0-FC450EBD5EEF}"/>
              </a:ext>
            </a:extLst>
          </p:cNvPr>
          <p:cNvSpPr/>
          <p:nvPr/>
        </p:nvSpPr>
        <p:spPr>
          <a:xfrm rot="16200000">
            <a:off x="6612218" y="5687863"/>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27" name="TextBox 126">
            <a:extLst>
              <a:ext uri="{FF2B5EF4-FFF2-40B4-BE49-F238E27FC236}">
                <a16:creationId xmlns:a16="http://schemas.microsoft.com/office/drawing/2014/main" id="{FBB58926-7BF0-40D5-9E8E-89682F85A0E6}"/>
              </a:ext>
            </a:extLst>
          </p:cNvPr>
          <p:cNvSpPr txBox="1"/>
          <p:nvPr/>
        </p:nvSpPr>
        <p:spPr>
          <a:xfrm>
            <a:off x="8066434" y="5683572"/>
            <a:ext cx="747320" cy="233397"/>
          </a:xfrm>
          <a:prstGeom prst="rect">
            <a:avLst/>
          </a:prstGeom>
          <a:noFill/>
        </p:spPr>
        <p:txBody>
          <a:bodyPr wrap="none" rtlCol="0">
            <a:spAutoFit/>
          </a:bodyPr>
          <a:lstStyle/>
          <a:p>
            <a:pPr marL="0" marR="0" lvl="0" indent="0" defTabSz="685800" eaLnBrk="1" fontAlgn="auto" latinLnBrk="0" hangingPunct="1">
              <a:lnSpc>
                <a:spcPts val="1125"/>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Ketamin</a:t>
            </a:r>
          </a:p>
        </p:txBody>
      </p:sp>
      <p:sp>
        <p:nvSpPr>
          <p:cNvPr id="129" name="TextBox 128">
            <a:extLst>
              <a:ext uri="{FF2B5EF4-FFF2-40B4-BE49-F238E27FC236}">
                <a16:creationId xmlns:a16="http://schemas.microsoft.com/office/drawing/2014/main" id="{9A45404B-D33C-4999-9419-CFEC8624358B}"/>
              </a:ext>
            </a:extLst>
          </p:cNvPr>
          <p:cNvSpPr txBox="1"/>
          <p:nvPr/>
        </p:nvSpPr>
        <p:spPr>
          <a:xfrm>
            <a:off x="6037581" y="4001149"/>
            <a:ext cx="678391" cy="461665"/>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Breast</a:t>
            </a:r>
          </a:p>
          <a:p>
            <a:pPr marL="0" marR="0" lvl="0" indent="0" defTabSz="685800" eaLnBrk="1" fontAlgn="auto" latinLnBrk="0" hangingPunct="1">
              <a:lnSpc>
                <a:spcPct val="100000"/>
              </a:lnSpc>
              <a:spcBef>
                <a:spcPts val="0"/>
              </a:spcBef>
              <a:spcAft>
                <a:spcPts val="0"/>
              </a:spcAft>
              <a:buClrTx/>
              <a:buSzTx/>
              <a:buFontTx/>
              <a:buNone/>
              <a:tabLst/>
              <a:defRPr/>
            </a:pPr>
            <a:r>
              <a:rPr lang="en-US" sz="1200" kern="0">
                <a:solidFill>
                  <a:prstClr val="black"/>
                </a:solidFill>
                <a:latin typeface="Arial" panose="020B0604020202020204" pitchFamily="34" charset="0"/>
                <a:cs typeface="Arial" panose="020B0604020202020204" pitchFamily="34" charset="0"/>
              </a:rPr>
              <a:t>Cancer</a:t>
            </a:r>
            <a:endPar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30" name="Oval 129">
            <a:extLst>
              <a:ext uri="{FF2B5EF4-FFF2-40B4-BE49-F238E27FC236}">
                <a16:creationId xmlns:a16="http://schemas.microsoft.com/office/drawing/2014/main" id="{409D5757-30F1-4B05-AEB2-FE2D31E73357}"/>
              </a:ext>
            </a:extLst>
          </p:cNvPr>
          <p:cNvSpPr/>
          <p:nvPr/>
        </p:nvSpPr>
        <p:spPr>
          <a:xfrm rot="16200000">
            <a:off x="6450293" y="4425591"/>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32" name="Oval 131">
            <a:extLst>
              <a:ext uri="{FF2B5EF4-FFF2-40B4-BE49-F238E27FC236}">
                <a16:creationId xmlns:a16="http://schemas.microsoft.com/office/drawing/2014/main" id="{6DFE4E69-149D-48D4-9F2D-39F423F31BFF}"/>
              </a:ext>
            </a:extLst>
          </p:cNvPr>
          <p:cNvSpPr/>
          <p:nvPr/>
        </p:nvSpPr>
        <p:spPr>
          <a:xfrm rot="16200000">
            <a:off x="8320104" y="5872011"/>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33" name="Oval 132">
            <a:extLst>
              <a:ext uri="{FF2B5EF4-FFF2-40B4-BE49-F238E27FC236}">
                <a16:creationId xmlns:a16="http://schemas.microsoft.com/office/drawing/2014/main" id="{684718E0-0512-4E07-8BD0-8FCB2E182E9B}"/>
              </a:ext>
            </a:extLst>
          </p:cNvPr>
          <p:cNvSpPr/>
          <p:nvPr/>
        </p:nvSpPr>
        <p:spPr>
          <a:xfrm rot="16200000">
            <a:off x="7830548" y="5477158"/>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35" name="Oval 134">
            <a:extLst>
              <a:ext uri="{FF2B5EF4-FFF2-40B4-BE49-F238E27FC236}">
                <a16:creationId xmlns:a16="http://schemas.microsoft.com/office/drawing/2014/main" id="{AFB7BA74-197C-4095-8014-9D6E4D947606}"/>
              </a:ext>
            </a:extLst>
          </p:cNvPr>
          <p:cNvSpPr/>
          <p:nvPr/>
        </p:nvSpPr>
        <p:spPr>
          <a:xfrm rot="16200000">
            <a:off x="8395850" y="5004273"/>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39" name="TextBox 138">
            <a:extLst>
              <a:ext uri="{FF2B5EF4-FFF2-40B4-BE49-F238E27FC236}">
                <a16:creationId xmlns:a16="http://schemas.microsoft.com/office/drawing/2014/main" id="{3E3FDE82-60F5-4EA0-B92C-58EAAE34E57B}"/>
              </a:ext>
            </a:extLst>
          </p:cNvPr>
          <p:cNvSpPr txBox="1"/>
          <p:nvPr/>
        </p:nvSpPr>
        <p:spPr>
          <a:xfrm>
            <a:off x="5552708" y="3476770"/>
            <a:ext cx="2409634" cy="400110"/>
          </a:xfrm>
          <a:prstGeom prst="rect">
            <a:avLst/>
          </a:prstGeom>
          <a:noFill/>
        </p:spPr>
        <p:txBody>
          <a:bodyPr wrap="none" rtlCol="0">
            <a:spAutoFit/>
          </a:bodyPr>
          <a:lstStyle/>
          <a:p>
            <a:r>
              <a:rPr lang="en-US" sz="2000" b="1">
                <a:latin typeface="Arial" panose="020B0604020202020204" pitchFamily="34" charset="0"/>
                <a:cs typeface="Arial" panose="020B0604020202020204" pitchFamily="34" charset="0"/>
              </a:rPr>
              <a:t>Embedding Space</a:t>
            </a:r>
          </a:p>
        </p:txBody>
      </p:sp>
      <p:sp>
        <p:nvSpPr>
          <p:cNvPr id="76" name="Oval 75">
            <a:extLst>
              <a:ext uri="{FF2B5EF4-FFF2-40B4-BE49-F238E27FC236}">
                <a16:creationId xmlns:a16="http://schemas.microsoft.com/office/drawing/2014/main" id="{7DECB471-DDA7-4B73-8955-0F3BD8600C54}"/>
              </a:ext>
            </a:extLst>
          </p:cNvPr>
          <p:cNvSpPr/>
          <p:nvPr/>
        </p:nvSpPr>
        <p:spPr>
          <a:xfrm rot="5400000">
            <a:off x="1739803" y="4498115"/>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7" name="Straight Connector 76">
            <a:extLst>
              <a:ext uri="{FF2B5EF4-FFF2-40B4-BE49-F238E27FC236}">
                <a16:creationId xmlns:a16="http://schemas.microsoft.com/office/drawing/2014/main" id="{0C1A7801-F395-436F-BD59-1582A0982C08}"/>
              </a:ext>
            </a:extLst>
          </p:cNvPr>
          <p:cNvCxnSpPr>
            <a:cxnSpLocks/>
            <a:stCxn id="76" idx="0"/>
            <a:endCxn id="50" idx="4"/>
          </p:cNvCxnSpPr>
          <p:nvPr/>
        </p:nvCxnSpPr>
        <p:spPr>
          <a:xfrm>
            <a:off x="1904626" y="4581632"/>
            <a:ext cx="941429" cy="1"/>
          </a:xfrm>
          <a:prstGeom prst="line">
            <a:avLst/>
          </a:prstGeom>
          <a:noFill/>
          <a:ln w="53975" cap="flat" cmpd="sng" algn="ctr">
            <a:solidFill>
              <a:srgbClr val="70AD47">
                <a:lumMod val="75000"/>
              </a:srgbClr>
            </a:solidFill>
            <a:prstDash val="solid"/>
            <a:miter lim="800000"/>
            <a:tailEnd type="triangle"/>
          </a:ln>
          <a:effectLst/>
        </p:spPr>
      </p:cxnSp>
      <p:sp>
        <p:nvSpPr>
          <p:cNvPr id="78" name="TextBox 77">
            <a:extLst>
              <a:ext uri="{FF2B5EF4-FFF2-40B4-BE49-F238E27FC236}">
                <a16:creationId xmlns:a16="http://schemas.microsoft.com/office/drawing/2014/main" id="{DFA672F2-7DC4-4817-BCB4-5BD2984D1075}"/>
              </a:ext>
            </a:extLst>
          </p:cNvPr>
          <p:cNvSpPr txBox="1"/>
          <p:nvPr/>
        </p:nvSpPr>
        <p:spPr>
          <a:xfrm>
            <a:off x="4964128" y="4614667"/>
            <a:ext cx="655949" cy="30008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a:ln>
                  <a:noFill/>
                </a:ln>
                <a:solidFill>
                  <a:srgbClr val="C00000"/>
                </a:solidFill>
                <a:effectLst/>
                <a:uLnTx/>
                <a:uFillTx/>
                <a:latin typeface="Arial" panose="020B0604020202020204" pitchFamily="34" charset="0"/>
                <a:cs typeface="Arial" panose="020B0604020202020204" pitchFamily="34" charset="0"/>
              </a:rPr>
              <a:t>Assoc</a:t>
            </a:r>
          </a:p>
        </p:txBody>
      </p:sp>
      <p:sp>
        <p:nvSpPr>
          <p:cNvPr id="79" name="Rectangle 78">
            <a:extLst>
              <a:ext uri="{FF2B5EF4-FFF2-40B4-BE49-F238E27FC236}">
                <a16:creationId xmlns:a16="http://schemas.microsoft.com/office/drawing/2014/main" id="{F3DB595F-F23B-4C2C-853D-AA92A73074CB}"/>
              </a:ext>
            </a:extLst>
          </p:cNvPr>
          <p:cNvSpPr/>
          <p:nvPr/>
        </p:nvSpPr>
        <p:spPr>
          <a:xfrm>
            <a:off x="5915816" y="4243536"/>
            <a:ext cx="736714" cy="747093"/>
          </a:xfrm>
          <a:prstGeom prst="rect">
            <a:avLst/>
          </a:prstGeom>
          <a:noFill/>
          <a:ln w="28575" cap="flat" cmpd="sng" algn="ctr">
            <a:solidFill>
              <a:srgbClr val="C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80" name="Straight Arrow Connector 79">
            <a:extLst>
              <a:ext uri="{FF2B5EF4-FFF2-40B4-BE49-F238E27FC236}">
                <a16:creationId xmlns:a16="http://schemas.microsoft.com/office/drawing/2014/main" id="{422843CE-47DF-45D6-AFC3-3B02BC86A76E}"/>
              </a:ext>
            </a:extLst>
          </p:cNvPr>
          <p:cNvCxnSpPr>
            <a:cxnSpLocks/>
            <a:stCxn id="83" idx="5"/>
          </p:cNvCxnSpPr>
          <p:nvPr/>
        </p:nvCxnSpPr>
        <p:spPr>
          <a:xfrm flipV="1">
            <a:off x="5191133" y="5018734"/>
            <a:ext cx="1497596" cy="585813"/>
          </a:xfrm>
          <a:prstGeom prst="straightConnector1">
            <a:avLst/>
          </a:prstGeom>
          <a:noFill/>
          <a:ln w="25400" cap="flat" cmpd="sng" algn="ctr">
            <a:solidFill>
              <a:srgbClr val="C00000"/>
            </a:solidFill>
            <a:prstDash val="sysDash"/>
            <a:round/>
            <a:headEnd type="none" w="med" len="med"/>
            <a:tailEnd type="triangle" w="med" len="med"/>
          </a:ln>
          <a:effectLst/>
        </p:spPr>
      </p:cxnSp>
      <p:cxnSp>
        <p:nvCxnSpPr>
          <p:cNvPr id="81" name="Straight Arrow Connector 80">
            <a:extLst>
              <a:ext uri="{FF2B5EF4-FFF2-40B4-BE49-F238E27FC236}">
                <a16:creationId xmlns:a16="http://schemas.microsoft.com/office/drawing/2014/main" id="{689EF193-0233-41D4-AFF4-E727D1933012}"/>
              </a:ext>
            </a:extLst>
          </p:cNvPr>
          <p:cNvCxnSpPr>
            <a:cxnSpLocks/>
            <a:stCxn id="83" idx="3"/>
          </p:cNvCxnSpPr>
          <p:nvPr/>
        </p:nvCxnSpPr>
        <p:spPr>
          <a:xfrm flipV="1">
            <a:off x="5191133" y="4236617"/>
            <a:ext cx="732591" cy="1406114"/>
          </a:xfrm>
          <a:prstGeom prst="straightConnector1">
            <a:avLst/>
          </a:prstGeom>
          <a:noFill/>
          <a:ln w="25400" cap="flat" cmpd="sng" algn="ctr">
            <a:solidFill>
              <a:srgbClr val="C00000"/>
            </a:solidFill>
            <a:prstDash val="sysDash"/>
            <a:round/>
            <a:headEnd type="none" w="med" len="med"/>
            <a:tailEnd type="triangle" w="med" len="med"/>
          </a:ln>
          <a:effectLst/>
        </p:spPr>
      </p:cxnSp>
      <p:sp>
        <p:nvSpPr>
          <p:cNvPr id="82" name="TextBox 81">
            <a:extLst>
              <a:ext uri="{FF2B5EF4-FFF2-40B4-BE49-F238E27FC236}">
                <a16:creationId xmlns:a16="http://schemas.microsoft.com/office/drawing/2014/main" id="{4C052B5C-DA32-4BE1-808C-3DB1C135D840}"/>
              </a:ext>
            </a:extLst>
          </p:cNvPr>
          <p:cNvSpPr txBox="1"/>
          <p:nvPr/>
        </p:nvSpPr>
        <p:spPr>
          <a:xfrm>
            <a:off x="4598774" y="5485138"/>
            <a:ext cx="585417" cy="276999"/>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ESR2</a:t>
            </a:r>
          </a:p>
        </p:txBody>
      </p:sp>
      <p:sp>
        <p:nvSpPr>
          <p:cNvPr id="83" name="Oval 82">
            <a:extLst>
              <a:ext uri="{FF2B5EF4-FFF2-40B4-BE49-F238E27FC236}">
                <a16:creationId xmlns:a16="http://schemas.microsoft.com/office/drawing/2014/main" id="{FD1CB568-ED87-45C2-95D7-8700DA421939}"/>
              </a:ext>
            </a:extLst>
          </p:cNvPr>
          <p:cNvSpPr/>
          <p:nvPr/>
        </p:nvSpPr>
        <p:spPr>
          <a:xfrm rot="16200000">
            <a:off x="5145041" y="5596639"/>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84" name="TextBox 83">
            <a:extLst>
              <a:ext uri="{FF2B5EF4-FFF2-40B4-BE49-F238E27FC236}">
                <a16:creationId xmlns:a16="http://schemas.microsoft.com/office/drawing/2014/main" id="{F340311A-5B4D-4AEE-93A0-3075B7C0ECBF}"/>
              </a:ext>
            </a:extLst>
          </p:cNvPr>
          <p:cNvSpPr txBox="1"/>
          <p:nvPr/>
        </p:nvSpPr>
        <p:spPr>
          <a:xfrm>
            <a:off x="5921031" y="5497787"/>
            <a:ext cx="723275" cy="461665"/>
          </a:xfrm>
          <a:prstGeom prst="rect">
            <a:avLst/>
          </a:prstGeom>
          <a:noFill/>
        </p:spPr>
        <p:txBody>
          <a:bodyPr wrap="none" rtlCol="0">
            <a:spAutoFit/>
          </a:bodyPr>
          <a:lstStyle/>
          <a:p>
            <a:pPr algn="ctr" defTabSz="685800"/>
            <a:r>
              <a:rPr lang="en-US" sz="1200">
                <a:solidFill>
                  <a:prstClr val="black"/>
                </a:solidFill>
                <a:latin typeface="Arial" panose="020B0604020202020204" pitchFamily="34" charset="0"/>
                <a:cs typeface="Arial" panose="020B0604020202020204" pitchFamily="34" charset="0"/>
              </a:rPr>
              <a:t>Short of</a:t>
            </a:r>
          </a:p>
          <a:p>
            <a:pPr algn="ctr" defTabSz="685800"/>
            <a:r>
              <a:rPr lang="en-US" sz="1200">
                <a:solidFill>
                  <a:prstClr val="black"/>
                </a:solidFill>
                <a:latin typeface="Arial" panose="020B0604020202020204" pitchFamily="34" charset="0"/>
                <a:cs typeface="Arial" panose="020B0604020202020204" pitchFamily="34" charset="0"/>
              </a:rPr>
              <a:t>Breath</a:t>
            </a:r>
          </a:p>
        </p:txBody>
      </p:sp>
      <p:sp>
        <p:nvSpPr>
          <p:cNvPr id="85" name="Oval 84">
            <a:extLst>
              <a:ext uri="{FF2B5EF4-FFF2-40B4-BE49-F238E27FC236}">
                <a16:creationId xmlns:a16="http://schemas.microsoft.com/office/drawing/2014/main" id="{888EA320-6CD7-43D0-BB2B-15AB0867361A}"/>
              </a:ext>
            </a:extLst>
          </p:cNvPr>
          <p:cNvSpPr/>
          <p:nvPr/>
        </p:nvSpPr>
        <p:spPr>
          <a:xfrm rot="16200000">
            <a:off x="6204459" y="4854376"/>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86" name="TextBox 85">
            <a:extLst>
              <a:ext uri="{FF2B5EF4-FFF2-40B4-BE49-F238E27FC236}">
                <a16:creationId xmlns:a16="http://schemas.microsoft.com/office/drawing/2014/main" id="{72D5B66D-21D2-485F-9589-595D4F3E5154}"/>
              </a:ext>
            </a:extLst>
          </p:cNvPr>
          <p:cNvSpPr txBox="1"/>
          <p:nvPr/>
        </p:nvSpPr>
        <p:spPr>
          <a:xfrm>
            <a:off x="5855300" y="4417843"/>
            <a:ext cx="678391" cy="461665"/>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Lung</a:t>
            </a:r>
          </a:p>
          <a:p>
            <a:pPr marL="0" marR="0" lvl="0" indent="0" defTabSz="685800" eaLnBrk="1" fontAlgn="auto" latinLnBrk="0" hangingPunct="1">
              <a:lnSpc>
                <a:spcPct val="100000"/>
              </a:lnSpc>
              <a:spcBef>
                <a:spcPts val="0"/>
              </a:spcBef>
              <a:spcAft>
                <a:spcPts val="0"/>
              </a:spcAft>
              <a:buClrTx/>
              <a:buSzTx/>
              <a:buFontTx/>
              <a:buNone/>
              <a:tabLst/>
              <a:defRPr/>
            </a:pPr>
            <a:r>
              <a:rPr lang="en-US" sz="1200" kern="0">
                <a:solidFill>
                  <a:prstClr val="black"/>
                </a:solidFill>
                <a:latin typeface="Arial" panose="020B0604020202020204" pitchFamily="34" charset="0"/>
                <a:cs typeface="Arial" panose="020B0604020202020204" pitchFamily="34" charset="0"/>
              </a:rPr>
              <a:t>Cancer</a:t>
            </a:r>
            <a:endPar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A583FB13-A03D-466B-B01C-A8C5DCB8C1E1}"/>
              </a:ext>
            </a:extLst>
          </p:cNvPr>
          <p:cNvSpPr txBox="1"/>
          <p:nvPr/>
        </p:nvSpPr>
        <p:spPr>
          <a:xfrm>
            <a:off x="3191026" y="5812517"/>
            <a:ext cx="2954396" cy="923330"/>
          </a:xfrm>
          <a:prstGeom prst="rect">
            <a:avLst/>
          </a:prstGeom>
          <a:noFill/>
        </p:spPr>
        <p:txBody>
          <a:bodyPr wrap="square" rtlCol="0">
            <a:spAutoFit/>
          </a:bodyPr>
          <a:lstStyle/>
          <a:p>
            <a:r>
              <a:rPr lang="en-US" b="1">
                <a:latin typeface="Arial" pitchFamily="34" charset="0"/>
                <a:cs typeface="Arial" pitchFamily="34" charset="0"/>
              </a:rPr>
              <a:t>The shadow box represents the final box embedding of the query</a:t>
            </a:r>
          </a:p>
        </p:txBody>
      </p:sp>
      <p:sp>
        <p:nvSpPr>
          <p:cNvPr id="59" name="TextBox 58">
            <a:extLst>
              <a:ext uri="{FF2B5EF4-FFF2-40B4-BE49-F238E27FC236}">
                <a16:creationId xmlns:a16="http://schemas.microsoft.com/office/drawing/2014/main" id="{6C9E0855-E073-4AA7-8C33-01A37B2E7271}"/>
              </a:ext>
            </a:extLst>
          </p:cNvPr>
          <p:cNvSpPr txBox="1"/>
          <p:nvPr/>
        </p:nvSpPr>
        <p:spPr>
          <a:xfrm>
            <a:off x="7886336" y="5164573"/>
            <a:ext cx="840295" cy="233397"/>
          </a:xfrm>
          <a:prstGeom prst="rect">
            <a:avLst/>
          </a:prstGeom>
          <a:noFill/>
        </p:spPr>
        <p:txBody>
          <a:bodyPr wrap="none" rtlCol="0">
            <a:spAutoFit/>
          </a:bodyPr>
          <a:lstStyle/>
          <a:p>
            <a:pPr marL="0" marR="0" lvl="0" indent="0" defTabSz="685800" eaLnBrk="1" fontAlgn="auto" latinLnBrk="0" hangingPunct="1">
              <a:lnSpc>
                <a:spcPts val="1125"/>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Paclitaxel</a:t>
            </a:r>
          </a:p>
        </p:txBody>
      </p:sp>
      <p:sp>
        <p:nvSpPr>
          <p:cNvPr id="61" name="Oval 60">
            <a:extLst>
              <a:ext uri="{FF2B5EF4-FFF2-40B4-BE49-F238E27FC236}">
                <a16:creationId xmlns:a16="http://schemas.microsoft.com/office/drawing/2014/main" id="{6BA4ED55-7E5E-4519-BE3D-16B16A68FC40}"/>
              </a:ext>
            </a:extLst>
          </p:cNvPr>
          <p:cNvSpPr/>
          <p:nvPr/>
        </p:nvSpPr>
        <p:spPr>
          <a:xfrm rot="16200000">
            <a:off x="8560373" y="5364622"/>
            <a:ext cx="54000" cy="54000"/>
          </a:xfrm>
          <a:prstGeom prst="ellipse">
            <a:avLst/>
          </a:prstGeom>
          <a:solidFill>
            <a:srgbClr val="4472C4">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75" name="TextBox 74">
            <a:extLst>
              <a:ext uri="{FF2B5EF4-FFF2-40B4-BE49-F238E27FC236}">
                <a16:creationId xmlns:a16="http://schemas.microsoft.com/office/drawing/2014/main" id="{F60C0643-104E-4D54-B69E-9F1CB1DB8014}"/>
              </a:ext>
            </a:extLst>
          </p:cNvPr>
          <p:cNvSpPr txBox="1"/>
          <p:nvPr/>
        </p:nvSpPr>
        <p:spPr>
          <a:xfrm>
            <a:off x="849356" y="3481550"/>
            <a:ext cx="1537600" cy="400110"/>
          </a:xfrm>
          <a:prstGeom prst="rect">
            <a:avLst/>
          </a:prstGeom>
          <a:noFill/>
        </p:spPr>
        <p:txBody>
          <a:bodyPr wrap="none" rtlCol="0">
            <a:spAutoFit/>
          </a:bodyPr>
          <a:lstStyle/>
          <a:p>
            <a:r>
              <a:rPr lang="en-US" sz="2000" b="1">
                <a:latin typeface="Arial" panose="020B0604020202020204" pitchFamily="34" charset="0"/>
                <a:cs typeface="Arial" panose="020B0604020202020204" pitchFamily="34" charset="0"/>
              </a:rPr>
              <a:t>Query Plan</a:t>
            </a:r>
          </a:p>
        </p:txBody>
      </p:sp>
    </p:spTree>
    <p:extLst>
      <p:ext uri="{BB962C8B-B14F-4D97-AF65-F5344CB8AC3E}">
        <p14:creationId xmlns:p14="http://schemas.microsoft.com/office/powerpoint/2010/main" val="35507511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CF480-CCD7-4977-B771-AC5B4300E214}"/>
              </a:ext>
            </a:extLst>
          </p:cNvPr>
          <p:cNvSpPr>
            <a:spLocks noGrp="1"/>
          </p:cNvSpPr>
          <p:nvPr>
            <p:ph type="title"/>
          </p:nvPr>
        </p:nvSpPr>
        <p:spPr/>
        <p:txBody>
          <a:bodyPr/>
          <a:lstStyle/>
          <a:p>
            <a:r>
              <a:rPr lang="en-US"/>
              <a:t>Entity-to-Box Distance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6E58A9BD-D371-4011-B981-AB7F1791080E}"/>
                  </a:ext>
                </a:extLst>
              </p:cNvPr>
              <p:cNvSpPr>
                <a:spLocks noGrp="1"/>
              </p:cNvSpPr>
              <p:nvPr>
                <p:ph idx="1"/>
              </p:nvPr>
            </p:nvSpPr>
            <p:spPr>
              <a:xfrm>
                <a:off x="152400" y="1183640"/>
                <a:ext cx="8991600" cy="3980194"/>
              </a:xfrm>
            </p:spPr>
            <p:txBody>
              <a:bodyPr>
                <a:noAutofit/>
              </a:bodyPr>
              <a:lstStyle/>
              <a:p>
                <a:pPr>
                  <a:lnSpc>
                    <a:spcPct val="120000"/>
                  </a:lnSpc>
                </a:pPr>
                <a:r>
                  <a:rPr lang="en-US" sz="2400" b="1" dirty="0">
                    <a:solidFill>
                      <a:srgbClr val="C00000"/>
                    </a:solidFill>
                  </a:rPr>
                  <a:t>How do we define the score function </a:t>
                </a:r>
                <a14:m>
                  <m:oMath xmlns:m="http://schemas.openxmlformats.org/officeDocument/2006/math">
                    <m:sSub>
                      <m:sSubPr>
                        <m:ctrlPr>
                          <a:rPr lang="en-US" sz="2400" b="1" i="1" smtClean="0">
                            <a:solidFill>
                              <a:srgbClr val="C00000"/>
                            </a:solidFill>
                            <a:latin typeface="Cambria Math" panose="02040503050406030204" pitchFamily="18" charset="0"/>
                          </a:rPr>
                        </m:ctrlPr>
                      </m:sSubPr>
                      <m:e>
                        <m:r>
                          <a:rPr lang="en-US" sz="2400" b="1" i="1" smtClean="0">
                            <a:solidFill>
                              <a:srgbClr val="C00000"/>
                            </a:solidFill>
                            <a:latin typeface="Cambria Math" panose="02040503050406030204" pitchFamily="18" charset="0"/>
                          </a:rPr>
                          <m:t>𝒇</m:t>
                        </m:r>
                      </m:e>
                      <m:sub>
                        <m:r>
                          <a:rPr lang="en-US" sz="2400" b="1" i="1" smtClean="0">
                            <a:solidFill>
                              <a:srgbClr val="C00000"/>
                            </a:solidFill>
                            <a:latin typeface="Cambria Math" panose="02040503050406030204" pitchFamily="18" charset="0"/>
                          </a:rPr>
                          <m:t>𝒒</m:t>
                        </m:r>
                      </m:sub>
                    </m:sSub>
                    <m:r>
                      <a:rPr lang="en-US" sz="2400" b="1" i="1" smtClean="0">
                        <a:solidFill>
                          <a:srgbClr val="C00000"/>
                        </a:solidFill>
                        <a:latin typeface="Cambria Math" panose="02040503050406030204" pitchFamily="18" charset="0"/>
                      </a:rPr>
                      <m:t>(</m:t>
                    </m:r>
                    <m:r>
                      <a:rPr lang="en-US" sz="2400" b="1" i="1" smtClean="0">
                        <a:solidFill>
                          <a:srgbClr val="C00000"/>
                        </a:solidFill>
                        <a:latin typeface="Cambria Math" panose="02040503050406030204" pitchFamily="18" charset="0"/>
                      </a:rPr>
                      <m:t>𝒗</m:t>
                    </m:r>
                    <m:r>
                      <a:rPr lang="en-US" sz="2400" b="1" i="1" smtClean="0">
                        <a:solidFill>
                          <a:srgbClr val="C00000"/>
                        </a:solidFill>
                        <a:latin typeface="Cambria Math" panose="02040503050406030204" pitchFamily="18" charset="0"/>
                      </a:rPr>
                      <m:t>)</m:t>
                    </m:r>
                  </m:oMath>
                </a14:m>
                <a:r>
                  <a:rPr lang="en-US" sz="2400" b="1" dirty="0">
                    <a:solidFill>
                      <a:srgbClr val="C00000"/>
                    </a:solidFill>
                  </a:rPr>
                  <a:t> (negative distance)? </a:t>
                </a:r>
                <a:br>
                  <a:rPr lang="en-US" sz="2400" b="1" dirty="0">
                    <a:solidFill>
                      <a:srgbClr val="C00000"/>
                    </a:solidFill>
                  </a:rPr>
                </a:br>
                <a:r>
                  <a:rPr lang="en-US" sz="2400" b="1" dirty="0"/>
                  <a:t>(</a:t>
                </a:r>
                <a14:m>
                  <m:oMath xmlns:m="http://schemas.openxmlformats.org/officeDocument/2006/math">
                    <m:sSub>
                      <m:sSubPr>
                        <m:ctrlPr>
                          <a:rPr lang="en-US" sz="2400" b="1" i="1" smtClean="0">
                            <a:latin typeface="Cambria Math" panose="02040503050406030204" pitchFamily="18" charset="0"/>
                          </a:rPr>
                        </m:ctrlPr>
                      </m:sSubPr>
                      <m:e>
                        <m:r>
                          <a:rPr lang="en-US" sz="2400" b="1" i="1" smtClean="0">
                            <a:latin typeface="Cambria Math" panose="02040503050406030204" pitchFamily="18" charset="0"/>
                          </a:rPr>
                          <m:t>𝒇</m:t>
                        </m:r>
                      </m:e>
                      <m:sub>
                        <m:r>
                          <a:rPr lang="en-US" sz="2400" b="1" i="1" smtClean="0">
                            <a:latin typeface="Cambria Math" panose="02040503050406030204" pitchFamily="18" charset="0"/>
                          </a:rPr>
                          <m:t>𝒒</m:t>
                        </m:r>
                      </m:sub>
                    </m:sSub>
                    <m:r>
                      <a:rPr lang="en-US" sz="2400" b="1" i="1" smtClean="0">
                        <a:latin typeface="Cambria Math" panose="02040503050406030204" pitchFamily="18" charset="0"/>
                      </a:rPr>
                      <m:t>(</m:t>
                    </m:r>
                    <m:r>
                      <a:rPr lang="en-US" sz="2400" b="1" i="1" smtClean="0">
                        <a:latin typeface="Cambria Math" panose="02040503050406030204" pitchFamily="18" charset="0"/>
                      </a:rPr>
                      <m:t>𝒗</m:t>
                    </m:r>
                    <m:r>
                      <a:rPr lang="en-US" sz="2400" b="1" i="1" smtClean="0">
                        <a:latin typeface="Cambria Math" panose="02040503050406030204" pitchFamily="18" charset="0"/>
                      </a:rPr>
                      <m:t>)</m:t>
                    </m:r>
                  </m:oMath>
                </a14:m>
                <a:r>
                  <a:rPr lang="en-US" sz="2400" b="1" dirty="0"/>
                  <a:t> captures inverse </a:t>
                </a:r>
                <a:r>
                  <a:rPr lang="en-US" sz="2400" b="1" dirty="0">
                    <a:solidFill>
                      <a:srgbClr val="C00000"/>
                    </a:solidFill>
                  </a:rPr>
                  <a:t>distance</a:t>
                </a:r>
                <a:r>
                  <a:rPr lang="en-US" sz="2400" b="1" dirty="0"/>
                  <a:t> of a node </a:t>
                </a:r>
                <a14:m>
                  <m:oMath xmlns:m="http://schemas.openxmlformats.org/officeDocument/2006/math">
                    <m:r>
                      <a:rPr lang="en-US" sz="2400" b="1" i="1" smtClean="0">
                        <a:latin typeface="Cambria Math" panose="02040503050406030204" pitchFamily="18" charset="0"/>
                      </a:rPr>
                      <m:t>𝒗</m:t>
                    </m:r>
                  </m:oMath>
                </a14:m>
                <a:r>
                  <a:rPr lang="en-US" sz="2400" b="1" dirty="0"/>
                  <a:t> as answer to </a:t>
                </a:r>
                <a14:m>
                  <m:oMath xmlns:m="http://schemas.openxmlformats.org/officeDocument/2006/math">
                    <m:r>
                      <a:rPr lang="en-US" sz="2400" b="1" i="1" smtClean="0">
                        <a:latin typeface="Cambria Math" panose="02040503050406030204" pitchFamily="18" charset="0"/>
                      </a:rPr>
                      <m:t>𝒒</m:t>
                    </m:r>
                  </m:oMath>
                </a14:m>
                <a:r>
                  <a:rPr lang="en-US" sz="2400" b="1" dirty="0"/>
                  <a:t>)</a:t>
                </a:r>
              </a:p>
              <a:p>
                <a:pPr>
                  <a:lnSpc>
                    <a:spcPct val="120000"/>
                  </a:lnSpc>
                </a:pPr>
                <a:r>
                  <a:rPr lang="en-US" sz="2400" dirty="0"/>
                  <a:t>Given a query box </a:t>
                </a:r>
                <a14:m>
                  <m:oMath xmlns:m="http://schemas.openxmlformats.org/officeDocument/2006/math">
                    <m:r>
                      <a:rPr lang="en-US" sz="2400" b="1" i="0" smtClean="0">
                        <a:latin typeface="Cambria Math" panose="02040503050406030204" pitchFamily="18" charset="0"/>
                      </a:rPr>
                      <m:t>𝐪</m:t>
                    </m:r>
                  </m:oMath>
                </a14:m>
                <a:r>
                  <a:rPr lang="en-US" sz="2400" dirty="0"/>
                  <a:t> and entity embedding (box) </a:t>
                </a:r>
                <a14:m>
                  <m:oMath xmlns:m="http://schemas.openxmlformats.org/officeDocument/2006/math">
                    <m:r>
                      <a:rPr lang="en-US" sz="2400" b="1" i="0" smtClean="0">
                        <a:latin typeface="Cambria Math" panose="02040503050406030204" pitchFamily="18" charset="0"/>
                      </a:rPr>
                      <m:t>𝐯</m:t>
                    </m:r>
                    <m:r>
                      <a:rPr lang="en-US" sz="2400" b="1" i="0" smtClean="0">
                        <a:latin typeface="Cambria Math" panose="02040503050406030204" pitchFamily="18" charset="0"/>
                      </a:rPr>
                      <m:t>,</m:t>
                    </m:r>
                  </m:oMath>
                </a14:m>
                <a:endParaRPr lang="en-US" sz="2400" b="1" dirty="0"/>
              </a:p>
              <a:p>
                <a:pPr marL="0" indent="0">
                  <a:lnSpc>
                    <a:spcPct val="120000"/>
                  </a:lnSpc>
                  <a:buNone/>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𝑏𝑜𝑥</m:t>
                          </m:r>
                        </m:sub>
                      </m:sSub>
                      <m:d>
                        <m:dPr>
                          <m:ctrlPr>
                            <a:rPr lang="en-US" sz="2400" b="0" i="1" smtClean="0">
                              <a:latin typeface="Cambria Math" panose="02040503050406030204" pitchFamily="18" charset="0"/>
                            </a:rPr>
                          </m:ctrlPr>
                        </m:dPr>
                        <m:e>
                          <m:r>
                            <a:rPr lang="en-US" sz="2400" b="1" i="0" smtClean="0">
                              <a:latin typeface="Cambria Math" panose="02040503050406030204" pitchFamily="18" charset="0"/>
                            </a:rPr>
                            <m:t>𝐪</m:t>
                          </m:r>
                          <m:r>
                            <a:rPr lang="en-US" sz="2400" b="0" i="1" smtClean="0">
                              <a:latin typeface="Cambria Math" panose="02040503050406030204" pitchFamily="18" charset="0"/>
                            </a:rPr>
                            <m:t>,</m:t>
                          </m:r>
                          <m:r>
                            <a:rPr lang="en-US" sz="2400" b="1" i="0" smtClean="0">
                              <a:latin typeface="Cambria Math" panose="02040503050406030204" pitchFamily="18" charset="0"/>
                            </a:rPr>
                            <m:t>𝐯</m:t>
                          </m:r>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𝑜𝑢𝑡</m:t>
                          </m:r>
                        </m:sub>
                      </m:sSub>
                      <m:d>
                        <m:dPr>
                          <m:ctrlPr>
                            <a:rPr lang="en-US" sz="2400" b="0" i="1" smtClean="0">
                              <a:latin typeface="Cambria Math" panose="02040503050406030204" pitchFamily="18" charset="0"/>
                            </a:rPr>
                          </m:ctrlPr>
                        </m:dPr>
                        <m:e>
                          <m:r>
                            <a:rPr lang="en-US" sz="2400" b="1" i="0" smtClean="0">
                              <a:latin typeface="Cambria Math" panose="02040503050406030204" pitchFamily="18" charset="0"/>
                            </a:rPr>
                            <m:t>𝐪</m:t>
                          </m:r>
                          <m:r>
                            <a:rPr lang="en-US" sz="2400" b="0" i="1" smtClean="0">
                              <a:latin typeface="Cambria Math" panose="02040503050406030204" pitchFamily="18" charset="0"/>
                            </a:rPr>
                            <m:t>,</m:t>
                          </m:r>
                          <m:r>
                            <a:rPr lang="en-US" sz="2400" b="1" i="0" smtClean="0">
                              <a:latin typeface="Cambria Math" panose="02040503050406030204" pitchFamily="18" charset="0"/>
                            </a:rPr>
                            <m:t>𝐯</m:t>
                          </m:r>
                        </m:e>
                      </m:d>
                      <m:r>
                        <a:rPr lang="en-US" sz="2400" b="0" i="1" smtClean="0">
                          <a:latin typeface="Cambria Math" panose="02040503050406030204" pitchFamily="18" charset="0"/>
                        </a:rPr>
                        <m:t>+</m:t>
                      </m:r>
                      <m:r>
                        <a:rPr lang="en-US" sz="2400" b="0" i="1" smtClean="0">
                          <a:latin typeface="Cambria Math" panose="02040503050406030204" pitchFamily="18" charset="0"/>
                        </a:rPr>
                        <m:t>𝛼</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𝑖𝑛</m:t>
                          </m:r>
                        </m:sub>
                      </m:sSub>
                      <m:r>
                        <a:rPr lang="en-US" sz="2400" b="0" i="1" smtClean="0">
                          <a:latin typeface="Cambria Math" panose="02040503050406030204" pitchFamily="18" charset="0"/>
                        </a:rPr>
                        <m:t>(</m:t>
                      </m:r>
                      <m:r>
                        <a:rPr lang="en-US" sz="2400" b="1" i="0" smtClean="0">
                          <a:latin typeface="Cambria Math" panose="02040503050406030204" pitchFamily="18" charset="0"/>
                        </a:rPr>
                        <m:t>𝐪</m:t>
                      </m:r>
                      <m:r>
                        <a:rPr lang="en-US" sz="2400" b="0" i="1" smtClean="0">
                          <a:latin typeface="Cambria Math" panose="02040503050406030204" pitchFamily="18" charset="0"/>
                        </a:rPr>
                        <m:t>,</m:t>
                      </m:r>
                      <m:r>
                        <a:rPr lang="en-US" sz="2400" b="1" i="0" smtClean="0">
                          <a:latin typeface="Cambria Math" panose="02040503050406030204" pitchFamily="18" charset="0"/>
                        </a:rPr>
                        <m:t>𝐯</m:t>
                      </m:r>
                      <m:r>
                        <a:rPr lang="en-US" sz="2400" b="0" i="1" smtClean="0">
                          <a:latin typeface="Cambria Math" panose="02040503050406030204" pitchFamily="18" charset="0"/>
                        </a:rPr>
                        <m:t>)</m:t>
                      </m:r>
                    </m:oMath>
                  </m:oMathPara>
                </a14:m>
                <a:endParaRPr lang="en-US" sz="2400" dirty="0"/>
              </a:p>
              <a:p>
                <a:pPr marL="0" indent="0">
                  <a:lnSpc>
                    <a:spcPct val="120000"/>
                  </a:lnSpc>
                  <a:buNone/>
                </a:pPr>
                <a:r>
                  <a:rPr lang="en-US" sz="2400" dirty="0"/>
                  <a:t>     	where </a:t>
                </a:r>
                <a14:m>
                  <m:oMath xmlns:m="http://schemas.openxmlformats.org/officeDocument/2006/math">
                    <m:r>
                      <a:rPr lang="en-US" sz="2400" b="0" i="0" smtClean="0">
                        <a:latin typeface="Cambria Math" panose="02040503050406030204" pitchFamily="18" charset="0"/>
                      </a:rPr>
                      <m:t>0&lt;</m:t>
                    </m:r>
                    <m:r>
                      <a:rPr lang="en-US" sz="2400" b="0" i="1" smtClean="0">
                        <a:latin typeface="Cambria Math" panose="02040503050406030204" pitchFamily="18" charset="0"/>
                      </a:rPr>
                      <m:t>𝛼</m:t>
                    </m:r>
                    <m:r>
                      <a:rPr lang="en-US" sz="2400" b="0" i="1" smtClean="0">
                        <a:latin typeface="Cambria Math" panose="02040503050406030204" pitchFamily="18" charset="0"/>
                      </a:rPr>
                      <m:t>&lt;1</m:t>
                    </m:r>
                  </m:oMath>
                </a14:m>
                <a:r>
                  <a:rPr lang="en-US" sz="2400" dirty="0"/>
                  <a:t>.</a:t>
                </a:r>
              </a:p>
              <a:p>
                <a:pPr marL="457200" indent="-457200">
                  <a:lnSpc>
                    <a:spcPct val="120000"/>
                  </a:lnSpc>
                </a:pPr>
                <a:r>
                  <a:rPr lang="en-US" sz="2400" b="1" dirty="0">
                    <a:solidFill>
                      <a:schemeClr val="accent4">
                        <a:lumMod val="75000"/>
                      </a:schemeClr>
                    </a:solidFill>
                  </a:rPr>
                  <a:t>Intuition</a:t>
                </a:r>
                <a:r>
                  <a:rPr lang="en-US" sz="2400" dirty="0"/>
                  <a:t>: if the point is enclosed in the box, the distance should be </a:t>
                </a:r>
                <a:r>
                  <a:rPr lang="en-US" sz="2400" b="1" dirty="0" err="1"/>
                  <a:t>downweighted</a:t>
                </a:r>
                <a:r>
                  <a:rPr lang="en-US" sz="2400" dirty="0"/>
                  <a:t>.</a:t>
                </a:r>
              </a:p>
              <a:p>
                <a:pPr marL="457200" indent="-457200">
                  <a:lnSpc>
                    <a:spcPct val="120000"/>
                  </a:lnSpc>
                </a:pPr>
                <a14:m>
                  <m:oMath xmlns:m="http://schemas.openxmlformats.org/officeDocument/2006/math">
                    <m:sSub>
                      <m:sSubPr>
                        <m:ctrlPr>
                          <a:rPr lang="en-US" sz="2400" b="1" i="1" smtClean="0">
                            <a:solidFill>
                              <a:srgbClr val="C00000"/>
                            </a:solidFill>
                            <a:latin typeface="Cambria Math" panose="02040503050406030204" pitchFamily="18" charset="0"/>
                          </a:rPr>
                        </m:ctrlPr>
                      </m:sSubPr>
                      <m:e>
                        <m:r>
                          <a:rPr lang="en-US" sz="2400" b="1" i="1" smtClean="0">
                            <a:solidFill>
                              <a:srgbClr val="C00000"/>
                            </a:solidFill>
                            <a:latin typeface="Cambria Math" panose="02040503050406030204" pitchFamily="18" charset="0"/>
                          </a:rPr>
                          <m:t>𝒇</m:t>
                        </m:r>
                      </m:e>
                      <m:sub>
                        <m:r>
                          <a:rPr lang="en-US" sz="2400" b="1" i="1" smtClean="0">
                            <a:solidFill>
                              <a:srgbClr val="C00000"/>
                            </a:solidFill>
                            <a:latin typeface="Cambria Math" panose="02040503050406030204" pitchFamily="18" charset="0"/>
                          </a:rPr>
                          <m:t>𝒒</m:t>
                        </m:r>
                      </m:sub>
                    </m:sSub>
                    <m:d>
                      <m:dPr>
                        <m:ctrlPr>
                          <a:rPr lang="en-US" sz="2400" b="1" i="1" smtClean="0">
                            <a:solidFill>
                              <a:srgbClr val="C00000"/>
                            </a:solidFill>
                            <a:latin typeface="Cambria Math" panose="02040503050406030204" pitchFamily="18" charset="0"/>
                          </a:rPr>
                        </m:ctrlPr>
                      </m:dPr>
                      <m:e>
                        <m:r>
                          <a:rPr lang="en-US" sz="2400" b="1" i="1" smtClean="0">
                            <a:solidFill>
                              <a:srgbClr val="C00000"/>
                            </a:solidFill>
                            <a:latin typeface="Cambria Math" panose="02040503050406030204" pitchFamily="18" charset="0"/>
                          </a:rPr>
                          <m:t>𝒗</m:t>
                        </m:r>
                      </m:e>
                    </m:d>
                    <m:r>
                      <a:rPr lang="en-US" sz="2400" b="1" i="1" smtClean="0">
                        <a:solidFill>
                          <a:srgbClr val="C00000"/>
                        </a:solidFill>
                        <a:latin typeface="Cambria Math" panose="02040503050406030204" pitchFamily="18" charset="0"/>
                      </a:rPr>
                      <m:t>=−</m:t>
                    </m:r>
                    <m:sSub>
                      <m:sSubPr>
                        <m:ctrlPr>
                          <a:rPr lang="en-US" sz="2400" b="1" i="1" smtClean="0">
                            <a:solidFill>
                              <a:srgbClr val="C00000"/>
                            </a:solidFill>
                            <a:latin typeface="Cambria Math" panose="02040503050406030204" pitchFamily="18" charset="0"/>
                          </a:rPr>
                        </m:ctrlPr>
                      </m:sSubPr>
                      <m:e>
                        <m:r>
                          <a:rPr lang="en-US" sz="2400" b="1" i="1" smtClean="0">
                            <a:solidFill>
                              <a:srgbClr val="C00000"/>
                            </a:solidFill>
                            <a:latin typeface="Cambria Math" panose="02040503050406030204" pitchFamily="18" charset="0"/>
                          </a:rPr>
                          <m:t>𝒅</m:t>
                        </m:r>
                      </m:e>
                      <m:sub>
                        <m:r>
                          <a:rPr lang="en-US" sz="2400" b="1" i="1" smtClean="0">
                            <a:solidFill>
                              <a:srgbClr val="C00000"/>
                            </a:solidFill>
                            <a:latin typeface="Cambria Math" panose="02040503050406030204" pitchFamily="18" charset="0"/>
                          </a:rPr>
                          <m:t>𝒃𝒐𝒙</m:t>
                        </m:r>
                      </m:sub>
                    </m:sSub>
                    <m:r>
                      <a:rPr lang="en-US" sz="2400" b="1" i="1" smtClean="0">
                        <a:solidFill>
                          <a:srgbClr val="C00000"/>
                        </a:solidFill>
                        <a:latin typeface="Cambria Math" panose="02040503050406030204" pitchFamily="18" charset="0"/>
                      </a:rPr>
                      <m:t>(</m:t>
                    </m:r>
                    <m:r>
                      <a:rPr lang="en-US" sz="2400" b="1" i="0" smtClean="0">
                        <a:solidFill>
                          <a:srgbClr val="C00000"/>
                        </a:solidFill>
                        <a:latin typeface="Cambria Math" panose="02040503050406030204" pitchFamily="18" charset="0"/>
                      </a:rPr>
                      <m:t>𝐪</m:t>
                    </m:r>
                    <m:r>
                      <a:rPr lang="en-US" sz="2400" b="1" i="1" smtClean="0">
                        <a:solidFill>
                          <a:srgbClr val="C00000"/>
                        </a:solidFill>
                        <a:latin typeface="Cambria Math" panose="02040503050406030204" pitchFamily="18" charset="0"/>
                      </a:rPr>
                      <m:t>,</m:t>
                    </m:r>
                    <m:r>
                      <a:rPr lang="en-US" sz="2400" b="1" i="0" smtClean="0">
                        <a:solidFill>
                          <a:srgbClr val="C00000"/>
                        </a:solidFill>
                        <a:latin typeface="Cambria Math" panose="02040503050406030204" pitchFamily="18" charset="0"/>
                      </a:rPr>
                      <m:t>𝐯</m:t>
                    </m:r>
                    <m:r>
                      <a:rPr lang="en-US" sz="2400" b="1" i="1" smtClean="0">
                        <a:solidFill>
                          <a:srgbClr val="C00000"/>
                        </a:solidFill>
                        <a:latin typeface="Cambria Math" panose="02040503050406030204" pitchFamily="18" charset="0"/>
                      </a:rPr>
                      <m:t>)</m:t>
                    </m:r>
                  </m:oMath>
                </a14:m>
                <a:endParaRPr lang="en-US" sz="2400" b="1" dirty="0">
                  <a:solidFill>
                    <a:srgbClr val="C00000"/>
                  </a:solidFill>
                </a:endParaRPr>
              </a:p>
            </p:txBody>
          </p:sp>
        </mc:Choice>
        <mc:Fallback>
          <p:sp>
            <p:nvSpPr>
              <p:cNvPr id="3" name="Content Placeholder 2">
                <a:extLst>
                  <a:ext uri="{FF2B5EF4-FFF2-40B4-BE49-F238E27FC236}">
                    <a16:creationId xmlns:a16="http://schemas.microsoft.com/office/drawing/2014/main" id="{6E58A9BD-D371-4011-B981-AB7F1791080E}"/>
                  </a:ext>
                </a:extLst>
              </p:cNvPr>
              <p:cNvSpPr>
                <a:spLocks noGrp="1" noRot="1" noChangeAspect="1" noMove="1" noResize="1" noEditPoints="1" noAdjustHandles="1" noChangeArrowheads="1" noChangeShapeType="1" noTextEdit="1"/>
              </p:cNvSpPr>
              <p:nvPr>
                <p:ph idx="1"/>
              </p:nvPr>
            </p:nvSpPr>
            <p:spPr>
              <a:xfrm>
                <a:off x="152400" y="1183640"/>
                <a:ext cx="8991600" cy="3980194"/>
              </a:xfrm>
              <a:blipFill>
                <a:blip r:embed="rId2"/>
                <a:stretch>
                  <a:fillRect l="-847" r="-565"/>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F7FC14F2-396D-44CF-A36F-B5CE1FC840FF}"/>
              </a:ext>
            </a:extLst>
          </p:cNvPr>
          <p:cNvSpPr>
            <a:spLocks noGrp="1"/>
          </p:cNvSpPr>
          <p:nvPr>
            <p:ph type="ftr" sz="quarter" idx="11"/>
          </p:nvPr>
        </p:nvSpPr>
        <p:spPr/>
        <p:txBody>
          <a:bodyPr/>
          <a:lstStyle/>
          <a:p>
            <a:r>
              <a:rPr lang="en-US">
                <a:solidFill>
                  <a:prstClr val="black">
                    <a:tint val="75000"/>
                  </a:prstClr>
                </a:solidFill>
              </a:rPr>
              <a:t>Jure Leskovec, Stanford CS224W: Machine Learning with Graphs, http://cs224w.stanford.edu</a:t>
            </a:r>
          </a:p>
        </p:txBody>
      </p:sp>
      <p:sp>
        <p:nvSpPr>
          <p:cNvPr id="5" name="Slide Number Placeholder 4">
            <a:extLst>
              <a:ext uri="{FF2B5EF4-FFF2-40B4-BE49-F238E27FC236}">
                <a16:creationId xmlns:a16="http://schemas.microsoft.com/office/drawing/2014/main" id="{E786386E-A6F4-4353-9D66-650A060E0E07}"/>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52</a:t>
            </a:fld>
            <a:endParaRPr lang="en-US">
              <a:solidFill>
                <a:prstClr val="black">
                  <a:tint val="75000"/>
                </a:prstClr>
              </a:solidFill>
            </a:endParaRPr>
          </a:p>
        </p:txBody>
      </p:sp>
      <p:grpSp>
        <p:nvGrpSpPr>
          <p:cNvPr id="17" name="Group 16">
            <a:extLst>
              <a:ext uri="{FF2B5EF4-FFF2-40B4-BE49-F238E27FC236}">
                <a16:creationId xmlns:a16="http://schemas.microsoft.com/office/drawing/2014/main" id="{4906A561-D31A-4BC9-B3B1-BF0A3528AEEB}"/>
              </a:ext>
            </a:extLst>
          </p:cNvPr>
          <p:cNvGrpSpPr/>
          <p:nvPr/>
        </p:nvGrpSpPr>
        <p:grpSpPr>
          <a:xfrm>
            <a:off x="3087219" y="4118125"/>
            <a:ext cx="4614471" cy="2465555"/>
            <a:chOff x="2667000" y="3478045"/>
            <a:chExt cx="4614471" cy="2465555"/>
          </a:xfrm>
        </p:grpSpPr>
        <p:grpSp>
          <p:nvGrpSpPr>
            <p:cNvPr id="6" name="Group 5">
              <a:extLst>
                <a:ext uri="{FF2B5EF4-FFF2-40B4-BE49-F238E27FC236}">
                  <a16:creationId xmlns:a16="http://schemas.microsoft.com/office/drawing/2014/main" id="{8A06C5ED-8F81-46EC-B693-AD1B6AB4441C}"/>
                </a:ext>
              </a:extLst>
            </p:cNvPr>
            <p:cNvGrpSpPr/>
            <p:nvPr/>
          </p:nvGrpSpPr>
          <p:grpSpPr>
            <a:xfrm>
              <a:off x="2667000" y="4419600"/>
              <a:ext cx="2286000" cy="1524000"/>
              <a:chOff x="7309269" y="5013774"/>
              <a:chExt cx="1680268" cy="1073492"/>
            </a:xfrm>
          </p:grpSpPr>
          <p:sp>
            <p:nvSpPr>
              <p:cNvPr id="7" name="Rectangle 6">
                <a:extLst>
                  <a:ext uri="{FF2B5EF4-FFF2-40B4-BE49-F238E27FC236}">
                    <a16:creationId xmlns:a16="http://schemas.microsoft.com/office/drawing/2014/main" id="{DBDF2977-3AA8-4C93-A85F-2EE91C8666AB}"/>
                  </a:ext>
                </a:extLst>
              </p:cNvPr>
              <p:cNvSpPr/>
              <p:nvPr/>
            </p:nvSpPr>
            <p:spPr>
              <a:xfrm>
                <a:off x="7309269" y="5013774"/>
                <a:ext cx="1680268" cy="1073492"/>
              </a:xfrm>
              <a:prstGeom prst="rect">
                <a:avLst/>
              </a:prstGeom>
              <a:no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Oval 7">
                <a:extLst>
                  <a:ext uri="{FF2B5EF4-FFF2-40B4-BE49-F238E27FC236}">
                    <a16:creationId xmlns:a16="http://schemas.microsoft.com/office/drawing/2014/main" id="{D50FE51F-67BB-4587-8F23-13931C77DB8B}"/>
                  </a:ext>
                </a:extLst>
              </p:cNvPr>
              <p:cNvSpPr/>
              <p:nvPr/>
            </p:nvSpPr>
            <p:spPr>
              <a:xfrm rot="16200000">
                <a:off x="8149224" y="5497404"/>
                <a:ext cx="46077" cy="45719"/>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0000"/>
                  </a:solidFill>
                </a:endParaRPr>
              </a:p>
            </p:txBody>
          </p:sp>
        </p:grpSp>
        <p:sp>
          <p:nvSpPr>
            <p:cNvPr id="9" name="Oval 8">
              <a:extLst>
                <a:ext uri="{FF2B5EF4-FFF2-40B4-BE49-F238E27FC236}">
                  <a16:creationId xmlns:a16="http://schemas.microsoft.com/office/drawing/2014/main" id="{8D26D93B-A7F0-44FB-A7B7-F4C097FE08B5}"/>
                </a:ext>
              </a:extLst>
            </p:cNvPr>
            <p:cNvSpPr/>
            <p:nvPr/>
          </p:nvSpPr>
          <p:spPr>
            <a:xfrm rot="16200000">
              <a:off x="5358851" y="3770871"/>
              <a:ext cx="46077" cy="45719"/>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0000"/>
                </a:solidFill>
              </a:endParaRPr>
            </a:p>
          </p:txBody>
        </p:sp>
        <p:cxnSp>
          <p:nvCxnSpPr>
            <p:cNvPr id="10" name="Connector: Elbow 9">
              <a:extLst>
                <a:ext uri="{FF2B5EF4-FFF2-40B4-BE49-F238E27FC236}">
                  <a16:creationId xmlns:a16="http://schemas.microsoft.com/office/drawing/2014/main" id="{385BB814-F3BA-46B8-B5E9-453B8663D0E9}"/>
                </a:ext>
              </a:extLst>
            </p:cNvPr>
            <p:cNvCxnSpPr>
              <a:cxnSpLocks/>
              <a:stCxn id="9" idx="3"/>
            </p:cNvCxnSpPr>
            <p:nvPr/>
          </p:nvCxnSpPr>
          <p:spPr>
            <a:xfrm flipH="1">
              <a:off x="4916408" y="3810021"/>
              <a:ext cx="481646" cy="609579"/>
            </a:xfrm>
            <a:prstGeom prst="bentConnector4">
              <a:avLst>
                <a:gd name="adj1" fmla="val 3164"/>
                <a:gd name="adj2" fmla="val 98874"/>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DC4F16D5-CFF5-4368-9F1B-0FF30F3FCDDF}"/>
                </a:ext>
              </a:extLst>
            </p:cNvPr>
            <p:cNvCxnSpPr>
              <a:cxnSpLocks/>
              <a:endCxn id="8" idx="3"/>
            </p:cNvCxnSpPr>
            <p:nvPr/>
          </p:nvCxnSpPr>
          <p:spPr>
            <a:xfrm rot="10800000" flipV="1">
              <a:off x="3863093" y="4419600"/>
              <a:ext cx="1072195" cy="742174"/>
            </a:xfrm>
            <a:prstGeom prst="bentConnector3">
              <a:avLst>
                <a:gd name="adj1" fmla="val -104"/>
              </a:avLst>
            </a:prstGeom>
            <a:ln w="28575">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E5C743B-1E49-4646-A3B1-8E22EE5E01A9}"/>
                    </a:ext>
                  </a:extLst>
                </p:cNvPr>
                <p:cNvSpPr txBox="1"/>
                <p:nvPr/>
              </p:nvSpPr>
              <p:spPr>
                <a:xfrm>
                  <a:off x="5501817" y="3987849"/>
                  <a:ext cx="177965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solidFill>
                                  <a:srgbClr val="FF0000"/>
                                </a:solidFill>
                                <a:latin typeface="Cambria Math" panose="02040503050406030204" pitchFamily="18" charset="0"/>
                              </a:rPr>
                            </m:ctrlPr>
                          </m:sSubPr>
                          <m:e>
                            <m:r>
                              <a:rPr lang="en-US" sz="2800" b="0" i="1" smtClean="0">
                                <a:solidFill>
                                  <a:srgbClr val="FF0000"/>
                                </a:solidFill>
                                <a:latin typeface="Cambria Math" panose="02040503050406030204" pitchFamily="18" charset="0"/>
                              </a:rPr>
                              <m:t>𝑑</m:t>
                            </m:r>
                          </m:e>
                          <m:sub>
                            <m:r>
                              <a:rPr lang="en-US" sz="2800" b="0" i="1" smtClean="0">
                                <a:solidFill>
                                  <a:srgbClr val="FF0000"/>
                                </a:solidFill>
                                <a:latin typeface="Cambria Math" panose="02040503050406030204" pitchFamily="18" charset="0"/>
                              </a:rPr>
                              <m:t>𝑜𝑢𝑡</m:t>
                            </m:r>
                          </m:sub>
                        </m:sSub>
                        <m:r>
                          <a:rPr lang="en-US" sz="2800" b="0" i="1" smtClean="0">
                            <a:solidFill>
                              <a:srgbClr val="FF0000"/>
                            </a:solidFill>
                            <a:latin typeface="Cambria Math" panose="02040503050406030204" pitchFamily="18" charset="0"/>
                          </a:rPr>
                          <m:t>(</m:t>
                        </m:r>
                        <m:r>
                          <a:rPr lang="en-US" sz="2800" b="1" i="0" smtClean="0">
                            <a:solidFill>
                              <a:srgbClr val="FF0000"/>
                            </a:solidFill>
                            <a:latin typeface="Cambria Math" panose="02040503050406030204" pitchFamily="18" charset="0"/>
                          </a:rPr>
                          <m:t>𝐪</m:t>
                        </m:r>
                        <m:r>
                          <a:rPr lang="en-US" sz="2800" b="0" i="1" smtClean="0">
                            <a:solidFill>
                              <a:srgbClr val="FF0000"/>
                            </a:solidFill>
                            <a:latin typeface="Cambria Math" panose="02040503050406030204" pitchFamily="18" charset="0"/>
                          </a:rPr>
                          <m:t>,</m:t>
                        </m:r>
                        <m:r>
                          <a:rPr lang="en-US" sz="2800" b="1" i="0" smtClean="0">
                            <a:solidFill>
                              <a:srgbClr val="FF0000"/>
                            </a:solidFill>
                            <a:latin typeface="Cambria Math" panose="02040503050406030204" pitchFamily="18" charset="0"/>
                          </a:rPr>
                          <m:t>𝐯</m:t>
                        </m:r>
                        <m:r>
                          <a:rPr lang="en-US" sz="2800" b="0" i="1" smtClean="0">
                            <a:solidFill>
                              <a:srgbClr val="FF0000"/>
                            </a:solidFill>
                            <a:latin typeface="Cambria Math" panose="02040503050406030204" pitchFamily="18" charset="0"/>
                          </a:rPr>
                          <m:t>)</m:t>
                        </m:r>
                      </m:oMath>
                    </m:oMathPara>
                  </a14:m>
                  <a:endParaRPr lang="en-US" sz="2800">
                    <a:solidFill>
                      <a:srgbClr val="FF0000"/>
                    </a:solidFill>
                  </a:endParaRPr>
                </a:p>
              </p:txBody>
            </p:sp>
          </mc:Choice>
          <mc:Fallback xmlns="">
            <p:sp>
              <p:nvSpPr>
                <p:cNvPr id="12" name="TextBox 11">
                  <a:extLst>
                    <a:ext uri="{FF2B5EF4-FFF2-40B4-BE49-F238E27FC236}">
                      <a16:creationId xmlns:a16="http://schemas.microsoft.com/office/drawing/2014/main" id="{FE5C743B-1E49-4646-A3B1-8E22EE5E01A9}"/>
                    </a:ext>
                  </a:extLst>
                </p:cNvPr>
                <p:cNvSpPr txBox="1">
                  <a:spLocks noRot="1" noChangeAspect="1" noMove="1" noResize="1" noEditPoints="1" noAdjustHandles="1" noChangeArrowheads="1" noChangeShapeType="1" noTextEdit="1"/>
                </p:cNvSpPr>
                <p:nvPr/>
              </p:nvSpPr>
              <p:spPr>
                <a:xfrm>
                  <a:off x="5501817" y="3987849"/>
                  <a:ext cx="1779654" cy="5232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12A5009-8186-4EBA-9BEB-1EFC0C77057C}"/>
                    </a:ext>
                  </a:extLst>
                </p:cNvPr>
                <p:cNvSpPr txBox="1"/>
                <p:nvPr/>
              </p:nvSpPr>
              <p:spPr>
                <a:xfrm>
                  <a:off x="5095684" y="4523754"/>
                  <a:ext cx="741743"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solidFill>
                                  <a:schemeClr val="accent1">
                                    <a:lumMod val="75000"/>
                                  </a:schemeClr>
                                </a:solidFill>
                                <a:latin typeface="Cambria Math" panose="02040503050406030204" pitchFamily="18" charset="0"/>
                              </a:rPr>
                            </m:ctrlPr>
                          </m:sSubPr>
                          <m:e>
                            <m:r>
                              <a:rPr lang="en-US" sz="2800" b="0" i="1" smtClean="0">
                                <a:solidFill>
                                  <a:schemeClr val="accent1">
                                    <a:lumMod val="75000"/>
                                  </a:schemeClr>
                                </a:solidFill>
                                <a:latin typeface="Cambria Math" panose="02040503050406030204" pitchFamily="18" charset="0"/>
                              </a:rPr>
                              <m:t>𝑑</m:t>
                            </m:r>
                          </m:e>
                          <m:sub>
                            <m:r>
                              <a:rPr lang="en-US" sz="2800" b="0" i="1" smtClean="0">
                                <a:solidFill>
                                  <a:schemeClr val="accent1">
                                    <a:lumMod val="75000"/>
                                  </a:schemeClr>
                                </a:solidFill>
                                <a:latin typeface="Cambria Math" panose="02040503050406030204" pitchFamily="18" charset="0"/>
                              </a:rPr>
                              <m:t>𝑖𝑛</m:t>
                            </m:r>
                          </m:sub>
                        </m:sSub>
                        <m:r>
                          <a:rPr lang="en-US" sz="2800" b="0" i="1" smtClean="0">
                            <a:solidFill>
                              <a:schemeClr val="accent1">
                                <a:lumMod val="75000"/>
                              </a:schemeClr>
                            </a:solidFill>
                            <a:latin typeface="Cambria Math" panose="02040503050406030204" pitchFamily="18" charset="0"/>
                          </a:rPr>
                          <m:t>(</m:t>
                        </m:r>
                        <m:r>
                          <a:rPr lang="en-US" sz="2800" b="1" i="0" smtClean="0">
                            <a:solidFill>
                              <a:schemeClr val="accent1">
                                <a:lumMod val="75000"/>
                              </a:schemeClr>
                            </a:solidFill>
                            <a:latin typeface="Cambria Math" panose="02040503050406030204" pitchFamily="18" charset="0"/>
                          </a:rPr>
                          <m:t>𝐪</m:t>
                        </m:r>
                        <m:r>
                          <a:rPr lang="en-US" sz="2800" b="0" i="1" smtClean="0">
                            <a:solidFill>
                              <a:schemeClr val="accent1">
                                <a:lumMod val="75000"/>
                              </a:schemeClr>
                            </a:solidFill>
                            <a:latin typeface="Cambria Math" panose="02040503050406030204" pitchFamily="18" charset="0"/>
                          </a:rPr>
                          <m:t>,</m:t>
                        </m:r>
                        <m:r>
                          <a:rPr lang="en-US" sz="2800" b="1" i="0" smtClean="0">
                            <a:solidFill>
                              <a:schemeClr val="accent1">
                                <a:lumMod val="75000"/>
                              </a:schemeClr>
                            </a:solidFill>
                            <a:latin typeface="Cambria Math" panose="02040503050406030204" pitchFamily="18" charset="0"/>
                          </a:rPr>
                          <m:t>𝐯</m:t>
                        </m:r>
                        <m:r>
                          <a:rPr lang="en-US" sz="2800" b="0" i="1" smtClean="0">
                            <a:solidFill>
                              <a:schemeClr val="accent1">
                                <a:lumMod val="75000"/>
                              </a:schemeClr>
                            </a:solidFill>
                            <a:latin typeface="Cambria Math" panose="02040503050406030204" pitchFamily="18" charset="0"/>
                          </a:rPr>
                          <m:t>)</m:t>
                        </m:r>
                      </m:oMath>
                    </m:oMathPara>
                  </a14:m>
                  <a:endParaRPr lang="en-US" sz="2800">
                    <a:solidFill>
                      <a:schemeClr val="accent1">
                        <a:lumMod val="75000"/>
                      </a:schemeClr>
                    </a:solidFill>
                  </a:endParaRPr>
                </a:p>
              </p:txBody>
            </p:sp>
          </mc:Choice>
          <mc:Fallback xmlns="">
            <p:sp>
              <p:nvSpPr>
                <p:cNvPr id="13" name="TextBox 12">
                  <a:extLst>
                    <a:ext uri="{FF2B5EF4-FFF2-40B4-BE49-F238E27FC236}">
                      <a16:creationId xmlns:a16="http://schemas.microsoft.com/office/drawing/2014/main" id="{412A5009-8186-4EBA-9BEB-1EFC0C77057C}"/>
                    </a:ext>
                  </a:extLst>
                </p:cNvPr>
                <p:cNvSpPr txBox="1">
                  <a:spLocks noRot="1" noChangeAspect="1" noMove="1" noResize="1" noEditPoints="1" noAdjustHandles="1" noChangeArrowheads="1" noChangeShapeType="1" noTextEdit="1"/>
                </p:cNvSpPr>
                <p:nvPr/>
              </p:nvSpPr>
              <p:spPr>
                <a:xfrm>
                  <a:off x="5095684" y="4523754"/>
                  <a:ext cx="741743" cy="523220"/>
                </a:xfrm>
                <a:prstGeom prst="rect">
                  <a:avLst/>
                </a:prstGeom>
                <a:blipFill>
                  <a:blip r:embed="rId4"/>
                  <a:stretch>
                    <a:fillRect r="-852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5250B41-8DC5-4570-8DB3-D60376CED516}"/>
                    </a:ext>
                  </a:extLst>
                </p:cNvPr>
                <p:cNvSpPr txBox="1"/>
                <p:nvPr/>
              </p:nvSpPr>
              <p:spPr>
                <a:xfrm>
                  <a:off x="5444760" y="3478045"/>
                  <a:ext cx="472502"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𝑣</m:t>
                        </m:r>
                      </m:oMath>
                    </m:oMathPara>
                  </a14:m>
                  <a:endParaRPr lang="en-US" sz="2800"/>
                </a:p>
              </p:txBody>
            </p:sp>
          </mc:Choice>
          <mc:Fallback xmlns="">
            <p:sp>
              <p:nvSpPr>
                <p:cNvPr id="14" name="TextBox 13">
                  <a:extLst>
                    <a:ext uri="{FF2B5EF4-FFF2-40B4-BE49-F238E27FC236}">
                      <a16:creationId xmlns:a16="http://schemas.microsoft.com/office/drawing/2014/main" id="{85250B41-8DC5-4570-8DB3-D60376CED516}"/>
                    </a:ext>
                  </a:extLst>
                </p:cNvPr>
                <p:cNvSpPr txBox="1">
                  <a:spLocks noRot="1" noChangeAspect="1" noMove="1" noResize="1" noEditPoints="1" noAdjustHandles="1" noChangeArrowheads="1" noChangeShapeType="1" noTextEdit="1"/>
                </p:cNvSpPr>
                <p:nvPr/>
              </p:nvSpPr>
              <p:spPr>
                <a:xfrm>
                  <a:off x="5444760" y="3478045"/>
                  <a:ext cx="472502" cy="52322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7181E30-EC93-4704-B257-BD65B6149AE3}"/>
                    </a:ext>
                  </a:extLst>
                </p:cNvPr>
                <p:cNvSpPr txBox="1"/>
                <p:nvPr/>
              </p:nvSpPr>
              <p:spPr>
                <a:xfrm>
                  <a:off x="3200400" y="5257713"/>
                  <a:ext cx="741743"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𝐶𝑒𝑛</m:t>
                        </m:r>
                        <m:r>
                          <a:rPr lang="en-US" sz="2800" b="0" i="1" smtClean="0">
                            <a:latin typeface="Cambria Math" panose="02040503050406030204" pitchFamily="18" charset="0"/>
                          </a:rPr>
                          <m:t>(</m:t>
                        </m:r>
                        <m:r>
                          <a:rPr lang="en-US" sz="2800" b="0" i="1" smtClean="0">
                            <a:latin typeface="Cambria Math" panose="02040503050406030204" pitchFamily="18" charset="0"/>
                          </a:rPr>
                          <m:t>𝑞</m:t>
                        </m:r>
                        <m:r>
                          <a:rPr lang="en-US" sz="2800" b="0" i="1" smtClean="0">
                            <a:latin typeface="Cambria Math" panose="02040503050406030204" pitchFamily="18" charset="0"/>
                          </a:rPr>
                          <m:t>)</m:t>
                        </m:r>
                      </m:oMath>
                    </m:oMathPara>
                  </a14:m>
                  <a:endParaRPr lang="en-US" sz="2800"/>
                </a:p>
              </p:txBody>
            </p:sp>
          </mc:Choice>
          <mc:Fallback xmlns="">
            <p:sp>
              <p:nvSpPr>
                <p:cNvPr id="15" name="TextBox 14">
                  <a:extLst>
                    <a:ext uri="{FF2B5EF4-FFF2-40B4-BE49-F238E27FC236}">
                      <a16:creationId xmlns:a16="http://schemas.microsoft.com/office/drawing/2014/main" id="{67181E30-EC93-4704-B257-BD65B6149AE3}"/>
                    </a:ext>
                  </a:extLst>
                </p:cNvPr>
                <p:cNvSpPr txBox="1">
                  <a:spLocks noRot="1" noChangeAspect="1" noMove="1" noResize="1" noEditPoints="1" noAdjustHandles="1" noChangeArrowheads="1" noChangeShapeType="1" noTextEdit="1"/>
                </p:cNvSpPr>
                <p:nvPr/>
              </p:nvSpPr>
              <p:spPr>
                <a:xfrm>
                  <a:off x="3200400" y="5257713"/>
                  <a:ext cx="741743" cy="523220"/>
                </a:xfrm>
                <a:prstGeom prst="rect">
                  <a:avLst/>
                </a:prstGeom>
                <a:blipFill>
                  <a:blip r:embed="rId6"/>
                  <a:stretch>
                    <a:fillRect r="-55738"/>
                  </a:stretch>
                </a:blipFill>
              </p:spPr>
              <p:txBody>
                <a:bodyPr/>
                <a:lstStyle/>
                <a:p>
                  <a:r>
                    <a:rPr lang="en-US">
                      <a:noFill/>
                    </a:rPr>
                    <a:t> </a:t>
                  </a:r>
                </a:p>
              </p:txBody>
            </p:sp>
          </mc:Fallback>
        </mc:AlternateContent>
      </p:grpSp>
      <p:sp>
        <p:nvSpPr>
          <p:cNvPr id="16" name="Date Placeholder 15">
            <a:extLst>
              <a:ext uri="{FF2B5EF4-FFF2-40B4-BE49-F238E27FC236}">
                <a16:creationId xmlns:a16="http://schemas.microsoft.com/office/drawing/2014/main" id="{113BFA26-1D61-5F42-BF0E-F295CFFC22EA}"/>
              </a:ext>
            </a:extLst>
          </p:cNvPr>
          <p:cNvSpPr>
            <a:spLocks noGrp="1"/>
          </p:cNvSpPr>
          <p:nvPr>
            <p:ph type="dt" sz="half" idx="10"/>
          </p:nvPr>
        </p:nvSpPr>
        <p:spPr/>
        <p:txBody>
          <a:bodyPr/>
          <a:lstStyle/>
          <a:p>
            <a:fld id="{4E4956CF-4106-D94C-9B4D-B1CD3908F9BC}" type="datetime1">
              <a:rPr lang="en-US" smtClean="0"/>
              <a:t>10/28/24</a:t>
            </a:fld>
            <a:endParaRPr lang="en-US"/>
          </a:p>
        </p:txBody>
      </p:sp>
    </p:spTree>
    <p:extLst>
      <p:ext uri="{BB962C8B-B14F-4D97-AF65-F5344CB8AC3E}">
        <p14:creationId xmlns:p14="http://schemas.microsoft.com/office/powerpoint/2010/main" val="33615999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D3E4B-6455-4065-A176-4EFA7980F244}"/>
              </a:ext>
            </a:extLst>
          </p:cNvPr>
          <p:cNvSpPr>
            <a:spLocks noGrp="1"/>
          </p:cNvSpPr>
          <p:nvPr>
            <p:ph type="title"/>
          </p:nvPr>
        </p:nvSpPr>
        <p:spPr/>
        <p:txBody>
          <a:bodyPr/>
          <a:lstStyle/>
          <a:p>
            <a:r>
              <a:rPr lang="en-US"/>
              <a:t>Extending to Union Operation</a:t>
            </a:r>
          </a:p>
        </p:txBody>
      </p:sp>
      <p:sp>
        <p:nvSpPr>
          <p:cNvPr id="3" name="Content Placeholder 2">
            <a:extLst>
              <a:ext uri="{FF2B5EF4-FFF2-40B4-BE49-F238E27FC236}">
                <a16:creationId xmlns:a16="http://schemas.microsoft.com/office/drawing/2014/main" id="{7789FDF1-AEBB-485C-90B1-D1D1B037B642}"/>
              </a:ext>
            </a:extLst>
          </p:cNvPr>
          <p:cNvSpPr>
            <a:spLocks noGrp="1"/>
          </p:cNvSpPr>
          <p:nvPr>
            <p:ph idx="1"/>
          </p:nvPr>
        </p:nvSpPr>
        <p:spPr>
          <a:xfrm>
            <a:off x="457200" y="1295400"/>
            <a:ext cx="8481060" cy="5562600"/>
          </a:xfrm>
        </p:spPr>
        <p:txBody>
          <a:bodyPr>
            <a:normAutofit/>
          </a:bodyPr>
          <a:lstStyle/>
          <a:p>
            <a:r>
              <a:rPr lang="en-US" b="1"/>
              <a:t>Can we embed complex queries with </a:t>
            </a:r>
            <a:r>
              <a:rPr lang="en-US" b="1">
                <a:solidFill>
                  <a:srgbClr val="FF0000"/>
                </a:solidFill>
              </a:rPr>
              <a:t>union</a:t>
            </a:r>
            <a:r>
              <a:rPr lang="en-US" b="1"/>
              <a:t>?</a:t>
            </a:r>
            <a:br>
              <a:rPr lang="en-US" b="1"/>
            </a:br>
            <a:r>
              <a:rPr lang="en-US" b="1"/>
              <a:t>E.g.: “</a:t>
            </a:r>
            <a:r>
              <a:rPr lang="en-US" i="1"/>
              <a:t>What drug can treat breast cancer </a:t>
            </a:r>
            <a:r>
              <a:rPr lang="en-US" b="1" i="1">
                <a:solidFill>
                  <a:srgbClr val="FF0000"/>
                </a:solidFill>
              </a:rPr>
              <a:t>or</a:t>
            </a:r>
            <a:r>
              <a:rPr lang="en-US" i="1"/>
              <a:t> lung cancer?</a:t>
            </a:r>
            <a:r>
              <a:rPr lang="en-US"/>
              <a:t>”</a:t>
            </a:r>
          </a:p>
          <a:p>
            <a:endParaRPr lang="en-US" altLang="zh-CN" b="1">
              <a:solidFill>
                <a:srgbClr val="0000FF"/>
              </a:solidFill>
            </a:endParaRPr>
          </a:p>
          <a:p>
            <a:r>
              <a:rPr lang="en-US" altLang="zh-CN" b="1">
                <a:solidFill>
                  <a:srgbClr val="0000FF"/>
                </a:solidFill>
              </a:rPr>
              <a:t>C</a:t>
            </a:r>
            <a:r>
              <a:rPr lang="en-US" b="1">
                <a:solidFill>
                  <a:srgbClr val="0000FF"/>
                </a:solidFill>
              </a:rPr>
              <a:t>onjunctive queries + disjunction </a:t>
            </a:r>
            <a:r>
              <a:rPr lang="en-US"/>
              <a:t>is called </a:t>
            </a:r>
            <a:r>
              <a:rPr lang="en-US" b="1"/>
              <a:t>E</a:t>
            </a:r>
            <a:r>
              <a:rPr lang="en-US"/>
              <a:t>xistential </a:t>
            </a:r>
            <a:r>
              <a:rPr lang="en-US" b="1"/>
              <a:t>P</a:t>
            </a:r>
            <a:r>
              <a:rPr lang="en-US"/>
              <a:t>ositive </a:t>
            </a:r>
            <a:r>
              <a:rPr lang="en-US" b="1"/>
              <a:t>F</a:t>
            </a:r>
            <a:r>
              <a:rPr lang="en-US"/>
              <a:t>irst-</a:t>
            </a:r>
            <a:r>
              <a:rPr lang="en-US" b="1"/>
              <a:t>o</a:t>
            </a:r>
            <a:r>
              <a:rPr lang="en-US"/>
              <a:t>rder (</a:t>
            </a:r>
            <a:r>
              <a:rPr lang="en-US" b="1"/>
              <a:t>EPFO</a:t>
            </a:r>
            <a:r>
              <a:rPr lang="en-US"/>
              <a:t>) queries.</a:t>
            </a:r>
            <a:br>
              <a:rPr lang="en-US"/>
            </a:br>
            <a:r>
              <a:rPr lang="en-US"/>
              <a:t>We’ll refer to them as </a:t>
            </a:r>
            <a:r>
              <a:rPr lang="en-US" b="1"/>
              <a:t>AND-OR</a:t>
            </a:r>
            <a:r>
              <a:rPr lang="en-US"/>
              <a:t> queries.</a:t>
            </a:r>
          </a:p>
          <a:p>
            <a:pPr lvl="8"/>
            <a:endParaRPr lang="en-US"/>
          </a:p>
          <a:p>
            <a:r>
              <a:rPr lang="en-US" b="1">
                <a:solidFill>
                  <a:srgbClr val="C00000"/>
                </a:solidFill>
              </a:rPr>
              <a:t>Can we also design a disjunction operator and embed AND-OR queries in low-dimensional vector space? </a:t>
            </a:r>
          </a:p>
          <a:p>
            <a:pPr marL="118872" indent="0">
              <a:buNone/>
            </a:pPr>
            <a:endParaRPr lang="en-US"/>
          </a:p>
          <a:p>
            <a:endParaRPr lang="en-US"/>
          </a:p>
        </p:txBody>
      </p:sp>
      <p:sp>
        <p:nvSpPr>
          <p:cNvPr id="4" name="Date Placeholder 3">
            <a:extLst>
              <a:ext uri="{FF2B5EF4-FFF2-40B4-BE49-F238E27FC236}">
                <a16:creationId xmlns:a16="http://schemas.microsoft.com/office/drawing/2014/main" id="{700AC7F1-E9DC-4904-8E40-378E8D8E95AD}"/>
              </a:ext>
            </a:extLst>
          </p:cNvPr>
          <p:cNvSpPr>
            <a:spLocks noGrp="1"/>
          </p:cNvSpPr>
          <p:nvPr>
            <p:ph type="dt" sz="half" idx="10"/>
          </p:nvPr>
        </p:nvSpPr>
        <p:spPr/>
        <p:txBody>
          <a:bodyPr/>
          <a:lstStyle/>
          <a:p>
            <a:fld id="{2C037B47-8158-9C4E-B44D-6DBE5BF3ED4F}" type="datetime1">
              <a:rPr lang="en-US" smtClean="0"/>
              <a:t>10/28/24</a:t>
            </a:fld>
            <a:endParaRPr lang="en-US"/>
          </a:p>
        </p:txBody>
      </p:sp>
      <p:sp>
        <p:nvSpPr>
          <p:cNvPr id="5" name="Footer Placeholder 4">
            <a:extLst>
              <a:ext uri="{FF2B5EF4-FFF2-40B4-BE49-F238E27FC236}">
                <a16:creationId xmlns:a16="http://schemas.microsoft.com/office/drawing/2014/main" id="{258ADB5F-5BBB-47F7-AB9E-DEAE0B4D1CA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AFBC323-5F32-4671-AAA4-615636AD45CA}"/>
              </a:ext>
            </a:extLst>
          </p:cNvPr>
          <p:cNvSpPr>
            <a:spLocks noGrp="1"/>
          </p:cNvSpPr>
          <p:nvPr>
            <p:ph type="sldNum" sz="quarter" idx="12"/>
          </p:nvPr>
        </p:nvSpPr>
        <p:spPr/>
        <p:txBody>
          <a:bodyPr/>
          <a:lstStyle/>
          <a:p>
            <a:fld id="{19B12225-5612-419B-A8D5-4B8EEE4C217E}" type="slidenum">
              <a:rPr lang="en-US" smtClean="0"/>
              <a:pPr/>
              <a:t>53</a:t>
            </a:fld>
            <a:endParaRPr lang="en-US"/>
          </a:p>
        </p:txBody>
      </p:sp>
    </p:spTree>
    <p:extLst>
      <p:ext uri="{BB962C8B-B14F-4D97-AF65-F5344CB8AC3E}">
        <p14:creationId xmlns:p14="http://schemas.microsoft.com/office/powerpoint/2010/main" val="42139548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D3E4B-6455-4065-A176-4EFA7980F244}"/>
              </a:ext>
            </a:extLst>
          </p:cNvPr>
          <p:cNvSpPr>
            <a:spLocks noGrp="1"/>
          </p:cNvSpPr>
          <p:nvPr>
            <p:ph type="title"/>
          </p:nvPr>
        </p:nvSpPr>
        <p:spPr/>
        <p:txBody>
          <a:bodyPr/>
          <a:lstStyle/>
          <a:p>
            <a:r>
              <a:rPr lang="en-US"/>
              <a:t>Embedding AND-OR Queries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789FDF1-AEBB-485C-90B1-D1D1B037B642}"/>
                  </a:ext>
                </a:extLst>
              </p:cNvPr>
              <p:cNvSpPr>
                <a:spLocks noGrp="1"/>
              </p:cNvSpPr>
              <p:nvPr>
                <p:ph idx="1"/>
              </p:nvPr>
            </p:nvSpPr>
            <p:spPr>
              <a:xfrm>
                <a:off x="457200" y="1295400"/>
                <a:ext cx="8686800" cy="5562600"/>
              </a:xfrm>
            </p:spPr>
            <p:txBody>
              <a:bodyPr>
                <a:normAutofit/>
              </a:bodyPr>
              <a:lstStyle/>
              <a:p>
                <a:r>
                  <a:rPr lang="en-US" b="1">
                    <a:solidFill>
                      <a:srgbClr val="C00000"/>
                    </a:solidFill>
                  </a:rPr>
                  <a:t>Can we embed AND-OR queries in a low-dimensional vector space?</a:t>
                </a:r>
              </a:p>
              <a:p>
                <a:r>
                  <a:rPr lang="en-US" b="1"/>
                  <a:t>No! Intuition</a:t>
                </a:r>
                <a:r>
                  <a:rPr lang="en-US"/>
                  <a:t>: Allowing </a:t>
                </a:r>
                <a:r>
                  <a:rPr lang="en-US" b="1">
                    <a:solidFill>
                      <a:srgbClr val="0070C0"/>
                    </a:solidFill>
                  </a:rPr>
                  <a:t>union</a:t>
                </a:r>
                <a:r>
                  <a:rPr lang="en-US"/>
                  <a:t> over </a:t>
                </a:r>
                <a:r>
                  <a:rPr lang="en-US" b="1">
                    <a:solidFill>
                      <a:srgbClr val="00B050"/>
                    </a:solidFill>
                  </a:rPr>
                  <a:t>arbitrary queries </a:t>
                </a:r>
                <a:r>
                  <a:rPr lang="en-US"/>
                  <a:t>requires </a:t>
                </a:r>
                <a:r>
                  <a:rPr lang="en-US" b="1">
                    <a:solidFill>
                      <a:srgbClr val="C00000"/>
                    </a:solidFill>
                  </a:rPr>
                  <a:t>high-dimensional</a:t>
                </a:r>
                <a:r>
                  <a:rPr lang="en-US"/>
                  <a:t> embeddings!</a:t>
                </a:r>
              </a:p>
              <a:p>
                <a:endParaRPr lang="en-US"/>
              </a:p>
              <a:p>
                <a:r>
                  <a:rPr lang="en-US" b="1"/>
                  <a:t>Example: </a:t>
                </a:r>
              </a:p>
              <a:p>
                <a:pPr lvl="1"/>
                <a:r>
                  <a:rPr lang="en-US"/>
                  <a:t>Given 3 queries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3</m:t>
                        </m:r>
                      </m:sub>
                    </m:sSub>
                  </m:oMath>
                </a14:m>
                <a:r>
                  <a:rPr lang="en-US"/>
                  <a:t>, with answer sets:</a:t>
                </a:r>
              </a:p>
              <a:p>
                <a:pPr lvl="1"/>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1</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1</m:t>
                            </m:r>
                          </m:sub>
                        </m:sSub>
                      </m:e>
                    </m:d>
                    <m:r>
                      <a:rPr lang="en-US" i="1">
                        <a:latin typeface="Cambria Math" panose="02040503050406030204" pitchFamily="18" charset="0"/>
                      </a:rPr>
                      <m:t>,</m:t>
                    </m:r>
                  </m:oMath>
                </a14:m>
                <a:r>
                  <a:rPr lang="en-US"/>
                  <a: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b="0" i="1" smtClean="0">
                                <a:latin typeface="Cambria Math" panose="02040503050406030204" pitchFamily="18" charset="0"/>
                              </a:rPr>
                              <m:t>2</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b="0" i="1" smtClean="0">
                                <a:latin typeface="Cambria Math" panose="02040503050406030204" pitchFamily="18" charset="0"/>
                              </a:rPr>
                              <m:t>2</m:t>
                            </m:r>
                          </m:sub>
                        </m:sSub>
                      </m:e>
                    </m:d>
                    <m:r>
                      <a:rPr lang="en-US" i="1">
                        <a:latin typeface="Cambria Math" panose="02040503050406030204" pitchFamily="18" charset="0"/>
                      </a:rPr>
                      <m:t>,</m:t>
                    </m:r>
                  </m:oMath>
                </a14:m>
                <a:r>
                  <a:rPr lang="en-US"/>
                  <a: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b="0" i="1" smtClean="0">
                                <a:latin typeface="Cambria Math" panose="02040503050406030204" pitchFamily="18" charset="0"/>
                              </a:rPr>
                              <m:t>3</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b="0" i="1" smtClean="0">
                                <a:latin typeface="Cambria Math" panose="02040503050406030204" pitchFamily="18" charset="0"/>
                              </a:rPr>
                              <m:t>3</m:t>
                            </m:r>
                          </m:sub>
                        </m:sSub>
                      </m:e>
                    </m:d>
                  </m:oMath>
                </a14:m>
                <a:endParaRPr lang="en-US"/>
              </a:p>
              <a:p>
                <a:pPr lvl="1"/>
                <a:r>
                  <a:rPr lang="en-US">
                    <a:solidFill>
                      <a:srgbClr val="C00000"/>
                    </a:solidFill>
                  </a:rPr>
                  <a:t>If we allow union operation, can we embed them in a </a:t>
                </a:r>
                <a:r>
                  <a:rPr lang="en-US" b="1">
                    <a:solidFill>
                      <a:srgbClr val="C00000"/>
                    </a:solidFill>
                  </a:rPr>
                  <a:t>two-dimensional</a:t>
                </a:r>
                <a:r>
                  <a:rPr lang="en-US">
                    <a:solidFill>
                      <a:srgbClr val="C00000"/>
                    </a:solidFill>
                  </a:rPr>
                  <a:t> plane?</a:t>
                </a:r>
              </a:p>
              <a:p>
                <a:endParaRPr lang="en-US"/>
              </a:p>
              <a:p>
                <a:pPr marL="118872" indent="0">
                  <a:buNone/>
                </a:pPr>
                <a:endParaRPr lang="en-US"/>
              </a:p>
              <a:p>
                <a:endParaRPr lang="en-US"/>
              </a:p>
            </p:txBody>
          </p:sp>
        </mc:Choice>
        <mc:Fallback xmlns="">
          <p:sp>
            <p:nvSpPr>
              <p:cNvPr id="3" name="Content Placeholder 2">
                <a:extLst>
                  <a:ext uri="{FF2B5EF4-FFF2-40B4-BE49-F238E27FC236}">
                    <a16:creationId xmlns:a16="http://schemas.microsoft.com/office/drawing/2014/main" id="{7789FDF1-AEBB-485C-90B1-D1D1B037B642}"/>
                  </a:ext>
                </a:extLst>
              </p:cNvPr>
              <p:cNvSpPr>
                <a:spLocks noGrp="1" noRot="1" noChangeAspect="1" noMove="1" noResize="1" noEditPoints="1" noAdjustHandles="1" noChangeArrowheads="1" noChangeShapeType="1" noTextEdit="1"/>
              </p:cNvSpPr>
              <p:nvPr>
                <p:ph idx="1"/>
              </p:nvPr>
            </p:nvSpPr>
            <p:spPr>
              <a:xfrm>
                <a:off x="457200" y="1295400"/>
                <a:ext cx="8686800" cy="5562600"/>
              </a:xfrm>
              <a:blipFill>
                <a:blip r:embed="rId2"/>
                <a:stretch>
                  <a:fillRect l="-281" t="-658" r="-842"/>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700AC7F1-E9DC-4904-8E40-378E8D8E95AD}"/>
              </a:ext>
            </a:extLst>
          </p:cNvPr>
          <p:cNvSpPr>
            <a:spLocks noGrp="1"/>
          </p:cNvSpPr>
          <p:nvPr>
            <p:ph type="dt" sz="half" idx="10"/>
          </p:nvPr>
        </p:nvSpPr>
        <p:spPr/>
        <p:txBody>
          <a:bodyPr/>
          <a:lstStyle/>
          <a:p>
            <a:fld id="{9171D039-40D2-E546-A701-7C4012509117}" type="datetime1">
              <a:rPr lang="en-US" smtClean="0"/>
              <a:t>10/28/24</a:t>
            </a:fld>
            <a:endParaRPr lang="en-US"/>
          </a:p>
        </p:txBody>
      </p:sp>
      <p:sp>
        <p:nvSpPr>
          <p:cNvPr id="5" name="Footer Placeholder 4">
            <a:extLst>
              <a:ext uri="{FF2B5EF4-FFF2-40B4-BE49-F238E27FC236}">
                <a16:creationId xmlns:a16="http://schemas.microsoft.com/office/drawing/2014/main" id="{258ADB5F-5BBB-47F7-AB9E-DEAE0B4D1CA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AFBC323-5F32-4671-AAA4-615636AD45CA}"/>
              </a:ext>
            </a:extLst>
          </p:cNvPr>
          <p:cNvSpPr>
            <a:spLocks noGrp="1"/>
          </p:cNvSpPr>
          <p:nvPr>
            <p:ph type="sldNum" sz="quarter" idx="12"/>
          </p:nvPr>
        </p:nvSpPr>
        <p:spPr/>
        <p:txBody>
          <a:bodyPr/>
          <a:lstStyle/>
          <a:p>
            <a:fld id="{19B12225-5612-419B-A8D5-4B8EEE4C217E}" type="slidenum">
              <a:rPr lang="en-US" smtClean="0"/>
              <a:pPr/>
              <a:t>54</a:t>
            </a:fld>
            <a:endParaRPr lang="en-US"/>
          </a:p>
        </p:txBody>
      </p:sp>
    </p:spTree>
    <p:extLst>
      <p:ext uri="{BB962C8B-B14F-4D97-AF65-F5344CB8AC3E}">
        <p14:creationId xmlns:p14="http://schemas.microsoft.com/office/powerpoint/2010/main" val="28905080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D3E4B-6455-4065-A176-4EFA7980F244}"/>
              </a:ext>
            </a:extLst>
          </p:cNvPr>
          <p:cNvSpPr>
            <a:spLocks noGrp="1"/>
          </p:cNvSpPr>
          <p:nvPr>
            <p:ph type="title"/>
          </p:nvPr>
        </p:nvSpPr>
        <p:spPr/>
        <p:txBody>
          <a:bodyPr/>
          <a:lstStyle/>
          <a:p>
            <a:r>
              <a:rPr lang="en-US"/>
              <a:t>Embedding AND-OR Queries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789FDF1-AEBB-485C-90B1-D1D1B037B642}"/>
                  </a:ext>
                </a:extLst>
              </p:cNvPr>
              <p:cNvSpPr>
                <a:spLocks noGrp="1"/>
              </p:cNvSpPr>
              <p:nvPr>
                <p:ph idx="1"/>
              </p:nvPr>
            </p:nvSpPr>
            <p:spPr>
              <a:xfrm>
                <a:off x="457200" y="1295400"/>
                <a:ext cx="8481060" cy="5257801"/>
              </a:xfrm>
            </p:spPr>
            <p:txBody>
              <a:bodyPr/>
              <a:lstStyle/>
              <a:p>
                <a:r>
                  <a:rPr lang="en-US" b="1"/>
                  <a:t>Example: </a:t>
                </a:r>
              </a:p>
              <a:p>
                <a:pPr lvl="1"/>
                <a:r>
                  <a:rPr lang="en-US"/>
                  <a:t>Given 3 queries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3</m:t>
                        </m:r>
                      </m:sub>
                    </m:sSub>
                  </m:oMath>
                </a14:m>
                <a:r>
                  <a:rPr lang="en-US"/>
                  <a:t>, with answer sets:</a:t>
                </a:r>
              </a:p>
              <a:p>
                <a:pPr lvl="1"/>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1</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1</m:t>
                            </m:r>
                          </m:sub>
                        </m:sSub>
                      </m:e>
                    </m:d>
                    <m:r>
                      <a:rPr lang="en-US" i="1">
                        <a:latin typeface="Cambria Math" panose="02040503050406030204" pitchFamily="18" charset="0"/>
                      </a:rPr>
                      <m:t>,</m:t>
                    </m:r>
                  </m:oMath>
                </a14:m>
                <a:r>
                  <a:rPr lang="en-US"/>
                  <a: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b="0" i="1" smtClean="0">
                                <a:latin typeface="Cambria Math" panose="02040503050406030204" pitchFamily="18" charset="0"/>
                              </a:rPr>
                              <m:t>2</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b="0" i="1" smtClean="0">
                                <a:latin typeface="Cambria Math" panose="02040503050406030204" pitchFamily="18" charset="0"/>
                              </a:rPr>
                              <m:t>2</m:t>
                            </m:r>
                          </m:sub>
                        </m:sSub>
                      </m:e>
                    </m:d>
                    <m:r>
                      <a:rPr lang="en-US" i="1">
                        <a:latin typeface="Cambria Math" panose="02040503050406030204" pitchFamily="18" charset="0"/>
                      </a:rPr>
                      <m:t>,</m:t>
                    </m:r>
                  </m:oMath>
                </a14:m>
                <a:r>
                  <a:rPr lang="en-US"/>
                  <a: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b="0" i="1" smtClean="0">
                                <a:latin typeface="Cambria Math" panose="02040503050406030204" pitchFamily="18" charset="0"/>
                              </a:rPr>
                              <m:t>3</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b="0" i="1" smtClean="0">
                                <a:latin typeface="Cambria Math" panose="02040503050406030204" pitchFamily="18" charset="0"/>
                              </a:rPr>
                              <m:t>3</m:t>
                            </m:r>
                          </m:sub>
                        </m:sSub>
                      </m:e>
                    </m:d>
                  </m:oMath>
                </a14:m>
                <a:endParaRPr lang="en-US"/>
              </a:p>
              <a:p>
                <a:pPr lvl="1"/>
                <a:r>
                  <a:rPr lang="en-US">
                    <a:solidFill>
                      <a:srgbClr val="C00000"/>
                    </a:solidFill>
                  </a:rPr>
                  <a:t>If we allow union operation, can we embed them in two-dimensional plane?</a:t>
                </a:r>
              </a:p>
              <a:p>
                <a:endParaRPr lang="en-US"/>
              </a:p>
              <a:p>
                <a:pPr marL="118872" indent="0">
                  <a:buNone/>
                </a:pPr>
                <a:endParaRPr lang="en-US"/>
              </a:p>
              <a:p>
                <a:endParaRPr lang="en-US"/>
              </a:p>
            </p:txBody>
          </p:sp>
        </mc:Choice>
        <mc:Fallback xmlns="">
          <p:sp>
            <p:nvSpPr>
              <p:cNvPr id="3" name="Content Placeholder 2">
                <a:extLst>
                  <a:ext uri="{FF2B5EF4-FFF2-40B4-BE49-F238E27FC236}">
                    <a16:creationId xmlns:a16="http://schemas.microsoft.com/office/drawing/2014/main" id="{7789FDF1-AEBB-485C-90B1-D1D1B037B642}"/>
                  </a:ext>
                </a:extLst>
              </p:cNvPr>
              <p:cNvSpPr>
                <a:spLocks noGrp="1" noRot="1" noChangeAspect="1" noMove="1" noResize="1" noEditPoints="1" noAdjustHandles="1" noChangeArrowheads="1" noChangeShapeType="1" noTextEdit="1"/>
              </p:cNvSpPr>
              <p:nvPr>
                <p:ph idx="1"/>
              </p:nvPr>
            </p:nvSpPr>
            <p:spPr>
              <a:xfrm>
                <a:off x="457200" y="1295400"/>
                <a:ext cx="8481060" cy="5257801"/>
              </a:xfrm>
              <a:blipFill>
                <a:blip r:embed="rId2"/>
                <a:stretch>
                  <a:fillRect l="-288" t="-696" r="-35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700AC7F1-E9DC-4904-8E40-378E8D8E95AD}"/>
              </a:ext>
            </a:extLst>
          </p:cNvPr>
          <p:cNvSpPr>
            <a:spLocks noGrp="1"/>
          </p:cNvSpPr>
          <p:nvPr>
            <p:ph type="dt" sz="half" idx="10"/>
          </p:nvPr>
        </p:nvSpPr>
        <p:spPr/>
        <p:txBody>
          <a:bodyPr/>
          <a:lstStyle/>
          <a:p>
            <a:fld id="{944AEC23-3655-634E-BC54-1A6CA71B4EFC}" type="datetime1">
              <a:rPr lang="en-US" smtClean="0"/>
              <a:t>10/28/24</a:t>
            </a:fld>
            <a:endParaRPr lang="en-US"/>
          </a:p>
        </p:txBody>
      </p:sp>
      <p:sp>
        <p:nvSpPr>
          <p:cNvPr id="5" name="Footer Placeholder 4">
            <a:extLst>
              <a:ext uri="{FF2B5EF4-FFF2-40B4-BE49-F238E27FC236}">
                <a16:creationId xmlns:a16="http://schemas.microsoft.com/office/drawing/2014/main" id="{258ADB5F-5BBB-47F7-AB9E-DEAE0B4D1CA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AFBC323-5F32-4671-AAA4-615636AD45CA}"/>
              </a:ext>
            </a:extLst>
          </p:cNvPr>
          <p:cNvSpPr>
            <a:spLocks noGrp="1"/>
          </p:cNvSpPr>
          <p:nvPr>
            <p:ph type="sldNum" sz="quarter" idx="12"/>
          </p:nvPr>
        </p:nvSpPr>
        <p:spPr/>
        <p:txBody>
          <a:bodyPr/>
          <a:lstStyle/>
          <a:p>
            <a:fld id="{19B12225-5612-419B-A8D5-4B8EEE4C217E}" type="slidenum">
              <a:rPr lang="en-US" smtClean="0"/>
              <a:pPr/>
              <a:t>55</a:t>
            </a:fld>
            <a:endParaRPr lang="en-US"/>
          </a:p>
        </p:txBody>
      </p:sp>
      <p:cxnSp>
        <p:nvCxnSpPr>
          <p:cNvPr id="8" name="Straight Connector 7">
            <a:extLst>
              <a:ext uri="{FF2B5EF4-FFF2-40B4-BE49-F238E27FC236}">
                <a16:creationId xmlns:a16="http://schemas.microsoft.com/office/drawing/2014/main" id="{62E77EAE-D130-4B84-8105-FFB8C31E8871}"/>
              </a:ext>
            </a:extLst>
          </p:cNvPr>
          <p:cNvCxnSpPr>
            <a:cxnSpLocks/>
          </p:cNvCxnSpPr>
          <p:nvPr/>
        </p:nvCxnSpPr>
        <p:spPr>
          <a:xfrm>
            <a:off x="1703306" y="4081803"/>
            <a:ext cx="0" cy="2013735"/>
          </a:xfrm>
          <a:prstGeom prst="line">
            <a:avLst/>
          </a:prstGeom>
          <a:ln w="28575">
            <a:solidFill>
              <a:schemeClr val="bg2">
                <a:lumMod val="10000"/>
              </a:schemeClr>
            </a:solidFill>
            <a:head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9E3885F-C7D6-4D6B-8F20-BDCBA16E9FAA}"/>
              </a:ext>
            </a:extLst>
          </p:cNvPr>
          <p:cNvCxnSpPr>
            <a:cxnSpLocks/>
          </p:cNvCxnSpPr>
          <p:nvPr/>
        </p:nvCxnSpPr>
        <p:spPr>
          <a:xfrm flipH="1" flipV="1">
            <a:off x="1684256" y="6094200"/>
            <a:ext cx="2210526" cy="1338"/>
          </a:xfrm>
          <a:prstGeom prst="line">
            <a:avLst/>
          </a:prstGeom>
          <a:ln w="28575">
            <a:solidFill>
              <a:schemeClr val="bg2">
                <a:lumMod val="10000"/>
              </a:schemeClr>
            </a:solidFill>
            <a:head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F862DF5A-3CEA-4577-9598-3CC4AF8E014A}"/>
              </a:ext>
            </a:extLst>
          </p:cNvPr>
          <p:cNvSpPr/>
          <p:nvPr/>
        </p:nvSpPr>
        <p:spPr>
          <a:xfrm rot="5400000">
            <a:off x="2738633" y="4757897"/>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Oval 10">
            <a:extLst>
              <a:ext uri="{FF2B5EF4-FFF2-40B4-BE49-F238E27FC236}">
                <a16:creationId xmlns:a16="http://schemas.microsoft.com/office/drawing/2014/main" id="{1DE74CF9-DB54-40B5-B5FB-D72979717A98}"/>
              </a:ext>
            </a:extLst>
          </p:cNvPr>
          <p:cNvSpPr/>
          <p:nvPr/>
        </p:nvSpPr>
        <p:spPr>
          <a:xfrm rot="5400000">
            <a:off x="3058066" y="5208596"/>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Oval 11">
            <a:extLst>
              <a:ext uri="{FF2B5EF4-FFF2-40B4-BE49-F238E27FC236}">
                <a16:creationId xmlns:a16="http://schemas.microsoft.com/office/drawing/2014/main" id="{B76766BC-49BD-4867-9BCB-FBB959AFF601}"/>
              </a:ext>
            </a:extLst>
          </p:cNvPr>
          <p:cNvSpPr/>
          <p:nvPr/>
        </p:nvSpPr>
        <p:spPr>
          <a:xfrm rot="5400000">
            <a:off x="2296066" y="5310339"/>
            <a:ext cx="162612" cy="167033"/>
          </a:xfrm>
          <a:prstGeom prst="ellipse">
            <a:avLst/>
          </a:prstGeom>
          <a:solidFill>
            <a:schemeClr val="accent3">
              <a:lumMod val="60000"/>
              <a:lumOff val="40000"/>
            </a:schemeClr>
          </a:solidFill>
          <a:ln w="28575" cap="flat" cmpd="sng" algn="ctr">
            <a:solidFill>
              <a:schemeClr val="accent3">
                <a:lumMod val="75000"/>
              </a:scheme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759845C-86BB-4135-8BC3-FA3B9EC32BDD}"/>
                  </a:ext>
                </a:extLst>
              </p:cNvPr>
              <p:cNvSpPr txBox="1"/>
              <p:nvPr/>
            </p:nvSpPr>
            <p:spPr>
              <a:xfrm>
                <a:off x="2151960" y="4974331"/>
                <a:ext cx="462371"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1</m:t>
                          </m:r>
                        </m:sub>
                      </m:sSub>
                    </m:oMath>
                  </m:oMathPara>
                </a14:m>
                <a:endParaRPr lang="en-US">
                  <a:latin typeface="Calibri" panose="020F0502020204030204" pitchFamily="34" charset="0"/>
                  <a:cs typeface="Calibri" panose="020F0502020204030204" pitchFamily="34" charset="0"/>
                </a:endParaRPr>
              </a:p>
            </p:txBody>
          </p:sp>
        </mc:Choice>
        <mc:Fallback xmlns="">
          <p:sp>
            <p:nvSpPr>
              <p:cNvPr id="13" name="TextBox 12">
                <a:extLst>
                  <a:ext uri="{FF2B5EF4-FFF2-40B4-BE49-F238E27FC236}">
                    <a16:creationId xmlns:a16="http://schemas.microsoft.com/office/drawing/2014/main" id="{3759845C-86BB-4135-8BC3-FA3B9EC32BDD}"/>
                  </a:ext>
                </a:extLst>
              </p:cNvPr>
              <p:cNvSpPr txBox="1">
                <a:spLocks noRot="1" noChangeAspect="1" noMove="1" noResize="1" noEditPoints="1" noAdjustHandles="1" noChangeArrowheads="1" noChangeShapeType="1" noTextEdit="1"/>
              </p:cNvSpPr>
              <p:nvPr/>
            </p:nvSpPr>
            <p:spPr>
              <a:xfrm>
                <a:off x="2151960" y="4974331"/>
                <a:ext cx="462371"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87CF54D-98EB-4A05-9DF3-6CD1883951FD}"/>
                  </a:ext>
                </a:extLst>
              </p:cNvPr>
              <p:cNvSpPr txBox="1"/>
              <p:nvPr/>
            </p:nvSpPr>
            <p:spPr>
              <a:xfrm>
                <a:off x="2720087" y="4401338"/>
                <a:ext cx="458652"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2</m:t>
                          </m:r>
                        </m:sub>
                      </m:sSub>
                    </m:oMath>
                  </m:oMathPara>
                </a14:m>
                <a:endParaRPr lang="en-US">
                  <a:latin typeface="Calibri" panose="020F0502020204030204" pitchFamily="34" charset="0"/>
                  <a:cs typeface="Calibri" panose="020F0502020204030204" pitchFamily="34" charset="0"/>
                </a:endParaRPr>
              </a:p>
            </p:txBody>
          </p:sp>
        </mc:Choice>
        <mc:Fallback xmlns="">
          <p:sp>
            <p:nvSpPr>
              <p:cNvPr id="14" name="TextBox 13">
                <a:extLst>
                  <a:ext uri="{FF2B5EF4-FFF2-40B4-BE49-F238E27FC236}">
                    <a16:creationId xmlns:a16="http://schemas.microsoft.com/office/drawing/2014/main" id="{A87CF54D-98EB-4A05-9DF3-6CD1883951FD}"/>
                  </a:ext>
                </a:extLst>
              </p:cNvPr>
              <p:cNvSpPr txBox="1">
                <a:spLocks noRot="1" noChangeAspect="1" noMove="1" noResize="1" noEditPoints="1" noAdjustHandles="1" noChangeArrowheads="1" noChangeShapeType="1" noTextEdit="1"/>
              </p:cNvSpPr>
              <p:nvPr/>
            </p:nvSpPr>
            <p:spPr>
              <a:xfrm>
                <a:off x="2720087" y="4401338"/>
                <a:ext cx="458652"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2C4DC03-ABC9-441E-98D7-8DB7C1BACC7A}"/>
                  </a:ext>
                </a:extLst>
              </p:cNvPr>
              <p:cNvSpPr txBox="1"/>
              <p:nvPr/>
            </p:nvSpPr>
            <p:spPr>
              <a:xfrm>
                <a:off x="3178739" y="5139128"/>
                <a:ext cx="458652"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3</m:t>
                          </m:r>
                        </m:sub>
                      </m:sSub>
                    </m:oMath>
                  </m:oMathPara>
                </a14:m>
                <a:endParaRPr lang="en-US">
                  <a:latin typeface="Calibri" panose="020F0502020204030204" pitchFamily="34" charset="0"/>
                  <a:cs typeface="Calibri" panose="020F0502020204030204" pitchFamily="34" charset="0"/>
                </a:endParaRPr>
              </a:p>
            </p:txBody>
          </p:sp>
        </mc:Choice>
        <mc:Fallback xmlns="">
          <p:sp>
            <p:nvSpPr>
              <p:cNvPr id="15" name="TextBox 14">
                <a:extLst>
                  <a:ext uri="{FF2B5EF4-FFF2-40B4-BE49-F238E27FC236}">
                    <a16:creationId xmlns:a16="http://schemas.microsoft.com/office/drawing/2014/main" id="{62C4DC03-ABC9-441E-98D7-8DB7C1BACC7A}"/>
                  </a:ext>
                </a:extLst>
              </p:cNvPr>
              <p:cNvSpPr txBox="1">
                <a:spLocks noRot="1" noChangeAspect="1" noMove="1" noResize="1" noEditPoints="1" noAdjustHandles="1" noChangeArrowheads="1" noChangeShapeType="1" noTextEdit="1"/>
              </p:cNvSpPr>
              <p:nvPr/>
            </p:nvSpPr>
            <p:spPr>
              <a:xfrm>
                <a:off x="3178739" y="5139128"/>
                <a:ext cx="458652" cy="369332"/>
              </a:xfrm>
              <a:prstGeom prst="rect">
                <a:avLst/>
              </a:prstGeom>
              <a:blipFill>
                <a:blip r:embed="rId5"/>
                <a:stretch>
                  <a:fillRect/>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1AD4596A-E803-4E21-AFCB-B0B140AAFECD}"/>
              </a:ext>
            </a:extLst>
          </p:cNvPr>
          <p:cNvSpPr txBox="1"/>
          <p:nvPr/>
        </p:nvSpPr>
        <p:spPr>
          <a:xfrm>
            <a:off x="4162525" y="4401338"/>
            <a:ext cx="4289497" cy="923330"/>
          </a:xfrm>
          <a:prstGeom prst="rect">
            <a:avLst/>
          </a:prstGeom>
          <a:noFill/>
        </p:spPr>
        <p:txBody>
          <a:bodyPr wrap="square" rtlCol="0">
            <a:spAutoFit/>
          </a:bodyPr>
          <a:lstStyle/>
          <a:p>
            <a:pPr algn="l"/>
            <a:r>
              <a:rPr lang="en-US">
                <a:solidFill>
                  <a:schemeClr val="accent4">
                    <a:lumMod val="75000"/>
                  </a:schemeClr>
                </a:solidFill>
                <a:latin typeface="Calibri" panose="020F0502020204030204" pitchFamily="34" charset="0"/>
                <a:cs typeface="Calibri" panose="020F0502020204030204" pitchFamily="34" charset="0"/>
              </a:rPr>
              <a:t>We want </a:t>
            </a:r>
            <a:r>
              <a:rPr lang="en-US" b="1">
                <a:solidFill>
                  <a:schemeClr val="accent3">
                    <a:lumMod val="75000"/>
                  </a:schemeClr>
                </a:solidFill>
                <a:latin typeface="Calibri" panose="020F0502020204030204" pitchFamily="34" charset="0"/>
                <a:cs typeface="Calibri" panose="020F0502020204030204" pitchFamily="34" charset="0"/>
              </a:rPr>
              <a:t>red dots (answers) </a:t>
            </a:r>
            <a:r>
              <a:rPr lang="en-US">
                <a:solidFill>
                  <a:schemeClr val="accent4">
                    <a:lumMod val="75000"/>
                  </a:schemeClr>
                </a:solidFill>
                <a:latin typeface="Calibri" panose="020F0502020204030204" pitchFamily="34" charset="0"/>
                <a:cs typeface="Calibri" panose="020F0502020204030204" pitchFamily="34" charset="0"/>
              </a:rPr>
              <a:t>to be in the box while the </a:t>
            </a:r>
            <a:r>
              <a:rPr lang="en-US" b="1">
                <a:solidFill>
                  <a:srgbClr val="0070C0"/>
                </a:solidFill>
                <a:latin typeface="Calibri" panose="020F0502020204030204" pitchFamily="34" charset="0"/>
                <a:cs typeface="Calibri" panose="020F0502020204030204" pitchFamily="34" charset="0"/>
              </a:rPr>
              <a:t>blue dots (negative answers) </a:t>
            </a:r>
            <a:r>
              <a:rPr lang="en-US">
                <a:solidFill>
                  <a:schemeClr val="accent4">
                    <a:lumMod val="75000"/>
                  </a:schemeClr>
                </a:solidFill>
                <a:latin typeface="Calibri" panose="020F0502020204030204" pitchFamily="34" charset="0"/>
                <a:cs typeface="Calibri" panose="020F0502020204030204" pitchFamily="34" charset="0"/>
              </a:rPr>
              <a:t>to be outside the box</a:t>
            </a:r>
          </a:p>
        </p:txBody>
      </p:sp>
      <p:sp>
        <p:nvSpPr>
          <p:cNvPr id="17" name="Flowchart: Process 16">
            <a:extLst>
              <a:ext uri="{FF2B5EF4-FFF2-40B4-BE49-F238E27FC236}">
                <a16:creationId xmlns:a16="http://schemas.microsoft.com/office/drawing/2014/main" id="{947A7000-5FE3-4D52-B801-347553885284}"/>
              </a:ext>
            </a:extLst>
          </p:cNvPr>
          <p:cNvSpPr/>
          <p:nvPr/>
        </p:nvSpPr>
        <p:spPr>
          <a:xfrm>
            <a:off x="1905000" y="5002318"/>
            <a:ext cx="914399" cy="760113"/>
          </a:xfrm>
          <a:prstGeom prst="flowChartProcess">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15476BBF-E80B-4C88-A75B-080B5FA0E077}"/>
                  </a:ext>
                </a:extLst>
              </p:cNvPr>
              <p:cNvSpPr txBox="1"/>
              <p:nvPr/>
            </p:nvSpPr>
            <p:spPr>
              <a:xfrm>
                <a:off x="2751232" y="5499518"/>
                <a:ext cx="479042"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𝐪</m:t>
                          </m:r>
                        </m:e>
                        <m:sub>
                          <m:r>
                            <a:rPr lang="en-US" b="0" i="1" smtClean="0">
                              <a:latin typeface="Cambria Math" panose="02040503050406030204" pitchFamily="18" charset="0"/>
                              <a:cs typeface="Calibri" panose="020F0502020204030204" pitchFamily="34" charset="0"/>
                            </a:rPr>
                            <m:t>1</m:t>
                          </m:r>
                        </m:sub>
                      </m:sSub>
                    </m:oMath>
                  </m:oMathPara>
                </a14:m>
                <a:endParaRPr lang="en-US">
                  <a:latin typeface="Calibri" panose="020F0502020204030204" pitchFamily="34" charset="0"/>
                  <a:cs typeface="Calibri" panose="020F0502020204030204" pitchFamily="34" charset="0"/>
                </a:endParaRPr>
              </a:p>
            </p:txBody>
          </p:sp>
        </mc:Choice>
        <mc:Fallback xmlns="">
          <p:sp>
            <p:nvSpPr>
              <p:cNvPr id="22" name="TextBox 21">
                <a:extLst>
                  <a:ext uri="{FF2B5EF4-FFF2-40B4-BE49-F238E27FC236}">
                    <a16:creationId xmlns:a16="http://schemas.microsoft.com/office/drawing/2014/main" id="{15476BBF-E80B-4C88-A75B-080B5FA0E077}"/>
                  </a:ext>
                </a:extLst>
              </p:cNvPr>
              <p:cNvSpPr txBox="1">
                <a:spLocks noRot="1" noChangeAspect="1" noMove="1" noResize="1" noEditPoints="1" noAdjustHandles="1" noChangeArrowheads="1" noChangeShapeType="1" noTextEdit="1"/>
              </p:cNvSpPr>
              <p:nvPr/>
            </p:nvSpPr>
            <p:spPr>
              <a:xfrm>
                <a:off x="2751232" y="5499518"/>
                <a:ext cx="479042" cy="369332"/>
              </a:xfrm>
              <a:prstGeom prst="rect">
                <a:avLst/>
              </a:prstGeom>
              <a:blipFill>
                <a:blip r:embed="rId6"/>
                <a:stretch>
                  <a:fillRect b="-6557"/>
                </a:stretch>
              </a:blipFill>
            </p:spPr>
            <p:txBody>
              <a:bodyPr/>
              <a:lstStyle/>
              <a:p>
                <a:r>
                  <a:rPr lang="en-US">
                    <a:noFill/>
                  </a:rPr>
                  <a:t> </a:t>
                </a:r>
              </a:p>
            </p:txBody>
          </p:sp>
        </mc:Fallback>
      </mc:AlternateContent>
    </p:spTree>
    <p:extLst>
      <p:ext uri="{BB962C8B-B14F-4D97-AF65-F5344CB8AC3E}">
        <p14:creationId xmlns:p14="http://schemas.microsoft.com/office/powerpoint/2010/main" val="23334041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D3E4B-6455-4065-A176-4EFA7980F244}"/>
              </a:ext>
            </a:extLst>
          </p:cNvPr>
          <p:cNvSpPr>
            <a:spLocks noGrp="1"/>
          </p:cNvSpPr>
          <p:nvPr>
            <p:ph type="title"/>
          </p:nvPr>
        </p:nvSpPr>
        <p:spPr/>
        <p:txBody>
          <a:bodyPr/>
          <a:lstStyle/>
          <a:p>
            <a:r>
              <a:rPr lang="en-US"/>
              <a:t>Embedding AND-OR Queries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789FDF1-AEBB-485C-90B1-D1D1B037B642}"/>
                  </a:ext>
                </a:extLst>
              </p:cNvPr>
              <p:cNvSpPr>
                <a:spLocks noGrp="1"/>
              </p:cNvSpPr>
              <p:nvPr>
                <p:ph idx="1"/>
              </p:nvPr>
            </p:nvSpPr>
            <p:spPr>
              <a:xfrm>
                <a:off x="457200" y="1295400"/>
                <a:ext cx="8481060" cy="5257801"/>
              </a:xfrm>
            </p:spPr>
            <p:txBody>
              <a:bodyPr/>
              <a:lstStyle/>
              <a:p>
                <a:r>
                  <a:rPr lang="en-US" b="1"/>
                  <a:t>Example: </a:t>
                </a:r>
              </a:p>
              <a:p>
                <a:pPr lvl="1"/>
                <a:r>
                  <a:rPr lang="en-US"/>
                  <a:t>Given 3 queries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3</m:t>
                        </m:r>
                      </m:sub>
                    </m:sSub>
                  </m:oMath>
                </a14:m>
                <a:r>
                  <a:rPr lang="en-US"/>
                  <a:t>, with answer sets:</a:t>
                </a:r>
              </a:p>
              <a:p>
                <a:pPr lvl="1"/>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1</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1</m:t>
                            </m:r>
                          </m:sub>
                        </m:sSub>
                      </m:e>
                    </m:d>
                    <m:r>
                      <a:rPr lang="en-US" i="1">
                        <a:latin typeface="Cambria Math" panose="02040503050406030204" pitchFamily="18" charset="0"/>
                      </a:rPr>
                      <m:t>,</m:t>
                    </m:r>
                  </m:oMath>
                </a14:m>
                <a:r>
                  <a:rPr lang="en-US"/>
                  <a: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b="0" i="1" smtClean="0">
                                <a:latin typeface="Cambria Math" panose="02040503050406030204" pitchFamily="18" charset="0"/>
                              </a:rPr>
                              <m:t>2</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b="0" i="1" smtClean="0">
                                <a:latin typeface="Cambria Math" panose="02040503050406030204" pitchFamily="18" charset="0"/>
                              </a:rPr>
                              <m:t>2</m:t>
                            </m:r>
                          </m:sub>
                        </m:sSub>
                      </m:e>
                    </m:d>
                    <m:r>
                      <a:rPr lang="en-US" i="1">
                        <a:latin typeface="Cambria Math" panose="02040503050406030204" pitchFamily="18" charset="0"/>
                      </a:rPr>
                      <m:t>,</m:t>
                    </m:r>
                  </m:oMath>
                </a14:m>
                <a:r>
                  <a:rPr lang="en-US"/>
                  <a: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b="0" i="1" smtClean="0">
                                <a:latin typeface="Cambria Math" panose="02040503050406030204" pitchFamily="18" charset="0"/>
                              </a:rPr>
                              <m:t>3</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b="0" i="1" smtClean="0">
                                <a:latin typeface="Cambria Math" panose="02040503050406030204" pitchFamily="18" charset="0"/>
                              </a:rPr>
                              <m:t>3</m:t>
                            </m:r>
                          </m:sub>
                        </m:sSub>
                      </m:e>
                    </m:d>
                  </m:oMath>
                </a14:m>
                <a:endParaRPr lang="en-US"/>
              </a:p>
              <a:p>
                <a:pPr lvl="1"/>
                <a:r>
                  <a:rPr lang="en-US">
                    <a:solidFill>
                      <a:srgbClr val="C00000"/>
                    </a:solidFill>
                  </a:rPr>
                  <a:t>If we allow union operation, can we embed them in two-dimensional plane?</a:t>
                </a:r>
              </a:p>
              <a:p>
                <a:endParaRPr lang="en-US"/>
              </a:p>
              <a:p>
                <a:pPr marL="118872" indent="0">
                  <a:buNone/>
                </a:pPr>
                <a:endParaRPr lang="en-US"/>
              </a:p>
              <a:p>
                <a:endParaRPr lang="en-US"/>
              </a:p>
            </p:txBody>
          </p:sp>
        </mc:Choice>
        <mc:Fallback xmlns="">
          <p:sp>
            <p:nvSpPr>
              <p:cNvPr id="3" name="Content Placeholder 2">
                <a:extLst>
                  <a:ext uri="{FF2B5EF4-FFF2-40B4-BE49-F238E27FC236}">
                    <a16:creationId xmlns:a16="http://schemas.microsoft.com/office/drawing/2014/main" id="{7789FDF1-AEBB-485C-90B1-D1D1B037B642}"/>
                  </a:ext>
                </a:extLst>
              </p:cNvPr>
              <p:cNvSpPr>
                <a:spLocks noGrp="1" noRot="1" noChangeAspect="1" noMove="1" noResize="1" noEditPoints="1" noAdjustHandles="1" noChangeArrowheads="1" noChangeShapeType="1" noTextEdit="1"/>
              </p:cNvSpPr>
              <p:nvPr>
                <p:ph idx="1"/>
              </p:nvPr>
            </p:nvSpPr>
            <p:spPr>
              <a:xfrm>
                <a:off x="457200" y="1295400"/>
                <a:ext cx="8481060" cy="5257801"/>
              </a:xfrm>
              <a:blipFill>
                <a:blip r:embed="rId2"/>
                <a:stretch>
                  <a:fillRect l="-288" t="-696" r="-35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700AC7F1-E9DC-4904-8E40-378E8D8E95AD}"/>
              </a:ext>
            </a:extLst>
          </p:cNvPr>
          <p:cNvSpPr>
            <a:spLocks noGrp="1"/>
          </p:cNvSpPr>
          <p:nvPr>
            <p:ph type="dt" sz="half" idx="10"/>
          </p:nvPr>
        </p:nvSpPr>
        <p:spPr/>
        <p:txBody>
          <a:bodyPr/>
          <a:lstStyle/>
          <a:p>
            <a:fld id="{CEC13809-B754-6145-B3A1-37B6CF73687F}" type="datetime1">
              <a:rPr lang="en-US" smtClean="0"/>
              <a:t>10/28/24</a:t>
            </a:fld>
            <a:endParaRPr lang="en-US"/>
          </a:p>
        </p:txBody>
      </p:sp>
      <p:sp>
        <p:nvSpPr>
          <p:cNvPr id="5" name="Footer Placeholder 4">
            <a:extLst>
              <a:ext uri="{FF2B5EF4-FFF2-40B4-BE49-F238E27FC236}">
                <a16:creationId xmlns:a16="http://schemas.microsoft.com/office/drawing/2014/main" id="{258ADB5F-5BBB-47F7-AB9E-DEAE0B4D1CA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AFBC323-5F32-4671-AAA4-615636AD45CA}"/>
              </a:ext>
            </a:extLst>
          </p:cNvPr>
          <p:cNvSpPr>
            <a:spLocks noGrp="1"/>
          </p:cNvSpPr>
          <p:nvPr>
            <p:ph type="sldNum" sz="quarter" idx="12"/>
          </p:nvPr>
        </p:nvSpPr>
        <p:spPr/>
        <p:txBody>
          <a:bodyPr/>
          <a:lstStyle/>
          <a:p>
            <a:fld id="{19B12225-5612-419B-A8D5-4B8EEE4C217E}" type="slidenum">
              <a:rPr lang="en-US" smtClean="0"/>
              <a:pPr/>
              <a:t>56</a:t>
            </a:fld>
            <a:endParaRPr lang="en-US"/>
          </a:p>
        </p:txBody>
      </p:sp>
      <p:cxnSp>
        <p:nvCxnSpPr>
          <p:cNvPr id="8" name="Straight Connector 7">
            <a:extLst>
              <a:ext uri="{FF2B5EF4-FFF2-40B4-BE49-F238E27FC236}">
                <a16:creationId xmlns:a16="http://schemas.microsoft.com/office/drawing/2014/main" id="{62E77EAE-D130-4B84-8105-FFB8C31E8871}"/>
              </a:ext>
            </a:extLst>
          </p:cNvPr>
          <p:cNvCxnSpPr>
            <a:cxnSpLocks/>
          </p:cNvCxnSpPr>
          <p:nvPr/>
        </p:nvCxnSpPr>
        <p:spPr>
          <a:xfrm>
            <a:off x="1703306" y="4081803"/>
            <a:ext cx="0" cy="2013735"/>
          </a:xfrm>
          <a:prstGeom prst="line">
            <a:avLst/>
          </a:prstGeom>
          <a:ln w="28575">
            <a:solidFill>
              <a:schemeClr val="bg2">
                <a:lumMod val="10000"/>
              </a:schemeClr>
            </a:solidFill>
            <a:head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9E3885F-C7D6-4D6B-8F20-BDCBA16E9FAA}"/>
              </a:ext>
            </a:extLst>
          </p:cNvPr>
          <p:cNvCxnSpPr>
            <a:cxnSpLocks/>
          </p:cNvCxnSpPr>
          <p:nvPr/>
        </p:nvCxnSpPr>
        <p:spPr>
          <a:xfrm flipH="1" flipV="1">
            <a:off x="1684256" y="6094200"/>
            <a:ext cx="2210526" cy="1338"/>
          </a:xfrm>
          <a:prstGeom prst="line">
            <a:avLst/>
          </a:prstGeom>
          <a:ln w="28575">
            <a:solidFill>
              <a:schemeClr val="bg2">
                <a:lumMod val="10000"/>
              </a:schemeClr>
            </a:solidFill>
            <a:head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F862DF5A-3CEA-4577-9598-3CC4AF8E014A}"/>
              </a:ext>
            </a:extLst>
          </p:cNvPr>
          <p:cNvSpPr/>
          <p:nvPr/>
        </p:nvSpPr>
        <p:spPr>
          <a:xfrm rot="5400000">
            <a:off x="2738633" y="4757897"/>
            <a:ext cx="162612" cy="167033"/>
          </a:xfrm>
          <a:prstGeom prst="ellipse">
            <a:avLst/>
          </a:prstGeom>
          <a:solidFill>
            <a:schemeClr val="accent3">
              <a:lumMod val="60000"/>
              <a:lumOff val="40000"/>
            </a:schemeClr>
          </a:solidFill>
          <a:ln w="28575" cap="flat" cmpd="sng" algn="ctr">
            <a:solidFill>
              <a:schemeClr val="accent3">
                <a:lumMod val="75000"/>
              </a:scheme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Oval 10">
            <a:extLst>
              <a:ext uri="{FF2B5EF4-FFF2-40B4-BE49-F238E27FC236}">
                <a16:creationId xmlns:a16="http://schemas.microsoft.com/office/drawing/2014/main" id="{1DE74CF9-DB54-40B5-B5FB-D72979717A98}"/>
              </a:ext>
            </a:extLst>
          </p:cNvPr>
          <p:cNvSpPr/>
          <p:nvPr/>
        </p:nvSpPr>
        <p:spPr>
          <a:xfrm rot="5400000">
            <a:off x="3058066" y="5208596"/>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Oval 11">
            <a:extLst>
              <a:ext uri="{FF2B5EF4-FFF2-40B4-BE49-F238E27FC236}">
                <a16:creationId xmlns:a16="http://schemas.microsoft.com/office/drawing/2014/main" id="{B76766BC-49BD-4867-9BCB-FBB959AFF601}"/>
              </a:ext>
            </a:extLst>
          </p:cNvPr>
          <p:cNvSpPr/>
          <p:nvPr/>
        </p:nvSpPr>
        <p:spPr>
          <a:xfrm rot="5400000">
            <a:off x="2296066" y="5310339"/>
            <a:ext cx="162612" cy="167033"/>
          </a:xfrm>
          <a:prstGeom prst="ellipse">
            <a:avLst/>
          </a:prstGeom>
          <a:solidFill>
            <a:srgbClr val="8FAADC"/>
          </a:solidFill>
          <a:ln w="28575" cap="flat" cmpd="sng" algn="ctr">
            <a:solidFill>
              <a:srgbClr val="2F5597"/>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759845C-86BB-4135-8BC3-FA3B9EC32BDD}"/>
                  </a:ext>
                </a:extLst>
              </p:cNvPr>
              <p:cNvSpPr txBox="1"/>
              <p:nvPr/>
            </p:nvSpPr>
            <p:spPr>
              <a:xfrm>
                <a:off x="2151960" y="4974331"/>
                <a:ext cx="462371"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1</m:t>
                          </m:r>
                        </m:sub>
                      </m:sSub>
                    </m:oMath>
                  </m:oMathPara>
                </a14:m>
                <a:endParaRPr lang="en-US">
                  <a:latin typeface="Calibri" panose="020F0502020204030204" pitchFamily="34" charset="0"/>
                  <a:cs typeface="Calibri" panose="020F0502020204030204" pitchFamily="34" charset="0"/>
                </a:endParaRPr>
              </a:p>
            </p:txBody>
          </p:sp>
        </mc:Choice>
        <mc:Fallback xmlns="">
          <p:sp>
            <p:nvSpPr>
              <p:cNvPr id="13" name="TextBox 12">
                <a:extLst>
                  <a:ext uri="{FF2B5EF4-FFF2-40B4-BE49-F238E27FC236}">
                    <a16:creationId xmlns:a16="http://schemas.microsoft.com/office/drawing/2014/main" id="{3759845C-86BB-4135-8BC3-FA3B9EC32BDD}"/>
                  </a:ext>
                </a:extLst>
              </p:cNvPr>
              <p:cNvSpPr txBox="1">
                <a:spLocks noRot="1" noChangeAspect="1" noMove="1" noResize="1" noEditPoints="1" noAdjustHandles="1" noChangeArrowheads="1" noChangeShapeType="1" noTextEdit="1"/>
              </p:cNvSpPr>
              <p:nvPr/>
            </p:nvSpPr>
            <p:spPr>
              <a:xfrm>
                <a:off x="2151960" y="4974331"/>
                <a:ext cx="462371"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87CF54D-98EB-4A05-9DF3-6CD1883951FD}"/>
                  </a:ext>
                </a:extLst>
              </p:cNvPr>
              <p:cNvSpPr txBox="1"/>
              <p:nvPr/>
            </p:nvSpPr>
            <p:spPr>
              <a:xfrm>
                <a:off x="2720087" y="4401338"/>
                <a:ext cx="458652"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2</m:t>
                          </m:r>
                        </m:sub>
                      </m:sSub>
                    </m:oMath>
                  </m:oMathPara>
                </a14:m>
                <a:endParaRPr lang="en-US">
                  <a:latin typeface="Calibri" panose="020F0502020204030204" pitchFamily="34" charset="0"/>
                  <a:cs typeface="Calibri" panose="020F0502020204030204" pitchFamily="34" charset="0"/>
                </a:endParaRPr>
              </a:p>
            </p:txBody>
          </p:sp>
        </mc:Choice>
        <mc:Fallback xmlns="">
          <p:sp>
            <p:nvSpPr>
              <p:cNvPr id="14" name="TextBox 13">
                <a:extLst>
                  <a:ext uri="{FF2B5EF4-FFF2-40B4-BE49-F238E27FC236}">
                    <a16:creationId xmlns:a16="http://schemas.microsoft.com/office/drawing/2014/main" id="{A87CF54D-98EB-4A05-9DF3-6CD1883951FD}"/>
                  </a:ext>
                </a:extLst>
              </p:cNvPr>
              <p:cNvSpPr txBox="1">
                <a:spLocks noRot="1" noChangeAspect="1" noMove="1" noResize="1" noEditPoints="1" noAdjustHandles="1" noChangeArrowheads="1" noChangeShapeType="1" noTextEdit="1"/>
              </p:cNvSpPr>
              <p:nvPr/>
            </p:nvSpPr>
            <p:spPr>
              <a:xfrm>
                <a:off x="2720087" y="4401338"/>
                <a:ext cx="458652"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2C4DC03-ABC9-441E-98D7-8DB7C1BACC7A}"/>
                  </a:ext>
                </a:extLst>
              </p:cNvPr>
              <p:cNvSpPr txBox="1"/>
              <p:nvPr/>
            </p:nvSpPr>
            <p:spPr>
              <a:xfrm>
                <a:off x="3178739" y="5139128"/>
                <a:ext cx="458652"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3</m:t>
                          </m:r>
                        </m:sub>
                      </m:sSub>
                    </m:oMath>
                  </m:oMathPara>
                </a14:m>
                <a:endParaRPr lang="en-US">
                  <a:latin typeface="Calibri" panose="020F0502020204030204" pitchFamily="34" charset="0"/>
                  <a:cs typeface="Calibri" panose="020F0502020204030204" pitchFamily="34" charset="0"/>
                </a:endParaRPr>
              </a:p>
            </p:txBody>
          </p:sp>
        </mc:Choice>
        <mc:Fallback xmlns="">
          <p:sp>
            <p:nvSpPr>
              <p:cNvPr id="15" name="TextBox 14">
                <a:extLst>
                  <a:ext uri="{FF2B5EF4-FFF2-40B4-BE49-F238E27FC236}">
                    <a16:creationId xmlns:a16="http://schemas.microsoft.com/office/drawing/2014/main" id="{62C4DC03-ABC9-441E-98D7-8DB7C1BACC7A}"/>
                  </a:ext>
                </a:extLst>
              </p:cNvPr>
              <p:cNvSpPr txBox="1">
                <a:spLocks noRot="1" noChangeAspect="1" noMove="1" noResize="1" noEditPoints="1" noAdjustHandles="1" noChangeArrowheads="1" noChangeShapeType="1" noTextEdit="1"/>
              </p:cNvSpPr>
              <p:nvPr/>
            </p:nvSpPr>
            <p:spPr>
              <a:xfrm>
                <a:off x="3178739" y="5139128"/>
                <a:ext cx="458652" cy="369332"/>
              </a:xfrm>
              <a:prstGeom prst="rect">
                <a:avLst/>
              </a:prstGeom>
              <a:blipFill>
                <a:blip r:embed="rId5"/>
                <a:stretch>
                  <a:fillRect/>
                </a:stretch>
              </a:blipFill>
            </p:spPr>
            <p:txBody>
              <a:bodyPr/>
              <a:lstStyle/>
              <a:p>
                <a:r>
                  <a:rPr lang="en-US">
                    <a:noFill/>
                  </a:rPr>
                  <a:t> </a:t>
                </a:r>
              </a:p>
            </p:txBody>
          </p:sp>
        </mc:Fallback>
      </mc:AlternateContent>
      <p:sp>
        <p:nvSpPr>
          <p:cNvPr id="17" name="Flowchart: Process 16">
            <a:extLst>
              <a:ext uri="{FF2B5EF4-FFF2-40B4-BE49-F238E27FC236}">
                <a16:creationId xmlns:a16="http://schemas.microsoft.com/office/drawing/2014/main" id="{947A7000-5FE3-4D52-B801-347553885284}"/>
              </a:ext>
            </a:extLst>
          </p:cNvPr>
          <p:cNvSpPr/>
          <p:nvPr/>
        </p:nvSpPr>
        <p:spPr>
          <a:xfrm>
            <a:off x="2640596" y="4301408"/>
            <a:ext cx="914399" cy="760113"/>
          </a:xfrm>
          <a:prstGeom prst="flowChartProcess">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15476BBF-E80B-4C88-A75B-080B5FA0E077}"/>
                  </a:ext>
                </a:extLst>
              </p:cNvPr>
              <p:cNvSpPr txBox="1"/>
              <p:nvPr/>
            </p:nvSpPr>
            <p:spPr>
              <a:xfrm>
                <a:off x="3482495" y="4749760"/>
                <a:ext cx="484363"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𝐪</m:t>
                          </m:r>
                        </m:e>
                        <m:sub>
                          <m:r>
                            <a:rPr lang="en-US" b="0" i="1" smtClean="0">
                              <a:latin typeface="Cambria Math" panose="02040503050406030204" pitchFamily="18" charset="0"/>
                              <a:cs typeface="Calibri" panose="020F0502020204030204" pitchFamily="34" charset="0"/>
                            </a:rPr>
                            <m:t>2</m:t>
                          </m:r>
                        </m:sub>
                      </m:sSub>
                    </m:oMath>
                  </m:oMathPara>
                </a14:m>
                <a:endParaRPr lang="en-US">
                  <a:latin typeface="Calibri" panose="020F0502020204030204" pitchFamily="34" charset="0"/>
                  <a:cs typeface="Calibri" panose="020F0502020204030204" pitchFamily="34" charset="0"/>
                </a:endParaRPr>
              </a:p>
            </p:txBody>
          </p:sp>
        </mc:Choice>
        <mc:Fallback xmlns="">
          <p:sp>
            <p:nvSpPr>
              <p:cNvPr id="22" name="TextBox 21">
                <a:extLst>
                  <a:ext uri="{FF2B5EF4-FFF2-40B4-BE49-F238E27FC236}">
                    <a16:creationId xmlns:a16="http://schemas.microsoft.com/office/drawing/2014/main" id="{15476BBF-E80B-4C88-A75B-080B5FA0E077}"/>
                  </a:ext>
                </a:extLst>
              </p:cNvPr>
              <p:cNvSpPr txBox="1">
                <a:spLocks noRot="1" noChangeAspect="1" noMove="1" noResize="1" noEditPoints="1" noAdjustHandles="1" noChangeArrowheads="1" noChangeShapeType="1" noTextEdit="1"/>
              </p:cNvSpPr>
              <p:nvPr/>
            </p:nvSpPr>
            <p:spPr>
              <a:xfrm>
                <a:off x="3482495" y="4749760"/>
                <a:ext cx="484363" cy="369332"/>
              </a:xfrm>
              <a:prstGeom prst="rect">
                <a:avLst/>
              </a:prstGeom>
              <a:blipFill>
                <a:blip r:embed="rId6"/>
                <a:stretch>
                  <a:fillRect b="-6557"/>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F314A022-1B20-49E4-8093-3D0006E19756}"/>
              </a:ext>
            </a:extLst>
          </p:cNvPr>
          <p:cNvSpPr txBox="1"/>
          <p:nvPr/>
        </p:nvSpPr>
        <p:spPr>
          <a:xfrm>
            <a:off x="4162525" y="4401338"/>
            <a:ext cx="4289497" cy="923330"/>
          </a:xfrm>
          <a:prstGeom prst="rect">
            <a:avLst/>
          </a:prstGeom>
          <a:noFill/>
        </p:spPr>
        <p:txBody>
          <a:bodyPr wrap="square" rtlCol="0">
            <a:spAutoFit/>
          </a:bodyPr>
          <a:lstStyle/>
          <a:p>
            <a:pPr algn="l"/>
            <a:r>
              <a:rPr lang="en-US">
                <a:solidFill>
                  <a:schemeClr val="accent4">
                    <a:lumMod val="75000"/>
                  </a:schemeClr>
                </a:solidFill>
                <a:latin typeface="Calibri" panose="020F0502020204030204" pitchFamily="34" charset="0"/>
                <a:cs typeface="Calibri" panose="020F0502020204030204" pitchFamily="34" charset="0"/>
              </a:rPr>
              <a:t>We want </a:t>
            </a:r>
            <a:r>
              <a:rPr lang="en-US" b="1">
                <a:solidFill>
                  <a:schemeClr val="accent3">
                    <a:lumMod val="75000"/>
                  </a:schemeClr>
                </a:solidFill>
                <a:latin typeface="Calibri" panose="020F0502020204030204" pitchFamily="34" charset="0"/>
                <a:cs typeface="Calibri" panose="020F0502020204030204" pitchFamily="34" charset="0"/>
              </a:rPr>
              <a:t>red dots (answers) </a:t>
            </a:r>
            <a:r>
              <a:rPr lang="en-US">
                <a:solidFill>
                  <a:schemeClr val="accent4">
                    <a:lumMod val="75000"/>
                  </a:schemeClr>
                </a:solidFill>
                <a:latin typeface="Calibri" panose="020F0502020204030204" pitchFamily="34" charset="0"/>
                <a:cs typeface="Calibri" panose="020F0502020204030204" pitchFamily="34" charset="0"/>
              </a:rPr>
              <a:t>to be in the box while the </a:t>
            </a:r>
            <a:r>
              <a:rPr lang="en-US" b="1">
                <a:solidFill>
                  <a:srgbClr val="0070C0"/>
                </a:solidFill>
                <a:latin typeface="Calibri" panose="020F0502020204030204" pitchFamily="34" charset="0"/>
                <a:cs typeface="Calibri" panose="020F0502020204030204" pitchFamily="34" charset="0"/>
              </a:rPr>
              <a:t>blue dots (negative answers) </a:t>
            </a:r>
            <a:r>
              <a:rPr lang="en-US">
                <a:solidFill>
                  <a:schemeClr val="accent4">
                    <a:lumMod val="75000"/>
                  </a:schemeClr>
                </a:solidFill>
                <a:latin typeface="Calibri" panose="020F0502020204030204" pitchFamily="34" charset="0"/>
                <a:cs typeface="Calibri" panose="020F0502020204030204" pitchFamily="34" charset="0"/>
              </a:rPr>
              <a:t>to be outside the box</a:t>
            </a:r>
          </a:p>
        </p:txBody>
      </p:sp>
    </p:spTree>
    <p:extLst>
      <p:ext uri="{BB962C8B-B14F-4D97-AF65-F5344CB8AC3E}">
        <p14:creationId xmlns:p14="http://schemas.microsoft.com/office/powerpoint/2010/main" val="28867183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D3E4B-6455-4065-A176-4EFA7980F244}"/>
              </a:ext>
            </a:extLst>
          </p:cNvPr>
          <p:cNvSpPr>
            <a:spLocks noGrp="1"/>
          </p:cNvSpPr>
          <p:nvPr>
            <p:ph type="title"/>
          </p:nvPr>
        </p:nvSpPr>
        <p:spPr/>
        <p:txBody>
          <a:bodyPr/>
          <a:lstStyle/>
          <a:p>
            <a:r>
              <a:rPr lang="en-US"/>
              <a:t>Embedding AND-OR Queries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789FDF1-AEBB-485C-90B1-D1D1B037B642}"/>
                  </a:ext>
                </a:extLst>
              </p:cNvPr>
              <p:cNvSpPr>
                <a:spLocks noGrp="1"/>
              </p:cNvSpPr>
              <p:nvPr>
                <p:ph idx="1"/>
              </p:nvPr>
            </p:nvSpPr>
            <p:spPr>
              <a:xfrm>
                <a:off x="457200" y="1295400"/>
                <a:ext cx="8481060" cy="5257801"/>
              </a:xfrm>
            </p:spPr>
            <p:txBody>
              <a:bodyPr/>
              <a:lstStyle/>
              <a:p>
                <a:r>
                  <a:rPr lang="en-US" b="1"/>
                  <a:t>Example: </a:t>
                </a:r>
              </a:p>
              <a:p>
                <a:pPr lvl="1"/>
                <a:r>
                  <a:rPr lang="en-US"/>
                  <a:t>Given 3 queries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3</m:t>
                        </m:r>
                      </m:sub>
                    </m:sSub>
                  </m:oMath>
                </a14:m>
                <a:r>
                  <a:rPr lang="en-US"/>
                  <a:t>, with answer sets:</a:t>
                </a:r>
              </a:p>
              <a:p>
                <a:pPr lvl="1"/>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1</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1</m:t>
                            </m:r>
                          </m:sub>
                        </m:sSub>
                      </m:e>
                    </m:d>
                    <m:r>
                      <a:rPr lang="en-US" i="1">
                        <a:latin typeface="Cambria Math" panose="02040503050406030204" pitchFamily="18" charset="0"/>
                      </a:rPr>
                      <m:t>,</m:t>
                    </m:r>
                  </m:oMath>
                </a14:m>
                <a:r>
                  <a:rPr lang="en-US"/>
                  <a: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b="0" i="1" smtClean="0">
                                <a:latin typeface="Cambria Math" panose="02040503050406030204" pitchFamily="18" charset="0"/>
                              </a:rPr>
                              <m:t>2</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b="0" i="1" smtClean="0">
                                <a:latin typeface="Cambria Math" panose="02040503050406030204" pitchFamily="18" charset="0"/>
                              </a:rPr>
                              <m:t>2</m:t>
                            </m:r>
                          </m:sub>
                        </m:sSub>
                      </m:e>
                    </m:d>
                    <m:r>
                      <a:rPr lang="en-US" i="1">
                        <a:latin typeface="Cambria Math" panose="02040503050406030204" pitchFamily="18" charset="0"/>
                      </a:rPr>
                      <m:t>,</m:t>
                    </m:r>
                  </m:oMath>
                </a14:m>
                <a:r>
                  <a:rPr lang="en-US"/>
                  <a: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b="0" i="1" smtClean="0">
                                <a:latin typeface="Cambria Math" panose="02040503050406030204" pitchFamily="18" charset="0"/>
                              </a:rPr>
                              <m:t>3</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b="0" i="1" smtClean="0">
                                <a:latin typeface="Cambria Math" panose="02040503050406030204" pitchFamily="18" charset="0"/>
                              </a:rPr>
                              <m:t>3</m:t>
                            </m:r>
                          </m:sub>
                        </m:sSub>
                      </m:e>
                    </m:d>
                  </m:oMath>
                </a14:m>
                <a:endParaRPr lang="en-US"/>
              </a:p>
              <a:p>
                <a:pPr lvl="1"/>
                <a:r>
                  <a:rPr lang="en-US">
                    <a:solidFill>
                      <a:srgbClr val="C00000"/>
                    </a:solidFill>
                  </a:rPr>
                  <a:t>If we allow union operation, can we embed them in two-dimensional plane?</a:t>
                </a:r>
              </a:p>
              <a:p>
                <a:endParaRPr lang="en-US"/>
              </a:p>
              <a:p>
                <a:pPr marL="118872" indent="0">
                  <a:buNone/>
                </a:pPr>
                <a:endParaRPr lang="en-US"/>
              </a:p>
              <a:p>
                <a:endParaRPr lang="en-US"/>
              </a:p>
            </p:txBody>
          </p:sp>
        </mc:Choice>
        <mc:Fallback xmlns="">
          <p:sp>
            <p:nvSpPr>
              <p:cNvPr id="3" name="Content Placeholder 2">
                <a:extLst>
                  <a:ext uri="{FF2B5EF4-FFF2-40B4-BE49-F238E27FC236}">
                    <a16:creationId xmlns:a16="http://schemas.microsoft.com/office/drawing/2014/main" id="{7789FDF1-AEBB-485C-90B1-D1D1B037B642}"/>
                  </a:ext>
                </a:extLst>
              </p:cNvPr>
              <p:cNvSpPr>
                <a:spLocks noGrp="1" noRot="1" noChangeAspect="1" noMove="1" noResize="1" noEditPoints="1" noAdjustHandles="1" noChangeArrowheads="1" noChangeShapeType="1" noTextEdit="1"/>
              </p:cNvSpPr>
              <p:nvPr>
                <p:ph idx="1"/>
              </p:nvPr>
            </p:nvSpPr>
            <p:spPr>
              <a:xfrm>
                <a:off x="457200" y="1295400"/>
                <a:ext cx="8481060" cy="5257801"/>
              </a:xfrm>
              <a:blipFill>
                <a:blip r:embed="rId2"/>
                <a:stretch>
                  <a:fillRect l="-288" t="-696" r="-35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700AC7F1-E9DC-4904-8E40-378E8D8E95AD}"/>
              </a:ext>
            </a:extLst>
          </p:cNvPr>
          <p:cNvSpPr>
            <a:spLocks noGrp="1"/>
          </p:cNvSpPr>
          <p:nvPr>
            <p:ph type="dt" sz="half" idx="10"/>
          </p:nvPr>
        </p:nvSpPr>
        <p:spPr/>
        <p:txBody>
          <a:bodyPr/>
          <a:lstStyle/>
          <a:p>
            <a:fld id="{3C98C40D-0552-864E-B4B9-5E6F6389D678}" type="datetime1">
              <a:rPr lang="en-US" smtClean="0"/>
              <a:t>10/28/24</a:t>
            </a:fld>
            <a:endParaRPr lang="en-US"/>
          </a:p>
        </p:txBody>
      </p:sp>
      <p:sp>
        <p:nvSpPr>
          <p:cNvPr id="5" name="Footer Placeholder 4">
            <a:extLst>
              <a:ext uri="{FF2B5EF4-FFF2-40B4-BE49-F238E27FC236}">
                <a16:creationId xmlns:a16="http://schemas.microsoft.com/office/drawing/2014/main" id="{258ADB5F-5BBB-47F7-AB9E-DEAE0B4D1CA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AFBC323-5F32-4671-AAA4-615636AD45CA}"/>
              </a:ext>
            </a:extLst>
          </p:cNvPr>
          <p:cNvSpPr>
            <a:spLocks noGrp="1"/>
          </p:cNvSpPr>
          <p:nvPr>
            <p:ph type="sldNum" sz="quarter" idx="12"/>
          </p:nvPr>
        </p:nvSpPr>
        <p:spPr/>
        <p:txBody>
          <a:bodyPr/>
          <a:lstStyle/>
          <a:p>
            <a:fld id="{19B12225-5612-419B-A8D5-4B8EEE4C217E}" type="slidenum">
              <a:rPr lang="en-US" smtClean="0"/>
              <a:pPr/>
              <a:t>57</a:t>
            </a:fld>
            <a:endParaRPr lang="en-US"/>
          </a:p>
        </p:txBody>
      </p:sp>
      <p:cxnSp>
        <p:nvCxnSpPr>
          <p:cNvPr id="8" name="Straight Connector 7">
            <a:extLst>
              <a:ext uri="{FF2B5EF4-FFF2-40B4-BE49-F238E27FC236}">
                <a16:creationId xmlns:a16="http://schemas.microsoft.com/office/drawing/2014/main" id="{62E77EAE-D130-4B84-8105-FFB8C31E8871}"/>
              </a:ext>
            </a:extLst>
          </p:cNvPr>
          <p:cNvCxnSpPr>
            <a:cxnSpLocks/>
          </p:cNvCxnSpPr>
          <p:nvPr/>
        </p:nvCxnSpPr>
        <p:spPr>
          <a:xfrm>
            <a:off x="1703306" y="4081803"/>
            <a:ext cx="0" cy="2013735"/>
          </a:xfrm>
          <a:prstGeom prst="line">
            <a:avLst/>
          </a:prstGeom>
          <a:ln w="28575">
            <a:solidFill>
              <a:schemeClr val="bg2">
                <a:lumMod val="10000"/>
              </a:schemeClr>
            </a:solidFill>
            <a:head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9E3885F-C7D6-4D6B-8F20-BDCBA16E9FAA}"/>
              </a:ext>
            </a:extLst>
          </p:cNvPr>
          <p:cNvCxnSpPr>
            <a:cxnSpLocks/>
          </p:cNvCxnSpPr>
          <p:nvPr/>
        </p:nvCxnSpPr>
        <p:spPr>
          <a:xfrm flipH="1" flipV="1">
            <a:off x="1684256" y="6094200"/>
            <a:ext cx="2210526" cy="1338"/>
          </a:xfrm>
          <a:prstGeom prst="line">
            <a:avLst/>
          </a:prstGeom>
          <a:ln w="28575">
            <a:solidFill>
              <a:schemeClr val="bg2">
                <a:lumMod val="10000"/>
              </a:schemeClr>
            </a:solidFill>
            <a:head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F862DF5A-3CEA-4577-9598-3CC4AF8E014A}"/>
              </a:ext>
            </a:extLst>
          </p:cNvPr>
          <p:cNvSpPr/>
          <p:nvPr/>
        </p:nvSpPr>
        <p:spPr>
          <a:xfrm rot="5400000">
            <a:off x="2738633" y="4757897"/>
            <a:ext cx="162612" cy="167033"/>
          </a:xfrm>
          <a:prstGeom prst="ellipse">
            <a:avLst/>
          </a:prstGeom>
          <a:solidFill>
            <a:srgbClr val="8FAADC"/>
          </a:solidFill>
          <a:ln w="28575" cap="flat" cmpd="sng" algn="ctr">
            <a:solidFill>
              <a:srgbClr val="2F5597"/>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Oval 10">
            <a:extLst>
              <a:ext uri="{FF2B5EF4-FFF2-40B4-BE49-F238E27FC236}">
                <a16:creationId xmlns:a16="http://schemas.microsoft.com/office/drawing/2014/main" id="{1DE74CF9-DB54-40B5-B5FB-D72979717A98}"/>
              </a:ext>
            </a:extLst>
          </p:cNvPr>
          <p:cNvSpPr/>
          <p:nvPr/>
        </p:nvSpPr>
        <p:spPr>
          <a:xfrm rot="5400000">
            <a:off x="3058066" y="5208596"/>
            <a:ext cx="162612" cy="167033"/>
          </a:xfrm>
          <a:prstGeom prst="ellipse">
            <a:avLst/>
          </a:prstGeom>
          <a:solidFill>
            <a:schemeClr val="accent3">
              <a:lumMod val="60000"/>
              <a:lumOff val="40000"/>
            </a:schemeClr>
          </a:solidFill>
          <a:ln w="28575" cap="flat" cmpd="sng" algn="ctr">
            <a:solidFill>
              <a:schemeClr val="accent3">
                <a:lumMod val="75000"/>
              </a:scheme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Oval 11">
            <a:extLst>
              <a:ext uri="{FF2B5EF4-FFF2-40B4-BE49-F238E27FC236}">
                <a16:creationId xmlns:a16="http://schemas.microsoft.com/office/drawing/2014/main" id="{B76766BC-49BD-4867-9BCB-FBB959AFF601}"/>
              </a:ext>
            </a:extLst>
          </p:cNvPr>
          <p:cNvSpPr/>
          <p:nvPr/>
        </p:nvSpPr>
        <p:spPr>
          <a:xfrm rot="5400000">
            <a:off x="2296066" y="5310339"/>
            <a:ext cx="162612" cy="167033"/>
          </a:xfrm>
          <a:prstGeom prst="ellipse">
            <a:avLst/>
          </a:prstGeom>
          <a:solidFill>
            <a:srgbClr val="8FAADC"/>
          </a:solidFill>
          <a:ln w="28575" cap="flat" cmpd="sng" algn="ctr">
            <a:solidFill>
              <a:srgbClr val="2F5597"/>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759845C-86BB-4135-8BC3-FA3B9EC32BDD}"/>
                  </a:ext>
                </a:extLst>
              </p:cNvPr>
              <p:cNvSpPr txBox="1"/>
              <p:nvPr/>
            </p:nvSpPr>
            <p:spPr>
              <a:xfrm>
                <a:off x="2151960" y="4974331"/>
                <a:ext cx="462371"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1</m:t>
                          </m:r>
                        </m:sub>
                      </m:sSub>
                    </m:oMath>
                  </m:oMathPara>
                </a14:m>
                <a:endParaRPr lang="en-US">
                  <a:latin typeface="Calibri" panose="020F0502020204030204" pitchFamily="34" charset="0"/>
                  <a:cs typeface="Calibri" panose="020F0502020204030204" pitchFamily="34" charset="0"/>
                </a:endParaRPr>
              </a:p>
            </p:txBody>
          </p:sp>
        </mc:Choice>
        <mc:Fallback xmlns="">
          <p:sp>
            <p:nvSpPr>
              <p:cNvPr id="13" name="TextBox 12">
                <a:extLst>
                  <a:ext uri="{FF2B5EF4-FFF2-40B4-BE49-F238E27FC236}">
                    <a16:creationId xmlns:a16="http://schemas.microsoft.com/office/drawing/2014/main" id="{3759845C-86BB-4135-8BC3-FA3B9EC32BDD}"/>
                  </a:ext>
                </a:extLst>
              </p:cNvPr>
              <p:cNvSpPr txBox="1">
                <a:spLocks noRot="1" noChangeAspect="1" noMove="1" noResize="1" noEditPoints="1" noAdjustHandles="1" noChangeArrowheads="1" noChangeShapeType="1" noTextEdit="1"/>
              </p:cNvSpPr>
              <p:nvPr/>
            </p:nvSpPr>
            <p:spPr>
              <a:xfrm>
                <a:off x="2151960" y="4974331"/>
                <a:ext cx="462371"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87CF54D-98EB-4A05-9DF3-6CD1883951FD}"/>
                  </a:ext>
                </a:extLst>
              </p:cNvPr>
              <p:cNvSpPr txBox="1"/>
              <p:nvPr/>
            </p:nvSpPr>
            <p:spPr>
              <a:xfrm>
                <a:off x="2720087" y="4401338"/>
                <a:ext cx="458652"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2</m:t>
                          </m:r>
                        </m:sub>
                      </m:sSub>
                    </m:oMath>
                  </m:oMathPara>
                </a14:m>
                <a:endParaRPr lang="en-US">
                  <a:latin typeface="Calibri" panose="020F0502020204030204" pitchFamily="34" charset="0"/>
                  <a:cs typeface="Calibri" panose="020F0502020204030204" pitchFamily="34" charset="0"/>
                </a:endParaRPr>
              </a:p>
            </p:txBody>
          </p:sp>
        </mc:Choice>
        <mc:Fallback xmlns="">
          <p:sp>
            <p:nvSpPr>
              <p:cNvPr id="14" name="TextBox 13">
                <a:extLst>
                  <a:ext uri="{FF2B5EF4-FFF2-40B4-BE49-F238E27FC236}">
                    <a16:creationId xmlns:a16="http://schemas.microsoft.com/office/drawing/2014/main" id="{A87CF54D-98EB-4A05-9DF3-6CD1883951FD}"/>
                  </a:ext>
                </a:extLst>
              </p:cNvPr>
              <p:cNvSpPr txBox="1">
                <a:spLocks noRot="1" noChangeAspect="1" noMove="1" noResize="1" noEditPoints="1" noAdjustHandles="1" noChangeArrowheads="1" noChangeShapeType="1" noTextEdit="1"/>
              </p:cNvSpPr>
              <p:nvPr/>
            </p:nvSpPr>
            <p:spPr>
              <a:xfrm>
                <a:off x="2720087" y="4401338"/>
                <a:ext cx="458652"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2C4DC03-ABC9-441E-98D7-8DB7C1BACC7A}"/>
                  </a:ext>
                </a:extLst>
              </p:cNvPr>
              <p:cNvSpPr txBox="1"/>
              <p:nvPr/>
            </p:nvSpPr>
            <p:spPr>
              <a:xfrm>
                <a:off x="3178739" y="5139128"/>
                <a:ext cx="458652"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3</m:t>
                          </m:r>
                        </m:sub>
                      </m:sSub>
                    </m:oMath>
                  </m:oMathPara>
                </a14:m>
                <a:endParaRPr lang="en-US">
                  <a:latin typeface="Calibri" panose="020F0502020204030204" pitchFamily="34" charset="0"/>
                  <a:cs typeface="Calibri" panose="020F0502020204030204" pitchFamily="34" charset="0"/>
                </a:endParaRPr>
              </a:p>
            </p:txBody>
          </p:sp>
        </mc:Choice>
        <mc:Fallback xmlns="">
          <p:sp>
            <p:nvSpPr>
              <p:cNvPr id="15" name="TextBox 14">
                <a:extLst>
                  <a:ext uri="{FF2B5EF4-FFF2-40B4-BE49-F238E27FC236}">
                    <a16:creationId xmlns:a16="http://schemas.microsoft.com/office/drawing/2014/main" id="{62C4DC03-ABC9-441E-98D7-8DB7C1BACC7A}"/>
                  </a:ext>
                </a:extLst>
              </p:cNvPr>
              <p:cNvSpPr txBox="1">
                <a:spLocks noRot="1" noChangeAspect="1" noMove="1" noResize="1" noEditPoints="1" noAdjustHandles="1" noChangeArrowheads="1" noChangeShapeType="1" noTextEdit="1"/>
              </p:cNvSpPr>
              <p:nvPr/>
            </p:nvSpPr>
            <p:spPr>
              <a:xfrm>
                <a:off x="3178739" y="5139128"/>
                <a:ext cx="458652" cy="369332"/>
              </a:xfrm>
              <a:prstGeom prst="rect">
                <a:avLst/>
              </a:prstGeom>
              <a:blipFill>
                <a:blip r:embed="rId5"/>
                <a:stretch>
                  <a:fillRect/>
                </a:stretch>
              </a:blipFill>
            </p:spPr>
            <p:txBody>
              <a:bodyPr/>
              <a:lstStyle/>
              <a:p>
                <a:r>
                  <a:rPr lang="en-US">
                    <a:noFill/>
                  </a:rPr>
                  <a:t> </a:t>
                </a:r>
              </a:p>
            </p:txBody>
          </p:sp>
        </mc:Fallback>
      </mc:AlternateContent>
      <p:sp>
        <p:nvSpPr>
          <p:cNvPr id="17" name="Flowchart: Process 16">
            <a:extLst>
              <a:ext uri="{FF2B5EF4-FFF2-40B4-BE49-F238E27FC236}">
                <a16:creationId xmlns:a16="http://schemas.microsoft.com/office/drawing/2014/main" id="{947A7000-5FE3-4D52-B801-347553885284}"/>
              </a:ext>
            </a:extLst>
          </p:cNvPr>
          <p:cNvSpPr/>
          <p:nvPr/>
        </p:nvSpPr>
        <p:spPr>
          <a:xfrm>
            <a:off x="2928604" y="5095105"/>
            <a:ext cx="914399" cy="760113"/>
          </a:xfrm>
          <a:prstGeom prst="flowChartProcess">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15476BBF-E80B-4C88-A75B-080B5FA0E077}"/>
                  </a:ext>
                </a:extLst>
              </p:cNvPr>
              <p:cNvSpPr txBox="1"/>
              <p:nvPr/>
            </p:nvSpPr>
            <p:spPr>
              <a:xfrm>
                <a:off x="3766572" y="5597128"/>
                <a:ext cx="484363"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𝐪</m:t>
                          </m:r>
                        </m:e>
                        <m:sub>
                          <m:r>
                            <a:rPr lang="en-US" b="0" i="1" smtClean="0">
                              <a:latin typeface="Cambria Math" panose="02040503050406030204" pitchFamily="18" charset="0"/>
                              <a:cs typeface="Calibri" panose="020F0502020204030204" pitchFamily="34" charset="0"/>
                            </a:rPr>
                            <m:t>3</m:t>
                          </m:r>
                        </m:sub>
                      </m:sSub>
                    </m:oMath>
                  </m:oMathPara>
                </a14:m>
                <a:endParaRPr lang="en-US">
                  <a:latin typeface="Calibri" panose="020F0502020204030204" pitchFamily="34" charset="0"/>
                  <a:cs typeface="Calibri" panose="020F0502020204030204" pitchFamily="34" charset="0"/>
                </a:endParaRPr>
              </a:p>
            </p:txBody>
          </p:sp>
        </mc:Choice>
        <mc:Fallback xmlns="">
          <p:sp>
            <p:nvSpPr>
              <p:cNvPr id="22" name="TextBox 21">
                <a:extLst>
                  <a:ext uri="{FF2B5EF4-FFF2-40B4-BE49-F238E27FC236}">
                    <a16:creationId xmlns:a16="http://schemas.microsoft.com/office/drawing/2014/main" id="{15476BBF-E80B-4C88-A75B-080B5FA0E077}"/>
                  </a:ext>
                </a:extLst>
              </p:cNvPr>
              <p:cNvSpPr txBox="1">
                <a:spLocks noRot="1" noChangeAspect="1" noMove="1" noResize="1" noEditPoints="1" noAdjustHandles="1" noChangeArrowheads="1" noChangeShapeType="1" noTextEdit="1"/>
              </p:cNvSpPr>
              <p:nvPr/>
            </p:nvSpPr>
            <p:spPr>
              <a:xfrm>
                <a:off x="3766572" y="5597128"/>
                <a:ext cx="484363" cy="369332"/>
              </a:xfrm>
              <a:prstGeom prst="rect">
                <a:avLst/>
              </a:prstGeom>
              <a:blipFill>
                <a:blip r:embed="rId6"/>
                <a:stretch>
                  <a:fillRect b="-6557"/>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D4F59BF1-7C43-42A8-AAAD-9D8739124EDE}"/>
              </a:ext>
            </a:extLst>
          </p:cNvPr>
          <p:cNvSpPr txBox="1"/>
          <p:nvPr/>
        </p:nvSpPr>
        <p:spPr>
          <a:xfrm>
            <a:off x="4162525" y="4401338"/>
            <a:ext cx="4289497" cy="923330"/>
          </a:xfrm>
          <a:prstGeom prst="rect">
            <a:avLst/>
          </a:prstGeom>
          <a:noFill/>
        </p:spPr>
        <p:txBody>
          <a:bodyPr wrap="square" rtlCol="0">
            <a:spAutoFit/>
          </a:bodyPr>
          <a:lstStyle/>
          <a:p>
            <a:pPr algn="l"/>
            <a:r>
              <a:rPr lang="en-US">
                <a:solidFill>
                  <a:schemeClr val="accent4">
                    <a:lumMod val="75000"/>
                  </a:schemeClr>
                </a:solidFill>
                <a:latin typeface="Calibri" panose="020F0502020204030204" pitchFamily="34" charset="0"/>
                <a:cs typeface="Calibri" panose="020F0502020204030204" pitchFamily="34" charset="0"/>
              </a:rPr>
              <a:t>We want </a:t>
            </a:r>
            <a:r>
              <a:rPr lang="en-US" b="1">
                <a:solidFill>
                  <a:schemeClr val="accent3">
                    <a:lumMod val="75000"/>
                  </a:schemeClr>
                </a:solidFill>
                <a:latin typeface="Calibri" panose="020F0502020204030204" pitchFamily="34" charset="0"/>
                <a:cs typeface="Calibri" panose="020F0502020204030204" pitchFamily="34" charset="0"/>
              </a:rPr>
              <a:t>red dots (answers) </a:t>
            </a:r>
            <a:r>
              <a:rPr lang="en-US">
                <a:solidFill>
                  <a:schemeClr val="accent4">
                    <a:lumMod val="75000"/>
                  </a:schemeClr>
                </a:solidFill>
                <a:latin typeface="Calibri" panose="020F0502020204030204" pitchFamily="34" charset="0"/>
                <a:cs typeface="Calibri" panose="020F0502020204030204" pitchFamily="34" charset="0"/>
              </a:rPr>
              <a:t>to be in the box while the </a:t>
            </a:r>
            <a:r>
              <a:rPr lang="en-US" b="1">
                <a:solidFill>
                  <a:srgbClr val="0070C0"/>
                </a:solidFill>
                <a:latin typeface="Calibri" panose="020F0502020204030204" pitchFamily="34" charset="0"/>
                <a:cs typeface="Calibri" panose="020F0502020204030204" pitchFamily="34" charset="0"/>
              </a:rPr>
              <a:t>blue dots (negative answers) </a:t>
            </a:r>
            <a:r>
              <a:rPr lang="en-US">
                <a:solidFill>
                  <a:schemeClr val="accent4">
                    <a:lumMod val="75000"/>
                  </a:schemeClr>
                </a:solidFill>
                <a:latin typeface="Calibri" panose="020F0502020204030204" pitchFamily="34" charset="0"/>
                <a:cs typeface="Calibri" panose="020F0502020204030204" pitchFamily="34" charset="0"/>
              </a:rPr>
              <a:t>to be outside the box</a:t>
            </a:r>
          </a:p>
        </p:txBody>
      </p:sp>
    </p:spTree>
    <p:extLst>
      <p:ext uri="{BB962C8B-B14F-4D97-AF65-F5344CB8AC3E}">
        <p14:creationId xmlns:p14="http://schemas.microsoft.com/office/powerpoint/2010/main" val="40830268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D3E4B-6455-4065-A176-4EFA7980F244}"/>
              </a:ext>
            </a:extLst>
          </p:cNvPr>
          <p:cNvSpPr>
            <a:spLocks noGrp="1"/>
          </p:cNvSpPr>
          <p:nvPr>
            <p:ph type="title"/>
          </p:nvPr>
        </p:nvSpPr>
        <p:spPr/>
        <p:txBody>
          <a:bodyPr/>
          <a:lstStyle/>
          <a:p>
            <a:r>
              <a:rPr lang="en-US"/>
              <a:t>Embedding AND-OR Queries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789FDF1-AEBB-485C-90B1-D1D1B037B642}"/>
                  </a:ext>
                </a:extLst>
              </p:cNvPr>
              <p:cNvSpPr>
                <a:spLocks noGrp="1"/>
              </p:cNvSpPr>
              <p:nvPr>
                <p:ph idx="1"/>
              </p:nvPr>
            </p:nvSpPr>
            <p:spPr>
              <a:xfrm>
                <a:off x="457200" y="1295400"/>
                <a:ext cx="8481060" cy="5257801"/>
              </a:xfrm>
            </p:spPr>
            <p:txBody>
              <a:bodyPr/>
              <a:lstStyle/>
              <a:p>
                <a:r>
                  <a:rPr lang="en-US" b="1"/>
                  <a:t>Example: </a:t>
                </a:r>
              </a:p>
              <a:p>
                <a:pPr lvl="1"/>
                <a:r>
                  <a:rPr lang="en-US"/>
                  <a:t>Given 3 queries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3</m:t>
                        </m:r>
                      </m:sub>
                    </m:sSub>
                  </m:oMath>
                </a14:m>
                <a:r>
                  <a:rPr lang="en-US"/>
                  <a:t>, with answer sets:</a:t>
                </a:r>
              </a:p>
              <a:p>
                <a:pPr lvl="1"/>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1</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1</m:t>
                            </m:r>
                          </m:sub>
                        </m:sSub>
                      </m:e>
                    </m:d>
                    <m:r>
                      <a:rPr lang="en-US" i="1">
                        <a:latin typeface="Cambria Math" panose="02040503050406030204" pitchFamily="18" charset="0"/>
                      </a:rPr>
                      <m:t>,</m:t>
                    </m:r>
                  </m:oMath>
                </a14:m>
                <a:r>
                  <a:rPr lang="en-US"/>
                  <a: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2</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2</m:t>
                            </m:r>
                          </m:sub>
                        </m:sSub>
                      </m:e>
                    </m:d>
                    <m:r>
                      <a:rPr lang="en-US" i="1">
                        <a:latin typeface="Cambria Math" panose="02040503050406030204" pitchFamily="18" charset="0"/>
                      </a:rPr>
                      <m:t>,</m:t>
                    </m:r>
                  </m:oMath>
                </a14:m>
                <a:r>
                  <a:rPr lang="en-US"/>
                  <a: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3</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3</m:t>
                            </m:r>
                          </m:sub>
                        </m:sSub>
                      </m:e>
                    </m:d>
                  </m:oMath>
                </a14:m>
                <a:endParaRPr lang="en-US"/>
              </a:p>
              <a:p>
                <a:pPr lvl="1"/>
                <a:r>
                  <a:rPr lang="en-US">
                    <a:solidFill>
                      <a:srgbClr val="C00000"/>
                    </a:solidFill>
                  </a:rPr>
                  <a:t>If we allow union operation, can we embed them in two-dimensional plane?</a:t>
                </a:r>
              </a:p>
              <a:p>
                <a:endParaRPr lang="en-US"/>
              </a:p>
              <a:p>
                <a:pPr marL="118872" indent="0">
                  <a:buNone/>
                </a:pPr>
                <a:endParaRPr lang="en-US"/>
              </a:p>
              <a:p>
                <a:endParaRPr lang="en-US"/>
              </a:p>
            </p:txBody>
          </p:sp>
        </mc:Choice>
        <mc:Fallback xmlns="">
          <p:sp>
            <p:nvSpPr>
              <p:cNvPr id="3" name="Content Placeholder 2">
                <a:extLst>
                  <a:ext uri="{FF2B5EF4-FFF2-40B4-BE49-F238E27FC236}">
                    <a16:creationId xmlns:a16="http://schemas.microsoft.com/office/drawing/2014/main" id="{7789FDF1-AEBB-485C-90B1-D1D1B037B642}"/>
                  </a:ext>
                </a:extLst>
              </p:cNvPr>
              <p:cNvSpPr>
                <a:spLocks noGrp="1" noRot="1" noChangeAspect="1" noMove="1" noResize="1" noEditPoints="1" noAdjustHandles="1" noChangeArrowheads="1" noChangeShapeType="1" noTextEdit="1"/>
              </p:cNvSpPr>
              <p:nvPr>
                <p:ph idx="1"/>
              </p:nvPr>
            </p:nvSpPr>
            <p:spPr>
              <a:xfrm>
                <a:off x="457200" y="1295400"/>
                <a:ext cx="8481060" cy="5257801"/>
              </a:xfrm>
              <a:blipFill>
                <a:blip r:embed="rId2"/>
                <a:stretch>
                  <a:fillRect l="-288" t="-696" r="-35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700AC7F1-E9DC-4904-8E40-378E8D8E95AD}"/>
              </a:ext>
            </a:extLst>
          </p:cNvPr>
          <p:cNvSpPr>
            <a:spLocks noGrp="1"/>
          </p:cNvSpPr>
          <p:nvPr>
            <p:ph type="dt" sz="half" idx="10"/>
          </p:nvPr>
        </p:nvSpPr>
        <p:spPr/>
        <p:txBody>
          <a:bodyPr/>
          <a:lstStyle/>
          <a:p>
            <a:fld id="{21C80517-C756-5841-9A07-085FBF2EC65C}" type="datetime1">
              <a:rPr lang="en-US" smtClean="0"/>
              <a:t>10/28/24</a:t>
            </a:fld>
            <a:endParaRPr lang="en-US"/>
          </a:p>
        </p:txBody>
      </p:sp>
      <p:sp>
        <p:nvSpPr>
          <p:cNvPr id="5" name="Footer Placeholder 4">
            <a:extLst>
              <a:ext uri="{FF2B5EF4-FFF2-40B4-BE49-F238E27FC236}">
                <a16:creationId xmlns:a16="http://schemas.microsoft.com/office/drawing/2014/main" id="{258ADB5F-5BBB-47F7-AB9E-DEAE0B4D1CA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AFBC323-5F32-4671-AAA4-615636AD45CA}"/>
              </a:ext>
            </a:extLst>
          </p:cNvPr>
          <p:cNvSpPr>
            <a:spLocks noGrp="1"/>
          </p:cNvSpPr>
          <p:nvPr>
            <p:ph type="sldNum" sz="quarter" idx="12"/>
          </p:nvPr>
        </p:nvSpPr>
        <p:spPr/>
        <p:txBody>
          <a:bodyPr/>
          <a:lstStyle/>
          <a:p>
            <a:fld id="{19B12225-5612-419B-A8D5-4B8EEE4C217E}" type="slidenum">
              <a:rPr lang="en-US" smtClean="0"/>
              <a:pPr/>
              <a:t>58</a:t>
            </a:fld>
            <a:endParaRPr lang="en-US"/>
          </a:p>
        </p:txBody>
      </p:sp>
      <p:cxnSp>
        <p:nvCxnSpPr>
          <p:cNvPr id="8" name="Straight Connector 7">
            <a:extLst>
              <a:ext uri="{FF2B5EF4-FFF2-40B4-BE49-F238E27FC236}">
                <a16:creationId xmlns:a16="http://schemas.microsoft.com/office/drawing/2014/main" id="{62E77EAE-D130-4B84-8105-FFB8C31E8871}"/>
              </a:ext>
            </a:extLst>
          </p:cNvPr>
          <p:cNvCxnSpPr>
            <a:cxnSpLocks/>
          </p:cNvCxnSpPr>
          <p:nvPr/>
        </p:nvCxnSpPr>
        <p:spPr>
          <a:xfrm>
            <a:off x="1703306" y="4081803"/>
            <a:ext cx="0" cy="2013735"/>
          </a:xfrm>
          <a:prstGeom prst="line">
            <a:avLst/>
          </a:prstGeom>
          <a:ln w="28575">
            <a:solidFill>
              <a:schemeClr val="bg2">
                <a:lumMod val="10000"/>
              </a:schemeClr>
            </a:solidFill>
            <a:head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9E3885F-C7D6-4D6B-8F20-BDCBA16E9FAA}"/>
              </a:ext>
            </a:extLst>
          </p:cNvPr>
          <p:cNvCxnSpPr>
            <a:cxnSpLocks/>
          </p:cNvCxnSpPr>
          <p:nvPr/>
        </p:nvCxnSpPr>
        <p:spPr>
          <a:xfrm flipH="1" flipV="1">
            <a:off x="1684256" y="6094200"/>
            <a:ext cx="2210526" cy="1338"/>
          </a:xfrm>
          <a:prstGeom prst="line">
            <a:avLst/>
          </a:prstGeom>
          <a:ln w="28575">
            <a:solidFill>
              <a:schemeClr val="bg2">
                <a:lumMod val="10000"/>
              </a:schemeClr>
            </a:solidFill>
            <a:head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F862DF5A-3CEA-4577-9598-3CC4AF8E014A}"/>
              </a:ext>
            </a:extLst>
          </p:cNvPr>
          <p:cNvSpPr/>
          <p:nvPr/>
        </p:nvSpPr>
        <p:spPr>
          <a:xfrm rot="5400000">
            <a:off x="2738633" y="4757897"/>
            <a:ext cx="162612" cy="167033"/>
          </a:xfrm>
          <a:prstGeom prst="ellipse">
            <a:avLst/>
          </a:prstGeom>
          <a:solidFill>
            <a:schemeClr val="accent3">
              <a:lumMod val="60000"/>
              <a:lumOff val="40000"/>
            </a:schemeClr>
          </a:solidFill>
          <a:ln w="28575" cap="flat" cmpd="sng" algn="ctr">
            <a:solidFill>
              <a:schemeClr val="accent3">
                <a:lumMod val="75000"/>
              </a:scheme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Oval 10">
            <a:extLst>
              <a:ext uri="{FF2B5EF4-FFF2-40B4-BE49-F238E27FC236}">
                <a16:creationId xmlns:a16="http://schemas.microsoft.com/office/drawing/2014/main" id="{1DE74CF9-DB54-40B5-B5FB-D72979717A98}"/>
              </a:ext>
            </a:extLst>
          </p:cNvPr>
          <p:cNvSpPr/>
          <p:nvPr/>
        </p:nvSpPr>
        <p:spPr>
          <a:xfrm rot="5400000">
            <a:off x="3058066" y="5208596"/>
            <a:ext cx="162612" cy="167033"/>
          </a:xfrm>
          <a:prstGeom prst="ellipse">
            <a:avLst/>
          </a:prstGeom>
          <a:solidFill>
            <a:srgbClr val="8FAADC"/>
          </a:solidFill>
          <a:ln w="28575" cap="flat" cmpd="sng" algn="ctr">
            <a:solidFill>
              <a:srgbClr val="2F5597"/>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Oval 11">
            <a:extLst>
              <a:ext uri="{FF2B5EF4-FFF2-40B4-BE49-F238E27FC236}">
                <a16:creationId xmlns:a16="http://schemas.microsoft.com/office/drawing/2014/main" id="{B76766BC-49BD-4867-9BCB-FBB959AFF601}"/>
              </a:ext>
            </a:extLst>
          </p:cNvPr>
          <p:cNvSpPr/>
          <p:nvPr/>
        </p:nvSpPr>
        <p:spPr>
          <a:xfrm rot="5400000">
            <a:off x="2296066" y="5310339"/>
            <a:ext cx="162612" cy="167033"/>
          </a:xfrm>
          <a:prstGeom prst="ellipse">
            <a:avLst/>
          </a:prstGeom>
          <a:solidFill>
            <a:schemeClr val="accent3">
              <a:lumMod val="60000"/>
              <a:lumOff val="40000"/>
            </a:schemeClr>
          </a:solidFill>
          <a:ln w="28575" cap="flat" cmpd="sng" algn="ctr">
            <a:solidFill>
              <a:schemeClr val="accent3">
                <a:lumMod val="75000"/>
              </a:scheme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759845C-86BB-4135-8BC3-FA3B9EC32BDD}"/>
                  </a:ext>
                </a:extLst>
              </p:cNvPr>
              <p:cNvSpPr txBox="1"/>
              <p:nvPr/>
            </p:nvSpPr>
            <p:spPr>
              <a:xfrm>
                <a:off x="2151960" y="4974331"/>
                <a:ext cx="462371"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1</m:t>
                          </m:r>
                        </m:sub>
                      </m:sSub>
                    </m:oMath>
                  </m:oMathPara>
                </a14:m>
                <a:endParaRPr lang="en-US">
                  <a:latin typeface="Calibri" panose="020F0502020204030204" pitchFamily="34" charset="0"/>
                  <a:cs typeface="Calibri" panose="020F0502020204030204" pitchFamily="34" charset="0"/>
                </a:endParaRPr>
              </a:p>
            </p:txBody>
          </p:sp>
        </mc:Choice>
        <mc:Fallback xmlns="">
          <p:sp>
            <p:nvSpPr>
              <p:cNvPr id="13" name="TextBox 12">
                <a:extLst>
                  <a:ext uri="{FF2B5EF4-FFF2-40B4-BE49-F238E27FC236}">
                    <a16:creationId xmlns:a16="http://schemas.microsoft.com/office/drawing/2014/main" id="{3759845C-86BB-4135-8BC3-FA3B9EC32BDD}"/>
                  </a:ext>
                </a:extLst>
              </p:cNvPr>
              <p:cNvSpPr txBox="1">
                <a:spLocks noRot="1" noChangeAspect="1" noMove="1" noResize="1" noEditPoints="1" noAdjustHandles="1" noChangeArrowheads="1" noChangeShapeType="1" noTextEdit="1"/>
              </p:cNvSpPr>
              <p:nvPr/>
            </p:nvSpPr>
            <p:spPr>
              <a:xfrm>
                <a:off x="2151960" y="4974331"/>
                <a:ext cx="462371"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87CF54D-98EB-4A05-9DF3-6CD1883951FD}"/>
                  </a:ext>
                </a:extLst>
              </p:cNvPr>
              <p:cNvSpPr txBox="1"/>
              <p:nvPr/>
            </p:nvSpPr>
            <p:spPr>
              <a:xfrm>
                <a:off x="2464407" y="4429275"/>
                <a:ext cx="458652"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2</m:t>
                          </m:r>
                        </m:sub>
                      </m:sSub>
                    </m:oMath>
                  </m:oMathPara>
                </a14:m>
                <a:endParaRPr lang="en-US">
                  <a:latin typeface="Calibri" panose="020F0502020204030204" pitchFamily="34" charset="0"/>
                  <a:cs typeface="Calibri" panose="020F0502020204030204" pitchFamily="34" charset="0"/>
                </a:endParaRPr>
              </a:p>
            </p:txBody>
          </p:sp>
        </mc:Choice>
        <mc:Fallback xmlns="">
          <p:sp>
            <p:nvSpPr>
              <p:cNvPr id="14" name="TextBox 13">
                <a:extLst>
                  <a:ext uri="{FF2B5EF4-FFF2-40B4-BE49-F238E27FC236}">
                    <a16:creationId xmlns:a16="http://schemas.microsoft.com/office/drawing/2014/main" id="{A87CF54D-98EB-4A05-9DF3-6CD1883951FD}"/>
                  </a:ext>
                </a:extLst>
              </p:cNvPr>
              <p:cNvSpPr txBox="1">
                <a:spLocks noRot="1" noChangeAspect="1" noMove="1" noResize="1" noEditPoints="1" noAdjustHandles="1" noChangeArrowheads="1" noChangeShapeType="1" noTextEdit="1"/>
              </p:cNvSpPr>
              <p:nvPr/>
            </p:nvSpPr>
            <p:spPr>
              <a:xfrm>
                <a:off x="2464407" y="4429275"/>
                <a:ext cx="458652"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2C4DC03-ABC9-441E-98D7-8DB7C1BACC7A}"/>
                  </a:ext>
                </a:extLst>
              </p:cNvPr>
              <p:cNvSpPr txBox="1"/>
              <p:nvPr/>
            </p:nvSpPr>
            <p:spPr>
              <a:xfrm>
                <a:off x="3178739" y="5139128"/>
                <a:ext cx="458652"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3</m:t>
                          </m:r>
                        </m:sub>
                      </m:sSub>
                    </m:oMath>
                  </m:oMathPara>
                </a14:m>
                <a:endParaRPr lang="en-US">
                  <a:latin typeface="Calibri" panose="020F0502020204030204" pitchFamily="34" charset="0"/>
                  <a:cs typeface="Calibri" panose="020F0502020204030204" pitchFamily="34" charset="0"/>
                </a:endParaRPr>
              </a:p>
            </p:txBody>
          </p:sp>
        </mc:Choice>
        <mc:Fallback xmlns="">
          <p:sp>
            <p:nvSpPr>
              <p:cNvPr id="15" name="TextBox 14">
                <a:extLst>
                  <a:ext uri="{FF2B5EF4-FFF2-40B4-BE49-F238E27FC236}">
                    <a16:creationId xmlns:a16="http://schemas.microsoft.com/office/drawing/2014/main" id="{62C4DC03-ABC9-441E-98D7-8DB7C1BACC7A}"/>
                  </a:ext>
                </a:extLst>
              </p:cNvPr>
              <p:cNvSpPr txBox="1">
                <a:spLocks noRot="1" noChangeAspect="1" noMove="1" noResize="1" noEditPoints="1" noAdjustHandles="1" noChangeArrowheads="1" noChangeShapeType="1" noTextEdit="1"/>
              </p:cNvSpPr>
              <p:nvPr/>
            </p:nvSpPr>
            <p:spPr>
              <a:xfrm>
                <a:off x="3178739" y="5139128"/>
                <a:ext cx="458652" cy="369332"/>
              </a:xfrm>
              <a:prstGeom prst="rect">
                <a:avLst/>
              </a:prstGeom>
              <a:blipFill>
                <a:blip r:embed="rId5"/>
                <a:stretch>
                  <a:fillRect/>
                </a:stretch>
              </a:blipFill>
            </p:spPr>
            <p:txBody>
              <a:bodyPr/>
              <a:lstStyle/>
              <a:p>
                <a:r>
                  <a:rPr lang="en-US">
                    <a:noFill/>
                  </a:rPr>
                  <a:t> </a:t>
                </a:r>
              </a:p>
            </p:txBody>
          </p:sp>
        </mc:Fallback>
      </mc:AlternateContent>
      <p:sp>
        <p:nvSpPr>
          <p:cNvPr id="17" name="Flowchart: Process 16">
            <a:extLst>
              <a:ext uri="{FF2B5EF4-FFF2-40B4-BE49-F238E27FC236}">
                <a16:creationId xmlns:a16="http://schemas.microsoft.com/office/drawing/2014/main" id="{947A7000-5FE3-4D52-B801-347553885284}"/>
              </a:ext>
            </a:extLst>
          </p:cNvPr>
          <p:cNvSpPr/>
          <p:nvPr/>
        </p:nvSpPr>
        <p:spPr>
          <a:xfrm>
            <a:off x="2151960" y="4401338"/>
            <a:ext cx="797453" cy="1305634"/>
          </a:xfrm>
          <a:prstGeom prst="flowChartProcess">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15476BBF-E80B-4C88-A75B-080B5FA0E077}"/>
                  </a:ext>
                </a:extLst>
              </p:cNvPr>
              <p:cNvSpPr txBox="1"/>
              <p:nvPr/>
            </p:nvSpPr>
            <p:spPr>
              <a:xfrm>
                <a:off x="2131987" y="4044704"/>
                <a:ext cx="964688"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𝐪</m:t>
                          </m:r>
                        </m:e>
                        <m:sub>
                          <m:r>
                            <a:rPr lang="en-US" b="0" i="1" smtClean="0">
                              <a:latin typeface="Cambria Math" panose="02040503050406030204" pitchFamily="18" charset="0"/>
                              <a:cs typeface="Calibri" panose="020F0502020204030204" pitchFamily="34" charset="0"/>
                            </a:rPr>
                            <m:t>1</m:t>
                          </m:r>
                        </m:sub>
                      </m:sSub>
                      <m:r>
                        <a:rPr lang="en-US" b="0" i="1" smtClean="0">
                          <a:latin typeface="Cambria Math" panose="02040503050406030204" pitchFamily="18" charset="0"/>
                          <a:cs typeface="Calibri" panose="020F0502020204030204" pitchFamily="34" charset="0"/>
                        </a:rPr>
                        <m:t>∨</m:t>
                      </m:r>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𝐪</m:t>
                          </m:r>
                        </m:e>
                        <m:sub>
                          <m:r>
                            <a:rPr lang="en-US" b="0" i="1" smtClean="0">
                              <a:latin typeface="Cambria Math" panose="02040503050406030204" pitchFamily="18" charset="0"/>
                              <a:cs typeface="Calibri" panose="020F0502020204030204" pitchFamily="34" charset="0"/>
                            </a:rPr>
                            <m:t>2</m:t>
                          </m:r>
                        </m:sub>
                      </m:sSub>
                    </m:oMath>
                  </m:oMathPara>
                </a14:m>
                <a:endParaRPr lang="en-US">
                  <a:latin typeface="Calibri" panose="020F0502020204030204" pitchFamily="34" charset="0"/>
                  <a:cs typeface="Calibri" panose="020F0502020204030204" pitchFamily="34" charset="0"/>
                </a:endParaRPr>
              </a:p>
            </p:txBody>
          </p:sp>
        </mc:Choice>
        <mc:Fallback xmlns="">
          <p:sp>
            <p:nvSpPr>
              <p:cNvPr id="22" name="TextBox 21">
                <a:extLst>
                  <a:ext uri="{FF2B5EF4-FFF2-40B4-BE49-F238E27FC236}">
                    <a16:creationId xmlns:a16="http://schemas.microsoft.com/office/drawing/2014/main" id="{15476BBF-E80B-4C88-A75B-080B5FA0E077}"/>
                  </a:ext>
                </a:extLst>
              </p:cNvPr>
              <p:cNvSpPr txBox="1">
                <a:spLocks noRot="1" noChangeAspect="1" noMove="1" noResize="1" noEditPoints="1" noAdjustHandles="1" noChangeArrowheads="1" noChangeShapeType="1" noTextEdit="1"/>
              </p:cNvSpPr>
              <p:nvPr/>
            </p:nvSpPr>
            <p:spPr>
              <a:xfrm>
                <a:off x="2131987" y="4044704"/>
                <a:ext cx="964688" cy="369332"/>
              </a:xfrm>
              <a:prstGeom prst="rect">
                <a:avLst/>
              </a:prstGeom>
              <a:blipFill>
                <a:blip r:embed="rId6"/>
                <a:stretch>
                  <a:fillRect b="-6667"/>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57CCC9B8-4BF8-442F-BF7E-AACEBEBD9E4B}"/>
              </a:ext>
            </a:extLst>
          </p:cNvPr>
          <p:cNvSpPr txBox="1"/>
          <p:nvPr/>
        </p:nvSpPr>
        <p:spPr>
          <a:xfrm>
            <a:off x="4162525" y="4401338"/>
            <a:ext cx="4289497" cy="923330"/>
          </a:xfrm>
          <a:prstGeom prst="rect">
            <a:avLst/>
          </a:prstGeom>
          <a:noFill/>
        </p:spPr>
        <p:txBody>
          <a:bodyPr wrap="square" rtlCol="0">
            <a:spAutoFit/>
          </a:bodyPr>
          <a:lstStyle/>
          <a:p>
            <a:pPr algn="l"/>
            <a:r>
              <a:rPr lang="en-US">
                <a:solidFill>
                  <a:schemeClr val="accent4">
                    <a:lumMod val="75000"/>
                  </a:schemeClr>
                </a:solidFill>
                <a:latin typeface="Calibri" panose="020F0502020204030204" pitchFamily="34" charset="0"/>
                <a:cs typeface="Calibri" panose="020F0502020204030204" pitchFamily="34" charset="0"/>
              </a:rPr>
              <a:t>We want </a:t>
            </a:r>
            <a:r>
              <a:rPr lang="en-US" b="1">
                <a:solidFill>
                  <a:schemeClr val="accent3">
                    <a:lumMod val="75000"/>
                  </a:schemeClr>
                </a:solidFill>
                <a:latin typeface="Calibri" panose="020F0502020204030204" pitchFamily="34" charset="0"/>
                <a:cs typeface="Calibri" panose="020F0502020204030204" pitchFamily="34" charset="0"/>
              </a:rPr>
              <a:t>red dots (answers) </a:t>
            </a:r>
            <a:r>
              <a:rPr lang="en-US">
                <a:solidFill>
                  <a:schemeClr val="accent4">
                    <a:lumMod val="75000"/>
                  </a:schemeClr>
                </a:solidFill>
                <a:latin typeface="Calibri" panose="020F0502020204030204" pitchFamily="34" charset="0"/>
                <a:cs typeface="Calibri" panose="020F0502020204030204" pitchFamily="34" charset="0"/>
              </a:rPr>
              <a:t>to be in the box while the </a:t>
            </a:r>
            <a:r>
              <a:rPr lang="en-US" b="1">
                <a:solidFill>
                  <a:srgbClr val="0070C0"/>
                </a:solidFill>
                <a:latin typeface="Calibri" panose="020F0502020204030204" pitchFamily="34" charset="0"/>
                <a:cs typeface="Calibri" panose="020F0502020204030204" pitchFamily="34" charset="0"/>
              </a:rPr>
              <a:t>blue dots (negative answers) </a:t>
            </a:r>
            <a:r>
              <a:rPr lang="en-US">
                <a:solidFill>
                  <a:schemeClr val="accent4">
                    <a:lumMod val="75000"/>
                  </a:schemeClr>
                </a:solidFill>
                <a:latin typeface="Calibri" panose="020F0502020204030204" pitchFamily="34" charset="0"/>
                <a:cs typeface="Calibri" panose="020F0502020204030204" pitchFamily="34" charset="0"/>
              </a:rPr>
              <a:t>to be outside the box</a:t>
            </a:r>
          </a:p>
        </p:txBody>
      </p:sp>
    </p:spTree>
    <p:extLst>
      <p:ext uri="{BB962C8B-B14F-4D97-AF65-F5344CB8AC3E}">
        <p14:creationId xmlns:p14="http://schemas.microsoft.com/office/powerpoint/2010/main" val="275427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D3E4B-6455-4065-A176-4EFA7980F244}"/>
              </a:ext>
            </a:extLst>
          </p:cNvPr>
          <p:cNvSpPr>
            <a:spLocks noGrp="1"/>
          </p:cNvSpPr>
          <p:nvPr>
            <p:ph type="title"/>
          </p:nvPr>
        </p:nvSpPr>
        <p:spPr/>
        <p:txBody>
          <a:bodyPr/>
          <a:lstStyle/>
          <a:p>
            <a:r>
              <a:rPr lang="en-US"/>
              <a:t>Embedding AND-OR Queries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789FDF1-AEBB-485C-90B1-D1D1B037B642}"/>
                  </a:ext>
                </a:extLst>
              </p:cNvPr>
              <p:cNvSpPr>
                <a:spLocks noGrp="1"/>
              </p:cNvSpPr>
              <p:nvPr>
                <p:ph idx="1"/>
              </p:nvPr>
            </p:nvSpPr>
            <p:spPr>
              <a:xfrm>
                <a:off x="457200" y="1295400"/>
                <a:ext cx="8481060" cy="5257801"/>
              </a:xfrm>
            </p:spPr>
            <p:txBody>
              <a:bodyPr/>
              <a:lstStyle/>
              <a:p>
                <a:r>
                  <a:rPr lang="en-US" b="1"/>
                  <a:t>Example: </a:t>
                </a:r>
              </a:p>
              <a:p>
                <a:pPr lvl="1"/>
                <a:r>
                  <a:rPr lang="en-US"/>
                  <a:t>Given 3 queries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3</m:t>
                        </m:r>
                      </m:sub>
                    </m:sSub>
                  </m:oMath>
                </a14:m>
                <a:r>
                  <a:rPr lang="en-US"/>
                  <a:t>, with answer sets:</a:t>
                </a:r>
              </a:p>
              <a:p>
                <a:pPr lvl="1"/>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1</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1</m:t>
                            </m:r>
                          </m:sub>
                        </m:sSub>
                      </m:e>
                    </m:d>
                    <m:r>
                      <a:rPr lang="en-US" i="1">
                        <a:latin typeface="Cambria Math" panose="02040503050406030204" pitchFamily="18" charset="0"/>
                      </a:rPr>
                      <m:t>,</m:t>
                    </m:r>
                  </m:oMath>
                </a14:m>
                <a:r>
                  <a:rPr lang="en-US"/>
                  <a: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2</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2</m:t>
                            </m:r>
                          </m:sub>
                        </m:sSub>
                      </m:e>
                    </m:d>
                    <m:r>
                      <a:rPr lang="en-US" i="1">
                        <a:latin typeface="Cambria Math" panose="02040503050406030204" pitchFamily="18" charset="0"/>
                      </a:rPr>
                      <m:t>,</m:t>
                    </m:r>
                  </m:oMath>
                </a14:m>
                <a:r>
                  <a:rPr lang="en-US"/>
                  <a: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3</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3</m:t>
                            </m:r>
                          </m:sub>
                        </m:sSub>
                      </m:e>
                    </m:d>
                  </m:oMath>
                </a14:m>
                <a:endParaRPr lang="en-US"/>
              </a:p>
              <a:p>
                <a:pPr lvl="1"/>
                <a:r>
                  <a:rPr lang="en-US">
                    <a:solidFill>
                      <a:srgbClr val="C00000"/>
                    </a:solidFill>
                  </a:rPr>
                  <a:t>If we allow union operation, can we embed them in two-dimensional plane?</a:t>
                </a:r>
              </a:p>
              <a:p>
                <a:endParaRPr lang="en-US"/>
              </a:p>
              <a:p>
                <a:pPr marL="118872" indent="0">
                  <a:buNone/>
                </a:pPr>
                <a:endParaRPr lang="en-US"/>
              </a:p>
              <a:p>
                <a:endParaRPr lang="en-US"/>
              </a:p>
            </p:txBody>
          </p:sp>
        </mc:Choice>
        <mc:Fallback xmlns="">
          <p:sp>
            <p:nvSpPr>
              <p:cNvPr id="3" name="Content Placeholder 2">
                <a:extLst>
                  <a:ext uri="{FF2B5EF4-FFF2-40B4-BE49-F238E27FC236}">
                    <a16:creationId xmlns:a16="http://schemas.microsoft.com/office/drawing/2014/main" id="{7789FDF1-AEBB-485C-90B1-D1D1B037B642}"/>
                  </a:ext>
                </a:extLst>
              </p:cNvPr>
              <p:cNvSpPr>
                <a:spLocks noGrp="1" noRot="1" noChangeAspect="1" noMove="1" noResize="1" noEditPoints="1" noAdjustHandles="1" noChangeArrowheads="1" noChangeShapeType="1" noTextEdit="1"/>
              </p:cNvSpPr>
              <p:nvPr>
                <p:ph idx="1"/>
              </p:nvPr>
            </p:nvSpPr>
            <p:spPr>
              <a:xfrm>
                <a:off x="457200" y="1295400"/>
                <a:ext cx="8481060" cy="5257801"/>
              </a:xfrm>
              <a:blipFill>
                <a:blip r:embed="rId2"/>
                <a:stretch>
                  <a:fillRect l="-288" t="-696" r="-35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700AC7F1-E9DC-4904-8E40-378E8D8E95AD}"/>
              </a:ext>
            </a:extLst>
          </p:cNvPr>
          <p:cNvSpPr>
            <a:spLocks noGrp="1"/>
          </p:cNvSpPr>
          <p:nvPr>
            <p:ph type="dt" sz="half" idx="10"/>
          </p:nvPr>
        </p:nvSpPr>
        <p:spPr/>
        <p:txBody>
          <a:bodyPr/>
          <a:lstStyle/>
          <a:p>
            <a:fld id="{2F175511-8955-A84D-AF54-B444A15A8FD6}" type="datetime1">
              <a:rPr lang="en-US" smtClean="0"/>
              <a:t>10/28/24</a:t>
            </a:fld>
            <a:endParaRPr lang="en-US"/>
          </a:p>
        </p:txBody>
      </p:sp>
      <p:sp>
        <p:nvSpPr>
          <p:cNvPr id="5" name="Footer Placeholder 4">
            <a:extLst>
              <a:ext uri="{FF2B5EF4-FFF2-40B4-BE49-F238E27FC236}">
                <a16:creationId xmlns:a16="http://schemas.microsoft.com/office/drawing/2014/main" id="{258ADB5F-5BBB-47F7-AB9E-DEAE0B4D1CA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AFBC323-5F32-4671-AAA4-615636AD45CA}"/>
              </a:ext>
            </a:extLst>
          </p:cNvPr>
          <p:cNvSpPr>
            <a:spLocks noGrp="1"/>
          </p:cNvSpPr>
          <p:nvPr>
            <p:ph type="sldNum" sz="quarter" idx="12"/>
          </p:nvPr>
        </p:nvSpPr>
        <p:spPr/>
        <p:txBody>
          <a:bodyPr/>
          <a:lstStyle/>
          <a:p>
            <a:fld id="{19B12225-5612-419B-A8D5-4B8EEE4C217E}" type="slidenum">
              <a:rPr lang="en-US" smtClean="0"/>
              <a:pPr/>
              <a:t>59</a:t>
            </a:fld>
            <a:endParaRPr lang="en-US"/>
          </a:p>
        </p:txBody>
      </p:sp>
      <p:cxnSp>
        <p:nvCxnSpPr>
          <p:cNvPr id="8" name="Straight Connector 7">
            <a:extLst>
              <a:ext uri="{FF2B5EF4-FFF2-40B4-BE49-F238E27FC236}">
                <a16:creationId xmlns:a16="http://schemas.microsoft.com/office/drawing/2014/main" id="{62E77EAE-D130-4B84-8105-FFB8C31E8871}"/>
              </a:ext>
            </a:extLst>
          </p:cNvPr>
          <p:cNvCxnSpPr>
            <a:cxnSpLocks/>
          </p:cNvCxnSpPr>
          <p:nvPr/>
        </p:nvCxnSpPr>
        <p:spPr>
          <a:xfrm>
            <a:off x="1703306" y="4081803"/>
            <a:ext cx="0" cy="2013735"/>
          </a:xfrm>
          <a:prstGeom prst="line">
            <a:avLst/>
          </a:prstGeom>
          <a:ln w="28575">
            <a:solidFill>
              <a:schemeClr val="bg2">
                <a:lumMod val="10000"/>
              </a:schemeClr>
            </a:solidFill>
            <a:head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9E3885F-C7D6-4D6B-8F20-BDCBA16E9FAA}"/>
              </a:ext>
            </a:extLst>
          </p:cNvPr>
          <p:cNvCxnSpPr>
            <a:cxnSpLocks/>
          </p:cNvCxnSpPr>
          <p:nvPr/>
        </p:nvCxnSpPr>
        <p:spPr>
          <a:xfrm flipH="1" flipV="1">
            <a:off x="1684256" y="6094200"/>
            <a:ext cx="2210526" cy="1338"/>
          </a:xfrm>
          <a:prstGeom prst="line">
            <a:avLst/>
          </a:prstGeom>
          <a:ln w="28575">
            <a:solidFill>
              <a:schemeClr val="bg2">
                <a:lumMod val="10000"/>
              </a:schemeClr>
            </a:solidFill>
            <a:head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F862DF5A-3CEA-4577-9598-3CC4AF8E014A}"/>
              </a:ext>
            </a:extLst>
          </p:cNvPr>
          <p:cNvSpPr/>
          <p:nvPr/>
        </p:nvSpPr>
        <p:spPr>
          <a:xfrm rot="5400000">
            <a:off x="2738633" y="4757897"/>
            <a:ext cx="162612" cy="167033"/>
          </a:xfrm>
          <a:prstGeom prst="ellipse">
            <a:avLst/>
          </a:prstGeom>
          <a:solidFill>
            <a:schemeClr val="accent3">
              <a:lumMod val="60000"/>
              <a:lumOff val="40000"/>
            </a:schemeClr>
          </a:solidFill>
          <a:ln w="28575" cap="flat" cmpd="sng" algn="ctr">
            <a:solidFill>
              <a:schemeClr val="accent3">
                <a:lumMod val="75000"/>
              </a:scheme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Oval 10">
            <a:extLst>
              <a:ext uri="{FF2B5EF4-FFF2-40B4-BE49-F238E27FC236}">
                <a16:creationId xmlns:a16="http://schemas.microsoft.com/office/drawing/2014/main" id="{1DE74CF9-DB54-40B5-B5FB-D72979717A98}"/>
              </a:ext>
            </a:extLst>
          </p:cNvPr>
          <p:cNvSpPr/>
          <p:nvPr/>
        </p:nvSpPr>
        <p:spPr>
          <a:xfrm rot="5400000">
            <a:off x="3058066" y="5208596"/>
            <a:ext cx="162612" cy="167033"/>
          </a:xfrm>
          <a:prstGeom prst="ellipse">
            <a:avLst/>
          </a:prstGeom>
          <a:solidFill>
            <a:schemeClr val="accent3">
              <a:lumMod val="60000"/>
              <a:lumOff val="40000"/>
            </a:schemeClr>
          </a:solidFill>
          <a:ln w="28575" cap="flat" cmpd="sng" algn="ctr">
            <a:solidFill>
              <a:schemeClr val="accent3">
                <a:lumMod val="75000"/>
              </a:scheme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Oval 11">
            <a:extLst>
              <a:ext uri="{FF2B5EF4-FFF2-40B4-BE49-F238E27FC236}">
                <a16:creationId xmlns:a16="http://schemas.microsoft.com/office/drawing/2014/main" id="{B76766BC-49BD-4867-9BCB-FBB959AFF601}"/>
              </a:ext>
            </a:extLst>
          </p:cNvPr>
          <p:cNvSpPr/>
          <p:nvPr/>
        </p:nvSpPr>
        <p:spPr>
          <a:xfrm rot="5400000">
            <a:off x="2296066" y="5310339"/>
            <a:ext cx="162612" cy="167033"/>
          </a:xfrm>
          <a:prstGeom prst="ellipse">
            <a:avLst/>
          </a:prstGeom>
          <a:solidFill>
            <a:srgbClr val="8FAADC"/>
          </a:solidFill>
          <a:ln w="28575" cap="flat" cmpd="sng" algn="ctr">
            <a:solidFill>
              <a:srgbClr val="2F5597"/>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759845C-86BB-4135-8BC3-FA3B9EC32BDD}"/>
                  </a:ext>
                </a:extLst>
              </p:cNvPr>
              <p:cNvSpPr txBox="1"/>
              <p:nvPr/>
            </p:nvSpPr>
            <p:spPr>
              <a:xfrm>
                <a:off x="2151960" y="4974331"/>
                <a:ext cx="462371"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1</m:t>
                          </m:r>
                        </m:sub>
                      </m:sSub>
                    </m:oMath>
                  </m:oMathPara>
                </a14:m>
                <a:endParaRPr lang="en-US">
                  <a:latin typeface="Calibri" panose="020F0502020204030204" pitchFamily="34" charset="0"/>
                  <a:cs typeface="Calibri" panose="020F0502020204030204" pitchFamily="34" charset="0"/>
                </a:endParaRPr>
              </a:p>
            </p:txBody>
          </p:sp>
        </mc:Choice>
        <mc:Fallback xmlns="">
          <p:sp>
            <p:nvSpPr>
              <p:cNvPr id="13" name="TextBox 12">
                <a:extLst>
                  <a:ext uri="{FF2B5EF4-FFF2-40B4-BE49-F238E27FC236}">
                    <a16:creationId xmlns:a16="http://schemas.microsoft.com/office/drawing/2014/main" id="{3759845C-86BB-4135-8BC3-FA3B9EC32BDD}"/>
                  </a:ext>
                </a:extLst>
              </p:cNvPr>
              <p:cNvSpPr txBox="1">
                <a:spLocks noRot="1" noChangeAspect="1" noMove="1" noResize="1" noEditPoints="1" noAdjustHandles="1" noChangeArrowheads="1" noChangeShapeType="1" noTextEdit="1"/>
              </p:cNvSpPr>
              <p:nvPr/>
            </p:nvSpPr>
            <p:spPr>
              <a:xfrm>
                <a:off x="2151960" y="4974331"/>
                <a:ext cx="462371"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87CF54D-98EB-4A05-9DF3-6CD1883951FD}"/>
                  </a:ext>
                </a:extLst>
              </p:cNvPr>
              <p:cNvSpPr txBox="1"/>
              <p:nvPr/>
            </p:nvSpPr>
            <p:spPr>
              <a:xfrm>
                <a:off x="2720087" y="4401338"/>
                <a:ext cx="458652"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2</m:t>
                          </m:r>
                        </m:sub>
                      </m:sSub>
                    </m:oMath>
                  </m:oMathPara>
                </a14:m>
                <a:endParaRPr lang="en-US">
                  <a:latin typeface="Calibri" panose="020F0502020204030204" pitchFamily="34" charset="0"/>
                  <a:cs typeface="Calibri" panose="020F0502020204030204" pitchFamily="34" charset="0"/>
                </a:endParaRPr>
              </a:p>
            </p:txBody>
          </p:sp>
        </mc:Choice>
        <mc:Fallback xmlns="">
          <p:sp>
            <p:nvSpPr>
              <p:cNvPr id="14" name="TextBox 13">
                <a:extLst>
                  <a:ext uri="{FF2B5EF4-FFF2-40B4-BE49-F238E27FC236}">
                    <a16:creationId xmlns:a16="http://schemas.microsoft.com/office/drawing/2014/main" id="{A87CF54D-98EB-4A05-9DF3-6CD1883951FD}"/>
                  </a:ext>
                </a:extLst>
              </p:cNvPr>
              <p:cNvSpPr txBox="1">
                <a:spLocks noRot="1" noChangeAspect="1" noMove="1" noResize="1" noEditPoints="1" noAdjustHandles="1" noChangeArrowheads="1" noChangeShapeType="1" noTextEdit="1"/>
              </p:cNvSpPr>
              <p:nvPr/>
            </p:nvSpPr>
            <p:spPr>
              <a:xfrm>
                <a:off x="2720087" y="4401338"/>
                <a:ext cx="458652"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2C4DC03-ABC9-441E-98D7-8DB7C1BACC7A}"/>
                  </a:ext>
                </a:extLst>
              </p:cNvPr>
              <p:cNvSpPr txBox="1"/>
              <p:nvPr/>
            </p:nvSpPr>
            <p:spPr>
              <a:xfrm>
                <a:off x="3178739" y="5139128"/>
                <a:ext cx="458652"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3</m:t>
                          </m:r>
                        </m:sub>
                      </m:sSub>
                    </m:oMath>
                  </m:oMathPara>
                </a14:m>
                <a:endParaRPr lang="en-US">
                  <a:latin typeface="Calibri" panose="020F0502020204030204" pitchFamily="34" charset="0"/>
                  <a:cs typeface="Calibri" panose="020F0502020204030204" pitchFamily="34" charset="0"/>
                </a:endParaRPr>
              </a:p>
            </p:txBody>
          </p:sp>
        </mc:Choice>
        <mc:Fallback xmlns="">
          <p:sp>
            <p:nvSpPr>
              <p:cNvPr id="15" name="TextBox 14">
                <a:extLst>
                  <a:ext uri="{FF2B5EF4-FFF2-40B4-BE49-F238E27FC236}">
                    <a16:creationId xmlns:a16="http://schemas.microsoft.com/office/drawing/2014/main" id="{62C4DC03-ABC9-441E-98D7-8DB7C1BACC7A}"/>
                  </a:ext>
                </a:extLst>
              </p:cNvPr>
              <p:cNvSpPr txBox="1">
                <a:spLocks noRot="1" noChangeAspect="1" noMove="1" noResize="1" noEditPoints="1" noAdjustHandles="1" noChangeArrowheads="1" noChangeShapeType="1" noTextEdit="1"/>
              </p:cNvSpPr>
              <p:nvPr/>
            </p:nvSpPr>
            <p:spPr>
              <a:xfrm>
                <a:off x="3178739" y="5139128"/>
                <a:ext cx="458652" cy="369332"/>
              </a:xfrm>
              <a:prstGeom prst="rect">
                <a:avLst/>
              </a:prstGeom>
              <a:blipFill>
                <a:blip r:embed="rId5"/>
                <a:stretch>
                  <a:fillRect/>
                </a:stretch>
              </a:blipFill>
            </p:spPr>
            <p:txBody>
              <a:bodyPr/>
              <a:lstStyle/>
              <a:p>
                <a:r>
                  <a:rPr lang="en-US">
                    <a:noFill/>
                  </a:rPr>
                  <a:t> </a:t>
                </a:r>
              </a:p>
            </p:txBody>
          </p:sp>
        </mc:Fallback>
      </mc:AlternateContent>
      <p:sp>
        <p:nvSpPr>
          <p:cNvPr id="17" name="Flowchart: Process 16">
            <a:extLst>
              <a:ext uri="{FF2B5EF4-FFF2-40B4-BE49-F238E27FC236}">
                <a16:creationId xmlns:a16="http://schemas.microsoft.com/office/drawing/2014/main" id="{947A7000-5FE3-4D52-B801-347553885284}"/>
              </a:ext>
            </a:extLst>
          </p:cNvPr>
          <p:cNvSpPr/>
          <p:nvPr/>
        </p:nvSpPr>
        <p:spPr>
          <a:xfrm>
            <a:off x="2633388" y="4423030"/>
            <a:ext cx="914399" cy="1283942"/>
          </a:xfrm>
          <a:prstGeom prst="flowChartProcess">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15476BBF-E80B-4C88-A75B-080B5FA0E077}"/>
                  </a:ext>
                </a:extLst>
              </p:cNvPr>
              <p:cNvSpPr txBox="1"/>
              <p:nvPr/>
            </p:nvSpPr>
            <p:spPr>
              <a:xfrm>
                <a:off x="3469930" y="5541423"/>
                <a:ext cx="963917"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𝐪</m:t>
                          </m:r>
                        </m:e>
                        <m:sub>
                          <m:r>
                            <a:rPr lang="en-US" b="0" i="1" smtClean="0">
                              <a:latin typeface="Cambria Math" panose="02040503050406030204" pitchFamily="18" charset="0"/>
                              <a:cs typeface="Calibri" panose="020F0502020204030204" pitchFamily="34" charset="0"/>
                            </a:rPr>
                            <m:t>2</m:t>
                          </m:r>
                        </m:sub>
                      </m:sSub>
                      <m:r>
                        <a:rPr lang="en-US" b="0" i="1" smtClean="0">
                          <a:latin typeface="Cambria Math" panose="02040503050406030204" pitchFamily="18" charset="0"/>
                          <a:cs typeface="Calibri" panose="020F0502020204030204" pitchFamily="34" charset="0"/>
                        </a:rPr>
                        <m:t>∨</m:t>
                      </m:r>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𝐪</m:t>
                          </m:r>
                        </m:e>
                        <m:sub>
                          <m:r>
                            <a:rPr lang="en-US" b="0" i="1" smtClean="0">
                              <a:latin typeface="Cambria Math" panose="02040503050406030204" pitchFamily="18" charset="0"/>
                              <a:cs typeface="Calibri" panose="020F0502020204030204" pitchFamily="34" charset="0"/>
                            </a:rPr>
                            <m:t>3</m:t>
                          </m:r>
                        </m:sub>
                      </m:sSub>
                    </m:oMath>
                  </m:oMathPara>
                </a14:m>
                <a:endParaRPr lang="en-US">
                  <a:latin typeface="Calibri" panose="020F0502020204030204" pitchFamily="34" charset="0"/>
                  <a:cs typeface="Calibri" panose="020F0502020204030204" pitchFamily="34" charset="0"/>
                </a:endParaRPr>
              </a:p>
            </p:txBody>
          </p:sp>
        </mc:Choice>
        <mc:Fallback xmlns="">
          <p:sp>
            <p:nvSpPr>
              <p:cNvPr id="22" name="TextBox 21">
                <a:extLst>
                  <a:ext uri="{FF2B5EF4-FFF2-40B4-BE49-F238E27FC236}">
                    <a16:creationId xmlns:a16="http://schemas.microsoft.com/office/drawing/2014/main" id="{15476BBF-E80B-4C88-A75B-080B5FA0E077}"/>
                  </a:ext>
                </a:extLst>
              </p:cNvPr>
              <p:cNvSpPr txBox="1">
                <a:spLocks noRot="1" noChangeAspect="1" noMove="1" noResize="1" noEditPoints="1" noAdjustHandles="1" noChangeArrowheads="1" noChangeShapeType="1" noTextEdit="1"/>
              </p:cNvSpPr>
              <p:nvPr/>
            </p:nvSpPr>
            <p:spPr>
              <a:xfrm>
                <a:off x="3469930" y="5541423"/>
                <a:ext cx="963917" cy="369332"/>
              </a:xfrm>
              <a:prstGeom prst="rect">
                <a:avLst/>
              </a:prstGeom>
              <a:blipFill>
                <a:blip r:embed="rId6"/>
                <a:stretch>
                  <a:fillRect b="-6557"/>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2906676E-130A-420F-B40E-16AD3B273F49}"/>
              </a:ext>
            </a:extLst>
          </p:cNvPr>
          <p:cNvSpPr txBox="1"/>
          <p:nvPr/>
        </p:nvSpPr>
        <p:spPr>
          <a:xfrm>
            <a:off x="4162525" y="4401338"/>
            <a:ext cx="4289497" cy="923330"/>
          </a:xfrm>
          <a:prstGeom prst="rect">
            <a:avLst/>
          </a:prstGeom>
          <a:noFill/>
        </p:spPr>
        <p:txBody>
          <a:bodyPr wrap="square" rtlCol="0">
            <a:spAutoFit/>
          </a:bodyPr>
          <a:lstStyle/>
          <a:p>
            <a:pPr algn="l"/>
            <a:r>
              <a:rPr lang="en-US">
                <a:solidFill>
                  <a:schemeClr val="accent4">
                    <a:lumMod val="75000"/>
                  </a:schemeClr>
                </a:solidFill>
                <a:latin typeface="Calibri" panose="020F0502020204030204" pitchFamily="34" charset="0"/>
                <a:cs typeface="Calibri" panose="020F0502020204030204" pitchFamily="34" charset="0"/>
              </a:rPr>
              <a:t>We want </a:t>
            </a:r>
            <a:r>
              <a:rPr lang="en-US" b="1">
                <a:solidFill>
                  <a:schemeClr val="accent3">
                    <a:lumMod val="75000"/>
                  </a:schemeClr>
                </a:solidFill>
                <a:latin typeface="Calibri" panose="020F0502020204030204" pitchFamily="34" charset="0"/>
                <a:cs typeface="Calibri" panose="020F0502020204030204" pitchFamily="34" charset="0"/>
              </a:rPr>
              <a:t>red dots (answers) </a:t>
            </a:r>
            <a:r>
              <a:rPr lang="en-US">
                <a:solidFill>
                  <a:schemeClr val="accent4">
                    <a:lumMod val="75000"/>
                  </a:schemeClr>
                </a:solidFill>
                <a:latin typeface="Calibri" panose="020F0502020204030204" pitchFamily="34" charset="0"/>
                <a:cs typeface="Calibri" panose="020F0502020204030204" pitchFamily="34" charset="0"/>
              </a:rPr>
              <a:t>to be in the box while the </a:t>
            </a:r>
            <a:r>
              <a:rPr lang="en-US" b="1">
                <a:solidFill>
                  <a:srgbClr val="0070C0"/>
                </a:solidFill>
                <a:latin typeface="Calibri" panose="020F0502020204030204" pitchFamily="34" charset="0"/>
                <a:cs typeface="Calibri" panose="020F0502020204030204" pitchFamily="34" charset="0"/>
              </a:rPr>
              <a:t>blue dots (negative answers) </a:t>
            </a:r>
            <a:r>
              <a:rPr lang="en-US">
                <a:solidFill>
                  <a:schemeClr val="accent4">
                    <a:lumMod val="75000"/>
                  </a:schemeClr>
                </a:solidFill>
                <a:latin typeface="Calibri" panose="020F0502020204030204" pitchFamily="34" charset="0"/>
                <a:cs typeface="Calibri" panose="020F0502020204030204" pitchFamily="34" charset="0"/>
              </a:rPr>
              <a:t>to be outside the box</a:t>
            </a:r>
          </a:p>
        </p:txBody>
      </p:sp>
    </p:spTree>
    <p:extLst>
      <p:ext uri="{BB962C8B-B14F-4D97-AF65-F5344CB8AC3E}">
        <p14:creationId xmlns:p14="http://schemas.microsoft.com/office/powerpoint/2010/main" val="18056605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D3E4B-6455-4065-A176-4EFA7980F244}"/>
              </a:ext>
            </a:extLst>
          </p:cNvPr>
          <p:cNvSpPr>
            <a:spLocks noGrp="1"/>
          </p:cNvSpPr>
          <p:nvPr>
            <p:ph type="title"/>
          </p:nvPr>
        </p:nvSpPr>
        <p:spPr/>
        <p:txBody>
          <a:bodyPr/>
          <a:lstStyle/>
          <a:p>
            <a:r>
              <a:rPr lang="en-US"/>
              <a:t>Embedding AND-OR Queries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789FDF1-AEBB-485C-90B1-D1D1B037B642}"/>
                  </a:ext>
                </a:extLst>
              </p:cNvPr>
              <p:cNvSpPr>
                <a:spLocks noGrp="1"/>
              </p:cNvSpPr>
              <p:nvPr>
                <p:ph idx="1"/>
              </p:nvPr>
            </p:nvSpPr>
            <p:spPr>
              <a:xfrm>
                <a:off x="457200" y="1295400"/>
                <a:ext cx="8481060" cy="5257801"/>
              </a:xfrm>
            </p:spPr>
            <p:txBody>
              <a:bodyPr/>
              <a:lstStyle/>
              <a:p>
                <a:r>
                  <a:rPr lang="en-US" b="1"/>
                  <a:t>Example: </a:t>
                </a:r>
              </a:p>
              <a:p>
                <a:pPr lvl="1"/>
                <a:r>
                  <a:rPr lang="en-US"/>
                  <a:t>Given 3 queries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3</m:t>
                        </m:r>
                      </m:sub>
                    </m:sSub>
                  </m:oMath>
                </a14:m>
                <a:r>
                  <a:rPr lang="en-US"/>
                  <a:t>, with answer sets:</a:t>
                </a:r>
              </a:p>
              <a:p>
                <a:pPr lvl="1"/>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1</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1</m:t>
                            </m:r>
                          </m:sub>
                        </m:sSub>
                      </m:e>
                    </m:d>
                    <m:r>
                      <a:rPr lang="en-US" i="1">
                        <a:latin typeface="Cambria Math" panose="02040503050406030204" pitchFamily="18" charset="0"/>
                      </a:rPr>
                      <m:t>,</m:t>
                    </m:r>
                  </m:oMath>
                </a14:m>
                <a:r>
                  <a:rPr lang="en-US"/>
                  <a: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2</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2</m:t>
                            </m:r>
                          </m:sub>
                        </m:sSub>
                      </m:e>
                    </m:d>
                    <m:r>
                      <a:rPr lang="en-US" i="1">
                        <a:latin typeface="Cambria Math" panose="02040503050406030204" pitchFamily="18" charset="0"/>
                      </a:rPr>
                      <m:t>,</m:t>
                    </m:r>
                  </m:oMath>
                </a14:m>
                <a:r>
                  <a:rPr lang="en-US"/>
                  <a: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3</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3</m:t>
                            </m:r>
                          </m:sub>
                        </m:sSub>
                      </m:e>
                    </m:d>
                  </m:oMath>
                </a14:m>
                <a:endParaRPr lang="en-US"/>
              </a:p>
              <a:p>
                <a:pPr lvl="1"/>
                <a:r>
                  <a:rPr lang="en-US">
                    <a:solidFill>
                      <a:srgbClr val="C00000"/>
                    </a:solidFill>
                  </a:rPr>
                  <a:t>If we allow union operation, can we embed them in two-dimensional plane?</a:t>
                </a:r>
              </a:p>
              <a:p>
                <a:endParaRPr lang="en-US"/>
              </a:p>
              <a:p>
                <a:pPr marL="118872" indent="0">
                  <a:buNone/>
                </a:pPr>
                <a:endParaRPr lang="en-US"/>
              </a:p>
              <a:p>
                <a:endParaRPr lang="en-US"/>
              </a:p>
            </p:txBody>
          </p:sp>
        </mc:Choice>
        <mc:Fallback xmlns="">
          <p:sp>
            <p:nvSpPr>
              <p:cNvPr id="3" name="Content Placeholder 2">
                <a:extLst>
                  <a:ext uri="{FF2B5EF4-FFF2-40B4-BE49-F238E27FC236}">
                    <a16:creationId xmlns:a16="http://schemas.microsoft.com/office/drawing/2014/main" id="{7789FDF1-AEBB-485C-90B1-D1D1B037B642}"/>
                  </a:ext>
                </a:extLst>
              </p:cNvPr>
              <p:cNvSpPr>
                <a:spLocks noGrp="1" noRot="1" noChangeAspect="1" noMove="1" noResize="1" noEditPoints="1" noAdjustHandles="1" noChangeArrowheads="1" noChangeShapeType="1" noTextEdit="1"/>
              </p:cNvSpPr>
              <p:nvPr>
                <p:ph idx="1"/>
              </p:nvPr>
            </p:nvSpPr>
            <p:spPr>
              <a:xfrm>
                <a:off x="457200" y="1295400"/>
                <a:ext cx="8481060" cy="5257801"/>
              </a:xfrm>
              <a:blipFill>
                <a:blip r:embed="rId2"/>
                <a:stretch>
                  <a:fillRect l="-288" t="-696" r="-35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700AC7F1-E9DC-4904-8E40-378E8D8E95AD}"/>
              </a:ext>
            </a:extLst>
          </p:cNvPr>
          <p:cNvSpPr>
            <a:spLocks noGrp="1"/>
          </p:cNvSpPr>
          <p:nvPr>
            <p:ph type="dt" sz="half" idx="10"/>
          </p:nvPr>
        </p:nvSpPr>
        <p:spPr/>
        <p:txBody>
          <a:bodyPr/>
          <a:lstStyle/>
          <a:p>
            <a:fld id="{4DE64730-0186-4444-9296-6E836DEF7A2E}" type="datetime1">
              <a:rPr lang="en-US" smtClean="0"/>
              <a:t>10/28/24</a:t>
            </a:fld>
            <a:endParaRPr lang="en-US"/>
          </a:p>
        </p:txBody>
      </p:sp>
      <p:sp>
        <p:nvSpPr>
          <p:cNvPr id="5" name="Footer Placeholder 4">
            <a:extLst>
              <a:ext uri="{FF2B5EF4-FFF2-40B4-BE49-F238E27FC236}">
                <a16:creationId xmlns:a16="http://schemas.microsoft.com/office/drawing/2014/main" id="{258ADB5F-5BBB-47F7-AB9E-DEAE0B4D1CA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AFBC323-5F32-4671-AAA4-615636AD45CA}"/>
              </a:ext>
            </a:extLst>
          </p:cNvPr>
          <p:cNvSpPr>
            <a:spLocks noGrp="1"/>
          </p:cNvSpPr>
          <p:nvPr>
            <p:ph type="sldNum" sz="quarter" idx="12"/>
          </p:nvPr>
        </p:nvSpPr>
        <p:spPr/>
        <p:txBody>
          <a:bodyPr/>
          <a:lstStyle/>
          <a:p>
            <a:fld id="{19B12225-5612-419B-A8D5-4B8EEE4C217E}" type="slidenum">
              <a:rPr lang="en-US" smtClean="0"/>
              <a:pPr/>
              <a:t>60</a:t>
            </a:fld>
            <a:endParaRPr lang="en-US"/>
          </a:p>
        </p:txBody>
      </p:sp>
      <p:cxnSp>
        <p:nvCxnSpPr>
          <p:cNvPr id="8" name="Straight Connector 7">
            <a:extLst>
              <a:ext uri="{FF2B5EF4-FFF2-40B4-BE49-F238E27FC236}">
                <a16:creationId xmlns:a16="http://schemas.microsoft.com/office/drawing/2014/main" id="{62E77EAE-D130-4B84-8105-FFB8C31E8871}"/>
              </a:ext>
            </a:extLst>
          </p:cNvPr>
          <p:cNvCxnSpPr>
            <a:cxnSpLocks/>
          </p:cNvCxnSpPr>
          <p:nvPr/>
        </p:nvCxnSpPr>
        <p:spPr>
          <a:xfrm>
            <a:off x="1703306" y="4081803"/>
            <a:ext cx="0" cy="2013735"/>
          </a:xfrm>
          <a:prstGeom prst="line">
            <a:avLst/>
          </a:prstGeom>
          <a:ln w="28575">
            <a:solidFill>
              <a:schemeClr val="bg2">
                <a:lumMod val="10000"/>
              </a:schemeClr>
            </a:solidFill>
            <a:head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9E3885F-C7D6-4D6B-8F20-BDCBA16E9FAA}"/>
              </a:ext>
            </a:extLst>
          </p:cNvPr>
          <p:cNvCxnSpPr>
            <a:cxnSpLocks/>
          </p:cNvCxnSpPr>
          <p:nvPr/>
        </p:nvCxnSpPr>
        <p:spPr>
          <a:xfrm flipH="1" flipV="1">
            <a:off x="1684256" y="6094200"/>
            <a:ext cx="2210526" cy="1338"/>
          </a:xfrm>
          <a:prstGeom prst="line">
            <a:avLst/>
          </a:prstGeom>
          <a:ln w="28575">
            <a:solidFill>
              <a:schemeClr val="bg2">
                <a:lumMod val="10000"/>
              </a:schemeClr>
            </a:solidFill>
            <a:head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F862DF5A-3CEA-4577-9598-3CC4AF8E014A}"/>
              </a:ext>
            </a:extLst>
          </p:cNvPr>
          <p:cNvSpPr/>
          <p:nvPr/>
        </p:nvSpPr>
        <p:spPr>
          <a:xfrm rot="5400000">
            <a:off x="2738633" y="4757897"/>
            <a:ext cx="162612" cy="167033"/>
          </a:xfrm>
          <a:prstGeom prst="ellipse">
            <a:avLst/>
          </a:prstGeom>
          <a:solidFill>
            <a:srgbClr val="8FAADC"/>
          </a:solidFill>
          <a:ln w="28575" cap="flat" cmpd="sng" algn="ctr">
            <a:solidFill>
              <a:srgbClr val="2F5597"/>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Oval 10">
            <a:extLst>
              <a:ext uri="{FF2B5EF4-FFF2-40B4-BE49-F238E27FC236}">
                <a16:creationId xmlns:a16="http://schemas.microsoft.com/office/drawing/2014/main" id="{1DE74CF9-DB54-40B5-B5FB-D72979717A98}"/>
              </a:ext>
            </a:extLst>
          </p:cNvPr>
          <p:cNvSpPr/>
          <p:nvPr/>
        </p:nvSpPr>
        <p:spPr>
          <a:xfrm rot="5400000">
            <a:off x="3058066" y="5208596"/>
            <a:ext cx="162612" cy="167033"/>
          </a:xfrm>
          <a:prstGeom prst="ellipse">
            <a:avLst/>
          </a:prstGeom>
          <a:solidFill>
            <a:schemeClr val="accent3">
              <a:lumMod val="60000"/>
              <a:lumOff val="40000"/>
            </a:schemeClr>
          </a:solidFill>
          <a:ln w="28575" cap="flat" cmpd="sng" algn="ctr">
            <a:solidFill>
              <a:schemeClr val="accent3">
                <a:lumMod val="75000"/>
              </a:scheme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Oval 11">
            <a:extLst>
              <a:ext uri="{FF2B5EF4-FFF2-40B4-BE49-F238E27FC236}">
                <a16:creationId xmlns:a16="http://schemas.microsoft.com/office/drawing/2014/main" id="{B76766BC-49BD-4867-9BCB-FBB959AFF601}"/>
              </a:ext>
            </a:extLst>
          </p:cNvPr>
          <p:cNvSpPr/>
          <p:nvPr/>
        </p:nvSpPr>
        <p:spPr>
          <a:xfrm rot="5400000">
            <a:off x="2296066" y="5310339"/>
            <a:ext cx="162612" cy="167033"/>
          </a:xfrm>
          <a:prstGeom prst="ellipse">
            <a:avLst/>
          </a:prstGeom>
          <a:solidFill>
            <a:schemeClr val="accent3">
              <a:lumMod val="60000"/>
              <a:lumOff val="40000"/>
            </a:schemeClr>
          </a:solidFill>
          <a:ln w="28575" cap="flat" cmpd="sng" algn="ctr">
            <a:solidFill>
              <a:schemeClr val="accent3">
                <a:lumMod val="75000"/>
              </a:scheme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759845C-86BB-4135-8BC3-FA3B9EC32BDD}"/>
                  </a:ext>
                </a:extLst>
              </p:cNvPr>
              <p:cNvSpPr txBox="1"/>
              <p:nvPr/>
            </p:nvSpPr>
            <p:spPr>
              <a:xfrm>
                <a:off x="2151960" y="4974331"/>
                <a:ext cx="462371"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1</m:t>
                          </m:r>
                        </m:sub>
                      </m:sSub>
                    </m:oMath>
                  </m:oMathPara>
                </a14:m>
                <a:endParaRPr lang="en-US">
                  <a:latin typeface="Calibri" panose="020F0502020204030204" pitchFamily="34" charset="0"/>
                  <a:cs typeface="Calibri" panose="020F0502020204030204" pitchFamily="34" charset="0"/>
                </a:endParaRPr>
              </a:p>
            </p:txBody>
          </p:sp>
        </mc:Choice>
        <mc:Fallback xmlns="">
          <p:sp>
            <p:nvSpPr>
              <p:cNvPr id="13" name="TextBox 12">
                <a:extLst>
                  <a:ext uri="{FF2B5EF4-FFF2-40B4-BE49-F238E27FC236}">
                    <a16:creationId xmlns:a16="http://schemas.microsoft.com/office/drawing/2014/main" id="{3759845C-86BB-4135-8BC3-FA3B9EC32BDD}"/>
                  </a:ext>
                </a:extLst>
              </p:cNvPr>
              <p:cNvSpPr txBox="1">
                <a:spLocks noRot="1" noChangeAspect="1" noMove="1" noResize="1" noEditPoints="1" noAdjustHandles="1" noChangeArrowheads="1" noChangeShapeType="1" noTextEdit="1"/>
              </p:cNvSpPr>
              <p:nvPr/>
            </p:nvSpPr>
            <p:spPr>
              <a:xfrm>
                <a:off x="2151960" y="4974331"/>
                <a:ext cx="462371"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87CF54D-98EB-4A05-9DF3-6CD1883951FD}"/>
                  </a:ext>
                </a:extLst>
              </p:cNvPr>
              <p:cNvSpPr txBox="1"/>
              <p:nvPr/>
            </p:nvSpPr>
            <p:spPr>
              <a:xfrm>
                <a:off x="2720087" y="4401338"/>
                <a:ext cx="458652"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2</m:t>
                          </m:r>
                        </m:sub>
                      </m:sSub>
                    </m:oMath>
                  </m:oMathPara>
                </a14:m>
                <a:endParaRPr lang="en-US">
                  <a:latin typeface="Calibri" panose="020F0502020204030204" pitchFamily="34" charset="0"/>
                  <a:cs typeface="Calibri" panose="020F0502020204030204" pitchFamily="34" charset="0"/>
                </a:endParaRPr>
              </a:p>
            </p:txBody>
          </p:sp>
        </mc:Choice>
        <mc:Fallback xmlns="">
          <p:sp>
            <p:nvSpPr>
              <p:cNvPr id="14" name="TextBox 13">
                <a:extLst>
                  <a:ext uri="{FF2B5EF4-FFF2-40B4-BE49-F238E27FC236}">
                    <a16:creationId xmlns:a16="http://schemas.microsoft.com/office/drawing/2014/main" id="{A87CF54D-98EB-4A05-9DF3-6CD1883951FD}"/>
                  </a:ext>
                </a:extLst>
              </p:cNvPr>
              <p:cNvSpPr txBox="1">
                <a:spLocks noRot="1" noChangeAspect="1" noMove="1" noResize="1" noEditPoints="1" noAdjustHandles="1" noChangeArrowheads="1" noChangeShapeType="1" noTextEdit="1"/>
              </p:cNvSpPr>
              <p:nvPr/>
            </p:nvSpPr>
            <p:spPr>
              <a:xfrm>
                <a:off x="2720087" y="4401338"/>
                <a:ext cx="458652"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2C4DC03-ABC9-441E-98D7-8DB7C1BACC7A}"/>
                  </a:ext>
                </a:extLst>
              </p:cNvPr>
              <p:cNvSpPr txBox="1"/>
              <p:nvPr/>
            </p:nvSpPr>
            <p:spPr>
              <a:xfrm>
                <a:off x="3178739" y="5139128"/>
                <a:ext cx="458652"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3</m:t>
                          </m:r>
                        </m:sub>
                      </m:sSub>
                    </m:oMath>
                  </m:oMathPara>
                </a14:m>
                <a:endParaRPr lang="en-US">
                  <a:latin typeface="Calibri" panose="020F0502020204030204" pitchFamily="34" charset="0"/>
                  <a:cs typeface="Calibri" panose="020F0502020204030204" pitchFamily="34" charset="0"/>
                </a:endParaRPr>
              </a:p>
            </p:txBody>
          </p:sp>
        </mc:Choice>
        <mc:Fallback xmlns="">
          <p:sp>
            <p:nvSpPr>
              <p:cNvPr id="15" name="TextBox 14">
                <a:extLst>
                  <a:ext uri="{FF2B5EF4-FFF2-40B4-BE49-F238E27FC236}">
                    <a16:creationId xmlns:a16="http://schemas.microsoft.com/office/drawing/2014/main" id="{62C4DC03-ABC9-441E-98D7-8DB7C1BACC7A}"/>
                  </a:ext>
                </a:extLst>
              </p:cNvPr>
              <p:cNvSpPr txBox="1">
                <a:spLocks noRot="1" noChangeAspect="1" noMove="1" noResize="1" noEditPoints="1" noAdjustHandles="1" noChangeArrowheads="1" noChangeShapeType="1" noTextEdit="1"/>
              </p:cNvSpPr>
              <p:nvPr/>
            </p:nvSpPr>
            <p:spPr>
              <a:xfrm>
                <a:off x="3178739" y="5139128"/>
                <a:ext cx="458652" cy="369332"/>
              </a:xfrm>
              <a:prstGeom prst="rect">
                <a:avLst/>
              </a:prstGeom>
              <a:blipFill>
                <a:blip r:embed="rId5"/>
                <a:stretch>
                  <a:fillRect/>
                </a:stretch>
              </a:blipFill>
            </p:spPr>
            <p:txBody>
              <a:bodyPr/>
              <a:lstStyle/>
              <a:p>
                <a:r>
                  <a:rPr lang="en-US">
                    <a:noFill/>
                  </a:rPr>
                  <a:t> </a:t>
                </a:r>
              </a:p>
            </p:txBody>
          </p:sp>
        </mc:Fallback>
      </mc:AlternateContent>
      <p:sp>
        <p:nvSpPr>
          <p:cNvPr id="17" name="Flowchart: Process 16">
            <a:extLst>
              <a:ext uri="{FF2B5EF4-FFF2-40B4-BE49-F238E27FC236}">
                <a16:creationId xmlns:a16="http://schemas.microsoft.com/office/drawing/2014/main" id="{947A7000-5FE3-4D52-B801-347553885284}"/>
              </a:ext>
            </a:extLst>
          </p:cNvPr>
          <p:cNvSpPr/>
          <p:nvPr/>
        </p:nvSpPr>
        <p:spPr>
          <a:xfrm>
            <a:off x="2151960" y="5002318"/>
            <a:ext cx="1395827" cy="704654"/>
          </a:xfrm>
          <a:prstGeom prst="flowChartProcess">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15476BBF-E80B-4C88-A75B-080B5FA0E077}"/>
                  </a:ext>
                </a:extLst>
              </p:cNvPr>
              <p:cNvSpPr txBox="1"/>
              <p:nvPr/>
            </p:nvSpPr>
            <p:spPr>
              <a:xfrm>
                <a:off x="3469930" y="5541423"/>
                <a:ext cx="964688"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𝐪</m:t>
                          </m:r>
                        </m:e>
                        <m:sub>
                          <m:r>
                            <a:rPr lang="en-US" b="0" i="1" smtClean="0">
                              <a:latin typeface="Cambria Math" panose="02040503050406030204" pitchFamily="18" charset="0"/>
                              <a:cs typeface="Calibri" panose="020F0502020204030204" pitchFamily="34" charset="0"/>
                            </a:rPr>
                            <m:t>1</m:t>
                          </m:r>
                        </m:sub>
                      </m:sSub>
                      <m:r>
                        <a:rPr lang="en-US" b="0" i="1" smtClean="0">
                          <a:latin typeface="Cambria Math" panose="02040503050406030204" pitchFamily="18" charset="0"/>
                          <a:cs typeface="Calibri" panose="020F0502020204030204" pitchFamily="34" charset="0"/>
                        </a:rPr>
                        <m:t>∨</m:t>
                      </m:r>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𝐪</m:t>
                          </m:r>
                        </m:e>
                        <m:sub>
                          <m:r>
                            <a:rPr lang="en-US" b="0" i="1" smtClean="0">
                              <a:latin typeface="Cambria Math" panose="02040503050406030204" pitchFamily="18" charset="0"/>
                              <a:cs typeface="Calibri" panose="020F0502020204030204" pitchFamily="34" charset="0"/>
                            </a:rPr>
                            <m:t>3</m:t>
                          </m:r>
                        </m:sub>
                      </m:sSub>
                    </m:oMath>
                  </m:oMathPara>
                </a14:m>
                <a:endParaRPr lang="en-US">
                  <a:latin typeface="Calibri" panose="020F0502020204030204" pitchFamily="34" charset="0"/>
                  <a:cs typeface="Calibri" panose="020F0502020204030204" pitchFamily="34" charset="0"/>
                </a:endParaRPr>
              </a:p>
            </p:txBody>
          </p:sp>
        </mc:Choice>
        <mc:Fallback xmlns="">
          <p:sp>
            <p:nvSpPr>
              <p:cNvPr id="22" name="TextBox 21">
                <a:extLst>
                  <a:ext uri="{FF2B5EF4-FFF2-40B4-BE49-F238E27FC236}">
                    <a16:creationId xmlns:a16="http://schemas.microsoft.com/office/drawing/2014/main" id="{15476BBF-E80B-4C88-A75B-080B5FA0E077}"/>
                  </a:ext>
                </a:extLst>
              </p:cNvPr>
              <p:cNvSpPr txBox="1">
                <a:spLocks noRot="1" noChangeAspect="1" noMove="1" noResize="1" noEditPoints="1" noAdjustHandles="1" noChangeArrowheads="1" noChangeShapeType="1" noTextEdit="1"/>
              </p:cNvSpPr>
              <p:nvPr/>
            </p:nvSpPr>
            <p:spPr>
              <a:xfrm>
                <a:off x="3469930" y="5541423"/>
                <a:ext cx="964688" cy="369332"/>
              </a:xfrm>
              <a:prstGeom prst="rect">
                <a:avLst/>
              </a:prstGeom>
              <a:blipFill>
                <a:blip r:embed="rId6"/>
                <a:stretch>
                  <a:fillRect b="-6557"/>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5D978AA4-5B83-420C-A58D-5914D361C612}"/>
              </a:ext>
            </a:extLst>
          </p:cNvPr>
          <p:cNvSpPr txBox="1"/>
          <p:nvPr/>
        </p:nvSpPr>
        <p:spPr>
          <a:xfrm>
            <a:off x="4162525" y="4401338"/>
            <a:ext cx="4289497" cy="923330"/>
          </a:xfrm>
          <a:prstGeom prst="rect">
            <a:avLst/>
          </a:prstGeom>
          <a:noFill/>
        </p:spPr>
        <p:txBody>
          <a:bodyPr wrap="square" rtlCol="0">
            <a:spAutoFit/>
          </a:bodyPr>
          <a:lstStyle/>
          <a:p>
            <a:pPr algn="l"/>
            <a:r>
              <a:rPr lang="en-US">
                <a:solidFill>
                  <a:schemeClr val="accent4">
                    <a:lumMod val="75000"/>
                  </a:schemeClr>
                </a:solidFill>
                <a:latin typeface="Calibri" panose="020F0502020204030204" pitchFamily="34" charset="0"/>
                <a:cs typeface="Calibri" panose="020F0502020204030204" pitchFamily="34" charset="0"/>
              </a:rPr>
              <a:t>We want </a:t>
            </a:r>
            <a:r>
              <a:rPr lang="en-US" b="1">
                <a:solidFill>
                  <a:schemeClr val="accent3">
                    <a:lumMod val="75000"/>
                  </a:schemeClr>
                </a:solidFill>
                <a:latin typeface="Calibri" panose="020F0502020204030204" pitchFamily="34" charset="0"/>
                <a:cs typeface="Calibri" panose="020F0502020204030204" pitchFamily="34" charset="0"/>
              </a:rPr>
              <a:t>red dots (answers) </a:t>
            </a:r>
            <a:r>
              <a:rPr lang="en-US">
                <a:solidFill>
                  <a:schemeClr val="accent4">
                    <a:lumMod val="75000"/>
                  </a:schemeClr>
                </a:solidFill>
                <a:latin typeface="Calibri" panose="020F0502020204030204" pitchFamily="34" charset="0"/>
                <a:cs typeface="Calibri" panose="020F0502020204030204" pitchFamily="34" charset="0"/>
              </a:rPr>
              <a:t>to be in the box while the </a:t>
            </a:r>
            <a:r>
              <a:rPr lang="en-US" b="1">
                <a:solidFill>
                  <a:srgbClr val="0070C0"/>
                </a:solidFill>
                <a:latin typeface="Calibri" panose="020F0502020204030204" pitchFamily="34" charset="0"/>
                <a:cs typeface="Calibri" panose="020F0502020204030204" pitchFamily="34" charset="0"/>
              </a:rPr>
              <a:t>blue dots (negative answers) </a:t>
            </a:r>
            <a:r>
              <a:rPr lang="en-US">
                <a:solidFill>
                  <a:schemeClr val="accent4">
                    <a:lumMod val="75000"/>
                  </a:schemeClr>
                </a:solidFill>
                <a:latin typeface="Calibri" panose="020F0502020204030204" pitchFamily="34" charset="0"/>
                <a:cs typeface="Calibri" panose="020F0502020204030204" pitchFamily="34" charset="0"/>
              </a:rPr>
              <a:t>to be outside the box</a:t>
            </a:r>
          </a:p>
        </p:txBody>
      </p:sp>
    </p:spTree>
    <p:extLst>
      <p:ext uri="{BB962C8B-B14F-4D97-AF65-F5344CB8AC3E}">
        <p14:creationId xmlns:p14="http://schemas.microsoft.com/office/powerpoint/2010/main" val="33325703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D3E4B-6455-4065-A176-4EFA7980F244}"/>
              </a:ext>
            </a:extLst>
          </p:cNvPr>
          <p:cNvSpPr>
            <a:spLocks noGrp="1"/>
          </p:cNvSpPr>
          <p:nvPr>
            <p:ph type="title"/>
          </p:nvPr>
        </p:nvSpPr>
        <p:spPr/>
        <p:txBody>
          <a:bodyPr/>
          <a:lstStyle/>
          <a:p>
            <a:r>
              <a:rPr lang="en-US"/>
              <a:t>Embedding AND-OR Queries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789FDF1-AEBB-485C-90B1-D1D1B037B642}"/>
                  </a:ext>
                </a:extLst>
              </p:cNvPr>
              <p:cNvSpPr>
                <a:spLocks noGrp="1"/>
              </p:cNvSpPr>
              <p:nvPr>
                <p:ph idx="1"/>
              </p:nvPr>
            </p:nvSpPr>
            <p:spPr>
              <a:xfrm>
                <a:off x="457200" y="1295400"/>
                <a:ext cx="8481060" cy="5257801"/>
              </a:xfrm>
            </p:spPr>
            <p:txBody>
              <a:bodyPr/>
              <a:lstStyle/>
              <a:p>
                <a:r>
                  <a:rPr lang="en-US" b="1"/>
                  <a:t>Example: </a:t>
                </a:r>
              </a:p>
              <a:p>
                <a:pPr lvl="1"/>
                <a:r>
                  <a:rPr lang="en-US"/>
                  <a:t>Given 3 queries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3</m:t>
                        </m:r>
                      </m:sub>
                    </m:sSub>
                  </m:oMath>
                </a14:m>
                <a:r>
                  <a:rPr lang="en-US"/>
                  <a:t>, with answer sets:</a:t>
                </a:r>
              </a:p>
              <a:p>
                <a:pPr lvl="1"/>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1</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1</m:t>
                            </m:r>
                          </m:sub>
                        </m:sSub>
                      </m:e>
                    </m:d>
                    <m:r>
                      <a:rPr lang="en-US" i="1">
                        <a:latin typeface="Cambria Math" panose="02040503050406030204" pitchFamily="18" charset="0"/>
                      </a:rPr>
                      <m:t>,</m:t>
                    </m:r>
                  </m:oMath>
                </a14:m>
                <a:r>
                  <a:rPr lang="en-US"/>
                  <a: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2</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2</m:t>
                            </m:r>
                          </m:sub>
                        </m:sSub>
                      </m:e>
                    </m:d>
                    <m:r>
                      <a:rPr lang="en-US" i="1">
                        <a:latin typeface="Cambria Math" panose="02040503050406030204" pitchFamily="18" charset="0"/>
                      </a:rPr>
                      <m:t>,</m:t>
                    </m:r>
                  </m:oMath>
                </a14:m>
                <a:r>
                  <a:rPr lang="en-US"/>
                  <a: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3</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3</m:t>
                            </m:r>
                          </m:sub>
                        </m:sSub>
                      </m:e>
                    </m:d>
                  </m:oMath>
                </a14:m>
                <a:endParaRPr lang="en-US"/>
              </a:p>
              <a:p>
                <a:pPr lvl="1"/>
                <a:r>
                  <a:rPr lang="en-US">
                    <a:solidFill>
                      <a:srgbClr val="C00000"/>
                    </a:solidFill>
                  </a:rPr>
                  <a:t>If we allow union operation, can we embed them in two-dimensional plane?</a:t>
                </a:r>
              </a:p>
              <a:p>
                <a:endParaRPr lang="en-US"/>
              </a:p>
              <a:p>
                <a:pPr marL="118872" indent="0">
                  <a:buNone/>
                </a:pPr>
                <a:endParaRPr lang="en-US"/>
              </a:p>
              <a:p>
                <a:endParaRPr lang="en-US"/>
              </a:p>
            </p:txBody>
          </p:sp>
        </mc:Choice>
        <mc:Fallback xmlns="">
          <p:sp>
            <p:nvSpPr>
              <p:cNvPr id="3" name="Content Placeholder 2">
                <a:extLst>
                  <a:ext uri="{FF2B5EF4-FFF2-40B4-BE49-F238E27FC236}">
                    <a16:creationId xmlns:a16="http://schemas.microsoft.com/office/drawing/2014/main" id="{7789FDF1-AEBB-485C-90B1-D1D1B037B642}"/>
                  </a:ext>
                </a:extLst>
              </p:cNvPr>
              <p:cNvSpPr>
                <a:spLocks noGrp="1" noRot="1" noChangeAspect="1" noMove="1" noResize="1" noEditPoints="1" noAdjustHandles="1" noChangeArrowheads="1" noChangeShapeType="1" noTextEdit="1"/>
              </p:cNvSpPr>
              <p:nvPr>
                <p:ph idx="1"/>
              </p:nvPr>
            </p:nvSpPr>
            <p:spPr>
              <a:xfrm>
                <a:off x="457200" y="1295400"/>
                <a:ext cx="8481060" cy="5257801"/>
              </a:xfrm>
              <a:blipFill>
                <a:blip r:embed="rId2"/>
                <a:stretch>
                  <a:fillRect l="-288" t="-696" r="-35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700AC7F1-E9DC-4904-8E40-378E8D8E95AD}"/>
              </a:ext>
            </a:extLst>
          </p:cNvPr>
          <p:cNvSpPr>
            <a:spLocks noGrp="1"/>
          </p:cNvSpPr>
          <p:nvPr>
            <p:ph type="dt" sz="half" idx="10"/>
          </p:nvPr>
        </p:nvSpPr>
        <p:spPr/>
        <p:txBody>
          <a:bodyPr/>
          <a:lstStyle/>
          <a:p>
            <a:fld id="{500A2108-1C4A-BA4C-B2DB-5D1895369B5C}" type="datetime1">
              <a:rPr lang="en-US" smtClean="0"/>
              <a:t>10/28/24</a:t>
            </a:fld>
            <a:endParaRPr lang="en-US"/>
          </a:p>
        </p:txBody>
      </p:sp>
      <p:sp>
        <p:nvSpPr>
          <p:cNvPr id="5" name="Footer Placeholder 4">
            <a:extLst>
              <a:ext uri="{FF2B5EF4-FFF2-40B4-BE49-F238E27FC236}">
                <a16:creationId xmlns:a16="http://schemas.microsoft.com/office/drawing/2014/main" id="{258ADB5F-5BBB-47F7-AB9E-DEAE0B4D1CA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AFBC323-5F32-4671-AAA4-615636AD45CA}"/>
              </a:ext>
            </a:extLst>
          </p:cNvPr>
          <p:cNvSpPr>
            <a:spLocks noGrp="1"/>
          </p:cNvSpPr>
          <p:nvPr>
            <p:ph type="sldNum" sz="quarter" idx="12"/>
          </p:nvPr>
        </p:nvSpPr>
        <p:spPr/>
        <p:txBody>
          <a:bodyPr/>
          <a:lstStyle/>
          <a:p>
            <a:fld id="{19B12225-5612-419B-A8D5-4B8EEE4C217E}" type="slidenum">
              <a:rPr lang="en-US" smtClean="0"/>
              <a:pPr/>
              <a:t>61</a:t>
            </a:fld>
            <a:endParaRPr lang="en-US"/>
          </a:p>
        </p:txBody>
      </p:sp>
      <p:cxnSp>
        <p:nvCxnSpPr>
          <p:cNvPr id="8" name="Straight Connector 7">
            <a:extLst>
              <a:ext uri="{FF2B5EF4-FFF2-40B4-BE49-F238E27FC236}">
                <a16:creationId xmlns:a16="http://schemas.microsoft.com/office/drawing/2014/main" id="{62E77EAE-D130-4B84-8105-FFB8C31E8871}"/>
              </a:ext>
            </a:extLst>
          </p:cNvPr>
          <p:cNvCxnSpPr>
            <a:cxnSpLocks/>
          </p:cNvCxnSpPr>
          <p:nvPr/>
        </p:nvCxnSpPr>
        <p:spPr>
          <a:xfrm>
            <a:off x="1703306" y="4081803"/>
            <a:ext cx="0" cy="2013735"/>
          </a:xfrm>
          <a:prstGeom prst="line">
            <a:avLst/>
          </a:prstGeom>
          <a:ln w="28575">
            <a:solidFill>
              <a:schemeClr val="bg2">
                <a:lumMod val="10000"/>
              </a:schemeClr>
            </a:solidFill>
            <a:head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9E3885F-C7D6-4D6B-8F20-BDCBA16E9FAA}"/>
              </a:ext>
            </a:extLst>
          </p:cNvPr>
          <p:cNvCxnSpPr>
            <a:cxnSpLocks/>
          </p:cNvCxnSpPr>
          <p:nvPr/>
        </p:nvCxnSpPr>
        <p:spPr>
          <a:xfrm flipH="1" flipV="1">
            <a:off x="1684256" y="6094200"/>
            <a:ext cx="2210526" cy="1338"/>
          </a:xfrm>
          <a:prstGeom prst="line">
            <a:avLst/>
          </a:prstGeom>
          <a:ln w="28575">
            <a:solidFill>
              <a:schemeClr val="bg2">
                <a:lumMod val="10000"/>
              </a:schemeClr>
            </a:solidFill>
            <a:head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F862DF5A-3CEA-4577-9598-3CC4AF8E014A}"/>
              </a:ext>
            </a:extLst>
          </p:cNvPr>
          <p:cNvSpPr/>
          <p:nvPr/>
        </p:nvSpPr>
        <p:spPr>
          <a:xfrm rot="5400000">
            <a:off x="2738633" y="4757897"/>
            <a:ext cx="162612" cy="167033"/>
          </a:xfrm>
          <a:prstGeom prst="ellipse">
            <a:avLst/>
          </a:prstGeom>
          <a:solidFill>
            <a:srgbClr val="8FAADC"/>
          </a:solidFill>
          <a:ln w="28575" cap="flat" cmpd="sng" algn="ctr">
            <a:solidFill>
              <a:srgbClr val="2F5597"/>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Oval 10">
            <a:extLst>
              <a:ext uri="{FF2B5EF4-FFF2-40B4-BE49-F238E27FC236}">
                <a16:creationId xmlns:a16="http://schemas.microsoft.com/office/drawing/2014/main" id="{1DE74CF9-DB54-40B5-B5FB-D72979717A98}"/>
              </a:ext>
            </a:extLst>
          </p:cNvPr>
          <p:cNvSpPr/>
          <p:nvPr/>
        </p:nvSpPr>
        <p:spPr>
          <a:xfrm rot="5400000">
            <a:off x="3058066" y="5208596"/>
            <a:ext cx="162612" cy="167033"/>
          </a:xfrm>
          <a:prstGeom prst="ellipse">
            <a:avLst/>
          </a:prstGeom>
          <a:solidFill>
            <a:srgbClr val="8FAADC"/>
          </a:solidFill>
          <a:ln w="28575" cap="flat" cmpd="sng" algn="ctr">
            <a:solidFill>
              <a:srgbClr val="2F5597"/>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Oval 11">
            <a:extLst>
              <a:ext uri="{FF2B5EF4-FFF2-40B4-BE49-F238E27FC236}">
                <a16:creationId xmlns:a16="http://schemas.microsoft.com/office/drawing/2014/main" id="{B76766BC-49BD-4867-9BCB-FBB959AFF601}"/>
              </a:ext>
            </a:extLst>
          </p:cNvPr>
          <p:cNvSpPr/>
          <p:nvPr/>
        </p:nvSpPr>
        <p:spPr>
          <a:xfrm rot="5400000">
            <a:off x="2296066" y="5310339"/>
            <a:ext cx="162612" cy="167033"/>
          </a:xfrm>
          <a:prstGeom prst="ellipse">
            <a:avLst/>
          </a:prstGeom>
          <a:solidFill>
            <a:srgbClr val="8FAADC"/>
          </a:solidFill>
          <a:ln w="28575" cap="flat" cmpd="sng" algn="ctr">
            <a:solidFill>
              <a:srgbClr val="2F5597"/>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759845C-86BB-4135-8BC3-FA3B9EC32BDD}"/>
                  </a:ext>
                </a:extLst>
              </p:cNvPr>
              <p:cNvSpPr txBox="1"/>
              <p:nvPr/>
            </p:nvSpPr>
            <p:spPr>
              <a:xfrm>
                <a:off x="2151960" y="4974331"/>
                <a:ext cx="462371"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1</m:t>
                          </m:r>
                        </m:sub>
                      </m:sSub>
                    </m:oMath>
                  </m:oMathPara>
                </a14:m>
                <a:endParaRPr lang="en-US">
                  <a:latin typeface="Calibri" panose="020F0502020204030204" pitchFamily="34" charset="0"/>
                  <a:cs typeface="Calibri" panose="020F0502020204030204" pitchFamily="34" charset="0"/>
                </a:endParaRPr>
              </a:p>
            </p:txBody>
          </p:sp>
        </mc:Choice>
        <mc:Fallback xmlns="">
          <p:sp>
            <p:nvSpPr>
              <p:cNvPr id="13" name="TextBox 12">
                <a:extLst>
                  <a:ext uri="{FF2B5EF4-FFF2-40B4-BE49-F238E27FC236}">
                    <a16:creationId xmlns:a16="http://schemas.microsoft.com/office/drawing/2014/main" id="{3759845C-86BB-4135-8BC3-FA3B9EC32BDD}"/>
                  </a:ext>
                </a:extLst>
              </p:cNvPr>
              <p:cNvSpPr txBox="1">
                <a:spLocks noRot="1" noChangeAspect="1" noMove="1" noResize="1" noEditPoints="1" noAdjustHandles="1" noChangeArrowheads="1" noChangeShapeType="1" noTextEdit="1"/>
              </p:cNvSpPr>
              <p:nvPr/>
            </p:nvSpPr>
            <p:spPr>
              <a:xfrm>
                <a:off x="2151960" y="4974331"/>
                <a:ext cx="462371"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87CF54D-98EB-4A05-9DF3-6CD1883951FD}"/>
                  </a:ext>
                </a:extLst>
              </p:cNvPr>
              <p:cNvSpPr txBox="1"/>
              <p:nvPr/>
            </p:nvSpPr>
            <p:spPr>
              <a:xfrm>
                <a:off x="2720087" y="4401338"/>
                <a:ext cx="458652"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2</m:t>
                          </m:r>
                        </m:sub>
                      </m:sSub>
                    </m:oMath>
                  </m:oMathPara>
                </a14:m>
                <a:endParaRPr lang="en-US">
                  <a:latin typeface="Calibri" panose="020F0502020204030204" pitchFamily="34" charset="0"/>
                  <a:cs typeface="Calibri" panose="020F0502020204030204" pitchFamily="34" charset="0"/>
                </a:endParaRPr>
              </a:p>
            </p:txBody>
          </p:sp>
        </mc:Choice>
        <mc:Fallback xmlns="">
          <p:sp>
            <p:nvSpPr>
              <p:cNvPr id="14" name="TextBox 13">
                <a:extLst>
                  <a:ext uri="{FF2B5EF4-FFF2-40B4-BE49-F238E27FC236}">
                    <a16:creationId xmlns:a16="http://schemas.microsoft.com/office/drawing/2014/main" id="{A87CF54D-98EB-4A05-9DF3-6CD1883951FD}"/>
                  </a:ext>
                </a:extLst>
              </p:cNvPr>
              <p:cNvSpPr txBox="1">
                <a:spLocks noRot="1" noChangeAspect="1" noMove="1" noResize="1" noEditPoints="1" noAdjustHandles="1" noChangeArrowheads="1" noChangeShapeType="1" noTextEdit="1"/>
              </p:cNvSpPr>
              <p:nvPr/>
            </p:nvSpPr>
            <p:spPr>
              <a:xfrm>
                <a:off x="2720087" y="4401338"/>
                <a:ext cx="458652"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2C4DC03-ABC9-441E-98D7-8DB7C1BACC7A}"/>
                  </a:ext>
                </a:extLst>
              </p:cNvPr>
              <p:cNvSpPr txBox="1"/>
              <p:nvPr/>
            </p:nvSpPr>
            <p:spPr>
              <a:xfrm>
                <a:off x="3178739" y="5139128"/>
                <a:ext cx="458652"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3</m:t>
                          </m:r>
                        </m:sub>
                      </m:sSub>
                    </m:oMath>
                  </m:oMathPara>
                </a14:m>
                <a:endParaRPr lang="en-US">
                  <a:latin typeface="Calibri" panose="020F0502020204030204" pitchFamily="34" charset="0"/>
                  <a:cs typeface="Calibri" panose="020F0502020204030204" pitchFamily="34" charset="0"/>
                </a:endParaRPr>
              </a:p>
            </p:txBody>
          </p:sp>
        </mc:Choice>
        <mc:Fallback xmlns="">
          <p:sp>
            <p:nvSpPr>
              <p:cNvPr id="15" name="TextBox 14">
                <a:extLst>
                  <a:ext uri="{FF2B5EF4-FFF2-40B4-BE49-F238E27FC236}">
                    <a16:creationId xmlns:a16="http://schemas.microsoft.com/office/drawing/2014/main" id="{62C4DC03-ABC9-441E-98D7-8DB7C1BACC7A}"/>
                  </a:ext>
                </a:extLst>
              </p:cNvPr>
              <p:cNvSpPr txBox="1">
                <a:spLocks noRot="1" noChangeAspect="1" noMove="1" noResize="1" noEditPoints="1" noAdjustHandles="1" noChangeArrowheads="1" noChangeShapeType="1" noTextEdit="1"/>
              </p:cNvSpPr>
              <p:nvPr/>
            </p:nvSpPr>
            <p:spPr>
              <a:xfrm>
                <a:off x="3178739" y="5139128"/>
                <a:ext cx="458652" cy="369332"/>
              </a:xfrm>
              <a:prstGeom prst="rect">
                <a:avLst/>
              </a:prstGeom>
              <a:blipFill>
                <a:blip r:embed="rId5"/>
                <a:stretch>
                  <a:fillRect/>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1AD4596A-E803-4E21-AFCB-B0B140AAFECD}"/>
              </a:ext>
            </a:extLst>
          </p:cNvPr>
          <p:cNvSpPr txBox="1"/>
          <p:nvPr/>
        </p:nvSpPr>
        <p:spPr>
          <a:xfrm>
            <a:off x="4299133" y="4113776"/>
            <a:ext cx="3332259" cy="646331"/>
          </a:xfrm>
          <a:prstGeom prst="rect">
            <a:avLst/>
          </a:prstGeom>
          <a:noFill/>
        </p:spPr>
        <p:txBody>
          <a:bodyPr wrap="none" rtlCol="0">
            <a:spAutoFit/>
          </a:bodyPr>
          <a:lstStyle/>
          <a:p>
            <a:pPr algn="l"/>
            <a:r>
              <a:rPr lang="en-US">
                <a:solidFill>
                  <a:schemeClr val="accent4">
                    <a:lumMod val="75000"/>
                  </a:schemeClr>
                </a:solidFill>
                <a:latin typeface="Calibri" panose="020F0502020204030204" pitchFamily="34" charset="0"/>
                <a:cs typeface="Calibri" panose="020F0502020204030204" pitchFamily="34" charset="0"/>
              </a:rPr>
              <a:t>For 3 points, 2-dimension is okay!</a:t>
            </a:r>
          </a:p>
          <a:p>
            <a:pPr algn="l"/>
            <a:r>
              <a:rPr lang="en-US" b="1">
                <a:solidFill>
                  <a:schemeClr val="accent4">
                    <a:lumMod val="75000"/>
                  </a:schemeClr>
                </a:solidFill>
                <a:latin typeface="Calibri" panose="020F0502020204030204" pitchFamily="34" charset="0"/>
                <a:cs typeface="Calibri" panose="020F0502020204030204" pitchFamily="34" charset="0"/>
              </a:rPr>
              <a:t>How about 4 points?</a:t>
            </a:r>
          </a:p>
        </p:txBody>
      </p:sp>
    </p:spTree>
    <p:extLst>
      <p:ext uri="{BB962C8B-B14F-4D97-AF65-F5344CB8AC3E}">
        <p14:creationId xmlns:p14="http://schemas.microsoft.com/office/powerpoint/2010/main" val="23082383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D3E4B-6455-4065-A176-4EFA7980F244}"/>
              </a:ext>
            </a:extLst>
          </p:cNvPr>
          <p:cNvSpPr>
            <a:spLocks noGrp="1"/>
          </p:cNvSpPr>
          <p:nvPr>
            <p:ph type="title"/>
          </p:nvPr>
        </p:nvSpPr>
        <p:spPr/>
        <p:txBody>
          <a:bodyPr/>
          <a:lstStyle/>
          <a:p>
            <a:r>
              <a:rPr lang="en-US"/>
              <a:t>Embedding AND-OR Queries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789FDF1-AEBB-485C-90B1-D1D1B037B642}"/>
                  </a:ext>
                </a:extLst>
              </p:cNvPr>
              <p:cNvSpPr>
                <a:spLocks noGrp="1"/>
              </p:cNvSpPr>
              <p:nvPr>
                <p:ph idx="1"/>
              </p:nvPr>
            </p:nvSpPr>
            <p:spPr>
              <a:xfrm>
                <a:off x="457200" y="1295400"/>
                <a:ext cx="8481060" cy="5257801"/>
              </a:xfrm>
            </p:spPr>
            <p:txBody>
              <a:bodyPr/>
              <a:lstStyle/>
              <a:p>
                <a:r>
                  <a:rPr lang="en-US" b="1"/>
                  <a:t>Example 2: </a:t>
                </a:r>
              </a:p>
              <a:p>
                <a:pPr lvl="1"/>
                <a:r>
                  <a:rPr lang="en-US"/>
                  <a:t>Given 4 queries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3</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4</m:t>
                        </m:r>
                      </m:sub>
                    </m:sSub>
                  </m:oMath>
                </a14:m>
                <a:r>
                  <a:rPr lang="en-US"/>
                  <a:t> with answers:</a:t>
                </a:r>
              </a:p>
              <a:p>
                <a:pPr lvl="1"/>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1</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1</m:t>
                            </m:r>
                          </m:sub>
                        </m:sSub>
                      </m:e>
                    </m:d>
                    <m:r>
                      <a:rPr lang="en-US" i="1">
                        <a:latin typeface="Cambria Math" panose="02040503050406030204" pitchFamily="18" charset="0"/>
                      </a:rPr>
                      <m:t>,</m:t>
                    </m:r>
                  </m:oMath>
                </a14:m>
                <a:r>
                  <a:rPr lang="en-US"/>
                  <a: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2</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2</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3</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3</m:t>
                            </m:r>
                          </m:sub>
                        </m:sSub>
                      </m:e>
                    </m:d>
                    <m:r>
                      <a:rPr lang="en-US" i="1">
                        <a:latin typeface="Cambria Math" panose="02040503050406030204" pitchFamily="18" charset="0"/>
                      </a:rPr>
                      <m:t>,</m:t>
                    </m:r>
                  </m:oMath>
                </a14:m>
                <a:r>
                  <a:rPr lang="en-US"/>
                  <a: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4</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4</m:t>
                            </m:r>
                          </m:sub>
                        </m:sSub>
                      </m:e>
                    </m:d>
                    <m:r>
                      <a:rPr lang="en-US" i="1">
                        <a:latin typeface="Cambria Math" panose="02040503050406030204" pitchFamily="18" charset="0"/>
                      </a:rPr>
                      <m:t>,</m:t>
                    </m:r>
                  </m:oMath>
                </a14:m>
                <a:endParaRPr lang="en-US"/>
              </a:p>
              <a:p>
                <a:pPr lvl="1"/>
                <a:r>
                  <a:rPr lang="en-US">
                    <a:solidFill>
                      <a:srgbClr val="C00000"/>
                    </a:solidFill>
                  </a:rPr>
                  <a:t>If we allow union operation, can we embed them in two-dimensional plane?</a:t>
                </a:r>
              </a:p>
              <a:p>
                <a:endParaRPr lang="en-US"/>
              </a:p>
              <a:p>
                <a:pPr marL="118872" indent="0">
                  <a:buNone/>
                </a:pPr>
                <a:endParaRPr lang="en-US"/>
              </a:p>
              <a:p>
                <a:endParaRPr lang="en-US"/>
              </a:p>
            </p:txBody>
          </p:sp>
        </mc:Choice>
        <mc:Fallback xmlns="">
          <p:sp>
            <p:nvSpPr>
              <p:cNvPr id="3" name="Content Placeholder 2">
                <a:extLst>
                  <a:ext uri="{FF2B5EF4-FFF2-40B4-BE49-F238E27FC236}">
                    <a16:creationId xmlns:a16="http://schemas.microsoft.com/office/drawing/2014/main" id="{7789FDF1-AEBB-485C-90B1-D1D1B037B642}"/>
                  </a:ext>
                </a:extLst>
              </p:cNvPr>
              <p:cNvSpPr>
                <a:spLocks noGrp="1" noRot="1" noChangeAspect="1" noMove="1" noResize="1" noEditPoints="1" noAdjustHandles="1" noChangeArrowheads="1" noChangeShapeType="1" noTextEdit="1"/>
              </p:cNvSpPr>
              <p:nvPr>
                <p:ph idx="1"/>
              </p:nvPr>
            </p:nvSpPr>
            <p:spPr>
              <a:xfrm>
                <a:off x="457200" y="1295400"/>
                <a:ext cx="8481060" cy="5257801"/>
              </a:xfrm>
              <a:blipFill>
                <a:blip r:embed="rId2"/>
                <a:stretch>
                  <a:fillRect l="-288" t="-696" r="-35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700AC7F1-E9DC-4904-8E40-378E8D8E95AD}"/>
              </a:ext>
            </a:extLst>
          </p:cNvPr>
          <p:cNvSpPr>
            <a:spLocks noGrp="1"/>
          </p:cNvSpPr>
          <p:nvPr>
            <p:ph type="dt" sz="half" idx="10"/>
          </p:nvPr>
        </p:nvSpPr>
        <p:spPr/>
        <p:txBody>
          <a:bodyPr/>
          <a:lstStyle/>
          <a:p>
            <a:fld id="{C3C1FFCF-358C-824C-BD2D-8127A8382858}" type="datetime1">
              <a:rPr lang="en-US" smtClean="0"/>
              <a:t>10/28/24</a:t>
            </a:fld>
            <a:endParaRPr lang="en-US"/>
          </a:p>
        </p:txBody>
      </p:sp>
      <p:sp>
        <p:nvSpPr>
          <p:cNvPr id="5" name="Footer Placeholder 4">
            <a:extLst>
              <a:ext uri="{FF2B5EF4-FFF2-40B4-BE49-F238E27FC236}">
                <a16:creationId xmlns:a16="http://schemas.microsoft.com/office/drawing/2014/main" id="{258ADB5F-5BBB-47F7-AB9E-DEAE0B4D1CA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AFBC323-5F32-4671-AAA4-615636AD45CA}"/>
              </a:ext>
            </a:extLst>
          </p:cNvPr>
          <p:cNvSpPr>
            <a:spLocks noGrp="1"/>
          </p:cNvSpPr>
          <p:nvPr>
            <p:ph type="sldNum" sz="quarter" idx="12"/>
          </p:nvPr>
        </p:nvSpPr>
        <p:spPr/>
        <p:txBody>
          <a:bodyPr/>
          <a:lstStyle/>
          <a:p>
            <a:fld id="{19B12225-5612-419B-A8D5-4B8EEE4C217E}" type="slidenum">
              <a:rPr lang="en-US" smtClean="0"/>
              <a:pPr/>
              <a:t>62</a:t>
            </a:fld>
            <a:endParaRPr lang="en-US"/>
          </a:p>
        </p:txBody>
      </p:sp>
      <p:cxnSp>
        <p:nvCxnSpPr>
          <p:cNvPr id="8" name="Straight Connector 7">
            <a:extLst>
              <a:ext uri="{FF2B5EF4-FFF2-40B4-BE49-F238E27FC236}">
                <a16:creationId xmlns:a16="http://schemas.microsoft.com/office/drawing/2014/main" id="{62E77EAE-D130-4B84-8105-FFB8C31E8871}"/>
              </a:ext>
            </a:extLst>
          </p:cNvPr>
          <p:cNvCxnSpPr>
            <a:cxnSpLocks/>
          </p:cNvCxnSpPr>
          <p:nvPr/>
        </p:nvCxnSpPr>
        <p:spPr>
          <a:xfrm>
            <a:off x="1703306" y="4081803"/>
            <a:ext cx="0" cy="2013735"/>
          </a:xfrm>
          <a:prstGeom prst="line">
            <a:avLst/>
          </a:prstGeom>
          <a:ln w="28575">
            <a:solidFill>
              <a:schemeClr val="bg2">
                <a:lumMod val="10000"/>
              </a:schemeClr>
            </a:solidFill>
            <a:head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9E3885F-C7D6-4D6B-8F20-BDCBA16E9FAA}"/>
              </a:ext>
            </a:extLst>
          </p:cNvPr>
          <p:cNvCxnSpPr>
            <a:cxnSpLocks/>
          </p:cNvCxnSpPr>
          <p:nvPr/>
        </p:nvCxnSpPr>
        <p:spPr>
          <a:xfrm flipH="1" flipV="1">
            <a:off x="1684256" y="6094200"/>
            <a:ext cx="2210526" cy="1338"/>
          </a:xfrm>
          <a:prstGeom prst="line">
            <a:avLst/>
          </a:prstGeom>
          <a:ln w="28575">
            <a:solidFill>
              <a:schemeClr val="bg2">
                <a:lumMod val="10000"/>
              </a:schemeClr>
            </a:solidFill>
            <a:head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F862DF5A-3CEA-4577-9598-3CC4AF8E014A}"/>
              </a:ext>
            </a:extLst>
          </p:cNvPr>
          <p:cNvSpPr/>
          <p:nvPr/>
        </p:nvSpPr>
        <p:spPr>
          <a:xfrm rot="5400000">
            <a:off x="2738633" y="4757897"/>
            <a:ext cx="162612" cy="167033"/>
          </a:xfrm>
          <a:prstGeom prst="ellipse">
            <a:avLst/>
          </a:prstGeom>
          <a:solidFill>
            <a:srgbClr val="8FAADC"/>
          </a:solidFill>
          <a:ln w="28575" cap="flat" cmpd="sng" algn="ctr">
            <a:solidFill>
              <a:srgbClr val="2F5597"/>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Oval 10">
            <a:extLst>
              <a:ext uri="{FF2B5EF4-FFF2-40B4-BE49-F238E27FC236}">
                <a16:creationId xmlns:a16="http://schemas.microsoft.com/office/drawing/2014/main" id="{1DE74CF9-DB54-40B5-B5FB-D72979717A98}"/>
              </a:ext>
            </a:extLst>
          </p:cNvPr>
          <p:cNvSpPr/>
          <p:nvPr/>
        </p:nvSpPr>
        <p:spPr>
          <a:xfrm rot="5400000">
            <a:off x="3058066" y="5208596"/>
            <a:ext cx="162612" cy="167033"/>
          </a:xfrm>
          <a:prstGeom prst="ellipse">
            <a:avLst/>
          </a:prstGeom>
          <a:solidFill>
            <a:srgbClr val="8FAADC"/>
          </a:solidFill>
          <a:ln w="28575" cap="flat" cmpd="sng" algn="ctr">
            <a:solidFill>
              <a:srgbClr val="2F5597"/>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Oval 11">
            <a:extLst>
              <a:ext uri="{FF2B5EF4-FFF2-40B4-BE49-F238E27FC236}">
                <a16:creationId xmlns:a16="http://schemas.microsoft.com/office/drawing/2014/main" id="{B76766BC-49BD-4867-9BCB-FBB959AFF601}"/>
              </a:ext>
            </a:extLst>
          </p:cNvPr>
          <p:cNvSpPr/>
          <p:nvPr/>
        </p:nvSpPr>
        <p:spPr>
          <a:xfrm rot="5400000">
            <a:off x="2296066" y="5310339"/>
            <a:ext cx="162612" cy="167033"/>
          </a:xfrm>
          <a:prstGeom prst="ellipse">
            <a:avLst/>
          </a:prstGeom>
          <a:solidFill>
            <a:srgbClr val="8FAADC"/>
          </a:solidFill>
          <a:ln w="28575" cap="flat" cmpd="sng" algn="ctr">
            <a:solidFill>
              <a:srgbClr val="2F5597"/>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759845C-86BB-4135-8BC3-FA3B9EC32BDD}"/>
                  </a:ext>
                </a:extLst>
              </p:cNvPr>
              <p:cNvSpPr txBox="1"/>
              <p:nvPr/>
            </p:nvSpPr>
            <p:spPr>
              <a:xfrm>
                <a:off x="2151960" y="4974331"/>
                <a:ext cx="462371"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1</m:t>
                          </m:r>
                        </m:sub>
                      </m:sSub>
                    </m:oMath>
                  </m:oMathPara>
                </a14:m>
                <a:endParaRPr lang="en-US">
                  <a:latin typeface="Calibri" panose="020F0502020204030204" pitchFamily="34" charset="0"/>
                  <a:cs typeface="Calibri" panose="020F0502020204030204" pitchFamily="34" charset="0"/>
                </a:endParaRPr>
              </a:p>
            </p:txBody>
          </p:sp>
        </mc:Choice>
        <mc:Fallback xmlns="">
          <p:sp>
            <p:nvSpPr>
              <p:cNvPr id="13" name="TextBox 12">
                <a:extLst>
                  <a:ext uri="{FF2B5EF4-FFF2-40B4-BE49-F238E27FC236}">
                    <a16:creationId xmlns:a16="http://schemas.microsoft.com/office/drawing/2014/main" id="{3759845C-86BB-4135-8BC3-FA3B9EC32BDD}"/>
                  </a:ext>
                </a:extLst>
              </p:cNvPr>
              <p:cNvSpPr txBox="1">
                <a:spLocks noRot="1" noChangeAspect="1" noMove="1" noResize="1" noEditPoints="1" noAdjustHandles="1" noChangeArrowheads="1" noChangeShapeType="1" noTextEdit="1"/>
              </p:cNvSpPr>
              <p:nvPr/>
            </p:nvSpPr>
            <p:spPr>
              <a:xfrm>
                <a:off x="2151960" y="4974331"/>
                <a:ext cx="462371"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87CF54D-98EB-4A05-9DF3-6CD1883951FD}"/>
                  </a:ext>
                </a:extLst>
              </p:cNvPr>
              <p:cNvSpPr txBox="1"/>
              <p:nvPr/>
            </p:nvSpPr>
            <p:spPr>
              <a:xfrm>
                <a:off x="2720087" y="4401338"/>
                <a:ext cx="458652"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2</m:t>
                          </m:r>
                        </m:sub>
                      </m:sSub>
                    </m:oMath>
                  </m:oMathPara>
                </a14:m>
                <a:endParaRPr lang="en-US">
                  <a:latin typeface="Calibri" panose="020F0502020204030204" pitchFamily="34" charset="0"/>
                  <a:cs typeface="Calibri" panose="020F0502020204030204" pitchFamily="34" charset="0"/>
                </a:endParaRPr>
              </a:p>
            </p:txBody>
          </p:sp>
        </mc:Choice>
        <mc:Fallback xmlns="">
          <p:sp>
            <p:nvSpPr>
              <p:cNvPr id="14" name="TextBox 13">
                <a:extLst>
                  <a:ext uri="{FF2B5EF4-FFF2-40B4-BE49-F238E27FC236}">
                    <a16:creationId xmlns:a16="http://schemas.microsoft.com/office/drawing/2014/main" id="{A87CF54D-98EB-4A05-9DF3-6CD1883951FD}"/>
                  </a:ext>
                </a:extLst>
              </p:cNvPr>
              <p:cNvSpPr txBox="1">
                <a:spLocks noRot="1" noChangeAspect="1" noMove="1" noResize="1" noEditPoints="1" noAdjustHandles="1" noChangeArrowheads="1" noChangeShapeType="1" noTextEdit="1"/>
              </p:cNvSpPr>
              <p:nvPr/>
            </p:nvSpPr>
            <p:spPr>
              <a:xfrm>
                <a:off x="2720087" y="4401338"/>
                <a:ext cx="458652"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2C4DC03-ABC9-441E-98D7-8DB7C1BACC7A}"/>
                  </a:ext>
                </a:extLst>
              </p:cNvPr>
              <p:cNvSpPr txBox="1"/>
              <p:nvPr/>
            </p:nvSpPr>
            <p:spPr>
              <a:xfrm>
                <a:off x="3178739" y="5139128"/>
                <a:ext cx="458652"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3</m:t>
                          </m:r>
                        </m:sub>
                      </m:sSub>
                    </m:oMath>
                  </m:oMathPara>
                </a14:m>
                <a:endParaRPr lang="en-US">
                  <a:latin typeface="Calibri" panose="020F0502020204030204" pitchFamily="34" charset="0"/>
                  <a:cs typeface="Calibri" panose="020F0502020204030204" pitchFamily="34" charset="0"/>
                </a:endParaRPr>
              </a:p>
            </p:txBody>
          </p:sp>
        </mc:Choice>
        <mc:Fallback xmlns="">
          <p:sp>
            <p:nvSpPr>
              <p:cNvPr id="15" name="TextBox 14">
                <a:extLst>
                  <a:ext uri="{FF2B5EF4-FFF2-40B4-BE49-F238E27FC236}">
                    <a16:creationId xmlns:a16="http://schemas.microsoft.com/office/drawing/2014/main" id="{62C4DC03-ABC9-441E-98D7-8DB7C1BACC7A}"/>
                  </a:ext>
                </a:extLst>
              </p:cNvPr>
              <p:cNvSpPr txBox="1">
                <a:spLocks noRot="1" noChangeAspect="1" noMove="1" noResize="1" noEditPoints="1" noAdjustHandles="1" noChangeArrowheads="1" noChangeShapeType="1" noTextEdit="1"/>
              </p:cNvSpPr>
              <p:nvPr/>
            </p:nvSpPr>
            <p:spPr>
              <a:xfrm>
                <a:off x="3178739" y="5139128"/>
                <a:ext cx="458652" cy="369332"/>
              </a:xfrm>
              <a:prstGeom prst="rect">
                <a:avLst/>
              </a:prstGeom>
              <a:blipFill>
                <a:blip r:embed="rId5"/>
                <a:stretch>
                  <a:fillRect/>
                </a:stretch>
              </a:blipFill>
            </p:spPr>
            <p:txBody>
              <a:bodyPr/>
              <a:lstStyle/>
              <a:p>
                <a:r>
                  <a:rPr lang="en-US">
                    <a:noFill/>
                  </a:rPr>
                  <a:t> </a:t>
                </a:r>
              </a:p>
            </p:txBody>
          </p:sp>
        </mc:Fallback>
      </mc:AlternateContent>
      <p:sp>
        <p:nvSpPr>
          <p:cNvPr id="18" name="Oval 17">
            <a:extLst>
              <a:ext uri="{FF2B5EF4-FFF2-40B4-BE49-F238E27FC236}">
                <a16:creationId xmlns:a16="http://schemas.microsoft.com/office/drawing/2014/main" id="{1343B0E5-CEB4-4A2D-983D-E16849F442CC}"/>
              </a:ext>
            </a:extLst>
          </p:cNvPr>
          <p:cNvSpPr/>
          <p:nvPr/>
        </p:nvSpPr>
        <p:spPr>
          <a:xfrm rot="5400000">
            <a:off x="3206246" y="5572225"/>
            <a:ext cx="162612" cy="167033"/>
          </a:xfrm>
          <a:prstGeom prst="ellipse">
            <a:avLst/>
          </a:prstGeom>
          <a:solidFill>
            <a:srgbClr val="8FAADC"/>
          </a:solidFill>
          <a:ln w="28575" cap="flat" cmpd="sng" algn="ctr">
            <a:solidFill>
              <a:srgbClr val="2F5597"/>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656D8CD7-927D-4F15-AB94-28D77B172D4B}"/>
                  </a:ext>
                </a:extLst>
              </p:cNvPr>
              <p:cNvSpPr txBox="1"/>
              <p:nvPr/>
            </p:nvSpPr>
            <p:spPr>
              <a:xfrm>
                <a:off x="3196179" y="5623125"/>
                <a:ext cx="458652"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4</m:t>
                          </m:r>
                        </m:sub>
                      </m:sSub>
                    </m:oMath>
                  </m:oMathPara>
                </a14:m>
                <a:endParaRPr lang="en-US">
                  <a:latin typeface="Calibri" panose="020F0502020204030204" pitchFamily="34" charset="0"/>
                  <a:cs typeface="Calibri" panose="020F0502020204030204" pitchFamily="34" charset="0"/>
                </a:endParaRPr>
              </a:p>
            </p:txBody>
          </p:sp>
        </mc:Choice>
        <mc:Fallback xmlns="">
          <p:sp>
            <p:nvSpPr>
              <p:cNvPr id="19" name="TextBox 18">
                <a:extLst>
                  <a:ext uri="{FF2B5EF4-FFF2-40B4-BE49-F238E27FC236}">
                    <a16:creationId xmlns:a16="http://schemas.microsoft.com/office/drawing/2014/main" id="{656D8CD7-927D-4F15-AB94-28D77B172D4B}"/>
                  </a:ext>
                </a:extLst>
              </p:cNvPr>
              <p:cNvSpPr txBox="1">
                <a:spLocks noRot="1" noChangeAspect="1" noMove="1" noResize="1" noEditPoints="1" noAdjustHandles="1" noChangeArrowheads="1" noChangeShapeType="1" noTextEdit="1"/>
              </p:cNvSpPr>
              <p:nvPr/>
            </p:nvSpPr>
            <p:spPr>
              <a:xfrm>
                <a:off x="3196179" y="5623125"/>
                <a:ext cx="458652" cy="369332"/>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8386194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D3E4B-6455-4065-A176-4EFA7980F244}"/>
              </a:ext>
            </a:extLst>
          </p:cNvPr>
          <p:cNvSpPr>
            <a:spLocks noGrp="1"/>
          </p:cNvSpPr>
          <p:nvPr>
            <p:ph type="title"/>
          </p:nvPr>
        </p:nvSpPr>
        <p:spPr/>
        <p:txBody>
          <a:bodyPr/>
          <a:lstStyle/>
          <a:p>
            <a:r>
              <a:rPr lang="en-US"/>
              <a:t>Embedding AND-OR Queries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789FDF1-AEBB-485C-90B1-D1D1B037B642}"/>
                  </a:ext>
                </a:extLst>
              </p:cNvPr>
              <p:cNvSpPr>
                <a:spLocks noGrp="1"/>
              </p:cNvSpPr>
              <p:nvPr>
                <p:ph idx="1"/>
              </p:nvPr>
            </p:nvSpPr>
            <p:spPr>
              <a:xfrm>
                <a:off x="457200" y="1295400"/>
                <a:ext cx="8481060" cy="5257801"/>
              </a:xfrm>
            </p:spPr>
            <p:txBody>
              <a:bodyPr/>
              <a:lstStyle/>
              <a:p>
                <a:r>
                  <a:rPr lang="en-US" b="1"/>
                  <a:t>Example 2: </a:t>
                </a:r>
              </a:p>
              <a:p>
                <a:pPr lvl="1"/>
                <a:r>
                  <a:rPr lang="en-US"/>
                  <a:t>Given 4 queries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3</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4</m:t>
                        </m:r>
                      </m:sub>
                    </m:sSub>
                  </m:oMath>
                </a14:m>
                <a:r>
                  <a:rPr lang="en-US"/>
                  <a:t> with answers:</a:t>
                </a:r>
              </a:p>
              <a:p>
                <a:pPr lvl="1"/>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1</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1</m:t>
                            </m:r>
                          </m:sub>
                        </m:sSub>
                      </m:e>
                    </m:d>
                    <m:r>
                      <a:rPr lang="en-US" i="1">
                        <a:latin typeface="Cambria Math" panose="02040503050406030204" pitchFamily="18" charset="0"/>
                      </a:rPr>
                      <m:t>,</m:t>
                    </m:r>
                  </m:oMath>
                </a14:m>
                <a:r>
                  <a:rPr lang="en-US"/>
                  <a: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2</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2</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3</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3</m:t>
                            </m:r>
                          </m:sub>
                        </m:sSub>
                      </m:e>
                    </m:d>
                    <m:r>
                      <a:rPr lang="en-US" i="1">
                        <a:latin typeface="Cambria Math" panose="02040503050406030204" pitchFamily="18" charset="0"/>
                      </a:rPr>
                      <m:t>,</m:t>
                    </m:r>
                  </m:oMath>
                </a14:m>
                <a:r>
                  <a:rPr lang="en-US"/>
                  <a: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4</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4</m:t>
                            </m:r>
                          </m:sub>
                        </m:sSub>
                      </m:e>
                    </m:d>
                    <m:r>
                      <a:rPr lang="en-US" i="1">
                        <a:latin typeface="Cambria Math" panose="02040503050406030204" pitchFamily="18" charset="0"/>
                      </a:rPr>
                      <m:t>,</m:t>
                    </m:r>
                  </m:oMath>
                </a14:m>
                <a:endParaRPr lang="en-US"/>
              </a:p>
              <a:p>
                <a:pPr lvl="1"/>
                <a:r>
                  <a:rPr lang="en-US">
                    <a:solidFill>
                      <a:srgbClr val="C00000"/>
                    </a:solidFill>
                  </a:rPr>
                  <a:t>If we allow union operation, can we embed them in two-dimensional plane?</a:t>
                </a:r>
              </a:p>
              <a:p>
                <a:endParaRPr lang="en-US"/>
              </a:p>
              <a:p>
                <a:pPr marL="118872" indent="0">
                  <a:buNone/>
                </a:pPr>
                <a:endParaRPr lang="en-US"/>
              </a:p>
              <a:p>
                <a:endParaRPr lang="en-US"/>
              </a:p>
            </p:txBody>
          </p:sp>
        </mc:Choice>
        <mc:Fallback xmlns="">
          <p:sp>
            <p:nvSpPr>
              <p:cNvPr id="3" name="Content Placeholder 2">
                <a:extLst>
                  <a:ext uri="{FF2B5EF4-FFF2-40B4-BE49-F238E27FC236}">
                    <a16:creationId xmlns:a16="http://schemas.microsoft.com/office/drawing/2014/main" id="{7789FDF1-AEBB-485C-90B1-D1D1B037B642}"/>
                  </a:ext>
                </a:extLst>
              </p:cNvPr>
              <p:cNvSpPr>
                <a:spLocks noGrp="1" noRot="1" noChangeAspect="1" noMove="1" noResize="1" noEditPoints="1" noAdjustHandles="1" noChangeArrowheads="1" noChangeShapeType="1" noTextEdit="1"/>
              </p:cNvSpPr>
              <p:nvPr>
                <p:ph idx="1"/>
              </p:nvPr>
            </p:nvSpPr>
            <p:spPr>
              <a:xfrm>
                <a:off x="457200" y="1295400"/>
                <a:ext cx="8481060" cy="5257801"/>
              </a:xfrm>
              <a:blipFill>
                <a:blip r:embed="rId2"/>
                <a:stretch>
                  <a:fillRect l="-288" t="-696" r="-35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700AC7F1-E9DC-4904-8E40-378E8D8E95AD}"/>
              </a:ext>
            </a:extLst>
          </p:cNvPr>
          <p:cNvSpPr>
            <a:spLocks noGrp="1"/>
          </p:cNvSpPr>
          <p:nvPr>
            <p:ph type="dt" sz="half" idx="10"/>
          </p:nvPr>
        </p:nvSpPr>
        <p:spPr/>
        <p:txBody>
          <a:bodyPr/>
          <a:lstStyle/>
          <a:p>
            <a:fld id="{2CCC277B-E6BB-9944-922C-A0BAF4B47A0F}" type="datetime1">
              <a:rPr lang="en-US" smtClean="0"/>
              <a:t>10/28/24</a:t>
            </a:fld>
            <a:endParaRPr lang="en-US"/>
          </a:p>
        </p:txBody>
      </p:sp>
      <p:sp>
        <p:nvSpPr>
          <p:cNvPr id="5" name="Footer Placeholder 4">
            <a:extLst>
              <a:ext uri="{FF2B5EF4-FFF2-40B4-BE49-F238E27FC236}">
                <a16:creationId xmlns:a16="http://schemas.microsoft.com/office/drawing/2014/main" id="{258ADB5F-5BBB-47F7-AB9E-DEAE0B4D1CA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AFBC323-5F32-4671-AAA4-615636AD45CA}"/>
              </a:ext>
            </a:extLst>
          </p:cNvPr>
          <p:cNvSpPr>
            <a:spLocks noGrp="1"/>
          </p:cNvSpPr>
          <p:nvPr>
            <p:ph type="sldNum" sz="quarter" idx="12"/>
          </p:nvPr>
        </p:nvSpPr>
        <p:spPr/>
        <p:txBody>
          <a:bodyPr/>
          <a:lstStyle/>
          <a:p>
            <a:fld id="{19B12225-5612-419B-A8D5-4B8EEE4C217E}" type="slidenum">
              <a:rPr lang="en-US" smtClean="0"/>
              <a:pPr/>
              <a:t>63</a:t>
            </a:fld>
            <a:endParaRPr lang="en-US"/>
          </a:p>
        </p:txBody>
      </p:sp>
      <p:cxnSp>
        <p:nvCxnSpPr>
          <p:cNvPr id="8" name="Straight Connector 7">
            <a:extLst>
              <a:ext uri="{FF2B5EF4-FFF2-40B4-BE49-F238E27FC236}">
                <a16:creationId xmlns:a16="http://schemas.microsoft.com/office/drawing/2014/main" id="{62E77EAE-D130-4B84-8105-FFB8C31E8871}"/>
              </a:ext>
            </a:extLst>
          </p:cNvPr>
          <p:cNvCxnSpPr>
            <a:cxnSpLocks/>
          </p:cNvCxnSpPr>
          <p:nvPr/>
        </p:nvCxnSpPr>
        <p:spPr>
          <a:xfrm>
            <a:off x="1703306" y="4081803"/>
            <a:ext cx="0" cy="2013735"/>
          </a:xfrm>
          <a:prstGeom prst="line">
            <a:avLst/>
          </a:prstGeom>
          <a:ln w="28575">
            <a:solidFill>
              <a:schemeClr val="bg2">
                <a:lumMod val="10000"/>
              </a:schemeClr>
            </a:solidFill>
            <a:head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9E3885F-C7D6-4D6B-8F20-BDCBA16E9FAA}"/>
              </a:ext>
            </a:extLst>
          </p:cNvPr>
          <p:cNvCxnSpPr>
            <a:cxnSpLocks/>
          </p:cNvCxnSpPr>
          <p:nvPr/>
        </p:nvCxnSpPr>
        <p:spPr>
          <a:xfrm flipH="1" flipV="1">
            <a:off x="1684256" y="6094200"/>
            <a:ext cx="2210526" cy="1338"/>
          </a:xfrm>
          <a:prstGeom prst="line">
            <a:avLst/>
          </a:prstGeom>
          <a:ln w="28575">
            <a:solidFill>
              <a:schemeClr val="bg2">
                <a:lumMod val="10000"/>
              </a:schemeClr>
            </a:solidFill>
            <a:head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F862DF5A-3CEA-4577-9598-3CC4AF8E014A}"/>
              </a:ext>
            </a:extLst>
          </p:cNvPr>
          <p:cNvSpPr/>
          <p:nvPr/>
        </p:nvSpPr>
        <p:spPr>
          <a:xfrm rot="5400000">
            <a:off x="2738633" y="4757897"/>
            <a:ext cx="162612" cy="167033"/>
          </a:xfrm>
          <a:prstGeom prst="ellipse">
            <a:avLst/>
          </a:prstGeom>
          <a:solidFill>
            <a:schemeClr val="accent3">
              <a:lumMod val="60000"/>
              <a:lumOff val="40000"/>
            </a:schemeClr>
          </a:solidFill>
          <a:ln w="28575" cap="flat" cmpd="sng" algn="ctr">
            <a:solidFill>
              <a:schemeClr val="accent3">
                <a:lumMod val="75000"/>
              </a:scheme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Oval 10">
            <a:extLst>
              <a:ext uri="{FF2B5EF4-FFF2-40B4-BE49-F238E27FC236}">
                <a16:creationId xmlns:a16="http://schemas.microsoft.com/office/drawing/2014/main" id="{1DE74CF9-DB54-40B5-B5FB-D72979717A98}"/>
              </a:ext>
            </a:extLst>
          </p:cNvPr>
          <p:cNvSpPr/>
          <p:nvPr/>
        </p:nvSpPr>
        <p:spPr>
          <a:xfrm rot="5400000">
            <a:off x="3058066" y="5208596"/>
            <a:ext cx="162612" cy="167033"/>
          </a:xfrm>
          <a:prstGeom prst="ellipse">
            <a:avLst/>
          </a:prstGeom>
          <a:solidFill>
            <a:srgbClr val="8FAADC"/>
          </a:solidFill>
          <a:ln w="28575" cap="flat" cmpd="sng" algn="ctr">
            <a:solidFill>
              <a:srgbClr val="2F5597"/>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Oval 11">
            <a:extLst>
              <a:ext uri="{FF2B5EF4-FFF2-40B4-BE49-F238E27FC236}">
                <a16:creationId xmlns:a16="http://schemas.microsoft.com/office/drawing/2014/main" id="{B76766BC-49BD-4867-9BCB-FBB959AFF601}"/>
              </a:ext>
            </a:extLst>
          </p:cNvPr>
          <p:cNvSpPr/>
          <p:nvPr/>
        </p:nvSpPr>
        <p:spPr>
          <a:xfrm rot="5400000">
            <a:off x="2296066" y="5310339"/>
            <a:ext cx="162612" cy="167033"/>
          </a:xfrm>
          <a:prstGeom prst="ellipse">
            <a:avLst/>
          </a:prstGeom>
          <a:solidFill>
            <a:srgbClr val="8FAADC"/>
          </a:solidFill>
          <a:ln w="28575" cap="flat" cmpd="sng" algn="ctr">
            <a:solidFill>
              <a:srgbClr val="2F5597"/>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759845C-86BB-4135-8BC3-FA3B9EC32BDD}"/>
                  </a:ext>
                </a:extLst>
              </p:cNvPr>
              <p:cNvSpPr txBox="1"/>
              <p:nvPr/>
            </p:nvSpPr>
            <p:spPr>
              <a:xfrm>
                <a:off x="2151960" y="4974331"/>
                <a:ext cx="462371"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1</m:t>
                          </m:r>
                        </m:sub>
                      </m:sSub>
                    </m:oMath>
                  </m:oMathPara>
                </a14:m>
                <a:endParaRPr lang="en-US">
                  <a:latin typeface="Calibri" panose="020F0502020204030204" pitchFamily="34" charset="0"/>
                  <a:cs typeface="Calibri" panose="020F0502020204030204" pitchFamily="34" charset="0"/>
                </a:endParaRPr>
              </a:p>
            </p:txBody>
          </p:sp>
        </mc:Choice>
        <mc:Fallback xmlns="">
          <p:sp>
            <p:nvSpPr>
              <p:cNvPr id="13" name="TextBox 12">
                <a:extLst>
                  <a:ext uri="{FF2B5EF4-FFF2-40B4-BE49-F238E27FC236}">
                    <a16:creationId xmlns:a16="http://schemas.microsoft.com/office/drawing/2014/main" id="{3759845C-86BB-4135-8BC3-FA3B9EC32BDD}"/>
                  </a:ext>
                </a:extLst>
              </p:cNvPr>
              <p:cNvSpPr txBox="1">
                <a:spLocks noRot="1" noChangeAspect="1" noMove="1" noResize="1" noEditPoints="1" noAdjustHandles="1" noChangeArrowheads="1" noChangeShapeType="1" noTextEdit="1"/>
              </p:cNvSpPr>
              <p:nvPr/>
            </p:nvSpPr>
            <p:spPr>
              <a:xfrm>
                <a:off x="2151960" y="4974331"/>
                <a:ext cx="462371"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87CF54D-98EB-4A05-9DF3-6CD1883951FD}"/>
                  </a:ext>
                </a:extLst>
              </p:cNvPr>
              <p:cNvSpPr txBox="1"/>
              <p:nvPr/>
            </p:nvSpPr>
            <p:spPr>
              <a:xfrm>
                <a:off x="2720087" y="4401338"/>
                <a:ext cx="458652"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2</m:t>
                          </m:r>
                        </m:sub>
                      </m:sSub>
                    </m:oMath>
                  </m:oMathPara>
                </a14:m>
                <a:endParaRPr lang="en-US">
                  <a:latin typeface="Calibri" panose="020F0502020204030204" pitchFamily="34" charset="0"/>
                  <a:cs typeface="Calibri" panose="020F0502020204030204" pitchFamily="34" charset="0"/>
                </a:endParaRPr>
              </a:p>
            </p:txBody>
          </p:sp>
        </mc:Choice>
        <mc:Fallback xmlns="">
          <p:sp>
            <p:nvSpPr>
              <p:cNvPr id="14" name="TextBox 13">
                <a:extLst>
                  <a:ext uri="{FF2B5EF4-FFF2-40B4-BE49-F238E27FC236}">
                    <a16:creationId xmlns:a16="http://schemas.microsoft.com/office/drawing/2014/main" id="{A87CF54D-98EB-4A05-9DF3-6CD1883951FD}"/>
                  </a:ext>
                </a:extLst>
              </p:cNvPr>
              <p:cNvSpPr txBox="1">
                <a:spLocks noRot="1" noChangeAspect="1" noMove="1" noResize="1" noEditPoints="1" noAdjustHandles="1" noChangeArrowheads="1" noChangeShapeType="1" noTextEdit="1"/>
              </p:cNvSpPr>
              <p:nvPr/>
            </p:nvSpPr>
            <p:spPr>
              <a:xfrm>
                <a:off x="2720087" y="4401338"/>
                <a:ext cx="458652"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2C4DC03-ABC9-441E-98D7-8DB7C1BACC7A}"/>
                  </a:ext>
                </a:extLst>
              </p:cNvPr>
              <p:cNvSpPr txBox="1"/>
              <p:nvPr/>
            </p:nvSpPr>
            <p:spPr>
              <a:xfrm>
                <a:off x="3178739" y="5139128"/>
                <a:ext cx="458652"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3</m:t>
                          </m:r>
                        </m:sub>
                      </m:sSub>
                    </m:oMath>
                  </m:oMathPara>
                </a14:m>
                <a:endParaRPr lang="en-US">
                  <a:latin typeface="Calibri" panose="020F0502020204030204" pitchFamily="34" charset="0"/>
                  <a:cs typeface="Calibri" panose="020F0502020204030204" pitchFamily="34" charset="0"/>
                </a:endParaRPr>
              </a:p>
            </p:txBody>
          </p:sp>
        </mc:Choice>
        <mc:Fallback xmlns="">
          <p:sp>
            <p:nvSpPr>
              <p:cNvPr id="15" name="TextBox 14">
                <a:extLst>
                  <a:ext uri="{FF2B5EF4-FFF2-40B4-BE49-F238E27FC236}">
                    <a16:creationId xmlns:a16="http://schemas.microsoft.com/office/drawing/2014/main" id="{62C4DC03-ABC9-441E-98D7-8DB7C1BACC7A}"/>
                  </a:ext>
                </a:extLst>
              </p:cNvPr>
              <p:cNvSpPr txBox="1">
                <a:spLocks noRot="1" noChangeAspect="1" noMove="1" noResize="1" noEditPoints="1" noAdjustHandles="1" noChangeArrowheads="1" noChangeShapeType="1" noTextEdit="1"/>
              </p:cNvSpPr>
              <p:nvPr/>
            </p:nvSpPr>
            <p:spPr>
              <a:xfrm>
                <a:off x="3178739" y="5139128"/>
                <a:ext cx="458652"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AD4596A-E803-4E21-AFCB-B0B140AAFECD}"/>
                  </a:ext>
                </a:extLst>
              </p:cNvPr>
              <p:cNvSpPr txBox="1"/>
              <p:nvPr/>
            </p:nvSpPr>
            <p:spPr>
              <a:xfrm>
                <a:off x="4343400" y="3993319"/>
                <a:ext cx="4594857" cy="923330"/>
              </a:xfrm>
              <a:prstGeom prst="rect">
                <a:avLst/>
              </a:prstGeom>
              <a:noFill/>
            </p:spPr>
            <p:txBody>
              <a:bodyPr wrap="square" rtlCol="0">
                <a:spAutoFit/>
              </a:bodyPr>
              <a:lstStyle/>
              <a:p>
                <a:pPr algn="l"/>
                <a:r>
                  <a:rPr lang="en-US">
                    <a:solidFill>
                      <a:schemeClr val="accent4">
                        <a:lumMod val="75000"/>
                      </a:schemeClr>
                    </a:solidFill>
                    <a:latin typeface="Calibri" panose="020F0502020204030204" pitchFamily="34" charset="0"/>
                    <a:cs typeface="Calibri" panose="020F0502020204030204" pitchFamily="34" charset="0"/>
                  </a:rPr>
                  <a:t>We cannot design a box embedding for </a:t>
                </a:r>
                <a14:m>
                  <m:oMath xmlns:m="http://schemas.openxmlformats.org/officeDocument/2006/math">
                    <m:sSub>
                      <m:sSubPr>
                        <m:ctrlPr>
                          <a:rPr lang="en-US" b="1" i="1" smtClean="0">
                            <a:solidFill>
                              <a:schemeClr val="accent4">
                                <a:lumMod val="75000"/>
                              </a:schemeClr>
                            </a:solidFill>
                            <a:latin typeface="Cambria Math" panose="02040503050406030204" pitchFamily="18" charset="0"/>
                            <a:cs typeface="Calibri" panose="020F0502020204030204" pitchFamily="34" charset="0"/>
                          </a:rPr>
                        </m:ctrlPr>
                      </m:sSubPr>
                      <m:e>
                        <m:r>
                          <a:rPr lang="en-US" b="1" i="1" smtClean="0">
                            <a:solidFill>
                              <a:schemeClr val="accent4">
                                <a:lumMod val="75000"/>
                              </a:schemeClr>
                            </a:solidFill>
                            <a:latin typeface="Cambria Math" panose="02040503050406030204" pitchFamily="18" charset="0"/>
                            <a:cs typeface="Calibri" panose="020F0502020204030204" pitchFamily="34" charset="0"/>
                          </a:rPr>
                          <m:t>𝒒</m:t>
                        </m:r>
                      </m:e>
                      <m:sub>
                        <m:r>
                          <a:rPr lang="en-US" b="1" i="1" smtClean="0">
                            <a:solidFill>
                              <a:schemeClr val="accent4">
                                <a:lumMod val="75000"/>
                              </a:schemeClr>
                            </a:solidFill>
                            <a:latin typeface="Cambria Math" panose="02040503050406030204" pitchFamily="18" charset="0"/>
                            <a:cs typeface="Calibri" panose="020F0502020204030204" pitchFamily="34" charset="0"/>
                          </a:rPr>
                          <m:t>𝟐</m:t>
                        </m:r>
                      </m:sub>
                    </m:sSub>
                    <m:r>
                      <a:rPr lang="en-US" b="1" i="1" smtClean="0">
                        <a:solidFill>
                          <a:schemeClr val="accent4">
                            <a:lumMod val="75000"/>
                          </a:schemeClr>
                        </a:solidFill>
                        <a:latin typeface="Cambria Math" panose="02040503050406030204" pitchFamily="18" charset="0"/>
                        <a:cs typeface="Calibri" panose="020F0502020204030204" pitchFamily="34" charset="0"/>
                      </a:rPr>
                      <m:t>∨</m:t>
                    </m:r>
                    <m:sSub>
                      <m:sSubPr>
                        <m:ctrlPr>
                          <a:rPr lang="en-US" b="1" i="1" smtClean="0">
                            <a:solidFill>
                              <a:schemeClr val="accent4">
                                <a:lumMod val="75000"/>
                              </a:schemeClr>
                            </a:solidFill>
                            <a:latin typeface="Cambria Math" panose="02040503050406030204" pitchFamily="18" charset="0"/>
                            <a:cs typeface="Calibri" panose="020F0502020204030204" pitchFamily="34" charset="0"/>
                          </a:rPr>
                        </m:ctrlPr>
                      </m:sSubPr>
                      <m:e>
                        <m:r>
                          <a:rPr lang="en-US" b="1" i="1" smtClean="0">
                            <a:solidFill>
                              <a:schemeClr val="accent4">
                                <a:lumMod val="75000"/>
                              </a:schemeClr>
                            </a:solidFill>
                            <a:latin typeface="Cambria Math" panose="02040503050406030204" pitchFamily="18" charset="0"/>
                            <a:cs typeface="Calibri" panose="020F0502020204030204" pitchFamily="34" charset="0"/>
                          </a:rPr>
                          <m:t>𝒒</m:t>
                        </m:r>
                      </m:e>
                      <m:sub>
                        <m:r>
                          <a:rPr lang="en-US" b="1" i="1" smtClean="0">
                            <a:solidFill>
                              <a:schemeClr val="accent4">
                                <a:lumMod val="75000"/>
                              </a:schemeClr>
                            </a:solidFill>
                            <a:latin typeface="Cambria Math" panose="02040503050406030204" pitchFamily="18" charset="0"/>
                            <a:cs typeface="Calibri" panose="020F0502020204030204" pitchFamily="34" charset="0"/>
                          </a:rPr>
                          <m:t>𝟒</m:t>
                        </m:r>
                      </m:sub>
                    </m:sSub>
                  </m:oMath>
                </a14:m>
                <a:r>
                  <a:rPr lang="en-US">
                    <a:solidFill>
                      <a:schemeClr val="accent4">
                        <a:lumMod val="75000"/>
                      </a:schemeClr>
                    </a:solidFill>
                    <a:latin typeface="Calibri" panose="020F0502020204030204" pitchFamily="34" charset="0"/>
                    <a:cs typeface="Calibri" panose="020F0502020204030204" pitchFamily="34" charset="0"/>
                  </a:rPr>
                  <a:t>, that only </a:t>
                </a:r>
                <a14:m>
                  <m:oMath xmlns:m="http://schemas.openxmlformats.org/officeDocument/2006/math">
                    <m:sSub>
                      <m:sSubPr>
                        <m:ctrlPr>
                          <a:rPr lang="en-US" b="0" i="1" smtClean="0">
                            <a:solidFill>
                              <a:schemeClr val="accent3">
                                <a:lumMod val="75000"/>
                              </a:schemeClr>
                            </a:solidFill>
                            <a:latin typeface="Cambria Math" panose="02040503050406030204" pitchFamily="18" charset="0"/>
                            <a:cs typeface="Calibri" panose="020F0502020204030204" pitchFamily="34" charset="0"/>
                          </a:rPr>
                        </m:ctrlPr>
                      </m:sSubPr>
                      <m:e>
                        <m:r>
                          <a:rPr lang="en-US" b="0" i="1" smtClean="0">
                            <a:solidFill>
                              <a:schemeClr val="accent3">
                                <a:lumMod val="75000"/>
                              </a:schemeClr>
                            </a:solidFill>
                            <a:latin typeface="Cambria Math" panose="02040503050406030204" pitchFamily="18" charset="0"/>
                            <a:cs typeface="Calibri" panose="020F0502020204030204" pitchFamily="34" charset="0"/>
                          </a:rPr>
                          <m:t>𝑣</m:t>
                        </m:r>
                      </m:e>
                      <m:sub>
                        <m:r>
                          <a:rPr lang="en-US" b="0" i="1" smtClean="0">
                            <a:solidFill>
                              <a:schemeClr val="accent3">
                                <a:lumMod val="75000"/>
                              </a:schemeClr>
                            </a:solidFill>
                            <a:latin typeface="Cambria Math" panose="02040503050406030204" pitchFamily="18" charset="0"/>
                            <a:cs typeface="Calibri" panose="020F0502020204030204" pitchFamily="34" charset="0"/>
                          </a:rPr>
                          <m:t>2</m:t>
                        </m:r>
                      </m:sub>
                    </m:sSub>
                  </m:oMath>
                </a14:m>
                <a:r>
                  <a:rPr lang="en-US">
                    <a:solidFill>
                      <a:schemeClr val="accent4">
                        <a:lumMod val="75000"/>
                      </a:schemeClr>
                    </a:solidFill>
                    <a:latin typeface="Calibri" panose="020F0502020204030204" pitchFamily="34" charset="0"/>
                    <a:cs typeface="Calibri" panose="020F0502020204030204" pitchFamily="34" charset="0"/>
                  </a:rPr>
                  <a:t> and </a:t>
                </a:r>
                <a14:m>
                  <m:oMath xmlns:m="http://schemas.openxmlformats.org/officeDocument/2006/math">
                    <m:sSub>
                      <m:sSubPr>
                        <m:ctrlPr>
                          <a:rPr lang="en-US" b="0" i="1" smtClean="0">
                            <a:solidFill>
                              <a:schemeClr val="accent3">
                                <a:lumMod val="75000"/>
                              </a:schemeClr>
                            </a:solidFill>
                            <a:latin typeface="Cambria Math" panose="02040503050406030204" pitchFamily="18" charset="0"/>
                            <a:cs typeface="Calibri" panose="020F0502020204030204" pitchFamily="34" charset="0"/>
                          </a:rPr>
                        </m:ctrlPr>
                      </m:sSubPr>
                      <m:e>
                        <m:r>
                          <a:rPr lang="en-US" b="0" i="1" smtClean="0">
                            <a:solidFill>
                              <a:schemeClr val="accent3">
                                <a:lumMod val="75000"/>
                              </a:schemeClr>
                            </a:solidFill>
                            <a:latin typeface="Cambria Math" panose="02040503050406030204" pitchFamily="18" charset="0"/>
                            <a:cs typeface="Calibri" panose="020F0502020204030204" pitchFamily="34" charset="0"/>
                          </a:rPr>
                          <m:t>𝑣</m:t>
                        </m:r>
                      </m:e>
                      <m:sub>
                        <m:r>
                          <a:rPr lang="en-US" b="0" i="1" smtClean="0">
                            <a:solidFill>
                              <a:schemeClr val="accent3">
                                <a:lumMod val="75000"/>
                              </a:schemeClr>
                            </a:solidFill>
                            <a:latin typeface="Cambria Math" panose="02040503050406030204" pitchFamily="18" charset="0"/>
                            <a:cs typeface="Calibri" panose="020F0502020204030204" pitchFamily="34" charset="0"/>
                          </a:rPr>
                          <m:t>4</m:t>
                        </m:r>
                      </m:sub>
                    </m:sSub>
                  </m:oMath>
                </a14:m>
                <a:r>
                  <a:rPr lang="en-US">
                    <a:solidFill>
                      <a:schemeClr val="accent4">
                        <a:lumMod val="75000"/>
                      </a:schemeClr>
                    </a:solidFill>
                    <a:latin typeface="Calibri" panose="020F0502020204030204" pitchFamily="34" charset="0"/>
                    <a:cs typeface="Calibri" panose="020F0502020204030204" pitchFamily="34" charset="0"/>
                  </a:rPr>
                  <a:t> are in the box but </a:t>
                </a:r>
                <a14:m>
                  <m:oMath xmlns:m="http://schemas.openxmlformats.org/officeDocument/2006/math">
                    <m:sSub>
                      <m:sSubPr>
                        <m:ctrlPr>
                          <a:rPr lang="en-US" b="0" i="1" smtClean="0">
                            <a:solidFill>
                              <a:srgbClr val="3F629F"/>
                            </a:solidFill>
                            <a:latin typeface="Cambria Math" panose="02040503050406030204" pitchFamily="18" charset="0"/>
                            <a:cs typeface="Calibri" panose="020F0502020204030204" pitchFamily="34" charset="0"/>
                          </a:rPr>
                        </m:ctrlPr>
                      </m:sSubPr>
                      <m:e>
                        <m:r>
                          <a:rPr lang="en-US" b="0" i="1" smtClean="0">
                            <a:solidFill>
                              <a:srgbClr val="3F629F"/>
                            </a:solidFill>
                            <a:latin typeface="Cambria Math" panose="02040503050406030204" pitchFamily="18" charset="0"/>
                            <a:cs typeface="Calibri" panose="020F0502020204030204" pitchFamily="34" charset="0"/>
                          </a:rPr>
                          <m:t>𝑣</m:t>
                        </m:r>
                      </m:e>
                      <m:sub>
                        <m:r>
                          <a:rPr lang="en-US" b="0" i="1" smtClean="0">
                            <a:solidFill>
                              <a:srgbClr val="3F629F"/>
                            </a:solidFill>
                            <a:latin typeface="Cambria Math" panose="02040503050406030204" pitchFamily="18" charset="0"/>
                            <a:cs typeface="Calibri" panose="020F0502020204030204" pitchFamily="34" charset="0"/>
                          </a:rPr>
                          <m:t>1</m:t>
                        </m:r>
                      </m:sub>
                    </m:sSub>
                  </m:oMath>
                </a14:m>
                <a:r>
                  <a:rPr lang="en-US">
                    <a:solidFill>
                      <a:srgbClr val="3F629F"/>
                    </a:solidFill>
                    <a:latin typeface="Calibri" panose="020F0502020204030204" pitchFamily="34" charset="0"/>
                    <a:cs typeface="Calibri" panose="020F0502020204030204" pitchFamily="34" charset="0"/>
                  </a:rPr>
                  <a:t> </a:t>
                </a:r>
                <a:r>
                  <a:rPr lang="en-US">
                    <a:solidFill>
                      <a:schemeClr val="accent4">
                        <a:lumMod val="75000"/>
                      </a:schemeClr>
                    </a:solidFill>
                    <a:latin typeface="Calibri" panose="020F0502020204030204" pitchFamily="34" charset="0"/>
                    <a:cs typeface="Calibri" panose="020F0502020204030204" pitchFamily="34" charset="0"/>
                  </a:rPr>
                  <a:t>and </a:t>
                </a:r>
                <a14:m>
                  <m:oMath xmlns:m="http://schemas.openxmlformats.org/officeDocument/2006/math">
                    <m:sSub>
                      <m:sSubPr>
                        <m:ctrlPr>
                          <a:rPr lang="en-US" b="0" i="1" smtClean="0">
                            <a:solidFill>
                              <a:srgbClr val="3F629F"/>
                            </a:solidFill>
                            <a:latin typeface="Cambria Math" panose="02040503050406030204" pitchFamily="18" charset="0"/>
                            <a:cs typeface="Calibri" panose="020F0502020204030204" pitchFamily="34" charset="0"/>
                          </a:rPr>
                        </m:ctrlPr>
                      </m:sSubPr>
                      <m:e>
                        <m:r>
                          <a:rPr lang="en-US" b="0" i="1" smtClean="0">
                            <a:solidFill>
                              <a:srgbClr val="3F629F"/>
                            </a:solidFill>
                            <a:latin typeface="Cambria Math" panose="02040503050406030204" pitchFamily="18" charset="0"/>
                            <a:cs typeface="Calibri" panose="020F0502020204030204" pitchFamily="34" charset="0"/>
                          </a:rPr>
                          <m:t>𝑣</m:t>
                        </m:r>
                      </m:e>
                      <m:sub>
                        <m:r>
                          <a:rPr lang="en-US" b="0" i="1" smtClean="0">
                            <a:solidFill>
                              <a:srgbClr val="3F629F"/>
                            </a:solidFill>
                            <a:latin typeface="Cambria Math" panose="02040503050406030204" pitchFamily="18" charset="0"/>
                            <a:cs typeface="Calibri" panose="020F0502020204030204" pitchFamily="34" charset="0"/>
                          </a:rPr>
                          <m:t>3</m:t>
                        </m:r>
                      </m:sub>
                    </m:sSub>
                  </m:oMath>
                </a14:m>
                <a:r>
                  <a:rPr lang="en-US">
                    <a:solidFill>
                      <a:srgbClr val="3F629F"/>
                    </a:solidFill>
                    <a:latin typeface="Calibri" panose="020F0502020204030204" pitchFamily="34" charset="0"/>
                    <a:cs typeface="Calibri" panose="020F0502020204030204" pitchFamily="34" charset="0"/>
                  </a:rPr>
                  <a:t> </a:t>
                </a:r>
                <a:r>
                  <a:rPr lang="en-US">
                    <a:solidFill>
                      <a:schemeClr val="accent4">
                        <a:lumMod val="75000"/>
                      </a:schemeClr>
                    </a:solidFill>
                    <a:latin typeface="Calibri" panose="020F0502020204030204" pitchFamily="34" charset="0"/>
                    <a:cs typeface="Calibri" panose="020F0502020204030204" pitchFamily="34" charset="0"/>
                  </a:rPr>
                  <a:t>are outside the box. </a:t>
                </a:r>
              </a:p>
            </p:txBody>
          </p:sp>
        </mc:Choice>
        <mc:Fallback xmlns="">
          <p:sp>
            <p:nvSpPr>
              <p:cNvPr id="7" name="TextBox 6">
                <a:extLst>
                  <a:ext uri="{FF2B5EF4-FFF2-40B4-BE49-F238E27FC236}">
                    <a16:creationId xmlns:a16="http://schemas.microsoft.com/office/drawing/2014/main" id="{1AD4596A-E803-4E21-AFCB-B0B140AAFECD}"/>
                  </a:ext>
                </a:extLst>
              </p:cNvPr>
              <p:cNvSpPr txBox="1">
                <a:spLocks noRot="1" noChangeAspect="1" noMove="1" noResize="1" noEditPoints="1" noAdjustHandles="1" noChangeArrowheads="1" noChangeShapeType="1" noTextEdit="1"/>
              </p:cNvSpPr>
              <p:nvPr/>
            </p:nvSpPr>
            <p:spPr>
              <a:xfrm>
                <a:off x="4343400" y="3993319"/>
                <a:ext cx="4594857" cy="923330"/>
              </a:xfrm>
              <a:prstGeom prst="rect">
                <a:avLst/>
              </a:prstGeom>
              <a:blipFill>
                <a:blip r:embed="rId6"/>
                <a:stretch>
                  <a:fillRect l="-1195" t="-3289" b="-9211"/>
                </a:stretch>
              </a:blipFill>
            </p:spPr>
            <p:txBody>
              <a:bodyPr/>
              <a:lstStyle/>
              <a:p>
                <a:r>
                  <a:rPr lang="en-US">
                    <a:noFill/>
                  </a:rPr>
                  <a:t> </a:t>
                </a:r>
              </a:p>
            </p:txBody>
          </p:sp>
        </mc:Fallback>
      </mc:AlternateContent>
      <p:sp>
        <p:nvSpPr>
          <p:cNvPr id="16" name="Oval 15">
            <a:extLst>
              <a:ext uri="{FF2B5EF4-FFF2-40B4-BE49-F238E27FC236}">
                <a16:creationId xmlns:a16="http://schemas.microsoft.com/office/drawing/2014/main" id="{7C59B61C-A1BD-4E60-81C6-13C8417EE037}"/>
              </a:ext>
            </a:extLst>
          </p:cNvPr>
          <p:cNvSpPr/>
          <p:nvPr/>
        </p:nvSpPr>
        <p:spPr>
          <a:xfrm rot="5400000">
            <a:off x="3206246" y="5572225"/>
            <a:ext cx="162612" cy="167033"/>
          </a:xfrm>
          <a:prstGeom prst="ellipse">
            <a:avLst/>
          </a:prstGeom>
          <a:solidFill>
            <a:schemeClr val="accent3">
              <a:lumMod val="60000"/>
              <a:lumOff val="40000"/>
            </a:schemeClr>
          </a:solidFill>
          <a:ln w="28575" cap="flat" cmpd="sng" algn="ctr">
            <a:solidFill>
              <a:schemeClr val="accent3">
                <a:lumMod val="75000"/>
              </a:scheme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7EEE0B55-38E8-42F8-9E6E-856090BF97D7}"/>
                  </a:ext>
                </a:extLst>
              </p:cNvPr>
              <p:cNvSpPr txBox="1"/>
              <p:nvPr/>
            </p:nvSpPr>
            <p:spPr>
              <a:xfrm>
                <a:off x="3196179" y="5623125"/>
                <a:ext cx="458652"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1" i="0" smtClean="0">
                              <a:latin typeface="Cambria Math" panose="02040503050406030204" pitchFamily="18" charset="0"/>
                              <a:cs typeface="Calibri" panose="020F0502020204030204" pitchFamily="34" charset="0"/>
                            </a:rPr>
                            <m:t>𝐯</m:t>
                          </m:r>
                        </m:e>
                        <m:sub>
                          <m:r>
                            <a:rPr lang="en-US" b="0" i="1" smtClean="0">
                              <a:latin typeface="Cambria Math" panose="02040503050406030204" pitchFamily="18" charset="0"/>
                              <a:cs typeface="Calibri" panose="020F0502020204030204" pitchFamily="34" charset="0"/>
                            </a:rPr>
                            <m:t>4</m:t>
                          </m:r>
                        </m:sub>
                      </m:sSub>
                    </m:oMath>
                  </m:oMathPara>
                </a14:m>
                <a:endParaRPr lang="en-US">
                  <a:latin typeface="Calibri" panose="020F0502020204030204" pitchFamily="34" charset="0"/>
                  <a:cs typeface="Calibri" panose="020F0502020204030204" pitchFamily="34" charset="0"/>
                </a:endParaRPr>
              </a:p>
            </p:txBody>
          </p:sp>
        </mc:Choice>
        <mc:Fallback xmlns="">
          <p:sp>
            <p:nvSpPr>
              <p:cNvPr id="18" name="TextBox 17">
                <a:extLst>
                  <a:ext uri="{FF2B5EF4-FFF2-40B4-BE49-F238E27FC236}">
                    <a16:creationId xmlns:a16="http://schemas.microsoft.com/office/drawing/2014/main" id="{7EEE0B55-38E8-42F8-9E6E-856090BF97D7}"/>
                  </a:ext>
                </a:extLst>
              </p:cNvPr>
              <p:cNvSpPr txBox="1">
                <a:spLocks noRot="1" noChangeAspect="1" noMove="1" noResize="1" noEditPoints="1" noAdjustHandles="1" noChangeArrowheads="1" noChangeShapeType="1" noTextEdit="1"/>
              </p:cNvSpPr>
              <p:nvPr/>
            </p:nvSpPr>
            <p:spPr>
              <a:xfrm>
                <a:off x="3196179" y="5623125"/>
                <a:ext cx="458652" cy="369332"/>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8579704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D3E4B-6455-4065-A176-4EFA7980F244}"/>
              </a:ext>
            </a:extLst>
          </p:cNvPr>
          <p:cNvSpPr>
            <a:spLocks noGrp="1"/>
          </p:cNvSpPr>
          <p:nvPr>
            <p:ph type="title"/>
          </p:nvPr>
        </p:nvSpPr>
        <p:spPr/>
        <p:txBody>
          <a:bodyPr/>
          <a:lstStyle/>
          <a:p>
            <a:r>
              <a:rPr lang="en-US"/>
              <a:t>Embedding AND-OR Queries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789FDF1-AEBB-485C-90B1-D1D1B037B642}"/>
                  </a:ext>
                </a:extLst>
              </p:cNvPr>
              <p:cNvSpPr>
                <a:spLocks noGrp="1"/>
              </p:cNvSpPr>
              <p:nvPr>
                <p:ph idx="1"/>
              </p:nvPr>
            </p:nvSpPr>
            <p:spPr>
              <a:xfrm>
                <a:off x="457200" y="1295400"/>
                <a:ext cx="8686800" cy="5257801"/>
              </a:xfrm>
            </p:spPr>
            <p:txBody>
              <a:bodyPr/>
              <a:lstStyle/>
              <a:p>
                <a:pPr marL="118872" indent="0">
                  <a:buNone/>
                </a:pPr>
                <a:r>
                  <a:rPr lang="en-US" b="1">
                    <a:solidFill>
                      <a:srgbClr val="C00000"/>
                    </a:solidFill>
                  </a:rPr>
                  <a:t>Can we embed AND-OR queries in low-dimensional vector space?</a:t>
                </a:r>
              </a:p>
              <a:p>
                <a:r>
                  <a:rPr lang="en-US" b="1"/>
                  <a:t>Conclusion</a:t>
                </a:r>
                <a:r>
                  <a:rPr lang="en-US"/>
                  <a:t>: Given any </a:t>
                </a:r>
                <a14:m>
                  <m:oMath xmlns:m="http://schemas.openxmlformats.org/officeDocument/2006/math">
                    <m:r>
                      <a:rPr lang="en-US" i="1" smtClean="0">
                        <a:solidFill>
                          <a:schemeClr val="accent3">
                            <a:lumMod val="75000"/>
                          </a:schemeClr>
                        </a:solidFill>
                        <a:latin typeface="Cambria Math" panose="02040503050406030204" pitchFamily="18" charset="0"/>
                      </a:rPr>
                      <m:t>𝑀</m:t>
                    </m:r>
                  </m:oMath>
                </a14:m>
                <a:r>
                  <a:rPr lang="en-US"/>
                  <a:t> conjunctive queries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m:t>
                        </m:r>
                        <m:r>
                          <a:rPr lang="en-US" i="1">
                            <a:latin typeface="Cambria Math" panose="02040503050406030204" pitchFamily="18" charset="0"/>
                          </a:rPr>
                          <m:t>𝑞</m:t>
                        </m:r>
                      </m:e>
                      <m:sub>
                        <m:r>
                          <a:rPr lang="en-US" b="0" i="1" smtClean="0">
                            <a:latin typeface="Cambria Math" panose="02040503050406030204" pitchFamily="18" charset="0"/>
                          </a:rPr>
                          <m:t>𝑀</m:t>
                        </m:r>
                      </m:sub>
                    </m:sSub>
                  </m:oMath>
                </a14:m>
                <a:r>
                  <a:rPr lang="en-US"/>
                  <a:t> with </a:t>
                </a:r>
                <a:r>
                  <a:rPr lang="en-US">
                    <a:solidFill>
                      <a:schemeClr val="accent3">
                        <a:lumMod val="75000"/>
                      </a:schemeClr>
                    </a:solidFill>
                  </a:rPr>
                  <a:t>non-overlapping</a:t>
                </a:r>
                <a:r>
                  <a:rPr lang="en-US"/>
                  <a:t> answers, we need dimensionality of </a:t>
                </a:r>
                <a14:m>
                  <m:oMath xmlns:m="http://schemas.openxmlformats.org/officeDocument/2006/math">
                    <m:r>
                      <m:rPr>
                        <m:sty m:val="p"/>
                      </m:rPr>
                      <a:rPr lang="en-US" b="0" i="0" smtClean="0">
                        <a:solidFill>
                          <a:schemeClr val="accent3">
                            <a:lumMod val="75000"/>
                          </a:schemeClr>
                        </a:solidFill>
                        <a:latin typeface="Cambria Math" panose="02040503050406030204" pitchFamily="18" charset="0"/>
                      </a:rPr>
                      <m:t>Θ</m:t>
                    </m:r>
                    <m:r>
                      <a:rPr lang="en-US" b="0" i="1" smtClean="0">
                        <a:solidFill>
                          <a:schemeClr val="accent3">
                            <a:lumMod val="75000"/>
                          </a:schemeClr>
                        </a:solidFill>
                        <a:latin typeface="Cambria Math" panose="02040503050406030204" pitchFamily="18" charset="0"/>
                      </a:rPr>
                      <m:t>(</m:t>
                    </m:r>
                    <m:r>
                      <a:rPr lang="en-US" i="1">
                        <a:solidFill>
                          <a:schemeClr val="accent3">
                            <a:lumMod val="75000"/>
                          </a:schemeClr>
                        </a:solidFill>
                        <a:latin typeface="Cambria Math" panose="02040503050406030204" pitchFamily="18" charset="0"/>
                      </a:rPr>
                      <m:t>𝑀</m:t>
                    </m:r>
                    <m:r>
                      <a:rPr lang="en-US" b="0" i="1" smtClean="0">
                        <a:solidFill>
                          <a:schemeClr val="accent3">
                            <a:lumMod val="75000"/>
                          </a:schemeClr>
                        </a:solidFill>
                        <a:latin typeface="Cambria Math" panose="02040503050406030204" pitchFamily="18" charset="0"/>
                      </a:rPr>
                      <m:t>)</m:t>
                    </m:r>
                  </m:oMath>
                </a14:m>
                <a:r>
                  <a:rPr lang="en-US">
                    <a:solidFill>
                      <a:schemeClr val="accent3">
                        <a:lumMod val="75000"/>
                      </a:schemeClr>
                    </a:solidFill>
                  </a:rPr>
                  <a:t> </a:t>
                </a:r>
                <a:r>
                  <a:rPr lang="en-US"/>
                  <a:t>to handle all OR queries. </a:t>
                </a:r>
              </a:p>
              <a:p>
                <a:pPr lvl="1"/>
                <a:r>
                  <a:rPr lang="en-US"/>
                  <a:t>For real-world KG, such as FB15k, we find </a:t>
                </a:r>
                <a14:m>
                  <m:oMath xmlns:m="http://schemas.openxmlformats.org/officeDocument/2006/math">
                    <m:r>
                      <a:rPr lang="en-US" i="1">
                        <a:latin typeface="Cambria Math" panose="02040503050406030204" pitchFamily="18" charset="0"/>
                      </a:rPr>
                      <m:t>𝑀</m:t>
                    </m:r>
                    <m:r>
                      <a:rPr lang="en-US" b="0" i="1" smtClean="0">
                        <a:latin typeface="Cambria Math" panose="02040503050406030204" pitchFamily="18" charset="0"/>
                      </a:rPr>
                      <m:t>≥</m:t>
                    </m:r>
                    <m:r>
                      <a:rPr lang="en-US" i="1">
                        <a:latin typeface="Cambria Math" panose="02040503050406030204" pitchFamily="18" charset="0"/>
                      </a:rPr>
                      <m:t>13,365</m:t>
                    </m:r>
                  </m:oMath>
                </a14:m>
                <a:r>
                  <a:rPr lang="en-US"/>
                  <a:t>, where </a:t>
                </a:r>
                <a14:m>
                  <m:oMath xmlns:m="http://schemas.openxmlformats.org/officeDocument/2006/math">
                    <m:d>
                      <m:dPr>
                        <m:begChr m:val="|"/>
                        <m:endChr m:val="|"/>
                        <m:ctrlPr>
                          <a:rPr lang="en-US" i="1">
                            <a:latin typeface="Cambria Math" panose="02040503050406030204" pitchFamily="18" charset="0"/>
                          </a:rPr>
                        </m:ctrlPr>
                      </m:dPr>
                      <m:e>
                        <m:r>
                          <a:rPr lang="en-US" i="1">
                            <a:latin typeface="Cambria Math" panose="02040503050406030204" pitchFamily="18" charset="0"/>
                          </a:rPr>
                          <m:t>𝑉</m:t>
                        </m:r>
                      </m:e>
                    </m:d>
                    <m:r>
                      <a:rPr lang="en-US" i="1">
                        <a:latin typeface="Cambria Math" panose="02040503050406030204" pitchFamily="18" charset="0"/>
                      </a:rPr>
                      <m:t>=14,951.</m:t>
                    </m:r>
                  </m:oMath>
                </a14:m>
                <a:endParaRPr lang="en-US"/>
              </a:p>
              <a:p>
                <a:pPr lvl="1"/>
                <a:r>
                  <a:rPr lang="en-US"/>
                  <a:t>Remember, this is for arbitrary OR queries.</a:t>
                </a:r>
              </a:p>
              <a:p>
                <a:endParaRPr lang="en-US"/>
              </a:p>
              <a:p>
                <a:pPr marL="118872" indent="0">
                  <a:buNone/>
                </a:pPr>
                <a:endParaRPr lang="en-US"/>
              </a:p>
              <a:p>
                <a:endParaRPr lang="en-US"/>
              </a:p>
            </p:txBody>
          </p:sp>
        </mc:Choice>
        <mc:Fallback xmlns="">
          <p:sp>
            <p:nvSpPr>
              <p:cNvPr id="3" name="Content Placeholder 2">
                <a:extLst>
                  <a:ext uri="{FF2B5EF4-FFF2-40B4-BE49-F238E27FC236}">
                    <a16:creationId xmlns:a16="http://schemas.microsoft.com/office/drawing/2014/main" id="{7789FDF1-AEBB-485C-90B1-D1D1B037B642}"/>
                  </a:ext>
                </a:extLst>
              </p:cNvPr>
              <p:cNvSpPr>
                <a:spLocks noGrp="1" noRot="1" noChangeAspect="1" noMove="1" noResize="1" noEditPoints="1" noAdjustHandles="1" noChangeArrowheads="1" noChangeShapeType="1" noTextEdit="1"/>
              </p:cNvSpPr>
              <p:nvPr>
                <p:ph idx="1"/>
              </p:nvPr>
            </p:nvSpPr>
            <p:spPr>
              <a:xfrm>
                <a:off x="457200" y="1295400"/>
                <a:ext cx="8686800" cy="5257801"/>
              </a:xfrm>
              <a:blipFill>
                <a:blip r:embed="rId2"/>
                <a:stretch>
                  <a:fillRect l="-842"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700AC7F1-E9DC-4904-8E40-378E8D8E95AD}"/>
              </a:ext>
            </a:extLst>
          </p:cNvPr>
          <p:cNvSpPr>
            <a:spLocks noGrp="1"/>
          </p:cNvSpPr>
          <p:nvPr>
            <p:ph type="dt" sz="half" idx="10"/>
          </p:nvPr>
        </p:nvSpPr>
        <p:spPr/>
        <p:txBody>
          <a:bodyPr/>
          <a:lstStyle/>
          <a:p>
            <a:fld id="{5C746979-8323-D44C-AF39-1347CDF6D77C}" type="datetime1">
              <a:rPr lang="en-US" smtClean="0"/>
              <a:t>10/28/24</a:t>
            </a:fld>
            <a:endParaRPr lang="en-US"/>
          </a:p>
        </p:txBody>
      </p:sp>
      <p:sp>
        <p:nvSpPr>
          <p:cNvPr id="5" name="Footer Placeholder 4">
            <a:extLst>
              <a:ext uri="{FF2B5EF4-FFF2-40B4-BE49-F238E27FC236}">
                <a16:creationId xmlns:a16="http://schemas.microsoft.com/office/drawing/2014/main" id="{258ADB5F-5BBB-47F7-AB9E-DEAE0B4D1CA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AFBC323-5F32-4671-AAA4-615636AD45CA}"/>
              </a:ext>
            </a:extLst>
          </p:cNvPr>
          <p:cNvSpPr>
            <a:spLocks noGrp="1"/>
          </p:cNvSpPr>
          <p:nvPr>
            <p:ph type="sldNum" sz="quarter" idx="12"/>
          </p:nvPr>
        </p:nvSpPr>
        <p:spPr/>
        <p:txBody>
          <a:bodyPr/>
          <a:lstStyle/>
          <a:p>
            <a:fld id="{19B12225-5612-419B-A8D5-4B8EEE4C217E}" type="slidenum">
              <a:rPr lang="en-US" smtClean="0"/>
              <a:pPr/>
              <a:t>64</a:t>
            </a:fld>
            <a:endParaRPr lang="en-US"/>
          </a:p>
        </p:txBody>
      </p:sp>
    </p:spTree>
    <p:extLst>
      <p:ext uri="{BB962C8B-B14F-4D97-AF65-F5344CB8AC3E}">
        <p14:creationId xmlns:p14="http://schemas.microsoft.com/office/powerpoint/2010/main" val="32327805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37B25-2C7B-403B-8740-928927F308EF}"/>
              </a:ext>
            </a:extLst>
          </p:cNvPr>
          <p:cNvSpPr>
            <a:spLocks noGrp="1"/>
          </p:cNvSpPr>
          <p:nvPr>
            <p:ph type="title"/>
          </p:nvPr>
        </p:nvSpPr>
        <p:spPr/>
        <p:txBody>
          <a:bodyPr/>
          <a:lstStyle/>
          <a:p>
            <a:r>
              <a:rPr lang="en-US"/>
              <a:t>Embedding AND-OR Queries (3)</a:t>
            </a:r>
          </a:p>
        </p:txBody>
      </p:sp>
      <p:sp>
        <p:nvSpPr>
          <p:cNvPr id="3" name="Content Placeholder 2">
            <a:extLst>
              <a:ext uri="{FF2B5EF4-FFF2-40B4-BE49-F238E27FC236}">
                <a16:creationId xmlns:a16="http://schemas.microsoft.com/office/drawing/2014/main" id="{5A59B49C-DB7C-4340-BCA4-E18C0219BD98}"/>
              </a:ext>
            </a:extLst>
          </p:cNvPr>
          <p:cNvSpPr>
            <a:spLocks noGrp="1"/>
          </p:cNvSpPr>
          <p:nvPr>
            <p:ph idx="1"/>
          </p:nvPr>
        </p:nvSpPr>
        <p:spPr>
          <a:xfrm>
            <a:off x="457200" y="1295400"/>
            <a:ext cx="8686800" cy="5257801"/>
          </a:xfrm>
        </p:spPr>
        <p:txBody>
          <a:bodyPr>
            <a:normAutofit/>
          </a:bodyPr>
          <a:lstStyle/>
          <a:p>
            <a:pPr marL="118872" indent="0">
              <a:buNone/>
            </a:pPr>
            <a:r>
              <a:rPr lang="en-US" sz="2800" dirty="0"/>
              <a:t>Since we </a:t>
            </a:r>
            <a:r>
              <a:rPr lang="en-US" sz="2800" b="1" dirty="0">
                <a:solidFill>
                  <a:srgbClr val="C00000"/>
                </a:solidFill>
              </a:rPr>
              <a:t>cannot embed</a:t>
            </a:r>
            <a:r>
              <a:rPr lang="en-US" sz="2800" dirty="0"/>
              <a:t> AND-OR queries in low-dimensional space, can we still handle them?</a:t>
            </a:r>
          </a:p>
          <a:p>
            <a:r>
              <a:rPr lang="en-US" sz="2800" b="1" dirty="0"/>
              <a:t>Key idea:</a:t>
            </a:r>
            <a:r>
              <a:rPr lang="en-US" sz="2800" dirty="0"/>
              <a:t> take all unions out and only do union </a:t>
            </a:r>
            <a:r>
              <a:rPr lang="en-US" sz="2800" b="1" dirty="0">
                <a:solidFill>
                  <a:schemeClr val="accent4">
                    <a:lumMod val="75000"/>
                  </a:schemeClr>
                </a:solidFill>
              </a:rPr>
              <a:t>at the last step</a:t>
            </a:r>
            <a:r>
              <a:rPr lang="en-US" sz="2800" dirty="0"/>
              <a:t>!</a:t>
            </a:r>
          </a:p>
        </p:txBody>
      </p:sp>
      <p:sp>
        <p:nvSpPr>
          <p:cNvPr id="4" name="Date Placeholder 3">
            <a:extLst>
              <a:ext uri="{FF2B5EF4-FFF2-40B4-BE49-F238E27FC236}">
                <a16:creationId xmlns:a16="http://schemas.microsoft.com/office/drawing/2014/main" id="{DC3E2CFE-B35E-40F1-A78F-D92B8111EB58}"/>
              </a:ext>
            </a:extLst>
          </p:cNvPr>
          <p:cNvSpPr>
            <a:spLocks noGrp="1"/>
          </p:cNvSpPr>
          <p:nvPr>
            <p:ph type="dt" sz="half" idx="10"/>
          </p:nvPr>
        </p:nvSpPr>
        <p:spPr/>
        <p:txBody>
          <a:bodyPr/>
          <a:lstStyle/>
          <a:p>
            <a:fld id="{6C13F4F9-3269-0043-A905-DA40FF1F589B}" type="datetime1">
              <a:rPr lang="en-US" smtClean="0"/>
              <a:t>10/28/24</a:t>
            </a:fld>
            <a:endParaRPr lang="en-US"/>
          </a:p>
        </p:txBody>
      </p:sp>
      <p:sp>
        <p:nvSpPr>
          <p:cNvPr id="5" name="Footer Placeholder 4">
            <a:extLst>
              <a:ext uri="{FF2B5EF4-FFF2-40B4-BE49-F238E27FC236}">
                <a16:creationId xmlns:a16="http://schemas.microsoft.com/office/drawing/2014/main" id="{FF9A0002-B0B6-433F-820F-5912189ABA4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81F585EE-1937-4CDD-98C7-EAEA3999326B}"/>
              </a:ext>
            </a:extLst>
          </p:cNvPr>
          <p:cNvSpPr>
            <a:spLocks noGrp="1"/>
          </p:cNvSpPr>
          <p:nvPr>
            <p:ph type="sldNum" sz="quarter" idx="12"/>
          </p:nvPr>
        </p:nvSpPr>
        <p:spPr/>
        <p:txBody>
          <a:bodyPr/>
          <a:lstStyle/>
          <a:p>
            <a:fld id="{19B12225-5612-419B-A8D5-4B8EEE4C217E}" type="slidenum">
              <a:rPr lang="en-US" smtClean="0"/>
              <a:pPr/>
              <a:t>65</a:t>
            </a:fld>
            <a:endParaRPr lang="en-US"/>
          </a:p>
        </p:txBody>
      </p:sp>
      <p:sp>
        <p:nvSpPr>
          <p:cNvPr id="7" name="Oval 6">
            <a:extLst>
              <a:ext uri="{FF2B5EF4-FFF2-40B4-BE49-F238E27FC236}">
                <a16:creationId xmlns:a16="http://schemas.microsoft.com/office/drawing/2014/main" id="{7B5F868F-11D8-4682-9333-56C6416162C7}"/>
              </a:ext>
            </a:extLst>
          </p:cNvPr>
          <p:cNvSpPr/>
          <p:nvPr/>
        </p:nvSpPr>
        <p:spPr>
          <a:xfrm rot="5400000">
            <a:off x="391967" y="5528543"/>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Oval 7">
            <a:extLst>
              <a:ext uri="{FF2B5EF4-FFF2-40B4-BE49-F238E27FC236}">
                <a16:creationId xmlns:a16="http://schemas.microsoft.com/office/drawing/2014/main" id="{9E080632-EB4D-43D4-9E76-852E13BF483B}"/>
              </a:ext>
            </a:extLst>
          </p:cNvPr>
          <p:cNvSpPr/>
          <p:nvPr/>
        </p:nvSpPr>
        <p:spPr>
          <a:xfrm rot="5400000">
            <a:off x="2580095" y="5011927"/>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Oval 8">
            <a:extLst>
              <a:ext uri="{FF2B5EF4-FFF2-40B4-BE49-F238E27FC236}">
                <a16:creationId xmlns:a16="http://schemas.microsoft.com/office/drawing/2014/main" id="{41C5FDA9-ABE6-4218-A44F-7C2BE79747EF}"/>
              </a:ext>
            </a:extLst>
          </p:cNvPr>
          <p:cNvSpPr/>
          <p:nvPr/>
        </p:nvSpPr>
        <p:spPr>
          <a:xfrm rot="5400000">
            <a:off x="1179576" y="4514880"/>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85EF92F0-023A-4F3B-BBC7-A6086CF66596}"/>
              </a:ext>
            </a:extLst>
          </p:cNvPr>
          <p:cNvSpPr txBox="1"/>
          <p:nvPr/>
        </p:nvSpPr>
        <p:spPr>
          <a:xfrm>
            <a:off x="383178" y="4649076"/>
            <a:ext cx="954107" cy="300082"/>
          </a:xfrm>
          <a:prstGeom prst="rect">
            <a:avLst/>
          </a:prstGeom>
          <a:noFill/>
        </p:spPr>
        <p:txBody>
          <a:bodyPr wrap="none" rtlCol="0">
            <a:spAutoFit/>
          </a:bodyPr>
          <a:lstStyle/>
          <a:p>
            <a:pPr defTabSz="685800"/>
            <a:r>
              <a:rPr lang="en-US" sz="1350">
                <a:solidFill>
                  <a:srgbClr val="C00000"/>
                </a:solidFill>
                <a:latin typeface="Arial" panose="020B0604020202020204" pitchFamily="34" charset="0"/>
                <a:cs typeface="Arial" panose="020B0604020202020204" pitchFamily="34" charset="0"/>
              </a:rPr>
              <a:t>Projection</a:t>
            </a:r>
          </a:p>
        </p:txBody>
      </p:sp>
      <p:sp>
        <p:nvSpPr>
          <p:cNvPr id="11" name="Oval 10">
            <a:extLst>
              <a:ext uri="{FF2B5EF4-FFF2-40B4-BE49-F238E27FC236}">
                <a16:creationId xmlns:a16="http://schemas.microsoft.com/office/drawing/2014/main" id="{1C8F28DC-65BA-4ED8-995C-5ECA7A8D5803}"/>
              </a:ext>
            </a:extLst>
          </p:cNvPr>
          <p:cNvSpPr/>
          <p:nvPr/>
        </p:nvSpPr>
        <p:spPr>
          <a:xfrm rot="5400000">
            <a:off x="379961" y="4513454"/>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12" name="Straight Connector 11">
            <a:extLst>
              <a:ext uri="{FF2B5EF4-FFF2-40B4-BE49-F238E27FC236}">
                <a16:creationId xmlns:a16="http://schemas.microsoft.com/office/drawing/2014/main" id="{4DEA12AD-E7AF-49EA-AA1B-30F006D8C14B}"/>
              </a:ext>
            </a:extLst>
          </p:cNvPr>
          <p:cNvCxnSpPr>
            <a:cxnSpLocks/>
            <a:stCxn id="11" idx="0"/>
            <a:endCxn id="9" idx="4"/>
          </p:cNvCxnSpPr>
          <p:nvPr/>
        </p:nvCxnSpPr>
        <p:spPr>
          <a:xfrm>
            <a:off x="544784" y="4596971"/>
            <a:ext cx="632582" cy="1426"/>
          </a:xfrm>
          <a:prstGeom prst="line">
            <a:avLst/>
          </a:prstGeom>
          <a:noFill/>
          <a:ln w="53975" cap="flat" cmpd="sng" algn="ctr">
            <a:solidFill>
              <a:srgbClr val="C00000"/>
            </a:solidFill>
            <a:prstDash val="solid"/>
            <a:miter lim="800000"/>
            <a:tailEnd type="triangle"/>
          </a:ln>
          <a:effectLst/>
        </p:spPr>
      </p:cxnSp>
      <p:cxnSp>
        <p:nvCxnSpPr>
          <p:cNvPr id="13" name="Straight Connector 12">
            <a:extLst>
              <a:ext uri="{FF2B5EF4-FFF2-40B4-BE49-F238E27FC236}">
                <a16:creationId xmlns:a16="http://schemas.microsoft.com/office/drawing/2014/main" id="{A9491570-C5BB-4DBD-B36B-26D2F5587031}"/>
              </a:ext>
            </a:extLst>
          </p:cNvPr>
          <p:cNvCxnSpPr>
            <a:cxnSpLocks/>
            <a:stCxn id="9" idx="7"/>
            <a:endCxn id="16" idx="3"/>
          </p:cNvCxnSpPr>
          <p:nvPr/>
        </p:nvCxnSpPr>
        <p:spPr>
          <a:xfrm>
            <a:off x="1319937" y="4655889"/>
            <a:ext cx="485878" cy="390154"/>
          </a:xfrm>
          <a:prstGeom prst="line">
            <a:avLst/>
          </a:prstGeom>
          <a:noFill/>
          <a:ln w="53975" cap="flat" cmpd="sng" algn="ctr">
            <a:solidFill>
              <a:sysClr val="windowText" lastClr="000000"/>
            </a:solidFill>
            <a:prstDash val="sysDash"/>
            <a:miter lim="800000"/>
            <a:tailEnd type="triangle"/>
          </a:ln>
          <a:effectLst/>
        </p:spPr>
      </p:cxnSp>
      <p:cxnSp>
        <p:nvCxnSpPr>
          <p:cNvPr id="14" name="Straight Connector 13">
            <a:extLst>
              <a:ext uri="{FF2B5EF4-FFF2-40B4-BE49-F238E27FC236}">
                <a16:creationId xmlns:a16="http://schemas.microsoft.com/office/drawing/2014/main" id="{C760C402-CAB8-4E25-823A-53F27094C501}"/>
              </a:ext>
            </a:extLst>
          </p:cNvPr>
          <p:cNvCxnSpPr>
            <a:cxnSpLocks/>
            <a:stCxn id="7" idx="0"/>
            <a:endCxn id="15" idx="4"/>
          </p:cNvCxnSpPr>
          <p:nvPr/>
        </p:nvCxnSpPr>
        <p:spPr>
          <a:xfrm flipV="1">
            <a:off x="556790" y="5611201"/>
            <a:ext cx="620576" cy="858"/>
          </a:xfrm>
          <a:prstGeom prst="line">
            <a:avLst/>
          </a:prstGeom>
          <a:noFill/>
          <a:ln w="53975" cap="flat" cmpd="sng" algn="ctr">
            <a:solidFill>
              <a:srgbClr val="FFC000">
                <a:lumMod val="75000"/>
              </a:srgbClr>
            </a:solidFill>
            <a:prstDash val="solid"/>
            <a:miter lim="800000"/>
            <a:tailEnd type="triangle"/>
          </a:ln>
          <a:effectLst/>
        </p:spPr>
      </p:cxnSp>
      <p:sp>
        <p:nvSpPr>
          <p:cNvPr id="15" name="Oval 14">
            <a:extLst>
              <a:ext uri="{FF2B5EF4-FFF2-40B4-BE49-F238E27FC236}">
                <a16:creationId xmlns:a16="http://schemas.microsoft.com/office/drawing/2014/main" id="{4472D8BD-2DC2-48A2-A643-CC990410E483}"/>
              </a:ext>
            </a:extLst>
          </p:cNvPr>
          <p:cNvSpPr/>
          <p:nvPr/>
        </p:nvSpPr>
        <p:spPr>
          <a:xfrm rot="5400000">
            <a:off x="1179576" y="5527685"/>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Oval 15">
            <a:extLst>
              <a:ext uri="{FF2B5EF4-FFF2-40B4-BE49-F238E27FC236}">
                <a16:creationId xmlns:a16="http://schemas.microsoft.com/office/drawing/2014/main" id="{E3E0D389-52CD-41FD-91A3-506D83580CEB}"/>
              </a:ext>
            </a:extLst>
          </p:cNvPr>
          <p:cNvSpPr/>
          <p:nvPr/>
        </p:nvSpPr>
        <p:spPr>
          <a:xfrm rot="5400000">
            <a:off x="1783564" y="5020018"/>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17" name="Straight Connector 16">
            <a:extLst>
              <a:ext uri="{FF2B5EF4-FFF2-40B4-BE49-F238E27FC236}">
                <a16:creationId xmlns:a16="http://schemas.microsoft.com/office/drawing/2014/main" id="{BC7FC948-E0AE-44A7-8DCC-F6D763B6C333}"/>
              </a:ext>
            </a:extLst>
          </p:cNvPr>
          <p:cNvCxnSpPr>
            <a:cxnSpLocks/>
            <a:stCxn id="15" idx="1"/>
            <a:endCxn id="16" idx="5"/>
          </p:cNvCxnSpPr>
          <p:nvPr/>
        </p:nvCxnSpPr>
        <p:spPr>
          <a:xfrm flipV="1">
            <a:off x="1319937" y="5161027"/>
            <a:ext cx="485878" cy="392683"/>
          </a:xfrm>
          <a:prstGeom prst="line">
            <a:avLst/>
          </a:prstGeom>
          <a:noFill/>
          <a:ln w="53975" cap="flat" cmpd="sng" algn="ctr">
            <a:solidFill>
              <a:sysClr val="windowText" lastClr="000000"/>
            </a:solidFill>
            <a:prstDash val="sysDash"/>
            <a:miter lim="800000"/>
            <a:tailEnd type="triangle"/>
          </a:ln>
          <a:effectLst/>
        </p:spPr>
      </p:cxnSp>
      <p:cxnSp>
        <p:nvCxnSpPr>
          <p:cNvPr id="18" name="Straight Connector 17">
            <a:extLst>
              <a:ext uri="{FF2B5EF4-FFF2-40B4-BE49-F238E27FC236}">
                <a16:creationId xmlns:a16="http://schemas.microsoft.com/office/drawing/2014/main" id="{FFC05BC9-8537-4F3A-850D-F85355B9093F}"/>
              </a:ext>
            </a:extLst>
          </p:cNvPr>
          <p:cNvCxnSpPr>
            <a:cxnSpLocks/>
            <a:stCxn id="16" idx="0"/>
            <a:endCxn id="8" idx="4"/>
          </p:cNvCxnSpPr>
          <p:nvPr/>
        </p:nvCxnSpPr>
        <p:spPr>
          <a:xfrm flipV="1">
            <a:off x="1948386" y="5095443"/>
            <a:ext cx="629499" cy="8091"/>
          </a:xfrm>
          <a:prstGeom prst="line">
            <a:avLst/>
          </a:prstGeom>
          <a:noFill/>
          <a:ln w="53975" cap="flat" cmpd="sng" algn="ctr">
            <a:solidFill>
              <a:srgbClr val="70AD47">
                <a:lumMod val="75000"/>
              </a:srgbClr>
            </a:solidFill>
            <a:prstDash val="solid"/>
            <a:miter lim="800000"/>
            <a:tailEnd type="triangle"/>
          </a:ln>
          <a:effectLst/>
        </p:spPr>
      </p:cxnSp>
      <p:sp>
        <p:nvSpPr>
          <p:cNvPr id="19" name="TextBox 18">
            <a:extLst>
              <a:ext uri="{FF2B5EF4-FFF2-40B4-BE49-F238E27FC236}">
                <a16:creationId xmlns:a16="http://schemas.microsoft.com/office/drawing/2014/main" id="{5F9A3840-8EDE-452B-B639-BB0C10214763}"/>
              </a:ext>
            </a:extLst>
          </p:cNvPr>
          <p:cNvSpPr txBox="1"/>
          <p:nvPr/>
        </p:nvSpPr>
        <p:spPr>
          <a:xfrm>
            <a:off x="386456" y="5293085"/>
            <a:ext cx="954107" cy="300082"/>
          </a:xfrm>
          <a:prstGeom prst="rect">
            <a:avLst/>
          </a:prstGeom>
          <a:noFill/>
        </p:spPr>
        <p:txBody>
          <a:bodyPr wrap="none" rtlCol="0">
            <a:spAutoFit/>
          </a:bodyPr>
          <a:lstStyle/>
          <a:p>
            <a:pPr defTabSz="685800"/>
            <a:r>
              <a:rPr lang="en-US" sz="1350">
                <a:solidFill>
                  <a:srgbClr val="FFC000">
                    <a:lumMod val="75000"/>
                  </a:srgbClr>
                </a:solidFill>
                <a:latin typeface="Arial" panose="020B0604020202020204" pitchFamily="34" charset="0"/>
                <a:cs typeface="Arial" panose="020B0604020202020204" pitchFamily="34" charset="0"/>
              </a:rPr>
              <a:t>Projection</a:t>
            </a:r>
          </a:p>
        </p:txBody>
      </p:sp>
      <p:sp>
        <p:nvSpPr>
          <p:cNvPr id="20" name="TextBox 19">
            <a:extLst>
              <a:ext uri="{FF2B5EF4-FFF2-40B4-BE49-F238E27FC236}">
                <a16:creationId xmlns:a16="http://schemas.microsoft.com/office/drawing/2014/main" id="{19903A09-6F3B-48AB-98DF-87CED22A625A}"/>
              </a:ext>
            </a:extLst>
          </p:cNvPr>
          <p:cNvSpPr txBox="1"/>
          <p:nvPr/>
        </p:nvSpPr>
        <p:spPr>
          <a:xfrm>
            <a:off x="1798725" y="5134908"/>
            <a:ext cx="954107" cy="300082"/>
          </a:xfrm>
          <a:prstGeom prst="rect">
            <a:avLst/>
          </a:prstGeom>
          <a:noFill/>
        </p:spPr>
        <p:txBody>
          <a:bodyPr wrap="none" rtlCol="0">
            <a:spAutoFit/>
          </a:bodyPr>
          <a:lstStyle/>
          <a:p>
            <a:pPr defTabSz="685800"/>
            <a:r>
              <a:rPr lang="en-US" sz="1350">
                <a:solidFill>
                  <a:srgbClr val="70AD47">
                    <a:lumMod val="75000"/>
                  </a:srgbClr>
                </a:solidFill>
                <a:latin typeface="Arial" panose="020B0604020202020204" pitchFamily="34" charset="0"/>
                <a:cs typeface="Arial" panose="020B0604020202020204" pitchFamily="34" charset="0"/>
              </a:rPr>
              <a:t>Projection</a:t>
            </a:r>
          </a:p>
        </p:txBody>
      </p:sp>
      <p:sp>
        <p:nvSpPr>
          <p:cNvPr id="21" name="TextBox 20">
            <a:extLst>
              <a:ext uri="{FF2B5EF4-FFF2-40B4-BE49-F238E27FC236}">
                <a16:creationId xmlns:a16="http://schemas.microsoft.com/office/drawing/2014/main" id="{41FA444A-726C-4CEE-BF23-7CBD25DC9D62}"/>
              </a:ext>
            </a:extLst>
          </p:cNvPr>
          <p:cNvSpPr txBox="1"/>
          <p:nvPr/>
        </p:nvSpPr>
        <p:spPr>
          <a:xfrm>
            <a:off x="1435161" y="4584242"/>
            <a:ext cx="636713" cy="300082"/>
          </a:xfrm>
          <a:prstGeom prst="rect">
            <a:avLst/>
          </a:prstGeom>
          <a:noFill/>
        </p:spPr>
        <p:txBody>
          <a:bodyPr wrap="none" rtlCol="0">
            <a:spAutoFit/>
          </a:bodyPr>
          <a:lstStyle/>
          <a:p>
            <a:pPr defTabSz="685800"/>
            <a:r>
              <a:rPr lang="en-US" altLang="zh-CN" sz="1350">
                <a:solidFill>
                  <a:prstClr val="black"/>
                </a:solidFill>
                <a:latin typeface="Arial" panose="020B0604020202020204" pitchFamily="34" charset="0"/>
                <a:ea typeface="等线" panose="02010600030101010101" pitchFamily="2" charset="-122"/>
                <a:cs typeface="Arial" panose="020B0604020202020204" pitchFamily="34" charset="0"/>
              </a:rPr>
              <a:t>Union</a:t>
            </a:r>
            <a:endParaRPr lang="en-US" sz="1350">
              <a:solidFill>
                <a:prstClr val="black"/>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28C03593-9457-4783-8ED2-CF8F12345D63}"/>
              </a:ext>
            </a:extLst>
          </p:cNvPr>
          <p:cNvSpPr txBox="1"/>
          <p:nvPr/>
        </p:nvSpPr>
        <p:spPr>
          <a:xfrm>
            <a:off x="1468675" y="5369111"/>
            <a:ext cx="636713"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Union</a:t>
            </a:r>
          </a:p>
        </p:txBody>
      </p:sp>
      <p:cxnSp>
        <p:nvCxnSpPr>
          <p:cNvPr id="23" name="Straight Connector 22">
            <a:extLst>
              <a:ext uri="{FF2B5EF4-FFF2-40B4-BE49-F238E27FC236}">
                <a16:creationId xmlns:a16="http://schemas.microsoft.com/office/drawing/2014/main" id="{28886C64-7B73-4178-B368-BA7ABD3FA246}"/>
              </a:ext>
            </a:extLst>
          </p:cNvPr>
          <p:cNvCxnSpPr>
            <a:cxnSpLocks/>
            <a:stCxn id="8" idx="0"/>
            <a:endCxn id="27" idx="3"/>
          </p:cNvCxnSpPr>
          <p:nvPr/>
        </p:nvCxnSpPr>
        <p:spPr>
          <a:xfrm>
            <a:off x="2744917" y="5095444"/>
            <a:ext cx="488942" cy="458266"/>
          </a:xfrm>
          <a:prstGeom prst="line">
            <a:avLst/>
          </a:prstGeom>
          <a:noFill/>
          <a:ln w="53975" cap="flat" cmpd="sng" algn="ctr">
            <a:solidFill>
              <a:sysClr val="windowText" lastClr="000000"/>
            </a:solidFill>
            <a:prstDash val="sysDot"/>
            <a:miter lim="800000"/>
            <a:tailEnd type="triangle"/>
          </a:ln>
          <a:effectLst/>
        </p:spPr>
      </p:cxnSp>
      <p:sp>
        <p:nvSpPr>
          <p:cNvPr id="24" name="TextBox 23">
            <a:extLst>
              <a:ext uri="{FF2B5EF4-FFF2-40B4-BE49-F238E27FC236}">
                <a16:creationId xmlns:a16="http://schemas.microsoft.com/office/drawing/2014/main" id="{6BF59903-8E6A-4333-88DB-F40CEEC8E316}"/>
              </a:ext>
            </a:extLst>
          </p:cNvPr>
          <p:cNvSpPr txBox="1"/>
          <p:nvPr/>
        </p:nvSpPr>
        <p:spPr>
          <a:xfrm>
            <a:off x="2962248" y="5095443"/>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cxnSp>
        <p:nvCxnSpPr>
          <p:cNvPr id="25" name="Straight Connector 24">
            <a:extLst>
              <a:ext uri="{FF2B5EF4-FFF2-40B4-BE49-F238E27FC236}">
                <a16:creationId xmlns:a16="http://schemas.microsoft.com/office/drawing/2014/main" id="{01572718-AF06-40B5-97EF-C9D3563412AF}"/>
              </a:ext>
            </a:extLst>
          </p:cNvPr>
          <p:cNvCxnSpPr>
            <a:cxnSpLocks/>
            <a:stCxn id="28" idx="0"/>
            <a:endCxn id="27" idx="5"/>
          </p:cNvCxnSpPr>
          <p:nvPr/>
        </p:nvCxnSpPr>
        <p:spPr>
          <a:xfrm flipV="1">
            <a:off x="2744917" y="5668693"/>
            <a:ext cx="488942" cy="451662"/>
          </a:xfrm>
          <a:prstGeom prst="line">
            <a:avLst/>
          </a:prstGeom>
          <a:noFill/>
          <a:ln w="53975" cap="flat" cmpd="sng" algn="ctr">
            <a:solidFill>
              <a:sysClr val="windowText" lastClr="000000"/>
            </a:solidFill>
            <a:prstDash val="sysDot"/>
            <a:miter lim="800000"/>
            <a:tailEnd type="triangle"/>
          </a:ln>
          <a:effectLst/>
        </p:spPr>
      </p:cxnSp>
      <p:sp>
        <p:nvSpPr>
          <p:cNvPr id="26" name="TextBox 25">
            <a:extLst>
              <a:ext uri="{FF2B5EF4-FFF2-40B4-BE49-F238E27FC236}">
                <a16:creationId xmlns:a16="http://schemas.microsoft.com/office/drawing/2014/main" id="{5DEBC42F-0B0A-4AE1-81C5-1DA626D4E652}"/>
              </a:ext>
            </a:extLst>
          </p:cNvPr>
          <p:cNvSpPr txBox="1"/>
          <p:nvPr/>
        </p:nvSpPr>
        <p:spPr>
          <a:xfrm>
            <a:off x="2962248" y="590632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27" name="Oval 26">
            <a:extLst>
              <a:ext uri="{FF2B5EF4-FFF2-40B4-BE49-F238E27FC236}">
                <a16:creationId xmlns:a16="http://schemas.microsoft.com/office/drawing/2014/main" id="{559C216E-6AD3-468F-B4A7-B62CAD58DE42}"/>
              </a:ext>
            </a:extLst>
          </p:cNvPr>
          <p:cNvSpPr/>
          <p:nvPr/>
        </p:nvSpPr>
        <p:spPr>
          <a:xfrm rot="5400000">
            <a:off x="3211608" y="5527685"/>
            <a:ext cx="162612" cy="167033"/>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8" name="Oval 27">
            <a:extLst>
              <a:ext uri="{FF2B5EF4-FFF2-40B4-BE49-F238E27FC236}">
                <a16:creationId xmlns:a16="http://schemas.microsoft.com/office/drawing/2014/main" id="{7367228E-83B6-411F-A9CF-98B0B7993BEB}"/>
              </a:ext>
            </a:extLst>
          </p:cNvPr>
          <p:cNvSpPr/>
          <p:nvPr/>
        </p:nvSpPr>
        <p:spPr>
          <a:xfrm rot="5400000">
            <a:off x="2580095" y="6036839"/>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9" name="Oval 28">
            <a:extLst>
              <a:ext uri="{FF2B5EF4-FFF2-40B4-BE49-F238E27FC236}">
                <a16:creationId xmlns:a16="http://schemas.microsoft.com/office/drawing/2014/main" id="{1853E0CC-4E01-4ED4-8D1F-BD218EEF3CEA}"/>
              </a:ext>
            </a:extLst>
          </p:cNvPr>
          <p:cNvSpPr/>
          <p:nvPr/>
        </p:nvSpPr>
        <p:spPr>
          <a:xfrm rot="5400000">
            <a:off x="1783564" y="6036839"/>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30" name="Straight Connector 29">
            <a:extLst>
              <a:ext uri="{FF2B5EF4-FFF2-40B4-BE49-F238E27FC236}">
                <a16:creationId xmlns:a16="http://schemas.microsoft.com/office/drawing/2014/main" id="{6117E490-F642-404A-8A2E-8A85E4E12EEC}"/>
              </a:ext>
            </a:extLst>
          </p:cNvPr>
          <p:cNvCxnSpPr>
            <a:cxnSpLocks/>
            <a:stCxn id="29" idx="0"/>
            <a:endCxn id="28" idx="4"/>
          </p:cNvCxnSpPr>
          <p:nvPr/>
        </p:nvCxnSpPr>
        <p:spPr>
          <a:xfrm>
            <a:off x="1948386" y="6120355"/>
            <a:ext cx="629499" cy="0"/>
          </a:xfrm>
          <a:prstGeom prst="line">
            <a:avLst/>
          </a:prstGeom>
          <a:noFill/>
          <a:ln w="53975" cap="flat" cmpd="sng" algn="ctr">
            <a:solidFill>
              <a:srgbClr val="5B9BD5">
                <a:lumMod val="75000"/>
              </a:srgbClr>
            </a:solidFill>
            <a:prstDash val="solid"/>
            <a:miter lim="800000"/>
            <a:tailEnd type="triangle"/>
          </a:ln>
          <a:effectLst/>
        </p:spPr>
      </p:cxnSp>
      <p:sp>
        <p:nvSpPr>
          <p:cNvPr id="31" name="TextBox 30">
            <a:extLst>
              <a:ext uri="{FF2B5EF4-FFF2-40B4-BE49-F238E27FC236}">
                <a16:creationId xmlns:a16="http://schemas.microsoft.com/office/drawing/2014/main" id="{28CB0785-DC04-404A-8F42-8192C6626857}"/>
              </a:ext>
            </a:extLst>
          </p:cNvPr>
          <p:cNvSpPr txBox="1"/>
          <p:nvPr/>
        </p:nvSpPr>
        <p:spPr>
          <a:xfrm>
            <a:off x="1794908" y="5808678"/>
            <a:ext cx="954107" cy="300082"/>
          </a:xfrm>
          <a:prstGeom prst="rect">
            <a:avLst/>
          </a:prstGeom>
          <a:noFill/>
        </p:spPr>
        <p:txBody>
          <a:bodyPr wrap="none" rtlCol="0">
            <a:spAutoFit/>
          </a:bodyPr>
          <a:lstStyle/>
          <a:p>
            <a:pPr defTabSz="685800"/>
            <a:r>
              <a:rPr lang="en-US" sz="1350">
                <a:solidFill>
                  <a:srgbClr val="5B9BD5">
                    <a:lumMod val="75000"/>
                  </a:srgbClr>
                </a:solidFill>
                <a:latin typeface="Arial" panose="020B0604020202020204" pitchFamily="34" charset="0"/>
                <a:cs typeface="Arial" panose="020B0604020202020204" pitchFamily="34" charset="0"/>
              </a:rPr>
              <a:t>Projection</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786BBD33-EE6B-4AA3-9434-E5034381028D}"/>
                  </a:ext>
                </a:extLst>
              </p:cNvPr>
              <p:cNvSpPr txBox="1"/>
              <p:nvPr/>
            </p:nvSpPr>
            <p:spPr>
              <a:xfrm>
                <a:off x="-25376" y="4388809"/>
                <a:ext cx="455959" cy="36933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b="0" i="1" u="none" strike="noStrike" kern="0" cap="none" spc="0" normalizeH="0" baseline="0" noProof="0" smtClean="0">
                              <a:ln>
                                <a:noFill/>
                              </a:ln>
                              <a:solidFill>
                                <a:prstClr val="black"/>
                              </a:solidFill>
                              <a:effectLst/>
                              <a:uLnTx/>
                              <a:uFillTx/>
                              <a:latin typeface="Cambria Math" panose="02040503050406030204" pitchFamily="18" charset="0"/>
                            </a:rPr>
                            <m:t>𝑣</m:t>
                          </m:r>
                        </m:e>
                        <m:sub>
                          <m:r>
                            <a:rPr kumimoji="0" lang="en-US" b="0" i="1" u="none" strike="noStrike" kern="0" cap="none" spc="0" normalizeH="0" baseline="0" noProof="0" smtClean="0">
                              <a:ln>
                                <a:noFill/>
                              </a:ln>
                              <a:solidFill>
                                <a:prstClr val="black"/>
                              </a:solidFill>
                              <a:effectLst/>
                              <a:uLnTx/>
                              <a:uFillTx/>
                              <a:latin typeface="Cambria Math" panose="02040503050406030204" pitchFamily="18" charset="0"/>
                            </a:rPr>
                            <m:t>1</m:t>
                          </m:r>
                        </m:sub>
                      </m:sSub>
                    </m:oMath>
                  </m:oMathPara>
                </a14:m>
                <a:endParaRPr kumimoji="0" lang="en-US" b="0" i="0" u="none" strike="noStrike" kern="0" cap="none" spc="0" normalizeH="0" baseline="0" noProof="0">
                  <a:ln>
                    <a:noFill/>
                  </a:ln>
                  <a:solidFill>
                    <a:prstClr val="black"/>
                  </a:solidFill>
                  <a:effectLst/>
                  <a:uLnTx/>
                  <a:uFillTx/>
                </a:endParaRPr>
              </a:p>
            </p:txBody>
          </p:sp>
        </mc:Choice>
        <mc:Fallback xmlns="">
          <p:sp>
            <p:nvSpPr>
              <p:cNvPr id="32" name="TextBox 31">
                <a:extLst>
                  <a:ext uri="{FF2B5EF4-FFF2-40B4-BE49-F238E27FC236}">
                    <a16:creationId xmlns:a16="http://schemas.microsoft.com/office/drawing/2014/main" id="{786BBD33-EE6B-4AA3-9434-E5034381028D}"/>
                  </a:ext>
                </a:extLst>
              </p:cNvPr>
              <p:cNvSpPr txBox="1">
                <a:spLocks noRot="1" noChangeAspect="1" noMove="1" noResize="1" noEditPoints="1" noAdjustHandles="1" noChangeArrowheads="1" noChangeShapeType="1" noTextEdit="1"/>
              </p:cNvSpPr>
              <p:nvPr/>
            </p:nvSpPr>
            <p:spPr>
              <a:xfrm>
                <a:off x="-25376" y="4388809"/>
                <a:ext cx="455959" cy="369332"/>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33F1E1D8-00DB-4FAE-9DE4-06C2DDC501B5}"/>
                  </a:ext>
                </a:extLst>
              </p:cNvPr>
              <p:cNvSpPr txBox="1"/>
              <p:nvPr/>
            </p:nvSpPr>
            <p:spPr>
              <a:xfrm>
                <a:off x="-5572" y="5426535"/>
                <a:ext cx="461280" cy="36933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b="0" i="1" u="none" strike="noStrike" kern="0" cap="none" spc="0" normalizeH="0" baseline="0" noProof="0" smtClean="0">
                              <a:ln>
                                <a:noFill/>
                              </a:ln>
                              <a:solidFill>
                                <a:prstClr val="black"/>
                              </a:solidFill>
                              <a:effectLst/>
                              <a:uLnTx/>
                              <a:uFillTx/>
                              <a:latin typeface="Cambria Math" panose="02040503050406030204" pitchFamily="18" charset="0"/>
                            </a:rPr>
                            <m:t>𝑣</m:t>
                          </m:r>
                        </m:e>
                        <m:sub>
                          <m:r>
                            <a:rPr kumimoji="0" lang="en-US" b="0" i="1" u="none" strike="noStrike" kern="0" cap="none" spc="0" normalizeH="0" baseline="0" noProof="0" smtClean="0">
                              <a:ln>
                                <a:noFill/>
                              </a:ln>
                              <a:solidFill>
                                <a:prstClr val="black"/>
                              </a:solidFill>
                              <a:effectLst/>
                              <a:uLnTx/>
                              <a:uFillTx/>
                              <a:latin typeface="Cambria Math" panose="02040503050406030204" pitchFamily="18" charset="0"/>
                            </a:rPr>
                            <m:t>2</m:t>
                          </m:r>
                        </m:sub>
                      </m:sSub>
                    </m:oMath>
                  </m:oMathPara>
                </a14:m>
                <a:endParaRPr kumimoji="0" lang="en-US" b="0" i="0" u="none" strike="noStrike" kern="0" cap="none" spc="0" normalizeH="0" baseline="0" noProof="0">
                  <a:ln>
                    <a:noFill/>
                  </a:ln>
                  <a:solidFill>
                    <a:prstClr val="black"/>
                  </a:solidFill>
                  <a:effectLst/>
                  <a:uLnTx/>
                  <a:uFillTx/>
                </a:endParaRPr>
              </a:p>
            </p:txBody>
          </p:sp>
        </mc:Choice>
        <mc:Fallback xmlns="">
          <p:sp>
            <p:nvSpPr>
              <p:cNvPr id="33" name="TextBox 32">
                <a:extLst>
                  <a:ext uri="{FF2B5EF4-FFF2-40B4-BE49-F238E27FC236}">
                    <a16:creationId xmlns:a16="http://schemas.microsoft.com/office/drawing/2014/main" id="{33F1E1D8-00DB-4FAE-9DE4-06C2DDC501B5}"/>
                  </a:ext>
                </a:extLst>
              </p:cNvPr>
              <p:cNvSpPr txBox="1">
                <a:spLocks noRot="1" noChangeAspect="1" noMove="1" noResize="1" noEditPoints="1" noAdjustHandles="1" noChangeArrowheads="1" noChangeShapeType="1" noTextEdit="1"/>
              </p:cNvSpPr>
              <p:nvPr/>
            </p:nvSpPr>
            <p:spPr>
              <a:xfrm>
                <a:off x="-5572" y="5426535"/>
                <a:ext cx="461280" cy="369332"/>
              </a:xfrm>
              <a:prstGeom prst="rect">
                <a:avLst/>
              </a:prstGeom>
              <a:blipFill>
                <a:blip r:embed="rId3"/>
                <a:stretch>
                  <a:fillRect/>
                </a:stretch>
              </a:blipFill>
            </p:spPr>
            <p:txBody>
              <a:bodyPr/>
              <a:lstStyle/>
              <a:p>
                <a:r>
                  <a:rPr lang="en-US">
                    <a:noFill/>
                  </a:rPr>
                  <a:t> </a:t>
                </a:r>
              </a:p>
            </p:txBody>
          </p:sp>
        </mc:Fallback>
      </mc:AlternateContent>
      <p:sp>
        <p:nvSpPr>
          <p:cNvPr id="34" name="TextBox 33">
            <a:extLst>
              <a:ext uri="{FF2B5EF4-FFF2-40B4-BE49-F238E27FC236}">
                <a16:creationId xmlns:a16="http://schemas.microsoft.com/office/drawing/2014/main" id="{7110470F-05D8-4D26-A4DB-FE7C4CD2AF24}"/>
              </a:ext>
            </a:extLst>
          </p:cNvPr>
          <p:cNvSpPr txBox="1"/>
          <p:nvPr/>
        </p:nvSpPr>
        <p:spPr>
          <a:xfrm>
            <a:off x="5523859" y="4072331"/>
            <a:ext cx="954107" cy="300082"/>
          </a:xfrm>
          <a:prstGeom prst="rect">
            <a:avLst/>
          </a:prstGeom>
          <a:noFill/>
        </p:spPr>
        <p:txBody>
          <a:bodyPr wrap="none" rtlCol="0">
            <a:spAutoFit/>
          </a:bodyPr>
          <a:lstStyle/>
          <a:p>
            <a:pPr defTabSz="685800"/>
            <a:r>
              <a:rPr lang="en-US" sz="1350">
                <a:solidFill>
                  <a:srgbClr val="C00000"/>
                </a:solidFill>
                <a:latin typeface="Arial" panose="020B0604020202020204" pitchFamily="34" charset="0"/>
                <a:cs typeface="Arial" panose="020B0604020202020204" pitchFamily="34" charset="0"/>
              </a:rPr>
              <a:t>Projection</a:t>
            </a:r>
          </a:p>
        </p:txBody>
      </p:sp>
      <p:sp>
        <p:nvSpPr>
          <p:cNvPr id="35" name="Oval 34">
            <a:extLst>
              <a:ext uri="{FF2B5EF4-FFF2-40B4-BE49-F238E27FC236}">
                <a16:creationId xmlns:a16="http://schemas.microsoft.com/office/drawing/2014/main" id="{E2DA8B82-9CC3-4DC5-8454-7976DDAB3CE5}"/>
              </a:ext>
            </a:extLst>
          </p:cNvPr>
          <p:cNvSpPr/>
          <p:nvPr/>
        </p:nvSpPr>
        <p:spPr>
          <a:xfrm rot="5400000">
            <a:off x="5520642" y="3936709"/>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36" name="Straight Connector 35">
            <a:extLst>
              <a:ext uri="{FF2B5EF4-FFF2-40B4-BE49-F238E27FC236}">
                <a16:creationId xmlns:a16="http://schemas.microsoft.com/office/drawing/2014/main" id="{FA86A121-0F69-47B1-ABCC-87A1A5A4473B}"/>
              </a:ext>
            </a:extLst>
          </p:cNvPr>
          <p:cNvCxnSpPr>
            <a:cxnSpLocks/>
            <a:stCxn id="35" idx="0"/>
            <a:endCxn id="39" idx="4"/>
          </p:cNvCxnSpPr>
          <p:nvPr/>
        </p:nvCxnSpPr>
        <p:spPr>
          <a:xfrm>
            <a:off x="5685464" y="4020225"/>
            <a:ext cx="638123" cy="0"/>
          </a:xfrm>
          <a:prstGeom prst="line">
            <a:avLst/>
          </a:prstGeom>
          <a:noFill/>
          <a:ln w="53975" cap="flat" cmpd="sng" algn="ctr">
            <a:solidFill>
              <a:srgbClr val="C00000"/>
            </a:solidFill>
            <a:prstDash val="solid"/>
            <a:miter lim="800000"/>
            <a:tailEnd type="triangle"/>
          </a:ln>
          <a:effectLst/>
        </p:spPr>
      </p:cxn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CB99C1F-AC43-4E21-A84C-69F27D611400}"/>
                  </a:ext>
                </a:extLst>
              </p:cNvPr>
              <p:cNvSpPr txBox="1"/>
              <p:nvPr/>
            </p:nvSpPr>
            <p:spPr>
              <a:xfrm>
                <a:off x="5102599" y="3812048"/>
                <a:ext cx="455959" cy="36933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b="0" i="1" u="none" strike="noStrike" kern="0" cap="none" spc="0" normalizeH="0" baseline="0" noProof="0" smtClean="0">
                              <a:ln>
                                <a:noFill/>
                              </a:ln>
                              <a:solidFill>
                                <a:prstClr val="black"/>
                              </a:solidFill>
                              <a:effectLst/>
                              <a:uLnTx/>
                              <a:uFillTx/>
                              <a:latin typeface="Cambria Math" panose="02040503050406030204" pitchFamily="18" charset="0"/>
                            </a:rPr>
                            <m:t>𝑣</m:t>
                          </m:r>
                        </m:e>
                        <m:sub>
                          <m:r>
                            <a:rPr kumimoji="0" lang="en-US" b="0" i="1" u="none" strike="noStrike" kern="0" cap="none" spc="0" normalizeH="0" baseline="0" noProof="0" smtClean="0">
                              <a:ln>
                                <a:noFill/>
                              </a:ln>
                              <a:solidFill>
                                <a:prstClr val="black"/>
                              </a:solidFill>
                              <a:effectLst/>
                              <a:uLnTx/>
                              <a:uFillTx/>
                              <a:latin typeface="Cambria Math" panose="02040503050406030204" pitchFamily="18" charset="0"/>
                            </a:rPr>
                            <m:t>1</m:t>
                          </m:r>
                        </m:sub>
                      </m:sSub>
                    </m:oMath>
                  </m:oMathPara>
                </a14:m>
                <a:endParaRPr kumimoji="0" lang="en-US" b="0" i="0" u="none" strike="noStrike" kern="0" cap="none" spc="0" normalizeH="0" baseline="0" noProof="0">
                  <a:ln>
                    <a:noFill/>
                  </a:ln>
                  <a:solidFill>
                    <a:prstClr val="black"/>
                  </a:solidFill>
                  <a:effectLst/>
                  <a:uLnTx/>
                  <a:uFillTx/>
                </a:endParaRPr>
              </a:p>
            </p:txBody>
          </p:sp>
        </mc:Choice>
        <mc:Fallback xmlns="">
          <p:sp>
            <p:nvSpPr>
              <p:cNvPr id="37" name="TextBox 36">
                <a:extLst>
                  <a:ext uri="{FF2B5EF4-FFF2-40B4-BE49-F238E27FC236}">
                    <a16:creationId xmlns:a16="http://schemas.microsoft.com/office/drawing/2014/main" id="{2CB99C1F-AC43-4E21-A84C-69F27D611400}"/>
                  </a:ext>
                </a:extLst>
              </p:cNvPr>
              <p:cNvSpPr txBox="1">
                <a:spLocks noRot="1" noChangeAspect="1" noMove="1" noResize="1" noEditPoints="1" noAdjustHandles="1" noChangeArrowheads="1" noChangeShapeType="1" noTextEdit="1"/>
              </p:cNvSpPr>
              <p:nvPr/>
            </p:nvSpPr>
            <p:spPr>
              <a:xfrm>
                <a:off x="5102599" y="3812048"/>
                <a:ext cx="455959" cy="369332"/>
              </a:xfrm>
              <a:prstGeom prst="rect">
                <a:avLst/>
              </a:prstGeom>
              <a:blipFill>
                <a:blip r:embed="rId4"/>
                <a:stretch>
                  <a:fillRect/>
                </a:stretch>
              </a:blipFill>
            </p:spPr>
            <p:txBody>
              <a:bodyPr/>
              <a:lstStyle/>
              <a:p>
                <a:r>
                  <a:rPr lang="en-US">
                    <a:noFill/>
                  </a:rPr>
                  <a:t> </a:t>
                </a:r>
              </a:p>
            </p:txBody>
          </p:sp>
        </mc:Fallback>
      </mc:AlternateContent>
      <p:sp>
        <p:nvSpPr>
          <p:cNvPr id="38" name="Oval 37">
            <a:extLst>
              <a:ext uri="{FF2B5EF4-FFF2-40B4-BE49-F238E27FC236}">
                <a16:creationId xmlns:a16="http://schemas.microsoft.com/office/drawing/2014/main" id="{50E2953A-B97B-42B7-B4CF-840CF57AB175}"/>
              </a:ext>
            </a:extLst>
          </p:cNvPr>
          <p:cNvSpPr/>
          <p:nvPr/>
        </p:nvSpPr>
        <p:spPr>
          <a:xfrm rot="5400000">
            <a:off x="7104301" y="3932821"/>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9" name="Oval 38">
            <a:extLst>
              <a:ext uri="{FF2B5EF4-FFF2-40B4-BE49-F238E27FC236}">
                <a16:creationId xmlns:a16="http://schemas.microsoft.com/office/drawing/2014/main" id="{45B3B6CD-9197-46DC-AFF6-D35D54F8B2E7}"/>
              </a:ext>
            </a:extLst>
          </p:cNvPr>
          <p:cNvSpPr/>
          <p:nvPr/>
        </p:nvSpPr>
        <p:spPr>
          <a:xfrm rot="5400000">
            <a:off x="6325797" y="3936709"/>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40" name="Straight Connector 39">
            <a:extLst>
              <a:ext uri="{FF2B5EF4-FFF2-40B4-BE49-F238E27FC236}">
                <a16:creationId xmlns:a16="http://schemas.microsoft.com/office/drawing/2014/main" id="{F127F42D-5190-45E2-BFEE-CCD9D5FF4FBB}"/>
              </a:ext>
            </a:extLst>
          </p:cNvPr>
          <p:cNvCxnSpPr>
            <a:cxnSpLocks/>
            <a:stCxn id="39" idx="0"/>
            <a:endCxn id="38" idx="4"/>
          </p:cNvCxnSpPr>
          <p:nvPr/>
        </p:nvCxnSpPr>
        <p:spPr>
          <a:xfrm flipV="1">
            <a:off x="6490620" y="4016337"/>
            <a:ext cx="611471" cy="3888"/>
          </a:xfrm>
          <a:prstGeom prst="line">
            <a:avLst/>
          </a:prstGeom>
          <a:noFill/>
          <a:ln w="53975" cap="flat" cmpd="sng" algn="ctr">
            <a:solidFill>
              <a:srgbClr val="70AD47">
                <a:lumMod val="75000"/>
              </a:srgbClr>
            </a:solidFill>
            <a:prstDash val="solid"/>
            <a:miter lim="800000"/>
            <a:tailEnd type="triangle"/>
          </a:ln>
          <a:effectLst/>
        </p:spPr>
      </p:cxnSp>
      <p:sp>
        <p:nvSpPr>
          <p:cNvPr id="41" name="TextBox 40">
            <a:extLst>
              <a:ext uri="{FF2B5EF4-FFF2-40B4-BE49-F238E27FC236}">
                <a16:creationId xmlns:a16="http://schemas.microsoft.com/office/drawing/2014/main" id="{A115001C-84B2-423D-803B-F7D5B2CFDB52}"/>
              </a:ext>
            </a:extLst>
          </p:cNvPr>
          <p:cNvSpPr txBox="1"/>
          <p:nvPr/>
        </p:nvSpPr>
        <p:spPr>
          <a:xfrm>
            <a:off x="6342385" y="4079859"/>
            <a:ext cx="954107" cy="300082"/>
          </a:xfrm>
          <a:prstGeom prst="rect">
            <a:avLst/>
          </a:prstGeom>
          <a:noFill/>
        </p:spPr>
        <p:txBody>
          <a:bodyPr wrap="none" rtlCol="0">
            <a:spAutoFit/>
          </a:bodyPr>
          <a:lstStyle/>
          <a:p>
            <a:pPr defTabSz="685800"/>
            <a:r>
              <a:rPr lang="en-US" sz="1350">
                <a:solidFill>
                  <a:srgbClr val="70AD47">
                    <a:lumMod val="75000"/>
                  </a:srgbClr>
                </a:solidFill>
                <a:latin typeface="Arial" panose="020B0604020202020204" pitchFamily="34" charset="0"/>
                <a:cs typeface="Arial" panose="020B0604020202020204" pitchFamily="34" charset="0"/>
              </a:rPr>
              <a:t>Projection</a:t>
            </a:r>
          </a:p>
        </p:txBody>
      </p:sp>
      <p:cxnSp>
        <p:nvCxnSpPr>
          <p:cNvPr id="42" name="Straight Connector 41">
            <a:extLst>
              <a:ext uri="{FF2B5EF4-FFF2-40B4-BE49-F238E27FC236}">
                <a16:creationId xmlns:a16="http://schemas.microsoft.com/office/drawing/2014/main" id="{16CABFC0-4E48-4DC6-BBE3-7699C14FC0AB}"/>
              </a:ext>
            </a:extLst>
          </p:cNvPr>
          <p:cNvCxnSpPr>
            <a:cxnSpLocks/>
            <a:stCxn id="38" idx="0"/>
            <a:endCxn id="46" idx="3"/>
          </p:cNvCxnSpPr>
          <p:nvPr/>
        </p:nvCxnSpPr>
        <p:spPr>
          <a:xfrm>
            <a:off x="7269123" y="4016338"/>
            <a:ext cx="501264" cy="452245"/>
          </a:xfrm>
          <a:prstGeom prst="line">
            <a:avLst/>
          </a:prstGeom>
          <a:noFill/>
          <a:ln w="53975" cap="flat" cmpd="sng" algn="ctr">
            <a:solidFill>
              <a:sysClr val="windowText" lastClr="000000"/>
            </a:solidFill>
            <a:prstDash val="sysDot"/>
            <a:miter lim="800000"/>
            <a:tailEnd type="triangle"/>
          </a:ln>
          <a:effectLst/>
        </p:spPr>
      </p:cxnSp>
      <p:sp>
        <p:nvSpPr>
          <p:cNvPr id="43" name="TextBox 42">
            <a:extLst>
              <a:ext uri="{FF2B5EF4-FFF2-40B4-BE49-F238E27FC236}">
                <a16:creationId xmlns:a16="http://schemas.microsoft.com/office/drawing/2014/main" id="{0D3D2F3E-E639-4B6F-9713-A6A5495E029F}"/>
              </a:ext>
            </a:extLst>
          </p:cNvPr>
          <p:cNvSpPr txBox="1"/>
          <p:nvPr/>
        </p:nvSpPr>
        <p:spPr>
          <a:xfrm>
            <a:off x="7427352" y="3981197"/>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cxnSp>
        <p:nvCxnSpPr>
          <p:cNvPr id="44" name="Straight Connector 43">
            <a:extLst>
              <a:ext uri="{FF2B5EF4-FFF2-40B4-BE49-F238E27FC236}">
                <a16:creationId xmlns:a16="http://schemas.microsoft.com/office/drawing/2014/main" id="{8942A69D-86F2-4325-ADC3-597909D53E1A}"/>
              </a:ext>
            </a:extLst>
          </p:cNvPr>
          <p:cNvCxnSpPr>
            <a:cxnSpLocks/>
            <a:stCxn id="47" idx="0"/>
            <a:endCxn id="46" idx="5"/>
          </p:cNvCxnSpPr>
          <p:nvPr/>
        </p:nvCxnSpPr>
        <p:spPr>
          <a:xfrm flipV="1">
            <a:off x="7281446" y="4583566"/>
            <a:ext cx="488942" cy="451662"/>
          </a:xfrm>
          <a:prstGeom prst="line">
            <a:avLst/>
          </a:prstGeom>
          <a:noFill/>
          <a:ln w="53975" cap="flat" cmpd="sng" algn="ctr">
            <a:solidFill>
              <a:sysClr val="windowText" lastClr="000000"/>
            </a:solidFill>
            <a:prstDash val="sysDot"/>
            <a:miter lim="800000"/>
            <a:tailEnd type="triangle"/>
          </a:ln>
          <a:effectLst/>
        </p:spPr>
      </p:cxnSp>
      <p:sp>
        <p:nvSpPr>
          <p:cNvPr id="45" name="TextBox 44">
            <a:extLst>
              <a:ext uri="{FF2B5EF4-FFF2-40B4-BE49-F238E27FC236}">
                <a16:creationId xmlns:a16="http://schemas.microsoft.com/office/drawing/2014/main" id="{553CB90B-8F21-41CD-B8BB-013922EDC805}"/>
              </a:ext>
            </a:extLst>
          </p:cNvPr>
          <p:cNvSpPr txBox="1"/>
          <p:nvPr/>
        </p:nvSpPr>
        <p:spPr>
          <a:xfrm>
            <a:off x="7424017" y="483646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46" name="Oval 45">
            <a:extLst>
              <a:ext uri="{FF2B5EF4-FFF2-40B4-BE49-F238E27FC236}">
                <a16:creationId xmlns:a16="http://schemas.microsoft.com/office/drawing/2014/main" id="{CD7A098A-4D2A-4AFC-93D6-AA59294E208F}"/>
              </a:ext>
            </a:extLst>
          </p:cNvPr>
          <p:cNvSpPr/>
          <p:nvPr/>
        </p:nvSpPr>
        <p:spPr>
          <a:xfrm rot="5400000">
            <a:off x="7748136" y="4442558"/>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7" name="Oval 46">
            <a:extLst>
              <a:ext uri="{FF2B5EF4-FFF2-40B4-BE49-F238E27FC236}">
                <a16:creationId xmlns:a16="http://schemas.microsoft.com/office/drawing/2014/main" id="{E7764EF3-074F-4948-9AEC-EC5E08ED0AA1}"/>
              </a:ext>
            </a:extLst>
          </p:cNvPr>
          <p:cNvSpPr/>
          <p:nvPr/>
        </p:nvSpPr>
        <p:spPr>
          <a:xfrm rot="5400000">
            <a:off x="7116624" y="4951712"/>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8" name="Oval 47">
            <a:extLst>
              <a:ext uri="{FF2B5EF4-FFF2-40B4-BE49-F238E27FC236}">
                <a16:creationId xmlns:a16="http://schemas.microsoft.com/office/drawing/2014/main" id="{8B1787F4-3BDC-4832-B3B7-245DDB9EA137}"/>
              </a:ext>
            </a:extLst>
          </p:cNvPr>
          <p:cNvSpPr/>
          <p:nvPr/>
        </p:nvSpPr>
        <p:spPr>
          <a:xfrm rot="5400000">
            <a:off x="6320092" y="4951712"/>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49" name="Straight Connector 48">
            <a:extLst>
              <a:ext uri="{FF2B5EF4-FFF2-40B4-BE49-F238E27FC236}">
                <a16:creationId xmlns:a16="http://schemas.microsoft.com/office/drawing/2014/main" id="{3C8F1F3D-A215-4A5D-A79A-804577D575D5}"/>
              </a:ext>
            </a:extLst>
          </p:cNvPr>
          <p:cNvCxnSpPr>
            <a:cxnSpLocks/>
            <a:stCxn id="48" idx="0"/>
            <a:endCxn id="47" idx="4"/>
          </p:cNvCxnSpPr>
          <p:nvPr/>
        </p:nvCxnSpPr>
        <p:spPr>
          <a:xfrm>
            <a:off x="6484914" y="5035228"/>
            <a:ext cx="629499" cy="0"/>
          </a:xfrm>
          <a:prstGeom prst="line">
            <a:avLst/>
          </a:prstGeom>
          <a:noFill/>
          <a:ln w="53975" cap="flat" cmpd="sng" algn="ctr">
            <a:solidFill>
              <a:srgbClr val="5B9BD5">
                <a:lumMod val="75000"/>
              </a:srgbClr>
            </a:solidFill>
            <a:prstDash val="solid"/>
            <a:miter lim="800000"/>
            <a:tailEnd type="triangle"/>
          </a:ln>
          <a:effectLst/>
        </p:spPr>
      </p:cxnSp>
      <p:sp>
        <p:nvSpPr>
          <p:cNvPr id="50" name="TextBox 49">
            <a:extLst>
              <a:ext uri="{FF2B5EF4-FFF2-40B4-BE49-F238E27FC236}">
                <a16:creationId xmlns:a16="http://schemas.microsoft.com/office/drawing/2014/main" id="{D82B8DEC-19B9-465F-978F-19F194205EB8}"/>
              </a:ext>
            </a:extLst>
          </p:cNvPr>
          <p:cNvSpPr txBox="1"/>
          <p:nvPr/>
        </p:nvSpPr>
        <p:spPr>
          <a:xfrm>
            <a:off x="6342385" y="4717576"/>
            <a:ext cx="954107" cy="300082"/>
          </a:xfrm>
          <a:prstGeom prst="rect">
            <a:avLst/>
          </a:prstGeom>
          <a:noFill/>
        </p:spPr>
        <p:txBody>
          <a:bodyPr wrap="none" rtlCol="0">
            <a:spAutoFit/>
          </a:bodyPr>
          <a:lstStyle/>
          <a:p>
            <a:pPr defTabSz="685800"/>
            <a:r>
              <a:rPr lang="en-US" sz="1350">
                <a:solidFill>
                  <a:srgbClr val="0070C0"/>
                </a:solidFill>
                <a:latin typeface="Arial" panose="020B0604020202020204" pitchFamily="34" charset="0"/>
                <a:cs typeface="Arial" panose="020B0604020202020204" pitchFamily="34" charset="0"/>
              </a:rPr>
              <a:t>Projection</a:t>
            </a:r>
          </a:p>
        </p:txBody>
      </p:sp>
      <p:sp>
        <p:nvSpPr>
          <p:cNvPr id="51" name="TextBox 50">
            <a:extLst>
              <a:ext uri="{FF2B5EF4-FFF2-40B4-BE49-F238E27FC236}">
                <a16:creationId xmlns:a16="http://schemas.microsoft.com/office/drawing/2014/main" id="{61F2A6EA-34D6-4A9A-A814-290629EEFD76}"/>
              </a:ext>
            </a:extLst>
          </p:cNvPr>
          <p:cNvSpPr txBox="1"/>
          <p:nvPr/>
        </p:nvSpPr>
        <p:spPr>
          <a:xfrm>
            <a:off x="5538451" y="5429544"/>
            <a:ext cx="954107" cy="300082"/>
          </a:xfrm>
          <a:prstGeom prst="rect">
            <a:avLst/>
          </a:prstGeom>
          <a:noFill/>
        </p:spPr>
        <p:txBody>
          <a:bodyPr wrap="none" rtlCol="0">
            <a:spAutoFit/>
          </a:bodyPr>
          <a:lstStyle/>
          <a:p>
            <a:pPr defTabSz="685800"/>
            <a:r>
              <a:rPr lang="en-US" sz="1350">
                <a:solidFill>
                  <a:srgbClr val="FFC000">
                    <a:lumMod val="75000"/>
                  </a:srgbClr>
                </a:solidFill>
                <a:latin typeface="Arial" panose="020B0604020202020204" pitchFamily="34" charset="0"/>
                <a:cs typeface="Arial" panose="020B0604020202020204" pitchFamily="34" charset="0"/>
              </a:rPr>
              <a:t>Projection</a:t>
            </a:r>
          </a:p>
        </p:txBody>
      </p:sp>
      <p:sp>
        <p:nvSpPr>
          <p:cNvPr id="52" name="Oval 51">
            <a:extLst>
              <a:ext uri="{FF2B5EF4-FFF2-40B4-BE49-F238E27FC236}">
                <a16:creationId xmlns:a16="http://schemas.microsoft.com/office/drawing/2014/main" id="{25148E63-18B8-4E42-8826-859266B01656}"/>
              </a:ext>
            </a:extLst>
          </p:cNvPr>
          <p:cNvSpPr/>
          <p:nvPr/>
        </p:nvSpPr>
        <p:spPr>
          <a:xfrm rot="5400000">
            <a:off x="5535234" y="5293922"/>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53" name="Straight Connector 52">
            <a:extLst>
              <a:ext uri="{FF2B5EF4-FFF2-40B4-BE49-F238E27FC236}">
                <a16:creationId xmlns:a16="http://schemas.microsoft.com/office/drawing/2014/main" id="{14CCE5F3-09C0-4707-B66D-EC6A0B94B7B5}"/>
              </a:ext>
            </a:extLst>
          </p:cNvPr>
          <p:cNvCxnSpPr>
            <a:cxnSpLocks/>
            <a:stCxn id="52" idx="0"/>
            <a:endCxn id="56" idx="4"/>
          </p:cNvCxnSpPr>
          <p:nvPr/>
        </p:nvCxnSpPr>
        <p:spPr>
          <a:xfrm>
            <a:off x="5700056" y="5377439"/>
            <a:ext cx="638123" cy="0"/>
          </a:xfrm>
          <a:prstGeom prst="line">
            <a:avLst/>
          </a:prstGeom>
          <a:noFill/>
          <a:ln w="53975" cap="flat" cmpd="sng" algn="ctr">
            <a:solidFill>
              <a:srgbClr val="FFC000">
                <a:lumMod val="75000"/>
              </a:srgbClr>
            </a:solidFill>
            <a:prstDash val="solid"/>
            <a:miter lim="800000"/>
            <a:tailEnd type="triangle"/>
          </a:ln>
          <a:effectLst/>
        </p:spPr>
      </p:cxn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BF6562A-BE16-4480-858E-7FF7331757F4}"/>
                  </a:ext>
                </a:extLst>
              </p:cNvPr>
              <p:cNvSpPr txBox="1"/>
              <p:nvPr/>
            </p:nvSpPr>
            <p:spPr>
              <a:xfrm>
                <a:off x="5140668" y="5166203"/>
                <a:ext cx="461280" cy="36933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b="0" i="1" u="none" strike="noStrike" kern="0" cap="none" spc="0" normalizeH="0" baseline="0" noProof="0" smtClean="0">
                              <a:ln>
                                <a:noFill/>
                              </a:ln>
                              <a:solidFill>
                                <a:prstClr val="black"/>
                              </a:solidFill>
                              <a:effectLst/>
                              <a:uLnTx/>
                              <a:uFillTx/>
                              <a:latin typeface="Cambria Math" panose="02040503050406030204" pitchFamily="18" charset="0"/>
                            </a:rPr>
                            <m:t>𝑣</m:t>
                          </m:r>
                        </m:e>
                        <m:sub>
                          <m:r>
                            <a:rPr kumimoji="0" lang="en-US" b="0" i="1" u="none" strike="noStrike" kern="0" cap="none" spc="0" normalizeH="0" baseline="0" noProof="0" smtClean="0">
                              <a:ln>
                                <a:noFill/>
                              </a:ln>
                              <a:solidFill>
                                <a:prstClr val="black"/>
                              </a:solidFill>
                              <a:effectLst/>
                              <a:uLnTx/>
                              <a:uFillTx/>
                              <a:latin typeface="Cambria Math" panose="02040503050406030204" pitchFamily="18" charset="0"/>
                            </a:rPr>
                            <m:t>2</m:t>
                          </m:r>
                        </m:sub>
                      </m:sSub>
                    </m:oMath>
                  </m:oMathPara>
                </a14:m>
                <a:endParaRPr kumimoji="0" lang="en-US" b="0" i="0" u="none" strike="noStrike" kern="0" cap="none" spc="0" normalizeH="0" baseline="0" noProof="0">
                  <a:ln>
                    <a:noFill/>
                  </a:ln>
                  <a:solidFill>
                    <a:prstClr val="black"/>
                  </a:solidFill>
                  <a:effectLst/>
                  <a:uLnTx/>
                  <a:uFillTx/>
                </a:endParaRPr>
              </a:p>
            </p:txBody>
          </p:sp>
        </mc:Choice>
        <mc:Fallback xmlns="">
          <p:sp>
            <p:nvSpPr>
              <p:cNvPr id="54" name="TextBox 53">
                <a:extLst>
                  <a:ext uri="{FF2B5EF4-FFF2-40B4-BE49-F238E27FC236}">
                    <a16:creationId xmlns:a16="http://schemas.microsoft.com/office/drawing/2014/main" id="{ABF6562A-BE16-4480-858E-7FF7331757F4}"/>
                  </a:ext>
                </a:extLst>
              </p:cNvPr>
              <p:cNvSpPr txBox="1">
                <a:spLocks noRot="1" noChangeAspect="1" noMove="1" noResize="1" noEditPoints="1" noAdjustHandles="1" noChangeArrowheads="1" noChangeShapeType="1" noTextEdit="1"/>
              </p:cNvSpPr>
              <p:nvPr/>
            </p:nvSpPr>
            <p:spPr>
              <a:xfrm>
                <a:off x="5140668" y="5166203"/>
                <a:ext cx="461280" cy="369332"/>
              </a:xfrm>
              <a:prstGeom prst="rect">
                <a:avLst/>
              </a:prstGeom>
              <a:blipFill>
                <a:blip r:embed="rId3"/>
                <a:stretch>
                  <a:fillRect/>
                </a:stretch>
              </a:blipFill>
            </p:spPr>
            <p:txBody>
              <a:bodyPr/>
              <a:lstStyle/>
              <a:p>
                <a:r>
                  <a:rPr lang="en-US">
                    <a:noFill/>
                  </a:rPr>
                  <a:t> </a:t>
                </a:r>
              </a:p>
            </p:txBody>
          </p:sp>
        </mc:Fallback>
      </mc:AlternateContent>
      <p:sp>
        <p:nvSpPr>
          <p:cNvPr id="55" name="Oval 54">
            <a:extLst>
              <a:ext uri="{FF2B5EF4-FFF2-40B4-BE49-F238E27FC236}">
                <a16:creationId xmlns:a16="http://schemas.microsoft.com/office/drawing/2014/main" id="{DE395918-D8F2-41CB-8D84-78B603BD16CC}"/>
              </a:ext>
            </a:extLst>
          </p:cNvPr>
          <p:cNvSpPr/>
          <p:nvPr/>
        </p:nvSpPr>
        <p:spPr>
          <a:xfrm rot="5400000">
            <a:off x="7118893" y="5290034"/>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 name="Oval 55">
            <a:extLst>
              <a:ext uri="{FF2B5EF4-FFF2-40B4-BE49-F238E27FC236}">
                <a16:creationId xmlns:a16="http://schemas.microsoft.com/office/drawing/2014/main" id="{F0CB25DA-F64D-47B5-AD29-A8424FECEB0D}"/>
              </a:ext>
            </a:extLst>
          </p:cNvPr>
          <p:cNvSpPr/>
          <p:nvPr/>
        </p:nvSpPr>
        <p:spPr>
          <a:xfrm rot="5400000">
            <a:off x="6340389" y="5293922"/>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57" name="Straight Connector 56">
            <a:extLst>
              <a:ext uri="{FF2B5EF4-FFF2-40B4-BE49-F238E27FC236}">
                <a16:creationId xmlns:a16="http://schemas.microsoft.com/office/drawing/2014/main" id="{CCA1475D-504F-4191-BA6F-498D6F7E3E01}"/>
              </a:ext>
            </a:extLst>
          </p:cNvPr>
          <p:cNvCxnSpPr>
            <a:cxnSpLocks/>
            <a:stCxn id="56" idx="0"/>
            <a:endCxn id="55" idx="4"/>
          </p:cNvCxnSpPr>
          <p:nvPr/>
        </p:nvCxnSpPr>
        <p:spPr>
          <a:xfrm flipV="1">
            <a:off x="6505212" y="5373551"/>
            <a:ext cx="611471" cy="3888"/>
          </a:xfrm>
          <a:prstGeom prst="line">
            <a:avLst/>
          </a:prstGeom>
          <a:noFill/>
          <a:ln w="53975" cap="flat" cmpd="sng" algn="ctr">
            <a:solidFill>
              <a:srgbClr val="70AD47">
                <a:lumMod val="75000"/>
              </a:srgbClr>
            </a:solidFill>
            <a:prstDash val="solid"/>
            <a:miter lim="800000"/>
            <a:tailEnd type="triangle"/>
          </a:ln>
          <a:effectLst/>
        </p:spPr>
      </p:cxnSp>
      <p:sp>
        <p:nvSpPr>
          <p:cNvPr id="58" name="TextBox 57">
            <a:extLst>
              <a:ext uri="{FF2B5EF4-FFF2-40B4-BE49-F238E27FC236}">
                <a16:creationId xmlns:a16="http://schemas.microsoft.com/office/drawing/2014/main" id="{3F5908FB-38DC-4B59-AEE0-B04A196EEF2F}"/>
              </a:ext>
            </a:extLst>
          </p:cNvPr>
          <p:cNvSpPr txBox="1"/>
          <p:nvPr/>
        </p:nvSpPr>
        <p:spPr>
          <a:xfrm>
            <a:off x="6356977" y="5437073"/>
            <a:ext cx="954107" cy="300082"/>
          </a:xfrm>
          <a:prstGeom prst="rect">
            <a:avLst/>
          </a:prstGeom>
          <a:noFill/>
        </p:spPr>
        <p:txBody>
          <a:bodyPr wrap="none" rtlCol="0">
            <a:spAutoFit/>
          </a:bodyPr>
          <a:lstStyle/>
          <a:p>
            <a:pPr defTabSz="685800"/>
            <a:r>
              <a:rPr lang="en-US" sz="1350">
                <a:solidFill>
                  <a:srgbClr val="70AD47">
                    <a:lumMod val="75000"/>
                  </a:srgbClr>
                </a:solidFill>
                <a:latin typeface="Arial" panose="020B0604020202020204" pitchFamily="34" charset="0"/>
                <a:cs typeface="Arial" panose="020B0604020202020204" pitchFamily="34" charset="0"/>
              </a:rPr>
              <a:t>Projection</a:t>
            </a:r>
          </a:p>
        </p:txBody>
      </p:sp>
      <p:cxnSp>
        <p:nvCxnSpPr>
          <p:cNvPr id="59" name="Straight Connector 58">
            <a:extLst>
              <a:ext uri="{FF2B5EF4-FFF2-40B4-BE49-F238E27FC236}">
                <a16:creationId xmlns:a16="http://schemas.microsoft.com/office/drawing/2014/main" id="{F44551CF-ABE9-46A9-9F96-7E05822D7195}"/>
              </a:ext>
            </a:extLst>
          </p:cNvPr>
          <p:cNvCxnSpPr>
            <a:cxnSpLocks/>
            <a:stCxn id="55" idx="0"/>
            <a:endCxn id="63" idx="3"/>
          </p:cNvCxnSpPr>
          <p:nvPr/>
        </p:nvCxnSpPr>
        <p:spPr>
          <a:xfrm>
            <a:off x="7283715" y="5373551"/>
            <a:ext cx="501264" cy="452245"/>
          </a:xfrm>
          <a:prstGeom prst="line">
            <a:avLst/>
          </a:prstGeom>
          <a:noFill/>
          <a:ln w="53975" cap="flat" cmpd="sng" algn="ctr">
            <a:solidFill>
              <a:sysClr val="windowText" lastClr="000000"/>
            </a:solidFill>
            <a:prstDash val="sysDot"/>
            <a:miter lim="800000"/>
            <a:tailEnd type="triangle"/>
          </a:ln>
          <a:effectLst/>
        </p:spPr>
      </p:cxnSp>
      <p:sp>
        <p:nvSpPr>
          <p:cNvPr id="60" name="TextBox 59">
            <a:extLst>
              <a:ext uri="{FF2B5EF4-FFF2-40B4-BE49-F238E27FC236}">
                <a16:creationId xmlns:a16="http://schemas.microsoft.com/office/drawing/2014/main" id="{BB5F75E4-8CA4-4C6B-9918-8C1FA17958D0}"/>
              </a:ext>
            </a:extLst>
          </p:cNvPr>
          <p:cNvSpPr txBox="1"/>
          <p:nvPr/>
        </p:nvSpPr>
        <p:spPr>
          <a:xfrm>
            <a:off x="7416941" y="5291045"/>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cxnSp>
        <p:nvCxnSpPr>
          <p:cNvPr id="61" name="Straight Connector 60">
            <a:extLst>
              <a:ext uri="{FF2B5EF4-FFF2-40B4-BE49-F238E27FC236}">
                <a16:creationId xmlns:a16="http://schemas.microsoft.com/office/drawing/2014/main" id="{5221E7B8-05A5-4AA8-8E82-779858CD04F2}"/>
              </a:ext>
            </a:extLst>
          </p:cNvPr>
          <p:cNvCxnSpPr>
            <a:cxnSpLocks/>
            <a:stCxn id="64" idx="0"/>
            <a:endCxn id="63" idx="5"/>
          </p:cNvCxnSpPr>
          <p:nvPr/>
        </p:nvCxnSpPr>
        <p:spPr>
          <a:xfrm flipV="1">
            <a:off x="7296038" y="5940780"/>
            <a:ext cx="488942" cy="451662"/>
          </a:xfrm>
          <a:prstGeom prst="line">
            <a:avLst/>
          </a:prstGeom>
          <a:noFill/>
          <a:ln w="53975" cap="flat" cmpd="sng" algn="ctr">
            <a:solidFill>
              <a:sysClr val="windowText" lastClr="000000"/>
            </a:solidFill>
            <a:prstDash val="sysDot"/>
            <a:miter lim="800000"/>
            <a:tailEnd type="triangle"/>
          </a:ln>
          <a:effectLst/>
        </p:spPr>
      </p:cxnSp>
      <p:sp>
        <p:nvSpPr>
          <p:cNvPr id="62" name="TextBox 61">
            <a:extLst>
              <a:ext uri="{FF2B5EF4-FFF2-40B4-BE49-F238E27FC236}">
                <a16:creationId xmlns:a16="http://schemas.microsoft.com/office/drawing/2014/main" id="{74B87CAE-8102-452E-B475-50EA3FAF74F9}"/>
              </a:ext>
            </a:extLst>
          </p:cNvPr>
          <p:cNvSpPr txBox="1"/>
          <p:nvPr/>
        </p:nvSpPr>
        <p:spPr>
          <a:xfrm>
            <a:off x="7416941" y="6222638"/>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63" name="Oval 62">
            <a:extLst>
              <a:ext uri="{FF2B5EF4-FFF2-40B4-BE49-F238E27FC236}">
                <a16:creationId xmlns:a16="http://schemas.microsoft.com/office/drawing/2014/main" id="{C2188A00-C5DE-4FD1-B50F-EA800A8A1872}"/>
              </a:ext>
            </a:extLst>
          </p:cNvPr>
          <p:cNvSpPr/>
          <p:nvPr/>
        </p:nvSpPr>
        <p:spPr>
          <a:xfrm rot="5400000">
            <a:off x="7762728" y="5799771"/>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4" name="Oval 63">
            <a:extLst>
              <a:ext uri="{FF2B5EF4-FFF2-40B4-BE49-F238E27FC236}">
                <a16:creationId xmlns:a16="http://schemas.microsoft.com/office/drawing/2014/main" id="{5831C998-4C52-4299-9DF8-DAEDD5939FBC}"/>
              </a:ext>
            </a:extLst>
          </p:cNvPr>
          <p:cNvSpPr/>
          <p:nvPr/>
        </p:nvSpPr>
        <p:spPr>
          <a:xfrm rot="5400000">
            <a:off x="7131216" y="6308925"/>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5" name="Oval 64">
            <a:extLst>
              <a:ext uri="{FF2B5EF4-FFF2-40B4-BE49-F238E27FC236}">
                <a16:creationId xmlns:a16="http://schemas.microsoft.com/office/drawing/2014/main" id="{DF4BE735-A6EA-47E3-B779-E32ACFF5CB9C}"/>
              </a:ext>
            </a:extLst>
          </p:cNvPr>
          <p:cNvSpPr/>
          <p:nvPr/>
        </p:nvSpPr>
        <p:spPr>
          <a:xfrm rot="5400000">
            <a:off x="6340542" y="6308925"/>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66" name="Straight Connector 65">
            <a:extLst>
              <a:ext uri="{FF2B5EF4-FFF2-40B4-BE49-F238E27FC236}">
                <a16:creationId xmlns:a16="http://schemas.microsoft.com/office/drawing/2014/main" id="{E176069E-8EF9-486A-890A-A90B20531232}"/>
              </a:ext>
            </a:extLst>
          </p:cNvPr>
          <p:cNvCxnSpPr>
            <a:cxnSpLocks/>
            <a:stCxn id="65" idx="0"/>
            <a:endCxn id="64" idx="4"/>
          </p:cNvCxnSpPr>
          <p:nvPr/>
        </p:nvCxnSpPr>
        <p:spPr>
          <a:xfrm>
            <a:off x="6505364" y="6392442"/>
            <a:ext cx="623642" cy="0"/>
          </a:xfrm>
          <a:prstGeom prst="line">
            <a:avLst/>
          </a:prstGeom>
          <a:noFill/>
          <a:ln w="53975" cap="flat" cmpd="sng" algn="ctr">
            <a:solidFill>
              <a:srgbClr val="5B9BD5">
                <a:lumMod val="75000"/>
              </a:srgbClr>
            </a:solidFill>
            <a:prstDash val="solid"/>
            <a:miter lim="800000"/>
            <a:tailEnd type="triangle"/>
          </a:ln>
          <a:effectLst/>
        </p:spPr>
      </p:cxnSp>
      <p:sp>
        <p:nvSpPr>
          <p:cNvPr id="67" name="TextBox 66">
            <a:extLst>
              <a:ext uri="{FF2B5EF4-FFF2-40B4-BE49-F238E27FC236}">
                <a16:creationId xmlns:a16="http://schemas.microsoft.com/office/drawing/2014/main" id="{78BCA7A0-0B3B-48A5-975B-6FECEDF748B2}"/>
              </a:ext>
            </a:extLst>
          </p:cNvPr>
          <p:cNvSpPr txBox="1"/>
          <p:nvPr/>
        </p:nvSpPr>
        <p:spPr>
          <a:xfrm>
            <a:off x="6356977" y="6074789"/>
            <a:ext cx="954107" cy="300082"/>
          </a:xfrm>
          <a:prstGeom prst="rect">
            <a:avLst/>
          </a:prstGeom>
          <a:noFill/>
        </p:spPr>
        <p:txBody>
          <a:bodyPr wrap="none" rtlCol="0">
            <a:spAutoFit/>
          </a:bodyPr>
          <a:lstStyle/>
          <a:p>
            <a:pPr defTabSz="685800"/>
            <a:r>
              <a:rPr lang="en-US" sz="1350">
                <a:solidFill>
                  <a:srgbClr val="5B9BD5">
                    <a:lumMod val="75000"/>
                  </a:srgbClr>
                </a:solidFill>
                <a:latin typeface="Arial" panose="020B0604020202020204" pitchFamily="34" charset="0"/>
                <a:cs typeface="Arial" panose="020B0604020202020204" pitchFamily="34" charset="0"/>
              </a:rPr>
              <a:t>Projection</a:t>
            </a:r>
          </a:p>
        </p:txBody>
      </p:sp>
      <p:cxnSp>
        <p:nvCxnSpPr>
          <p:cNvPr id="68" name="Straight Connector 67">
            <a:extLst>
              <a:ext uri="{FF2B5EF4-FFF2-40B4-BE49-F238E27FC236}">
                <a16:creationId xmlns:a16="http://schemas.microsoft.com/office/drawing/2014/main" id="{04EDA4E3-C938-4FA6-9156-F25018B71E3D}"/>
              </a:ext>
            </a:extLst>
          </p:cNvPr>
          <p:cNvCxnSpPr>
            <a:cxnSpLocks/>
            <a:stCxn id="46" idx="0"/>
            <a:endCxn id="72" idx="3"/>
          </p:cNvCxnSpPr>
          <p:nvPr/>
        </p:nvCxnSpPr>
        <p:spPr>
          <a:xfrm>
            <a:off x="7912959" y="4526074"/>
            <a:ext cx="984116" cy="622526"/>
          </a:xfrm>
          <a:prstGeom prst="line">
            <a:avLst/>
          </a:prstGeom>
          <a:noFill/>
          <a:ln w="53975" cap="flat" cmpd="sng" algn="ctr">
            <a:solidFill>
              <a:sysClr val="windowText" lastClr="000000"/>
            </a:solidFill>
            <a:prstDash val="sysDash"/>
            <a:miter lim="800000"/>
            <a:tailEnd type="triangle"/>
          </a:ln>
          <a:effectLst/>
        </p:spPr>
      </p:cxnSp>
      <p:cxnSp>
        <p:nvCxnSpPr>
          <p:cNvPr id="69" name="Straight Connector 68">
            <a:extLst>
              <a:ext uri="{FF2B5EF4-FFF2-40B4-BE49-F238E27FC236}">
                <a16:creationId xmlns:a16="http://schemas.microsoft.com/office/drawing/2014/main" id="{1F34B73F-C1FB-4528-88B6-30B321D4BC78}"/>
              </a:ext>
            </a:extLst>
          </p:cNvPr>
          <p:cNvCxnSpPr>
            <a:cxnSpLocks/>
            <a:stCxn id="63" idx="0"/>
            <a:endCxn id="72" idx="5"/>
          </p:cNvCxnSpPr>
          <p:nvPr/>
        </p:nvCxnSpPr>
        <p:spPr>
          <a:xfrm flipV="1">
            <a:off x="7927551" y="5263584"/>
            <a:ext cx="969524" cy="619704"/>
          </a:xfrm>
          <a:prstGeom prst="line">
            <a:avLst/>
          </a:prstGeom>
          <a:noFill/>
          <a:ln w="53975" cap="flat" cmpd="sng" algn="ctr">
            <a:solidFill>
              <a:sysClr val="windowText" lastClr="000000"/>
            </a:solidFill>
            <a:prstDash val="sysDash"/>
            <a:miter lim="800000"/>
            <a:tailEnd type="triangle"/>
          </a:ln>
          <a:effectLst/>
        </p:spPr>
      </p:cxnSp>
      <p:sp>
        <p:nvSpPr>
          <p:cNvPr id="70" name="TextBox 69">
            <a:extLst>
              <a:ext uri="{FF2B5EF4-FFF2-40B4-BE49-F238E27FC236}">
                <a16:creationId xmlns:a16="http://schemas.microsoft.com/office/drawing/2014/main" id="{291A7B94-1A0A-404C-9986-0F60FF40F1BA}"/>
              </a:ext>
            </a:extLst>
          </p:cNvPr>
          <p:cNvSpPr txBox="1"/>
          <p:nvPr/>
        </p:nvSpPr>
        <p:spPr>
          <a:xfrm>
            <a:off x="8277187" y="4570052"/>
            <a:ext cx="636713" cy="300082"/>
          </a:xfrm>
          <a:prstGeom prst="rect">
            <a:avLst/>
          </a:prstGeom>
          <a:noFill/>
        </p:spPr>
        <p:txBody>
          <a:bodyPr wrap="none" rtlCol="0">
            <a:spAutoFit/>
          </a:bodyPr>
          <a:lstStyle/>
          <a:p>
            <a:pPr defTabSz="685800"/>
            <a:r>
              <a:rPr lang="en-US" altLang="zh-CN" sz="1350">
                <a:solidFill>
                  <a:prstClr val="black"/>
                </a:solidFill>
                <a:latin typeface="Arial" panose="020B0604020202020204" pitchFamily="34" charset="0"/>
                <a:ea typeface="等线" panose="02010600030101010101" pitchFamily="2" charset="-122"/>
                <a:cs typeface="Arial" panose="020B0604020202020204" pitchFamily="34" charset="0"/>
              </a:rPr>
              <a:t>Union</a:t>
            </a:r>
            <a:endParaRPr lang="en-US" sz="1350">
              <a:solidFill>
                <a:prstClr val="black"/>
              </a:solidFill>
              <a:latin typeface="Arial" panose="020B0604020202020204" pitchFamily="34" charset="0"/>
              <a:cs typeface="Arial" panose="020B0604020202020204" pitchFamily="34" charset="0"/>
            </a:endParaRPr>
          </a:p>
        </p:txBody>
      </p:sp>
      <p:sp>
        <p:nvSpPr>
          <p:cNvPr id="71" name="TextBox 70">
            <a:extLst>
              <a:ext uri="{FF2B5EF4-FFF2-40B4-BE49-F238E27FC236}">
                <a16:creationId xmlns:a16="http://schemas.microsoft.com/office/drawing/2014/main" id="{7FA5212C-381D-4ADF-82FD-B2A8D6F6D67F}"/>
              </a:ext>
            </a:extLst>
          </p:cNvPr>
          <p:cNvSpPr txBox="1"/>
          <p:nvPr/>
        </p:nvSpPr>
        <p:spPr>
          <a:xfrm>
            <a:off x="8249460" y="5663482"/>
            <a:ext cx="636713"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Union</a:t>
            </a:r>
          </a:p>
        </p:txBody>
      </p:sp>
      <p:sp>
        <p:nvSpPr>
          <p:cNvPr id="72" name="Oval 71">
            <a:extLst>
              <a:ext uri="{FF2B5EF4-FFF2-40B4-BE49-F238E27FC236}">
                <a16:creationId xmlns:a16="http://schemas.microsoft.com/office/drawing/2014/main" id="{D584D69E-EF82-45F6-862F-643B12584FB8}"/>
              </a:ext>
            </a:extLst>
          </p:cNvPr>
          <p:cNvSpPr/>
          <p:nvPr/>
        </p:nvSpPr>
        <p:spPr>
          <a:xfrm rot="5400000">
            <a:off x="8874824" y="5122575"/>
            <a:ext cx="162612" cy="167033"/>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7829FE46-0340-4DCC-90C6-65EA3B713EBF}"/>
                  </a:ext>
                </a:extLst>
              </p:cNvPr>
              <p:cNvSpPr txBox="1"/>
              <p:nvPr/>
            </p:nvSpPr>
            <p:spPr>
              <a:xfrm>
                <a:off x="5935620" y="6192023"/>
                <a:ext cx="461280" cy="36933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b="0" i="1" u="none" strike="noStrike" kern="0" cap="none" spc="0" normalizeH="0" baseline="0" noProof="0" smtClean="0">
                              <a:ln>
                                <a:noFill/>
                              </a:ln>
                              <a:solidFill>
                                <a:prstClr val="black"/>
                              </a:solidFill>
                              <a:effectLst/>
                              <a:uLnTx/>
                              <a:uFillTx/>
                              <a:latin typeface="Cambria Math" panose="02040503050406030204" pitchFamily="18" charset="0"/>
                            </a:rPr>
                            <m:t>𝑣</m:t>
                          </m:r>
                        </m:e>
                        <m:sub>
                          <m:r>
                            <a:rPr kumimoji="0" lang="en-US" b="0" i="1" u="none" strike="noStrike" kern="0" cap="none" spc="0" normalizeH="0" baseline="0" noProof="0" smtClean="0">
                              <a:ln>
                                <a:noFill/>
                              </a:ln>
                              <a:solidFill>
                                <a:prstClr val="black"/>
                              </a:solidFill>
                              <a:effectLst/>
                              <a:uLnTx/>
                              <a:uFillTx/>
                              <a:latin typeface="Cambria Math" panose="02040503050406030204" pitchFamily="18" charset="0"/>
                            </a:rPr>
                            <m:t>3</m:t>
                          </m:r>
                        </m:sub>
                      </m:sSub>
                    </m:oMath>
                  </m:oMathPara>
                </a14:m>
                <a:endParaRPr kumimoji="0" lang="en-US" b="0" i="0" u="none" strike="noStrike" kern="0" cap="none" spc="0" normalizeH="0" baseline="0" noProof="0">
                  <a:ln>
                    <a:noFill/>
                  </a:ln>
                  <a:solidFill>
                    <a:prstClr val="black"/>
                  </a:solidFill>
                  <a:effectLst/>
                  <a:uLnTx/>
                  <a:uFillTx/>
                </a:endParaRPr>
              </a:p>
            </p:txBody>
          </p:sp>
        </mc:Choice>
        <mc:Fallback xmlns="">
          <p:sp>
            <p:nvSpPr>
              <p:cNvPr id="73" name="TextBox 72">
                <a:extLst>
                  <a:ext uri="{FF2B5EF4-FFF2-40B4-BE49-F238E27FC236}">
                    <a16:creationId xmlns:a16="http://schemas.microsoft.com/office/drawing/2014/main" id="{7829FE46-0340-4DCC-90C6-65EA3B713EBF}"/>
                  </a:ext>
                </a:extLst>
              </p:cNvPr>
              <p:cNvSpPr txBox="1">
                <a:spLocks noRot="1" noChangeAspect="1" noMove="1" noResize="1" noEditPoints="1" noAdjustHandles="1" noChangeArrowheads="1" noChangeShapeType="1" noTextEdit="1"/>
              </p:cNvSpPr>
              <p:nvPr/>
            </p:nvSpPr>
            <p:spPr>
              <a:xfrm>
                <a:off x="5935620" y="6192023"/>
                <a:ext cx="46128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6763F9BB-55ED-4CE4-A835-EAE6B0855739}"/>
                  </a:ext>
                </a:extLst>
              </p:cNvPr>
              <p:cNvSpPr txBox="1"/>
              <p:nvPr/>
            </p:nvSpPr>
            <p:spPr>
              <a:xfrm>
                <a:off x="1405501" y="5958719"/>
                <a:ext cx="461280" cy="36933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b="0" i="1" u="none" strike="noStrike" kern="0" cap="none" spc="0" normalizeH="0" baseline="0" noProof="0" smtClean="0">
                              <a:ln>
                                <a:noFill/>
                              </a:ln>
                              <a:solidFill>
                                <a:prstClr val="black"/>
                              </a:solidFill>
                              <a:effectLst/>
                              <a:uLnTx/>
                              <a:uFillTx/>
                              <a:latin typeface="Cambria Math" panose="02040503050406030204" pitchFamily="18" charset="0"/>
                            </a:rPr>
                            <m:t>𝑣</m:t>
                          </m:r>
                        </m:e>
                        <m:sub>
                          <m:r>
                            <a:rPr kumimoji="0" lang="en-US" b="0" i="1" u="none" strike="noStrike" kern="0" cap="none" spc="0" normalizeH="0" baseline="0" noProof="0" smtClean="0">
                              <a:ln>
                                <a:noFill/>
                              </a:ln>
                              <a:solidFill>
                                <a:prstClr val="black"/>
                              </a:solidFill>
                              <a:effectLst/>
                              <a:uLnTx/>
                              <a:uFillTx/>
                              <a:latin typeface="Cambria Math" panose="02040503050406030204" pitchFamily="18" charset="0"/>
                            </a:rPr>
                            <m:t>3</m:t>
                          </m:r>
                        </m:sub>
                      </m:sSub>
                    </m:oMath>
                  </m:oMathPara>
                </a14:m>
                <a:endParaRPr kumimoji="0" lang="en-US" b="0" i="0" u="none" strike="noStrike" kern="0" cap="none" spc="0" normalizeH="0" baseline="0" noProof="0">
                  <a:ln>
                    <a:noFill/>
                  </a:ln>
                  <a:solidFill>
                    <a:prstClr val="black"/>
                  </a:solidFill>
                  <a:effectLst/>
                  <a:uLnTx/>
                  <a:uFillTx/>
                </a:endParaRPr>
              </a:p>
            </p:txBody>
          </p:sp>
        </mc:Choice>
        <mc:Fallback xmlns="">
          <p:sp>
            <p:nvSpPr>
              <p:cNvPr id="74" name="TextBox 73">
                <a:extLst>
                  <a:ext uri="{FF2B5EF4-FFF2-40B4-BE49-F238E27FC236}">
                    <a16:creationId xmlns:a16="http://schemas.microsoft.com/office/drawing/2014/main" id="{6763F9BB-55ED-4CE4-A835-EAE6B0855739}"/>
                  </a:ext>
                </a:extLst>
              </p:cNvPr>
              <p:cNvSpPr txBox="1">
                <a:spLocks noRot="1" noChangeAspect="1" noMove="1" noResize="1" noEditPoints="1" noAdjustHandles="1" noChangeArrowheads="1" noChangeShapeType="1" noTextEdit="1"/>
              </p:cNvSpPr>
              <p:nvPr/>
            </p:nvSpPr>
            <p:spPr>
              <a:xfrm>
                <a:off x="1405501" y="5958719"/>
                <a:ext cx="461280"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5D143308-F1A3-4F2B-A672-37045376E58C}"/>
                  </a:ext>
                </a:extLst>
              </p:cNvPr>
              <p:cNvSpPr txBox="1"/>
              <p:nvPr/>
            </p:nvSpPr>
            <p:spPr>
              <a:xfrm>
                <a:off x="5928104" y="4841777"/>
                <a:ext cx="461280" cy="36933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b="0" i="1" u="none" strike="noStrike" kern="0" cap="none" spc="0" normalizeH="0" baseline="0" noProof="0" smtClean="0">
                              <a:ln>
                                <a:noFill/>
                              </a:ln>
                              <a:solidFill>
                                <a:prstClr val="black"/>
                              </a:solidFill>
                              <a:effectLst/>
                              <a:uLnTx/>
                              <a:uFillTx/>
                              <a:latin typeface="Cambria Math" panose="02040503050406030204" pitchFamily="18" charset="0"/>
                            </a:rPr>
                            <m:t>𝑣</m:t>
                          </m:r>
                        </m:e>
                        <m:sub>
                          <m:r>
                            <a:rPr kumimoji="0" lang="en-US" b="0" i="1" u="none" strike="noStrike" kern="0" cap="none" spc="0" normalizeH="0" baseline="0" noProof="0" smtClean="0">
                              <a:ln>
                                <a:noFill/>
                              </a:ln>
                              <a:solidFill>
                                <a:prstClr val="black"/>
                              </a:solidFill>
                              <a:effectLst/>
                              <a:uLnTx/>
                              <a:uFillTx/>
                              <a:latin typeface="Cambria Math" panose="02040503050406030204" pitchFamily="18" charset="0"/>
                            </a:rPr>
                            <m:t>3</m:t>
                          </m:r>
                        </m:sub>
                      </m:sSub>
                    </m:oMath>
                  </m:oMathPara>
                </a14:m>
                <a:endParaRPr kumimoji="0" lang="en-US" b="0" i="0" u="none" strike="noStrike" kern="0" cap="none" spc="0" normalizeH="0" baseline="0" noProof="0">
                  <a:ln>
                    <a:noFill/>
                  </a:ln>
                  <a:solidFill>
                    <a:prstClr val="black"/>
                  </a:solidFill>
                  <a:effectLst/>
                  <a:uLnTx/>
                  <a:uFillTx/>
                </a:endParaRPr>
              </a:p>
            </p:txBody>
          </p:sp>
        </mc:Choice>
        <mc:Fallback xmlns="">
          <p:sp>
            <p:nvSpPr>
              <p:cNvPr id="75" name="TextBox 74">
                <a:extLst>
                  <a:ext uri="{FF2B5EF4-FFF2-40B4-BE49-F238E27FC236}">
                    <a16:creationId xmlns:a16="http://schemas.microsoft.com/office/drawing/2014/main" id="{5D143308-F1A3-4F2B-A672-37045376E58C}"/>
                  </a:ext>
                </a:extLst>
              </p:cNvPr>
              <p:cNvSpPr txBox="1">
                <a:spLocks noRot="1" noChangeAspect="1" noMove="1" noResize="1" noEditPoints="1" noAdjustHandles="1" noChangeArrowheads="1" noChangeShapeType="1" noTextEdit="1"/>
              </p:cNvSpPr>
              <p:nvPr/>
            </p:nvSpPr>
            <p:spPr>
              <a:xfrm>
                <a:off x="5928104" y="4841777"/>
                <a:ext cx="461280" cy="369332"/>
              </a:xfrm>
              <a:prstGeom prst="rect">
                <a:avLst/>
              </a:prstGeom>
              <a:blipFill>
                <a:blip r:embed="rId7"/>
                <a:stretch>
                  <a:fillRect/>
                </a:stretch>
              </a:blipFill>
            </p:spPr>
            <p:txBody>
              <a:bodyPr/>
              <a:lstStyle/>
              <a:p>
                <a:r>
                  <a:rPr lang="en-US">
                    <a:noFill/>
                  </a:rPr>
                  <a:t> </a:t>
                </a:r>
              </a:p>
            </p:txBody>
          </p:sp>
        </mc:Fallback>
      </mc:AlternateContent>
      <p:sp>
        <p:nvSpPr>
          <p:cNvPr id="76" name="Arrow: Right 75">
            <a:extLst>
              <a:ext uri="{FF2B5EF4-FFF2-40B4-BE49-F238E27FC236}">
                <a16:creationId xmlns:a16="http://schemas.microsoft.com/office/drawing/2014/main" id="{0C54A301-530C-4417-A59D-CF2A02EA228C}"/>
              </a:ext>
            </a:extLst>
          </p:cNvPr>
          <p:cNvSpPr/>
          <p:nvPr/>
        </p:nvSpPr>
        <p:spPr>
          <a:xfrm>
            <a:off x="4106459" y="5027063"/>
            <a:ext cx="1041524" cy="540981"/>
          </a:xfrm>
          <a:prstGeom prst="rightArrow">
            <a:avLst/>
          </a:prstGeom>
          <a:solidFill>
            <a:srgbClr val="A5A5A5">
              <a:lumMod val="40000"/>
              <a:lumOff val="60000"/>
            </a:srgbClr>
          </a:solidFill>
          <a:ln w="12700" cap="flat" cmpd="sng" algn="ctr">
            <a:solidFill>
              <a:srgbClr val="A5A5A5">
                <a:lumMod val="50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srgbClr val="FF0000"/>
                </a:solidFill>
                <a:effectLst/>
                <a:uLnTx/>
                <a:uFillTx/>
                <a:latin typeface="Calibri" panose="020F0502020204030204"/>
                <a:ea typeface="+mn-ea"/>
                <a:cs typeface="+mn-cs"/>
              </a:rPr>
              <a:t>DNF</a:t>
            </a:r>
          </a:p>
        </p:txBody>
      </p:sp>
      <p:sp>
        <p:nvSpPr>
          <p:cNvPr id="77" name="TextBox 76">
            <a:extLst>
              <a:ext uri="{FF2B5EF4-FFF2-40B4-BE49-F238E27FC236}">
                <a16:creationId xmlns:a16="http://schemas.microsoft.com/office/drawing/2014/main" id="{13AE1265-243C-4CEF-8AA8-5F71BA446CB4}"/>
              </a:ext>
            </a:extLst>
          </p:cNvPr>
          <p:cNvSpPr txBox="1"/>
          <p:nvPr/>
        </p:nvSpPr>
        <p:spPr>
          <a:xfrm>
            <a:off x="784502" y="3446878"/>
            <a:ext cx="2574744" cy="400110"/>
          </a:xfrm>
          <a:prstGeom prst="rect">
            <a:avLst/>
          </a:prstGeom>
          <a:noFill/>
        </p:spPr>
        <p:txBody>
          <a:bodyPr wrap="none" rtlCol="0">
            <a:spAutoFit/>
          </a:bodyPr>
          <a:lstStyle/>
          <a:p>
            <a:pPr defTabSz="685800"/>
            <a:r>
              <a:rPr lang="en-US" sz="2000" b="1">
                <a:solidFill>
                  <a:prstClr val="black"/>
                </a:solidFill>
                <a:latin typeface="Arial" panose="020B0604020202020204" pitchFamily="34" charset="0"/>
                <a:cs typeface="Arial" panose="020B0604020202020204" pitchFamily="34" charset="0"/>
              </a:rPr>
              <a:t>Original Query Plan</a:t>
            </a:r>
          </a:p>
        </p:txBody>
      </p:sp>
      <p:sp>
        <p:nvSpPr>
          <p:cNvPr id="78" name="TextBox 77">
            <a:extLst>
              <a:ext uri="{FF2B5EF4-FFF2-40B4-BE49-F238E27FC236}">
                <a16:creationId xmlns:a16="http://schemas.microsoft.com/office/drawing/2014/main" id="{EC38AF89-448D-4D98-969B-A0B558DEF06E}"/>
              </a:ext>
            </a:extLst>
          </p:cNvPr>
          <p:cNvSpPr txBox="1"/>
          <p:nvPr/>
        </p:nvSpPr>
        <p:spPr>
          <a:xfrm>
            <a:off x="5083402" y="3413421"/>
            <a:ext cx="2877711" cy="400110"/>
          </a:xfrm>
          <a:prstGeom prst="rect">
            <a:avLst/>
          </a:prstGeom>
          <a:noFill/>
        </p:spPr>
        <p:txBody>
          <a:bodyPr wrap="none" rtlCol="0">
            <a:spAutoFit/>
          </a:bodyPr>
          <a:lstStyle/>
          <a:p>
            <a:pPr defTabSz="685800"/>
            <a:r>
              <a:rPr lang="en-US" sz="2000" b="1">
                <a:solidFill>
                  <a:prstClr val="black"/>
                </a:solidFill>
                <a:latin typeface="Arial" panose="020B0604020202020204" pitchFamily="34" charset="0"/>
                <a:cs typeface="Arial" panose="020B0604020202020204" pitchFamily="34" charset="0"/>
              </a:rPr>
              <a:t>Converted Query Plan</a:t>
            </a:r>
          </a:p>
        </p:txBody>
      </p:sp>
      <p:sp>
        <p:nvSpPr>
          <p:cNvPr id="79" name="TextBox 78">
            <a:extLst>
              <a:ext uri="{FF2B5EF4-FFF2-40B4-BE49-F238E27FC236}">
                <a16:creationId xmlns:a16="http://schemas.microsoft.com/office/drawing/2014/main" id="{99B260CD-6D89-41FF-B49E-95C5CF1CF771}"/>
              </a:ext>
            </a:extLst>
          </p:cNvPr>
          <p:cNvSpPr txBox="1"/>
          <p:nvPr/>
        </p:nvSpPr>
        <p:spPr>
          <a:xfrm>
            <a:off x="1895833" y="4097644"/>
            <a:ext cx="2299027" cy="276999"/>
          </a:xfrm>
          <a:prstGeom prst="rect">
            <a:avLst/>
          </a:prstGeom>
          <a:noFill/>
        </p:spPr>
        <p:txBody>
          <a:bodyPr wrap="none" rtlCol="0">
            <a:spAutoFit/>
          </a:bodyPr>
          <a:lstStyle/>
          <a:p>
            <a:r>
              <a:rPr lang="en-US" sz="1200" dirty="0">
                <a:solidFill>
                  <a:srgbClr val="008000"/>
                </a:solidFill>
                <a:latin typeface="Arial" pitchFamily="34" charset="0"/>
                <a:cs typeface="Arial" pitchFamily="34" charset="0"/>
              </a:rPr>
              <a:t>Push the </a:t>
            </a:r>
            <a:r>
              <a:rPr lang="en-US" sz="1200" b="1" dirty="0">
                <a:solidFill>
                  <a:srgbClr val="008000"/>
                </a:solidFill>
                <a:latin typeface="Arial" pitchFamily="34" charset="0"/>
                <a:cs typeface="Arial" pitchFamily="34" charset="0"/>
              </a:rPr>
              <a:t>union</a:t>
            </a:r>
            <a:r>
              <a:rPr lang="en-US" sz="1200" dirty="0">
                <a:solidFill>
                  <a:srgbClr val="008000"/>
                </a:solidFill>
                <a:latin typeface="Arial" pitchFamily="34" charset="0"/>
                <a:cs typeface="Arial" pitchFamily="34" charset="0"/>
              </a:rPr>
              <a:t> to the last step</a:t>
            </a:r>
          </a:p>
        </p:txBody>
      </p:sp>
      <p:cxnSp>
        <p:nvCxnSpPr>
          <p:cNvPr id="81" name="Straight Arrow Connector 80">
            <a:extLst>
              <a:ext uri="{FF2B5EF4-FFF2-40B4-BE49-F238E27FC236}">
                <a16:creationId xmlns:a16="http://schemas.microsoft.com/office/drawing/2014/main" id="{6ECF550A-D577-4EF1-9CF8-E52D5084671E}"/>
              </a:ext>
            </a:extLst>
          </p:cNvPr>
          <p:cNvCxnSpPr>
            <a:cxnSpLocks/>
            <a:stCxn id="79" idx="2"/>
          </p:cNvCxnSpPr>
          <p:nvPr/>
        </p:nvCxnSpPr>
        <p:spPr>
          <a:xfrm flipH="1">
            <a:off x="2019321" y="4374643"/>
            <a:ext cx="1026026" cy="359640"/>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84" name="Straight Arrow Connector 83">
            <a:extLst>
              <a:ext uri="{FF2B5EF4-FFF2-40B4-BE49-F238E27FC236}">
                <a16:creationId xmlns:a16="http://schemas.microsoft.com/office/drawing/2014/main" id="{8B129F85-CC1A-473E-A585-2C43C2062F5B}"/>
              </a:ext>
            </a:extLst>
          </p:cNvPr>
          <p:cNvCxnSpPr>
            <a:cxnSpLocks/>
            <a:stCxn id="79" idx="2"/>
          </p:cNvCxnSpPr>
          <p:nvPr/>
        </p:nvCxnSpPr>
        <p:spPr>
          <a:xfrm flipH="1">
            <a:off x="2052835" y="4374643"/>
            <a:ext cx="992512" cy="1144509"/>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398107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EEC05-3C2F-4AC4-BE38-71ADA3F53FB5}"/>
              </a:ext>
            </a:extLst>
          </p:cNvPr>
          <p:cNvSpPr>
            <a:spLocks noGrp="1"/>
          </p:cNvSpPr>
          <p:nvPr>
            <p:ph type="title"/>
          </p:nvPr>
        </p:nvSpPr>
        <p:spPr/>
        <p:txBody>
          <a:bodyPr/>
          <a:lstStyle/>
          <a:p>
            <a:r>
              <a:rPr lang="en-US"/>
              <a:t>Disjunctive Normal Form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CAEA3A1-38CA-4008-AD5A-394DDD6B7A91}"/>
                  </a:ext>
                </a:extLst>
              </p:cNvPr>
              <p:cNvSpPr>
                <a:spLocks noGrp="1"/>
              </p:cNvSpPr>
              <p:nvPr>
                <p:ph idx="1"/>
              </p:nvPr>
            </p:nvSpPr>
            <p:spPr>
              <a:xfrm>
                <a:off x="457200" y="1295400"/>
                <a:ext cx="8229600" cy="5562600"/>
              </a:xfrm>
            </p:spPr>
            <p:txBody>
              <a:bodyPr/>
              <a:lstStyle/>
              <a:p>
                <a:r>
                  <a:rPr lang="en-US" dirty="0"/>
                  <a:t>Any </a:t>
                </a:r>
                <a:r>
                  <a:rPr lang="en-US" b="1" dirty="0"/>
                  <a:t>AND-OR query </a:t>
                </a:r>
                <a:r>
                  <a:rPr lang="en-US" dirty="0"/>
                  <a:t>can be transformed into equivalent DNF, i.e., </a:t>
                </a:r>
                <a:r>
                  <a:rPr lang="en-US" b="1" dirty="0">
                    <a:solidFill>
                      <a:schemeClr val="accent4">
                        <a:lumMod val="75000"/>
                      </a:schemeClr>
                    </a:solidFill>
                  </a:rPr>
                  <a:t>disjunction of conjunctive queries</a:t>
                </a:r>
                <a:r>
                  <a:rPr lang="en-US" dirty="0"/>
                  <a:t>.</a:t>
                </a:r>
              </a:p>
              <a:p>
                <a:endParaRPr lang="en-US" dirty="0"/>
              </a:p>
              <a:p>
                <a:r>
                  <a:rPr lang="en-US" b="1" dirty="0"/>
                  <a:t>Given any AND-OR query </a:t>
                </a:r>
                <a14:m>
                  <m:oMath xmlns:m="http://schemas.openxmlformats.org/officeDocument/2006/math">
                    <m:r>
                      <a:rPr lang="en-US" b="1" i="1" smtClean="0">
                        <a:latin typeface="Cambria Math" panose="02040503050406030204" pitchFamily="18" charset="0"/>
                      </a:rPr>
                      <m:t>𝒒</m:t>
                    </m:r>
                  </m:oMath>
                </a14:m>
                <a:r>
                  <a:rPr lang="en-US" b="1" dirty="0"/>
                  <a:t>,</a:t>
                </a:r>
              </a:p>
              <a:p>
                <a:pPr marL="118872"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𝑞</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𝑚</m:t>
                          </m:r>
                        </m:sub>
                      </m:sSub>
                    </m:oMath>
                  </m:oMathPara>
                </a14:m>
                <a:endParaRPr lang="en-US" dirty="0"/>
              </a:p>
              <a:p>
                <a:pPr marL="118872" indent="0">
                  <a:buNone/>
                </a:pPr>
                <a:r>
                  <a:rPr lang="en-US" dirty="0"/>
                  <a:t>where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𝑖</m:t>
                        </m:r>
                      </m:sub>
                    </m:sSub>
                  </m:oMath>
                </a14:m>
                <a:r>
                  <a:rPr lang="en-US" dirty="0"/>
                  <a:t> is a </a:t>
                </a:r>
                <a:r>
                  <a:rPr lang="en-US" b="1" dirty="0">
                    <a:solidFill>
                      <a:schemeClr val="accent4">
                        <a:lumMod val="75000"/>
                      </a:schemeClr>
                    </a:solidFill>
                  </a:rPr>
                  <a:t>conjunctive query</a:t>
                </a:r>
                <a:r>
                  <a:rPr lang="en-US" dirty="0"/>
                  <a:t>.</a:t>
                </a:r>
              </a:p>
              <a:p>
                <a:pPr marL="118872" indent="0">
                  <a:buNone/>
                </a:pPr>
                <a:endParaRPr lang="en-US" dirty="0"/>
              </a:p>
              <a:p>
                <a:r>
                  <a:rPr lang="en-US" dirty="0"/>
                  <a:t>Now we can first embed each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𝑖</m:t>
                        </m:r>
                      </m:sub>
                    </m:sSub>
                  </m:oMath>
                </a14:m>
                <a:r>
                  <a:rPr lang="en-US" dirty="0"/>
                  <a:t> and then “</a:t>
                </a:r>
                <a:r>
                  <a:rPr lang="en-US" b="1" dirty="0">
                    <a:solidFill>
                      <a:srgbClr val="0070C0"/>
                    </a:solidFill>
                  </a:rPr>
                  <a:t>aggregate</a:t>
                </a:r>
                <a:r>
                  <a:rPr lang="en-US" dirty="0"/>
                  <a:t>” at the last step!</a:t>
                </a:r>
              </a:p>
            </p:txBody>
          </p:sp>
        </mc:Choice>
        <mc:Fallback xmlns="">
          <p:sp>
            <p:nvSpPr>
              <p:cNvPr id="3" name="Content Placeholder 2">
                <a:extLst>
                  <a:ext uri="{FF2B5EF4-FFF2-40B4-BE49-F238E27FC236}">
                    <a16:creationId xmlns:a16="http://schemas.microsoft.com/office/drawing/2014/main" id="{7CAEA3A1-38CA-4008-AD5A-394DDD6B7A91}"/>
                  </a:ext>
                </a:extLst>
              </p:cNvPr>
              <p:cNvSpPr>
                <a:spLocks noGrp="1" noRot="1" noChangeAspect="1" noMove="1" noResize="1" noEditPoints="1" noAdjustHandles="1" noChangeArrowheads="1" noChangeShapeType="1" noTextEdit="1"/>
              </p:cNvSpPr>
              <p:nvPr>
                <p:ph idx="1"/>
              </p:nvPr>
            </p:nvSpPr>
            <p:spPr>
              <a:xfrm>
                <a:off x="457200" y="1295400"/>
                <a:ext cx="8229600" cy="5562600"/>
              </a:xfrm>
              <a:blipFill>
                <a:blip r:embed="rId2"/>
                <a:stretch>
                  <a:fillRect l="-889" t="-65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A2335F2-B94A-4305-BE87-9A1E25CCC012}"/>
              </a:ext>
            </a:extLst>
          </p:cNvPr>
          <p:cNvSpPr>
            <a:spLocks noGrp="1"/>
          </p:cNvSpPr>
          <p:nvPr>
            <p:ph type="dt" sz="half" idx="10"/>
          </p:nvPr>
        </p:nvSpPr>
        <p:spPr/>
        <p:txBody>
          <a:bodyPr/>
          <a:lstStyle/>
          <a:p>
            <a:fld id="{A6841242-8761-6941-8C4F-99D57F7D7B9F}" type="datetime1">
              <a:rPr lang="en-US" smtClean="0"/>
              <a:t>10/28/24</a:t>
            </a:fld>
            <a:endParaRPr lang="en-US"/>
          </a:p>
        </p:txBody>
      </p:sp>
      <p:sp>
        <p:nvSpPr>
          <p:cNvPr id="5" name="Footer Placeholder 4">
            <a:extLst>
              <a:ext uri="{FF2B5EF4-FFF2-40B4-BE49-F238E27FC236}">
                <a16:creationId xmlns:a16="http://schemas.microsoft.com/office/drawing/2014/main" id="{B7C602A5-2877-45E2-879A-1000595018C4}"/>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2C92B4AB-FB93-4ED7-BFB1-1CEA77459292}"/>
              </a:ext>
            </a:extLst>
          </p:cNvPr>
          <p:cNvSpPr>
            <a:spLocks noGrp="1"/>
          </p:cNvSpPr>
          <p:nvPr>
            <p:ph type="sldNum" sz="quarter" idx="12"/>
          </p:nvPr>
        </p:nvSpPr>
        <p:spPr/>
        <p:txBody>
          <a:bodyPr/>
          <a:lstStyle/>
          <a:p>
            <a:fld id="{19B12225-5612-419B-A8D5-4B8EEE4C217E}" type="slidenum">
              <a:rPr lang="en-US" smtClean="0"/>
              <a:pPr/>
              <a:t>66</a:t>
            </a:fld>
            <a:endParaRPr lang="en-US"/>
          </a:p>
        </p:txBody>
      </p:sp>
    </p:spTree>
    <p:extLst>
      <p:ext uri="{BB962C8B-B14F-4D97-AF65-F5344CB8AC3E}">
        <p14:creationId xmlns:p14="http://schemas.microsoft.com/office/powerpoint/2010/main" val="320947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6F8DF-9CDA-440E-9BC6-B42FA49504C3}"/>
              </a:ext>
            </a:extLst>
          </p:cNvPr>
          <p:cNvSpPr>
            <a:spLocks noGrp="1"/>
          </p:cNvSpPr>
          <p:nvPr>
            <p:ph type="title"/>
          </p:nvPr>
        </p:nvSpPr>
        <p:spPr>
          <a:xfrm>
            <a:off x="457200" y="76200"/>
            <a:ext cx="8686800" cy="987552"/>
          </a:xfrm>
        </p:spPr>
        <p:txBody>
          <a:bodyPr>
            <a:normAutofit/>
          </a:bodyPr>
          <a:lstStyle/>
          <a:p>
            <a:r>
              <a:rPr lang="en-US"/>
              <a:t>Distance Between </a:t>
            </a:r>
            <a:r>
              <a:rPr lang="en-US" i="1"/>
              <a:t>q</a:t>
            </a:r>
            <a:r>
              <a:rPr lang="en-US"/>
              <a:t> and an Entity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CE8A5EB-BC15-49DA-A761-A577BC853EC0}"/>
                  </a:ext>
                </a:extLst>
              </p:cNvPr>
              <p:cNvSpPr>
                <a:spLocks noGrp="1"/>
              </p:cNvSpPr>
              <p:nvPr>
                <p:ph idx="1"/>
              </p:nvPr>
            </p:nvSpPr>
            <p:spPr>
              <a:xfrm>
                <a:off x="457200" y="1295400"/>
                <a:ext cx="8229600" cy="5257801"/>
              </a:xfrm>
            </p:spPr>
            <p:txBody>
              <a:bodyPr>
                <a:normAutofit/>
              </a:bodyPr>
              <a:lstStyle/>
              <a:p>
                <a:r>
                  <a:rPr lang="en-US" b="1" dirty="0">
                    <a:solidFill>
                      <a:schemeClr val="accent4">
                        <a:lumMod val="75000"/>
                      </a:schemeClr>
                    </a:solidFill>
                  </a:rPr>
                  <a:t>Distance</a:t>
                </a:r>
                <a:r>
                  <a:rPr lang="en-US" dirty="0"/>
                  <a:t> between entity embedding and a DNF </a:t>
                </a:r>
                <a14:m>
                  <m:oMath xmlns:m="http://schemas.openxmlformats.org/officeDocument/2006/math">
                    <m:r>
                      <a:rPr lang="en-US" b="0" i="1" smtClean="0">
                        <a:latin typeface="Cambria Math" panose="02040503050406030204" pitchFamily="18" charset="0"/>
                      </a:rPr>
                      <m:t>𝑞</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𝑚</m:t>
                        </m:r>
                      </m:sub>
                    </m:sSub>
                  </m:oMath>
                </a14:m>
                <a:r>
                  <a:rPr lang="en-US" dirty="0"/>
                  <a:t> is defined as:</a:t>
                </a:r>
              </a:p>
              <a:p>
                <a:pPr marL="118872" indent="0">
                  <a:buNone/>
                </a:pPr>
                <a14:m>
                  <m:oMathPara xmlns:m="http://schemas.openxmlformats.org/officeDocument/2006/math">
                    <m:oMathParaPr>
                      <m:jc m:val="centerGroup"/>
                    </m:oMathParaPr>
                    <m:oMath xmlns:m="http://schemas.openxmlformats.org/officeDocument/2006/math">
                      <m:sSub>
                        <m:sSubPr>
                          <m:ctrlPr>
                            <a:rPr lang="en-US" b="0"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𝑑</m:t>
                          </m:r>
                        </m:e>
                        <m:sub>
                          <m:r>
                            <a:rPr lang="en-US" b="0" i="1" smtClean="0">
                              <a:solidFill>
                                <a:srgbClr val="C00000"/>
                              </a:solidFill>
                              <a:latin typeface="Cambria Math" panose="02040503050406030204" pitchFamily="18" charset="0"/>
                            </a:rPr>
                            <m:t>𝑏𝑜𝑥</m:t>
                          </m:r>
                        </m:sub>
                      </m:sSub>
                      <m:d>
                        <m:dPr>
                          <m:ctrlPr>
                            <a:rPr lang="en-US" b="0" i="1" smtClean="0">
                              <a:solidFill>
                                <a:srgbClr val="C00000"/>
                              </a:solidFill>
                              <a:latin typeface="Cambria Math" panose="02040503050406030204" pitchFamily="18" charset="0"/>
                            </a:rPr>
                          </m:ctrlPr>
                        </m:dPr>
                        <m:e>
                          <m:r>
                            <a:rPr lang="en-US" b="1" i="0" smtClean="0">
                              <a:solidFill>
                                <a:srgbClr val="C00000"/>
                              </a:solidFill>
                              <a:latin typeface="Cambria Math" panose="02040503050406030204" pitchFamily="18" charset="0"/>
                            </a:rPr>
                            <m:t>𝐪</m:t>
                          </m:r>
                          <m:r>
                            <a:rPr lang="en-US" b="0" i="1" smtClean="0">
                              <a:solidFill>
                                <a:srgbClr val="C00000"/>
                              </a:solidFill>
                              <a:latin typeface="Cambria Math" panose="02040503050406030204" pitchFamily="18" charset="0"/>
                            </a:rPr>
                            <m:t>,</m:t>
                          </m:r>
                          <m:r>
                            <a:rPr lang="en-US" b="1" i="0" smtClean="0">
                              <a:solidFill>
                                <a:srgbClr val="C00000"/>
                              </a:solidFill>
                              <a:latin typeface="Cambria Math" panose="02040503050406030204" pitchFamily="18" charset="0"/>
                            </a:rPr>
                            <m:t>𝐯</m:t>
                          </m:r>
                        </m:e>
                      </m:d>
                      <m:r>
                        <a:rPr lang="en-US" b="0" i="1" smtClean="0">
                          <a:solidFill>
                            <a:srgbClr val="C00000"/>
                          </a:solidFill>
                          <a:latin typeface="Cambria Math" panose="02040503050406030204" pitchFamily="18" charset="0"/>
                        </a:rPr>
                        <m:t>=</m:t>
                      </m:r>
                      <m:func>
                        <m:funcPr>
                          <m:ctrlPr>
                            <a:rPr lang="en-US" i="1">
                              <a:solidFill>
                                <a:srgbClr val="C00000"/>
                              </a:solidFill>
                              <a:latin typeface="Cambria Math" panose="02040503050406030204" pitchFamily="18" charset="0"/>
                            </a:rPr>
                          </m:ctrlPr>
                        </m:funcPr>
                        <m:fName>
                          <m:r>
                            <a:rPr lang="en-US" i="1">
                              <a:solidFill>
                                <a:srgbClr val="C00000"/>
                              </a:solidFill>
                              <a:latin typeface="Cambria Math" panose="02040503050406030204" pitchFamily="18" charset="0"/>
                            </a:rPr>
                            <m:t>𝑚𝑖𝑛</m:t>
                          </m:r>
                        </m:fName>
                        <m:e>
                          <m:r>
                            <a:rPr lang="en-US" i="1">
                              <a:solidFill>
                                <a:srgbClr val="C00000"/>
                              </a:solidFill>
                              <a:latin typeface="Cambria Math" panose="02040503050406030204" pitchFamily="18" charset="0"/>
                            </a:rPr>
                            <m:t>(</m:t>
                          </m:r>
                          <m:sSub>
                            <m:sSubPr>
                              <m:ctrlPr>
                                <a:rPr lang="en-US" i="1">
                                  <a:solidFill>
                                    <a:srgbClr val="C00000"/>
                                  </a:solidFill>
                                  <a:latin typeface="Cambria Math" panose="02040503050406030204" pitchFamily="18" charset="0"/>
                                </a:rPr>
                              </m:ctrlPr>
                            </m:sSubPr>
                            <m:e>
                              <m:r>
                                <a:rPr lang="en-US" i="1">
                                  <a:solidFill>
                                    <a:srgbClr val="C00000"/>
                                  </a:solidFill>
                                  <a:latin typeface="Cambria Math" panose="02040503050406030204" pitchFamily="18" charset="0"/>
                                </a:rPr>
                                <m:t>𝑑</m:t>
                              </m:r>
                            </m:e>
                            <m:sub>
                              <m:r>
                                <a:rPr lang="en-US" i="1">
                                  <a:solidFill>
                                    <a:srgbClr val="C00000"/>
                                  </a:solidFill>
                                  <a:latin typeface="Cambria Math" panose="02040503050406030204" pitchFamily="18" charset="0"/>
                                </a:rPr>
                                <m:t>𝑏𝑜𝑥</m:t>
                              </m:r>
                            </m:sub>
                          </m:sSub>
                          <m:d>
                            <m:dPr>
                              <m:ctrlPr>
                                <a:rPr lang="en-US" i="1">
                                  <a:solidFill>
                                    <a:srgbClr val="C00000"/>
                                  </a:solidFill>
                                  <a:latin typeface="Cambria Math" panose="02040503050406030204" pitchFamily="18" charset="0"/>
                                </a:rPr>
                              </m:ctrlPr>
                            </m:dPr>
                            <m:e>
                              <m:sSub>
                                <m:sSubPr>
                                  <m:ctrlPr>
                                    <a:rPr lang="en-US" i="1">
                                      <a:solidFill>
                                        <a:srgbClr val="C00000"/>
                                      </a:solidFill>
                                      <a:latin typeface="Cambria Math" panose="02040503050406030204" pitchFamily="18" charset="0"/>
                                    </a:rPr>
                                  </m:ctrlPr>
                                </m:sSubPr>
                                <m:e>
                                  <m:r>
                                    <a:rPr lang="en-US" b="1">
                                      <a:solidFill>
                                        <a:srgbClr val="C00000"/>
                                      </a:solidFill>
                                      <a:latin typeface="Cambria Math" panose="02040503050406030204" pitchFamily="18" charset="0"/>
                                    </a:rPr>
                                    <m:t>𝐪</m:t>
                                  </m:r>
                                </m:e>
                                <m:sub>
                                  <m:r>
                                    <a:rPr lang="en-US" i="1">
                                      <a:solidFill>
                                        <a:srgbClr val="C00000"/>
                                      </a:solidFill>
                                      <a:latin typeface="Cambria Math" panose="02040503050406030204" pitchFamily="18" charset="0"/>
                                    </a:rPr>
                                    <m:t>1</m:t>
                                  </m:r>
                                </m:sub>
                              </m:sSub>
                              <m:r>
                                <a:rPr lang="en-US" i="1">
                                  <a:solidFill>
                                    <a:srgbClr val="C00000"/>
                                  </a:solidFill>
                                  <a:latin typeface="Cambria Math" panose="02040503050406030204" pitchFamily="18" charset="0"/>
                                </a:rPr>
                                <m:t>,</m:t>
                              </m:r>
                              <m:r>
                                <a:rPr lang="en-US" b="1">
                                  <a:solidFill>
                                    <a:srgbClr val="C00000"/>
                                  </a:solidFill>
                                  <a:latin typeface="Cambria Math" panose="02040503050406030204" pitchFamily="18" charset="0"/>
                                </a:rPr>
                                <m:t>𝐯</m:t>
                              </m:r>
                            </m:e>
                          </m:d>
                          <m:r>
                            <a:rPr lang="en-US" i="1">
                              <a:solidFill>
                                <a:srgbClr val="C00000"/>
                              </a:solidFill>
                              <a:latin typeface="Cambria Math" panose="02040503050406030204" pitchFamily="18" charset="0"/>
                            </a:rPr>
                            <m:t>,…,</m:t>
                          </m:r>
                          <m:sSub>
                            <m:sSubPr>
                              <m:ctrlPr>
                                <a:rPr lang="en-US" i="1">
                                  <a:solidFill>
                                    <a:srgbClr val="C00000"/>
                                  </a:solidFill>
                                  <a:latin typeface="Cambria Math" panose="02040503050406030204" pitchFamily="18" charset="0"/>
                                </a:rPr>
                              </m:ctrlPr>
                            </m:sSubPr>
                            <m:e>
                              <m:r>
                                <a:rPr lang="en-US" i="1">
                                  <a:solidFill>
                                    <a:srgbClr val="C00000"/>
                                  </a:solidFill>
                                  <a:latin typeface="Cambria Math" panose="02040503050406030204" pitchFamily="18" charset="0"/>
                                </a:rPr>
                                <m:t>𝑑</m:t>
                              </m:r>
                            </m:e>
                            <m:sub>
                              <m:r>
                                <a:rPr lang="en-US" i="1">
                                  <a:solidFill>
                                    <a:srgbClr val="C00000"/>
                                  </a:solidFill>
                                  <a:latin typeface="Cambria Math" panose="02040503050406030204" pitchFamily="18" charset="0"/>
                                </a:rPr>
                                <m:t>𝑏𝑜𝑥</m:t>
                              </m:r>
                            </m:sub>
                          </m:sSub>
                          <m:r>
                            <a:rPr lang="en-US" i="1">
                              <a:solidFill>
                                <a:srgbClr val="C00000"/>
                              </a:solidFill>
                              <a:latin typeface="Cambria Math" panose="02040503050406030204" pitchFamily="18" charset="0"/>
                            </a:rPr>
                            <m:t>(</m:t>
                          </m:r>
                          <m:sSub>
                            <m:sSubPr>
                              <m:ctrlPr>
                                <a:rPr lang="en-US" i="1">
                                  <a:solidFill>
                                    <a:srgbClr val="C00000"/>
                                  </a:solidFill>
                                  <a:latin typeface="Cambria Math" panose="02040503050406030204" pitchFamily="18" charset="0"/>
                                </a:rPr>
                              </m:ctrlPr>
                            </m:sSubPr>
                            <m:e>
                              <m:r>
                                <a:rPr lang="en-US" b="1">
                                  <a:solidFill>
                                    <a:srgbClr val="C00000"/>
                                  </a:solidFill>
                                  <a:latin typeface="Cambria Math" panose="02040503050406030204" pitchFamily="18" charset="0"/>
                                </a:rPr>
                                <m:t>𝐪</m:t>
                              </m:r>
                            </m:e>
                            <m:sub>
                              <m:r>
                                <a:rPr lang="en-US" b="0" i="1" smtClean="0">
                                  <a:solidFill>
                                    <a:srgbClr val="C00000"/>
                                  </a:solidFill>
                                  <a:latin typeface="Cambria Math" panose="02040503050406030204" pitchFamily="18" charset="0"/>
                                </a:rPr>
                                <m:t>𝑚</m:t>
                              </m:r>
                            </m:sub>
                          </m:sSub>
                          <m:r>
                            <a:rPr lang="en-US" i="1">
                              <a:solidFill>
                                <a:srgbClr val="C00000"/>
                              </a:solidFill>
                              <a:latin typeface="Cambria Math" panose="02040503050406030204" pitchFamily="18" charset="0"/>
                            </a:rPr>
                            <m:t>,</m:t>
                          </m:r>
                          <m:r>
                            <a:rPr lang="en-US" b="1">
                              <a:solidFill>
                                <a:srgbClr val="C00000"/>
                              </a:solidFill>
                              <a:latin typeface="Cambria Math" panose="02040503050406030204" pitchFamily="18" charset="0"/>
                            </a:rPr>
                            <m:t>𝐯</m:t>
                          </m:r>
                          <m:r>
                            <a:rPr lang="en-US" i="1">
                              <a:solidFill>
                                <a:srgbClr val="C00000"/>
                              </a:solidFill>
                              <a:latin typeface="Cambria Math" panose="02040503050406030204" pitchFamily="18" charset="0"/>
                            </a:rPr>
                            <m:t>))</m:t>
                          </m:r>
                        </m:e>
                      </m:func>
                    </m:oMath>
                  </m:oMathPara>
                </a14:m>
                <a:endParaRPr lang="en-US" dirty="0">
                  <a:solidFill>
                    <a:srgbClr val="C00000"/>
                  </a:solidFill>
                </a:endParaRPr>
              </a:p>
              <a:p>
                <a:pPr lvl="8"/>
                <a:endParaRPr lang="en-US" b="1" dirty="0"/>
              </a:p>
              <a:p>
                <a:r>
                  <a:rPr lang="en-US" b="1" dirty="0"/>
                  <a:t>Intuition: </a:t>
                </a:r>
              </a:p>
              <a:p>
                <a:pPr lvl="1"/>
                <a:r>
                  <a:rPr lang="en-US" dirty="0"/>
                  <a:t>As long as </a:t>
                </a:r>
                <a14:m>
                  <m:oMath xmlns:m="http://schemas.openxmlformats.org/officeDocument/2006/math">
                    <m:r>
                      <a:rPr lang="en-US" b="0" i="1" smtClean="0">
                        <a:latin typeface="Cambria Math" panose="02040503050406030204" pitchFamily="18" charset="0"/>
                      </a:rPr>
                      <m:t>𝑣</m:t>
                    </m:r>
                  </m:oMath>
                </a14:m>
                <a:r>
                  <a:rPr lang="en-US" dirty="0"/>
                  <a:t> is the answer to one conjunctive query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𝑖</m:t>
                        </m:r>
                      </m:sub>
                    </m:sSub>
                  </m:oMath>
                </a14:m>
                <a:r>
                  <a:rPr lang="en-US" dirty="0"/>
                  <a:t>, then </a:t>
                </a:r>
                <a14:m>
                  <m:oMath xmlns:m="http://schemas.openxmlformats.org/officeDocument/2006/math">
                    <m:r>
                      <a:rPr lang="en-US" b="0" i="1" smtClean="0">
                        <a:latin typeface="Cambria Math" panose="02040503050406030204" pitchFamily="18" charset="0"/>
                      </a:rPr>
                      <m:t>𝑣</m:t>
                    </m:r>
                  </m:oMath>
                </a14:m>
                <a:r>
                  <a:rPr lang="en-US" dirty="0"/>
                  <a:t> should be the answer to </a:t>
                </a:r>
                <a14:m>
                  <m:oMath xmlns:m="http://schemas.openxmlformats.org/officeDocument/2006/math">
                    <m:r>
                      <a:rPr lang="en-US" b="0" i="1" smtClean="0">
                        <a:latin typeface="Cambria Math" panose="02040503050406030204" pitchFamily="18" charset="0"/>
                      </a:rPr>
                      <m:t>𝑞</m:t>
                    </m:r>
                  </m:oMath>
                </a14:m>
                <a:endParaRPr lang="en-US" dirty="0"/>
              </a:p>
              <a:p>
                <a:pPr lvl="1"/>
                <a:r>
                  <a:rPr lang="en-US" dirty="0"/>
                  <a:t>As long as </a:t>
                </a:r>
                <a14:m>
                  <m:oMath xmlns:m="http://schemas.openxmlformats.org/officeDocument/2006/math">
                    <m:r>
                      <a:rPr lang="en-US" b="1" i="0" smtClean="0">
                        <a:latin typeface="Cambria Math" panose="02040503050406030204" pitchFamily="18" charset="0"/>
                      </a:rPr>
                      <m:t>𝐯</m:t>
                    </m:r>
                  </m:oMath>
                </a14:m>
                <a:r>
                  <a:rPr lang="en-US" dirty="0"/>
                  <a:t> is close to one conjunctive query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𝐪</m:t>
                        </m:r>
                      </m:e>
                      <m:sub>
                        <m:r>
                          <a:rPr lang="en-US" b="0" i="1" smtClean="0">
                            <a:latin typeface="Cambria Math" panose="02040503050406030204" pitchFamily="18" charset="0"/>
                          </a:rPr>
                          <m:t>𝑖</m:t>
                        </m:r>
                      </m:sub>
                    </m:sSub>
                  </m:oMath>
                </a14:m>
                <a:r>
                  <a:rPr lang="en-US" dirty="0"/>
                  <a:t>, then </a:t>
                </a:r>
                <a14:m>
                  <m:oMath xmlns:m="http://schemas.openxmlformats.org/officeDocument/2006/math">
                    <m:r>
                      <a:rPr lang="en-US" b="1" i="0" smtClean="0">
                        <a:latin typeface="Cambria Math" panose="02040503050406030204" pitchFamily="18" charset="0"/>
                      </a:rPr>
                      <m:t>𝐯</m:t>
                    </m:r>
                  </m:oMath>
                </a14:m>
                <a:r>
                  <a:rPr lang="en-US" dirty="0"/>
                  <a:t> should be close to </a:t>
                </a:r>
                <a14:m>
                  <m:oMath xmlns:m="http://schemas.openxmlformats.org/officeDocument/2006/math">
                    <m:r>
                      <a:rPr lang="en-US" b="1" i="0" smtClean="0">
                        <a:latin typeface="Cambria Math" panose="02040503050406030204" pitchFamily="18" charset="0"/>
                      </a:rPr>
                      <m:t>𝐪</m:t>
                    </m:r>
                  </m:oMath>
                </a14:m>
                <a:r>
                  <a:rPr lang="en-US" b="1" dirty="0"/>
                  <a:t> </a:t>
                </a:r>
                <a:r>
                  <a:rPr lang="en-US" b="1" dirty="0">
                    <a:solidFill>
                      <a:srgbClr val="0070C0"/>
                    </a:solidFill>
                  </a:rPr>
                  <a:t>in the embedding space</a:t>
                </a:r>
              </a:p>
              <a:p>
                <a:pPr lvl="1"/>
                <a:endParaRPr lang="en-US" dirty="0"/>
              </a:p>
            </p:txBody>
          </p:sp>
        </mc:Choice>
        <mc:Fallback xmlns="">
          <p:sp>
            <p:nvSpPr>
              <p:cNvPr id="3" name="Content Placeholder 2">
                <a:extLst>
                  <a:ext uri="{FF2B5EF4-FFF2-40B4-BE49-F238E27FC236}">
                    <a16:creationId xmlns:a16="http://schemas.microsoft.com/office/drawing/2014/main" id="{2CE8A5EB-BC15-49DA-A761-A577BC853EC0}"/>
                  </a:ext>
                </a:extLst>
              </p:cNvPr>
              <p:cNvSpPr>
                <a:spLocks noGrp="1" noRot="1" noChangeAspect="1" noMove="1" noResize="1" noEditPoints="1" noAdjustHandles="1" noChangeArrowheads="1" noChangeShapeType="1" noTextEdit="1"/>
              </p:cNvSpPr>
              <p:nvPr>
                <p:ph idx="1"/>
              </p:nvPr>
            </p:nvSpPr>
            <p:spPr>
              <a:xfrm>
                <a:off x="457200" y="1295400"/>
                <a:ext cx="8229600" cy="5257801"/>
              </a:xfrm>
              <a:blipFill>
                <a:blip r:embed="rId2"/>
                <a:stretch>
                  <a:fillRect l="-296"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48708FF-7DF4-4349-A2A5-42958D364139}"/>
              </a:ext>
            </a:extLst>
          </p:cNvPr>
          <p:cNvSpPr>
            <a:spLocks noGrp="1"/>
          </p:cNvSpPr>
          <p:nvPr>
            <p:ph type="dt" sz="half" idx="10"/>
          </p:nvPr>
        </p:nvSpPr>
        <p:spPr/>
        <p:txBody>
          <a:bodyPr/>
          <a:lstStyle/>
          <a:p>
            <a:fld id="{40E9887C-5291-F740-8C45-88BCD426FF2D}" type="datetime1">
              <a:rPr lang="en-US" smtClean="0"/>
              <a:t>10/28/24</a:t>
            </a:fld>
            <a:endParaRPr lang="en-US"/>
          </a:p>
        </p:txBody>
      </p:sp>
      <p:sp>
        <p:nvSpPr>
          <p:cNvPr id="5" name="Footer Placeholder 4">
            <a:extLst>
              <a:ext uri="{FF2B5EF4-FFF2-40B4-BE49-F238E27FC236}">
                <a16:creationId xmlns:a16="http://schemas.microsoft.com/office/drawing/2014/main" id="{9AE31838-3896-44FF-90E4-31D85945617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449574F-ADAB-492E-8029-EB96522AFFF1}"/>
              </a:ext>
            </a:extLst>
          </p:cNvPr>
          <p:cNvSpPr>
            <a:spLocks noGrp="1"/>
          </p:cNvSpPr>
          <p:nvPr>
            <p:ph type="sldNum" sz="quarter" idx="12"/>
          </p:nvPr>
        </p:nvSpPr>
        <p:spPr/>
        <p:txBody>
          <a:bodyPr/>
          <a:lstStyle/>
          <a:p>
            <a:fld id="{19B12225-5612-419B-A8D5-4B8EEE4C217E}" type="slidenum">
              <a:rPr lang="en-US" smtClean="0"/>
              <a:pPr/>
              <a:t>67</a:t>
            </a:fld>
            <a:endParaRPr lang="en-US"/>
          </a:p>
        </p:txBody>
      </p:sp>
    </p:spTree>
    <p:extLst>
      <p:ext uri="{BB962C8B-B14F-4D97-AF65-F5344CB8AC3E}">
        <p14:creationId xmlns:p14="http://schemas.microsoft.com/office/powerpoint/2010/main" val="41591121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6F8DF-9CDA-440E-9BC6-B42FA49504C3}"/>
              </a:ext>
            </a:extLst>
          </p:cNvPr>
          <p:cNvSpPr>
            <a:spLocks noGrp="1"/>
          </p:cNvSpPr>
          <p:nvPr>
            <p:ph type="title"/>
          </p:nvPr>
        </p:nvSpPr>
        <p:spPr>
          <a:xfrm>
            <a:off x="457200" y="76200"/>
            <a:ext cx="8686800" cy="987552"/>
          </a:xfrm>
        </p:spPr>
        <p:txBody>
          <a:bodyPr>
            <a:normAutofit/>
          </a:bodyPr>
          <a:lstStyle/>
          <a:p>
            <a:r>
              <a:rPr lang="en-US"/>
              <a:t>Distance Between </a:t>
            </a:r>
            <a:r>
              <a:rPr lang="en-US" i="1"/>
              <a:t>q</a:t>
            </a:r>
            <a:r>
              <a:rPr lang="en-US"/>
              <a:t> and an Entity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CE8A5EB-BC15-49DA-A761-A577BC853EC0}"/>
                  </a:ext>
                </a:extLst>
              </p:cNvPr>
              <p:cNvSpPr>
                <a:spLocks noGrp="1"/>
              </p:cNvSpPr>
              <p:nvPr>
                <p:ph idx="1"/>
              </p:nvPr>
            </p:nvSpPr>
            <p:spPr>
              <a:xfrm>
                <a:off x="457200" y="1295400"/>
                <a:ext cx="8686800" cy="5257801"/>
              </a:xfrm>
            </p:spPr>
            <p:txBody>
              <a:bodyPr>
                <a:normAutofit/>
              </a:bodyPr>
              <a:lstStyle/>
              <a:p>
                <a:r>
                  <a:rPr lang="en-US" b="1" dirty="0">
                    <a:solidFill>
                      <a:schemeClr val="accent4">
                        <a:lumMod val="75000"/>
                      </a:schemeClr>
                    </a:solidFill>
                  </a:rPr>
                  <a:t>Distance</a:t>
                </a:r>
                <a:r>
                  <a:rPr lang="en-US" dirty="0"/>
                  <a:t> between entity embedding and a </a:t>
                </a:r>
                <a:br>
                  <a:rPr lang="en-US" dirty="0"/>
                </a:br>
                <a:r>
                  <a:rPr lang="en-US" dirty="0"/>
                  <a:t>DNF </a:t>
                </a:r>
                <a14:m>
                  <m:oMath xmlns:m="http://schemas.openxmlformats.org/officeDocument/2006/math">
                    <m:r>
                      <a:rPr lang="en-US" b="0" i="1" smtClean="0">
                        <a:latin typeface="Cambria Math" panose="02040503050406030204" pitchFamily="18" charset="0"/>
                      </a:rPr>
                      <m:t>𝑞</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𝑚</m:t>
                        </m:r>
                      </m:sub>
                    </m:sSub>
                  </m:oMath>
                </a14:m>
                <a:r>
                  <a:rPr lang="en-US" dirty="0"/>
                  <a:t> is defined as:</a:t>
                </a:r>
              </a:p>
              <a:p>
                <a:pPr marL="118872" indent="0">
                  <a:buNone/>
                </a:pPr>
                <a14:m>
                  <m:oMathPara xmlns:m="http://schemas.openxmlformats.org/officeDocument/2006/math">
                    <m:oMathParaPr>
                      <m:jc m:val="centerGroup"/>
                    </m:oMathParaPr>
                    <m:oMath xmlns:m="http://schemas.openxmlformats.org/officeDocument/2006/math">
                      <m:sSub>
                        <m:sSubPr>
                          <m:ctrlPr>
                            <a:rPr lang="en-US" b="0"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𝑑</m:t>
                          </m:r>
                        </m:e>
                        <m:sub>
                          <m:r>
                            <a:rPr lang="en-US" b="0" i="1" smtClean="0">
                              <a:solidFill>
                                <a:srgbClr val="C00000"/>
                              </a:solidFill>
                              <a:latin typeface="Cambria Math" panose="02040503050406030204" pitchFamily="18" charset="0"/>
                            </a:rPr>
                            <m:t>𝑏𝑜𝑥</m:t>
                          </m:r>
                        </m:sub>
                      </m:sSub>
                      <m:d>
                        <m:dPr>
                          <m:ctrlPr>
                            <a:rPr lang="en-US" b="0" i="1" smtClean="0">
                              <a:solidFill>
                                <a:srgbClr val="C00000"/>
                              </a:solidFill>
                              <a:latin typeface="Cambria Math" panose="02040503050406030204" pitchFamily="18" charset="0"/>
                            </a:rPr>
                          </m:ctrlPr>
                        </m:dPr>
                        <m:e>
                          <m:r>
                            <a:rPr lang="en-US" b="1" i="0" smtClean="0">
                              <a:solidFill>
                                <a:srgbClr val="C00000"/>
                              </a:solidFill>
                              <a:latin typeface="Cambria Math" panose="02040503050406030204" pitchFamily="18" charset="0"/>
                            </a:rPr>
                            <m:t>𝐪</m:t>
                          </m:r>
                          <m:r>
                            <a:rPr lang="en-US" b="0" i="1" smtClean="0">
                              <a:solidFill>
                                <a:srgbClr val="C00000"/>
                              </a:solidFill>
                              <a:latin typeface="Cambria Math" panose="02040503050406030204" pitchFamily="18" charset="0"/>
                            </a:rPr>
                            <m:t>,</m:t>
                          </m:r>
                          <m:r>
                            <a:rPr lang="en-US" b="1" i="0" smtClean="0">
                              <a:solidFill>
                                <a:srgbClr val="C00000"/>
                              </a:solidFill>
                              <a:latin typeface="Cambria Math" panose="02040503050406030204" pitchFamily="18" charset="0"/>
                            </a:rPr>
                            <m:t>𝐯</m:t>
                          </m:r>
                        </m:e>
                      </m:d>
                      <m:r>
                        <a:rPr lang="en-US" b="0" i="1" smtClean="0">
                          <a:solidFill>
                            <a:srgbClr val="C00000"/>
                          </a:solidFill>
                          <a:latin typeface="Cambria Math" panose="02040503050406030204" pitchFamily="18" charset="0"/>
                        </a:rPr>
                        <m:t>=</m:t>
                      </m:r>
                      <m:func>
                        <m:funcPr>
                          <m:ctrlPr>
                            <a:rPr lang="en-US" i="1">
                              <a:solidFill>
                                <a:srgbClr val="C00000"/>
                              </a:solidFill>
                              <a:latin typeface="Cambria Math" panose="02040503050406030204" pitchFamily="18" charset="0"/>
                            </a:rPr>
                          </m:ctrlPr>
                        </m:funcPr>
                        <m:fName>
                          <m:r>
                            <a:rPr lang="en-US" i="1">
                              <a:solidFill>
                                <a:srgbClr val="C00000"/>
                              </a:solidFill>
                              <a:latin typeface="Cambria Math" panose="02040503050406030204" pitchFamily="18" charset="0"/>
                            </a:rPr>
                            <m:t>𝑚𝑖𝑛</m:t>
                          </m:r>
                        </m:fName>
                        <m:e>
                          <m:r>
                            <a:rPr lang="en-US" i="1">
                              <a:solidFill>
                                <a:srgbClr val="C00000"/>
                              </a:solidFill>
                              <a:latin typeface="Cambria Math" panose="02040503050406030204" pitchFamily="18" charset="0"/>
                            </a:rPr>
                            <m:t>(</m:t>
                          </m:r>
                          <m:sSub>
                            <m:sSubPr>
                              <m:ctrlPr>
                                <a:rPr lang="en-US" i="1">
                                  <a:solidFill>
                                    <a:srgbClr val="C00000"/>
                                  </a:solidFill>
                                  <a:latin typeface="Cambria Math" panose="02040503050406030204" pitchFamily="18" charset="0"/>
                                </a:rPr>
                              </m:ctrlPr>
                            </m:sSubPr>
                            <m:e>
                              <m:r>
                                <a:rPr lang="en-US" i="1">
                                  <a:solidFill>
                                    <a:srgbClr val="C00000"/>
                                  </a:solidFill>
                                  <a:latin typeface="Cambria Math" panose="02040503050406030204" pitchFamily="18" charset="0"/>
                                </a:rPr>
                                <m:t>𝑑</m:t>
                              </m:r>
                            </m:e>
                            <m:sub>
                              <m:r>
                                <a:rPr lang="en-US" i="1">
                                  <a:solidFill>
                                    <a:srgbClr val="C00000"/>
                                  </a:solidFill>
                                  <a:latin typeface="Cambria Math" panose="02040503050406030204" pitchFamily="18" charset="0"/>
                                </a:rPr>
                                <m:t>𝑏𝑜𝑥</m:t>
                              </m:r>
                            </m:sub>
                          </m:sSub>
                          <m:d>
                            <m:dPr>
                              <m:ctrlPr>
                                <a:rPr lang="en-US" i="1">
                                  <a:solidFill>
                                    <a:srgbClr val="C00000"/>
                                  </a:solidFill>
                                  <a:latin typeface="Cambria Math" panose="02040503050406030204" pitchFamily="18" charset="0"/>
                                </a:rPr>
                              </m:ctrlPr>
                            </m:dPr>
                            <m:e>
                              <m:sSub>
                                <m:sSubPr>
                                  <m:ctrlPr>
                                    <a:rPr lang="en-US" i="1">
                                      <a:solidFill>
                                        <a:srgbClr val="C00000"/>
                                      </a:solidFill>
                                      <a:latin typeface="Cambria Math" panose="02040503050406030204" pitchFamily="18" charset="0"/>
                                    </a:rPr>
                                  </m:ctrlPr>
                                </m:sSubPr>
                                <m:e>
                                  <m:r>
                                    <a:rPr lang="en-US" b="1">
                                      <a:solidFill>
                                        <a:srgbClr val="C00000"/>
                                      </a:solidFill>
                                      <a:latin typeface="Cambria Math" panose="02040503050406030204" pitchFamily="18" charset="0"/>
                                    </a:rPr>
                                    <m:t>𝐪</m:t>
                                  </m:r>
                                </m:e>
                                <m:sub>
                                  <m:r>
                                    <a:rPr lang="en-US" i="1">
                                      <a:solidFill>
                                        <a:srgbClr val="C00000"/>
                                      </a:solidFill>
                                      <a:latin typeface="Cambria Math" panose="02040503050406030204" pitchFamily="18" charset="0"/>
                                    </a:rPr>
                                    <m:t>1</m:t>
                                  </m:r>
                                </m:sub>
                              </m:sSub>
                              <m:r>
                                <a:rPr lang="en-US" i="1">
                                  <a:solidFill>
                                    <a:srgbClr val="C00000"/>
                                  </a:solidFill>
                                  <a:latin typeface="Cambria Math" panose="02040503050406030204" pitchFamily="18" charset="0"/>
                                </a:rPr>
                                <m:t>,</m:t>
                              </m:r>
                              <m:r>
                                <a:rPr lang="en-US" b="1">
                                  <a:solidFill>
                                    <a:srgbClr val="C00000"/>
                                  </a:solidFill>
                                  <a:latin typeface="Cambria Math" panose="02040503050406030204" pitchFamily="18" charset="0"/>
                                </a:rPr>
                                <m:t>𝐯</m:t>
                              </m:r>
                            </m:e>
                          </m:d>
                          <m:r>
                            <a:rPr lang="en-US" i="1">
                              <a:solidFill>
                                <a:srgbClr val="C00000"/>
                              </a:solidFill>
                              <a:latin typeface="Cambria Math" panose="02040503050406030204" pitchFamily="18" charset="0"/>
                            </a:rPr>
                            <m:t>,…,</m:t>
                          </m:r>
                          <m:sSub>
                            <m:sSubPr>
                              <m:ctrlPr>
                                <a:rPr lang="en-US" i="1">
                                  <a:solidFill>
                                    <a:srgbClr val="C00000"/>
                                  </a:solidFill>
                                  <a:latin typeface="Cambria Math" panose="02040503050406030204" pitchFamily="18" charset="0"/>
                                </a:rPr>
                              </m:ctrlPr>
                            </m:sSubPr>
                            <m:e>
                              <m:r>
                                <a:rPr lang="en-US" i="1">
                                  <a:solidFill>
                                    <a:srgbClr val="C00000"/>
                                  </a:solidFill>
                                  <a:latin typeface="Cambria Math" panose="02040503050406030204" pitchFamily="18" charset="0"/>
                                </a:rPr>
                                <m:t>𝑑</m:t>
                              </m:r>
                            </m:e>
                            <m:sub>
                              <m:r>
                                <a:rPr lang="en-US" i="1">
                                  <a:solidFill>
                                    <a:srgbClr val="C00000"/>
                                  </a:solidFill>
                                  <a:latin typeface="Cambria Math" panose="02040503050406030204" pitchFamily="18" charset="0"/>
                                </a:rPr>
                                <m:t>𝑏𝑜𝑥</m:t>
                              </m:r>
                            </m:sub>
                          </m:sSub>
                          <m:r>
                            <a:rPr lang="en-US" i="1">
                              <a:solidFill>
                                <a:srgbClr val="C00000"/>
                              </a:solidFill>
                              <a:latin typeface="Cambria Math" panose="02040503050406030204" pitchFamily="18" charset="0"/>
                            </a:rPr>
                            <m:t>(</m:t>
                          </m:r>
                          <m:sSub>
                            <m:sSubPr>
                              <m:ctrlPr>
                                <a:rPr lang="en-US" i="1">
                                  <a:solidFill>
                                    <a:srgbClr val="C00000"/>
                                  </a:solidFill>
                                  <a:latin typeface="Cambria Math" panose="02040503050406030204" pitchFamily="18" charset="0"/>
                                </a:rPr>
                              </m:ctrlPr>
                            </m:sSubPr>
                            <m:e>
                              <m:r>
                                <a:rPr lang="en-US" b="1">
                                  <a:solidFill>
                                    <a:srgbClr val="C00000"/>
                                  </a:solidFill>
                                  <a:latin typeface="Cambria Math" panose="02040503050406030204" pitchFamily="18" charset="0"/>
                                </a:rPr>
                                <m:t>𝐪</m:t>
                              </m:r>
                            </m:e>
                            <m:sub>
                              <m:r>
                                <a:rPr lang="en-US" b="0" i="1" smtClean="0">
                                  <a:solidFill>
                                    <a:srgbClr val="C00000"/>
                                  </a:solidFill>
                                  <a:latin typeface="Cambria Math" panose="02040503050406030204" pitchFamily="18" charset="0"/>
                                </a:rPr>
                                <m:t>𝑚</m:t>
                              </m:r>
                            </m:sub>
                          </m:sSub>
                          <m:r>
                            <a:rPr lang="en-US" i="1">
                              <a:solidFill>
                                <a:srgbClr val="C00000"/>
                              </a:solidFill>
                              <a:latin typeface="Cambria Math" panose="02040503050406030204" pitchFamily="18" charset="0"/>
                            </a:rPr>
                            <m:t>,</m:t>
                          </m:r>
                          <m:r>
                            <a:rPr lang="en-US" b="1">
                              <a:solidFill>
                                <a:srgbClr val="C00000"/>
                              </a:solidFill>
                              <a:latin typeface="Cambria Math" panose="02040503050406030204" pitchFamily="18" charset="0"/>
                            </a:rPr>
                            <m:t>𝐯</m:t>
                          </m:r>
                          <m:r>
                            <a:rPr lang="en-US" i="1">
                              <a:solidFill>
                                <a:srgbClr val="C00000"/>
                              </a:solidFill>
                              <a:latin typeface="Cambria Math" panose="02040503050406030204" pitchFamily="18" charset="0"/>
                            </a:rPr>
                            <m:t>))</m:t>
                          </m:r>
                        </m:e>
                      </m:func>
                    </m:oMath>
                  </m:oMathPara>
                </a14:m>
                <a:endParaRPr lang="en-US" dirty="0">
                  <a:solidFill>
                    <a:srgbClr val="C00000"/>
                  </a:solidFill>
                </a:endParaRPr>
              </a:p>
              <a:p>
                <a:pPr marL="118872" indent="0">
                  <a:buNone/>
                </a:pPr>
                <a:endParaRPr lang="en-US" dirty="0"/>
              </a:p>
              <a:p>
                <a:r>
                  <a:rPr lang="en-US" b="1" dirty="0"/>
                  <a:t>The process of embedding any AND-OR query </a:t>
                </a:r>
                <a14:m>
                  <m:oMath xmlns:m="http://schemas.openxmlformats.org/officeDocument/2006/math">
                    <m:r>
                      <a:rPr lang="en-US" b="1" i="1" smtClean="0">
                        <a:latin typeface="Cambria Math" panose="02040503050406030204" pitchFamily="18" charset="0"/>
                      </a:rPr>
                      <m:t>𝒒</m:t>
                    </m:r>
                  </m:oMath>
                </a14:m>
                <a:endParaRPr lang="en-US" b="1" dirty="0"/>
              </a:p>
              <a:p>
                <a:pPr marL="971550" lvl="1" indent="-514350">
                  <a:buFont typeface="+mj-lt"/>
                  <a:buAutoNum type="arabicPeriod"/>
                </a:pPr>
                <a:r>
                  <a:rPr lang="en-US" dirty="0"/>
                  <a:t>Transform </a:t>
                </a:r>
                <a14:m>
                  <m:oMath xmlns:m="http://schemas.openxmlformats.org/officeDocument/2006/math">
                    <m:r>
                      <a:rPr lang="en-US" b="0" i="1" smtClean="0">
                        <a:latin typeface="Cambria Math" panose="02040503050406030204" pitchFamily="18" charset="0"/>
                      </a:rPr>
                      <m:t>𝑞</m:t>
                    </m:r>
                  </m:oMath>
                </a14:m>
                <a:r>
                  <a:rPr lang="en-US" dirty="0"/>
                  <a:t> to </a:t>
                </a:r>
                <a:r>
                  <a:rPr lang="en-US" b="1" dirty="0">
                    <a:solidFill>
                      <a:schemeClr val="accent5">
                        <a:lumMod val="75000"/>
                      </a:schemeClr>
                    </a:solidFill>
                  </a:rPr>
                  <a:t>equivalent DNF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𝑚</m:t>
                        </m:r>
                      </m:sub>
                    </m:sSub>
                  </m:oMath>
                </a14:m>
                <a:endParaRPr lang="en-US" dirty="0"/>
              </a:p>
              <a:p>
                <a:pPr marL="971550" lvl="1" indent="-514350">
                  <a:buFont typeface="+mj-lt"/>
                  <a:buAutoNum type="arabicPeriod"/>
                </a:pPr>
                <a:r>
                  <a:rPr lang="en-US" b="1" dirty="0">
                    <a:solidFill>
                      <a:srgbClr val="0070C0"/>
                    </a:solidFill>
                  </a:rPr>
                  <a:t>Embed</a:t>
                </a:r>
                <a:r>
                  <a:rPr lang="en-US"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1</m:t>
                        </m:r>
                      </m:sub>
                    </m:sSub>
                  </m:oMath>
                </a14:m>
                <a:r>
                  <a:rPr lang="en-US" dirty="0"/>
                  <a:t> to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𝑚</m:t>
                        </m:r>
                      </m:sub>
                    </m:sSub>
                  </m:oMath>
                </a14:m>
                <a:endParaRPr lang="en-US" dirty="0"/>
              </a:p>
              <a:p>
                <a:pPr marL="971550" lvl="1" indent="-514350">
                  <a:buFont typeface="+mj-lt"/>
                  <a:buAutoNum type="arabicPeriod"/>
                </a:pPr>
                <a:r>
                  <a:rPr lang="en-US" dirty="0"/>
                  <a:t>Calculate the (box) distance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𝑏𝑜𝑥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𝐪</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1" i="0" smtClean="0">
                        <a:latin typeface="Cambria Math" panose="02040503050406030204" pitchFamily="18" charset="0"/>
                      </a:rPr>
                      <m:t>𝐯</m:t>
                    </m:r>
                    <m:r>
                      <a:rPr lang="en-US" b="0" i="1" smtClean="0">
                        <a:latin typeface="Cambria Math" panose="02040503050406030204" pitchFamily="18" charset="0"/>
                      </a:rPr>
                      <m:t>)</m:t>
                    </m:r>
                  </m:oMath>
                </a14:m>
                <a:endParaRPr lang="en-US" dirty="0"/>
              </a:p>
              <a:p>
                <a:pPr marL="971550" lvl="1" indent="-514350">
                  <a:buFont typeface="+mj-lt"/>
                  <a:buAutoNum type="arabicPeriod"/>
                </a:pPr>
                <a:r>
                  <a:rPr lang="en-US" dirty="0"/>
                  <a:t>Take the </a:t>
                </a:r>
                <a:r>
                  <a:rPr lang="en-US" b="1" dirty="0">
                    <a:solidFill>
                      <a:schemeClr val="accent4">
                        <a:lumMod val="75000"/>
                      </a:schemeClr>
                    </a:solidFill>
                  </a:rPr>
                  <a:t>minimum</a:t>
                </a:r>
                <a:r>
                  <a:rPr lang="en-US" dirty="0"/>
                  <a:t> of all distance </a:t>
                </a:r>
              </a:p>
              <a:p>
                <a:pPr marL="971550" lvl="1" indent="-514350">
                  <a:buFont typeface="+mj-lt"/>
                  <a:buAutoNum type="arabicPeriod"/>
                </a:pPr>
                <a:r>
                  <a:rPr lang="en-US" b="1" dirty="0"/>
                  <a:t>The final score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𝑞</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𝑣</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𝑏𝑜𝑥</m:t>
                        </m:r>
                      </m:sub>
                    </m:sSub>
                    <m:r>
                      <a:rPr lang="en-US" b="0" i="1" smtClean="0">
                        <a:latin typeface="Cambria Math" panose="02040503050406030204" pitchFamily="18" charset="0"/>
                      </a:rPr>
                      <m:t>(</m:t>
                    </m:r>
                    <m:r>
                      <a:rPr lang="en-US" b="1" i="0" smtClean="0">
                        <a:latin typeface="Cambria Math" panose="02040503050406030204" pitchFamily="18" charset="0"/>
                      </a:rPr>
                      <m:t>𝐪</m:t>
                    </m:r>
                    <m:r>
                      <a:rPr lang="en-US" b="0" i="1" smtClean="0">
                        <a:latin typeface="Cambria Math" panose="02040503050406030204" pitchFamily="18" charset="0"/>
                      </a:rPr>
                      <m:t>,</m:t>
                    </m:r>
                    <m:r>
                      <a:rPr lang="en-US" b="1" i="0" smtClean="0">
                        <a:latin typeface="Cambria Math" panose="02040503050406030204" pitchFamily="18" charset="0"/>
                      </a:rPr>
                      <m:t>𝐯</m:t>
                    </m:r>
                    <m:r>
                      <a:rPr lang="en-US" b="0" i="1" smtClean="0">
                        <a:latin typeface="Cambria Math" panose="02040503050406030204" pitchFamily="18" charset="0"/>
                      </a:rPr>
                      <m:t>)</m:t>
                    </m:r>
                  </m:oMath>
                </a14:m>
                <a:endParaRPr lang="en-US" dirty="0"/>
              </a:p>
              <a:p>
                <a:pPr marL="457200" lvl="1" indent="0">
                  <a:buNone/>
                </a:pPr>
                <a:endParaRPr lang="en-US" dirty="0"/>
              </a:p>
            </p:txBody>
          </p:sp>
        </mc:Choice>
        <mc:Fallback xmlns="">
          <p:sp>
            <p:nvSpPr>
              <p:cNvPr id="3" name="Content Placeholder 2">
                <a:extLst>
                  <a:ext uri="{FF2B5EF4-FFF2-40B4-BE49-F238E27FC236}">
                    <a16:creationId xmlns:a16="http://schemas.microsoft.com/office/drawing/2014/main" id="{2CE8A5EB-BC15-49DA-A761-A577BC853EC0}"/>
                  </a:ext>
                </a:extLst>
              </p:cNvPr>
              <p:cNvSpPr>
                <a:spLocks noGrp="1" noRot="1" noChangeAspect="1" noMove="1" noResize="1" noEditPoints="1" noAdjustHandles="1" noChangeArrowheads="1" noChangeShapeType="1" noTextEdit="1"/>
              </p:cNvSpPr>
              <p:nvPr>
                <p:ph idx="1"/>
              </p:nvPr>
            </p:nvSpPr>
            <p:spPr>
              <a:xfrm>
                <a:off x="457200" y="1295400"/>
                <a:ext cx="8686800" cy="5257801"/>
              </a:xfrm>
              <a:blipFill>
                <a:blip r:embed="rId2"/>
                <a:stretch>
                  <a:fillRect l="-281" t="-696" b="-127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48708FF-7DF4-4349-A2A5-42958D364139}"/>
              </a:ext>
            </a:extLst>
          </p:cNvPr>
          <p:cNvSpPr>
            <a:spLocks noGrp="1"/>
          </p:cNvSpPr>
          <p:nvPr>
            <p:ph type="dt" sz="half" idx="10"/>
          </p:nvPr>
        </p:nvSpPr>
        <p:spPr/>
        <p:txBody>
          <a:bodyPr/>
          <a:lstStyle/>
          <a:p>
            <a:fld id="{40E9887C-5291-F740-8C45-88BCD426FF2D}" type="datetime1">
              <a:rPr lang="en-US" smtClean="0"/>
              <a:t>10/28/24</a:t>
            </a:fld>
            <a:endParaRPr lang="en-US"/>
          </a:p>
        </p:txBody>
      </p:sp>
      <p:sp>
        <p:nvSpPr>
          <p:cNvPr id="5" name="Footer Placeholder 4">
            <a:extLst>
              <a:ext uri="{FF2B5EF4-FFF2-40B4-BE49-F238E27FC236}">
                <a16:creationId xmlns:a16="http://schemas.microsoft.com/office/drawing/2014/main" id="{9AE31838-3896-44FF-90E4-31D85945617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449574F-ADAB-492E-8029-EB96522AFFF1}"/>
              </a:ext>
            </a:extLst>
          </p:cNvPr>
          <p:cNvSpPr>
            <a:spLocks noGrp="1"/>
          </p:cNvSpPr>
          <p:nvPr>
            <p:ph type="sldNum" sz="quarter" idx="12"/>
          </p:nvPr>
        </p:nvSpPr>
        <p:spPr/>
        <p:txBody>
          <a:bodyPr/>
          <a:lstStyle/>
          <a:p>
            <a:fld id="{19B12225-5612-419B-A8D5-4B8EEE4C217E}" type="slidenum">
              <a:rPr lang="en-US" smtClean="0"/>
              <a:pPr/>
              <a:t>68</a:t>
            </a:fld>
            <a:endParaRPr lang="en-US"/>
          </a:p>
        </p:txBody>
      </p:sp>
    </p:spTree>
    <p:extLst>
      <p:ext uri="{BB962C8B-B14F-4D97-AF65-F5344CB8AC3E}">
        <p14:creationId xmlns:p14="http://schemas.microsoft.com/office/powerpoint/2010/main" val="38202048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ECF2FB-4550-8743-ADBF-6EEB39B80DF2}"/>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0D4C9856-D3A7-4A4E-B1CF-7E6BF88C8381}"/>
              </a:ext>
            </a:extLst>
          </p:cNvPr>
          <p:cNvPicPr>
            <a:picLocks noChangeAspect="1" noChangeArrowheads="1"/>
          </p:cNvPicPr>
          <p:nvPr/>
        </p:nvPicPr>
        <p:blipFill>
          <a:blip r:embed="rId2" cstate="print"/>
          <a:srcRect/>
          <a:stretch>
            <a:fillRect/>
          </a:stretch>
        </p:blipFill>
        <p:spPr bwMode="auto">
          <a:xfrm>
            <a:off x="7452360" y="5166360"/>
            <a:ext cx="1691640" cy="1691640"/>
          </a:xfrm>
          <a:prstGeom prst="rect">
            <a:avLst/>
          </a:prstGeom>
          <a:noFill/>
        </p:spPr>
      </p:pic>
      <p:sp>
        <p:nvSpPr>
          <p:cNvPr id="10" name="Title 1">
            <a:extLst>
              <a:ext uri="{FF2B5EF4-FFF2-40B4-BE49-F238E27FC236}">
                <a16:creationId xmlns:a16="http://schemas.microsoft.com/office/drawing/2014/main" id="{3E21E789-0430-164E-AE84-265447BFD6FC}"/>
              </a:ext>
            </a:extLst>
          </p:cNvPr>
          <p:cNvSpPr>
            <a:spLocks noGrp="1"/>
          </p:cNvSpPr>
          <p:nvPr>
            <p:ph type="ctrTitle"/>
          </p:nvPr>
        </p:nvSpPr>
        <p:spPr>
          <a:xfrm>
            <a:off x="685800" y="1447800"/>
            <a:ext cx="8077200" cy="3581400"/>
          </a:xfrm>
        </p:spPr>
        <p:txBody>
          <a:bodyPr anchor="b">
            <a:normAutofit/>
          </a:bodyPr>
          <a:lstStyle/>
          <a:p>
            <a:r>
              <a:rPr lang="en-US" b="1" i="0">
                <a:solidFill>
                  <a:srgbClr val="FFC800"/>
                </a:solidFill>
                <a:effectLst/>
                <a:latin typeface="Corbel" panose="020B0503020204020204" pitchFamily="34" charset="0"/>
              </a:rPr>
              <a:t>Stanford CS224W:</a:t>
            </a:r>
            <a:br>
              <a:rPr lang="en-US" sz="4800"/>
            </a:br>
            <a:r>
              <a:rPr lang="en-US" sz="4800"/>
              <a:t>How to Train Query2box</a:t>
            </a:r>
          </a:p>
        </p:txBody>
      </p:sp>
    </p:spTree>
    <p:extLst>
      <p:ext uri="{BB962C8B-B14F-4D97-AF65-F5344CB8AC3E}">
        <p14:creationId xmlns:p14="http://schemas.microsoft.com/office/powerpoint/2010/main" val="35190718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D95A4-E0F7-4F7C-8A87-C73E19392F69}"/>
              </a:ext>
            </a:extLst>
          </p:cNvPr>
          <p:cNvSpPr>
            <a:spLocks noGrp="1"/>
          </p:cNvSpPr>
          <p:nvPr>
            <p:ph type="title"/>
          </p:nvPr>
        </p:nvSpPr>
        <p:spPr/>
        <p:txBody>
          <a:bodyPr/>
          <a:lstStyle/>
          <a:p>
            <a:r>
              <a:rPr lang="en-US"/>
              <a:t>Training Overview</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FFE0440-1C4A-467C-B5E3-FE4C3E720452}"/>
                  </a:ext>
                </a:extLst>
              </p:cNvPr>
              <p:cNvSpPr>
                <a:spLocks noGrp="1"/>
              </p:cNvSpPr>
              <p:nvPr>
                <p:ph idx="1"/>
              </p:nvPr>
            </p:nvSpPr>
            <p:spPr>
              <a:xfrm>
                <a:off x="457200" y="1295400"/>
                <a:ext cx="8686800" cy="5562600"/>
              </a:xfrm>
            </p:spPr>
            <p:txBody>
              <a:bodyPr>
                <a:normAutofit lnSpcReduction="10000"/>
              </a:bodyPr>
              <a:lstStyle/>
              <a:p>
                <a:r>
                  <a:rPr lang="en-US" sz="3000" b="1" dirty="0"/>
                  <a:t>Overview and Intuition</a:t>
                </a:r>
                <a:r>
                  <a:rPr lang="en-US" sz="3000" dirty="0"/>
                  <a:t> (similar to KG completion): </a:t>
                </a:r>
              </a:p>
              <a:p>
                <a:pPr lvl="1"/>
                <a:r>
                  <a:rPr lang="en-US" sz="2600" dirty="0"/>
                  <a:t>Given a query embedding </a:t>
                </a:r>
                <a14:m>
                  <m:oMath xmlns:m="http://schemas.openxmlformats.org/officeDocument/2006/math">
                    <m:r>
                      <a:rPr lang="en-US" sz="2600" b="1" i="0" smtClean="0">
                        <a:latin typeface="Cambria Math" panose="02040503050406030204" pitchFamily="18" charset="0"/>
                      </a:rPr>
                      <m:t>𝐪</m:t>
                    </m:r>
                  </m:oMath>
                </a14:m>
                <a:r>
                  <a:rPr lang="en-US" sz="2600" dirty="0"/>
                  <a:t>, maximize the score </a:t>
                </a:r>
                <a14:m>
                  <m:oMath xmlns:m="http://schemas.openxmlformats.org/officeDocument/2006/math">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𝑓</m:t>
                        </m:r>
                      </m:e>
                      <m:sub>
                        <m:r>
                          <a:rPr lang="en-US" sz="2600" b="0" i="1" smtClean="0">
                            <a:latin typeface="Cambria Math" panose="02040503050406030204" pitchFamily="18" charset="0"/>
                          </a:rPr>
                          <m:t>𝑞</m:t>
                        </m:r>
                      </m:sub>
                    </m:sSub>
                    <m:d>
                      <m:dPr>
                        <m:ctrlPr>
                          <a:rPr lang="en-US" sz="2600" b="0" i="1" smtClean="0">
                            <a:latin typeface="Cambria Math" panose="02040503050406030204" pitchFamily="18" charset="0"/>
                          </a:rPr>
                        </m:ctrlPr>
                      </m:dPr>
                      <m:e>
                        <m:r>
                          <a:rPr lang="en-US" sz="2600" b="0" i="1" smtClean="0">
                            <a:latin typeface="Cambria Math" panose="02040503050406030204" pitchFamily="18" charset="0"/>
                          </a:rPr>
                          <m:t>𝑣</m:t>
                        </m:r>
                      </m:e>
                    </m:d>
                  </m:oMath>
                </a14:m>
                <a:r>
                  <a:rPr lang="en-US" sz="2600" dirty="0"/>
                  <a:t> for answers</a:t>
                </a:r>
                <a:r>
                  <a:rPr lang="en-US" altLang="zh-CN" sz="2600" dirty="0"/>
                  <a:t> </a:t>
                </a:r>
                <a14:m>
                  <m:oMath xmlns:m="http://schemas.openxmlformats.org/officeDocument/2006/math">
                    <m:r>
                      <a:rPr lang="en-US" altLang="zh-CN" sz="2600" b="0" i="1" smtClean="0">
                        <a:latin typeface="Cambria Math" panose="02040503050406030204" pitchFamily="18" charset="0"/>
                      </a:rPr>
                      <m:t>𝑣</m:t>
                    </m:r>
                    <m:r>
                      <a:rPr lang="en-US" altLang="zh-CN" sz="2600" b="0" i="1" smtClean="0">
                        <a:latin typeface="Cambria Math" panose="02040503050406030204" pitchFamily="18" charset="0"/>
                      </a:rPr>
                      <m:t>∈</m:t>
                    </m:r>
                    <m:d>
                      <m:dPr>
                        <m:begChr m:val="⟦"/>
                        <m:endChr m:val="⟧"/>
                        <m:ctrlPr>
                          <a:rPr lang="en-US" altLang="zh-CN" sz="2600" b="0" i="1" smtClean="0">
                            <a:latin typeface="Cambria Math" panose="02040503050406030204" pitchFamily="18" charset="0"/>
                          </a:rPr>
                        </m:ctrlPr>
                      </m:dPr>
                      <m:e>
                        <m:r>
                          <a:rPr lang="en-US" altLang="zh-CN" sz="2600" b="0" i="1" smtClean="0">
                            <a:latin typeface="Cambria Math" panose="02040503050406030204" pitchFamily="18" charset="0"/>
                          </a:rPr>
                          <m:t>𝑞</m:t>
                        </m:r>
                      </m:e>
                    </m:d>
                  </m:oMath>
                </a14:m>
                <a:r>
                  <a:rPr lang="en-US" sz="2600" dirty="0"/>
                  <a:t> and minimize the score </a:t>
                </a:r>
                <a14:m>
                  <m:oMath xmlns:m="http://schemas.openxmlformats.org/officeDocument/2006/math">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𝑓</m:t>
                        </m:r>
                      </m:e>
                      <m:sub>
                        <m:r>
                          <a:rPr lang="en-US" sz="2600" b="0" i="1" smtClean="0">
                            <a:latin typeface="Cambria Math" panose="02040503050406030204" pitchFamily="18" charset="0"/>
                          </a:rPr>
                          <m:t>𝑞</m:t>
                        </m:r>
                      </m:sub>
                    </m:sSub>
                    <m:r>
                      <a:rPr lang="en-US" sz="2600" b="0" i="1" smtClean="0">
                        <a:latin typeface="Cambria Math" panose="02040503050406030204" pitchFamily="18" charset="0"/>
                      </a:rPr>
                      <m:t>(</m:t>
                    </m:r>
                    <m:r>
                      <a:rPr lang="en-US" sz="2600" b="0" i="1" smtClean="0">
                        <a:latin typeface="Cambria Math" panose="02040503050406030204" pitchFamily="18" charset="0"/>
                      </a:rPr>
                      <m:t>𝑣</m:t>
                    </m:r>
                    <m:r>
                      <a:rPr lang="en-US" sz="2600" b="0" i="1" smtClean="0">
                        <a:latin typeface="Cambria Math" panose="02040503050406030204" pitchFamily="18" charset="0"/>
                      </a:rPr>
                      <m:t>′)</m:t>
                    </m:r>
                  </m:oMath>
                </a14:m>
                <a:r>
                  <a:rPr lang="en-US" sz="2600" dirty="0"/>
                  <a:t> for negative answers </a:t>
                </a:r>
                <a14:m>
                  <m:oMath xmlns:m="http://schemas.openxmlformats.org/officeDocument/2006/math">
                    <m:sSup>
                      <m:sSupPr>
                        <m:ctrlPr>
                          <a:rPr lang="en-US" sz="2600" b="0" i="1" smtClean="0">
                            <a:latin typeface="Cambria Math" panose="02040503050406030204" pitchFamily="18" charset="0"/>
                          </a:rPr>
                        </m:ctrlPr>
                      </m:sSupPr>
                      <m:e>
                        <m:r>
                          <a:rPr lang="en-US" sz="2600" b="0" i="1" smtClean="0">
                            <a:latin typeface="Cambria Math" panose="02040503050406030204" pitchFamily="18" charset="0"/>
                          </a:rPr>
                          <m:t>𝑣</m:t>
                        </m:r>
                      </m:e>
                      <m:sup>
                        <m:r>
                          <a:rPr lang="en-US" sz="2600" b="0" i="1" smtClean="0">
                            <a:latin typeface="Cambria Math" panose="02040503050406030204" pitchFamily="18" charset="0"/>
                          </a:rPr>
                          <m:t>′</m:t>
                        </m:r>
                      </m:sup>
                    </m:sSup>
                    <m:r>
                      <a:rPr lang="en-US" sz="2600" b="0" i="1" smtClean="0">
                        <a:latin typeface="Cambria Math" panose="02040503050406030204" pitchFamily="18" charset="0"/>
                      </a:rPr>
                      <m:t>∉</m:t>
                    </m:r>
                    <m:d>
                      <m:dPr>
                        <m:begChr m:val="⟦"/>
                        <m:endChr m:val="⟧"/>
                        <m:ctrlPr>
                          <a:rPr lang="en-US" altLang="zh-CN" sz="2600" i="1">
                            <a:latin typeface="Cambria Math" panose="02040503050406030204" pitchFamily="18" charset="0"/>
                          </a:rPr>
                        </m:ctrlPr>
                      </m:dPr>
                      <m:e>
                        <m:r>
                          <a:rPr lang="en-US" altLang="zh-CN" sz="2600" i="1">
                            <a:latin typeface="Cambria Math" panose="02040503050406030204" pitchFamily="18" charset="0"/>
                          </a:rPr>
                          <m:t>𝑞</m:t>
                        </m:r>
                      </m:e>
                    </m:d>
                  </m:oMath>
                </a14:m>
                <a:endParaRPr lang="en-US" sz="2600" dirty="0"/>
              </a:p>
              <a:p>
                <a:pPr lvl="8"/>
                <a:endParaRPr lang="en-US" sz="1600" dirty="0"/>
              </a:p>
              <a:p>
                <a:r>
                  <a:rPr lang="en-US" sz="3000" dirty="0">
                    <a:solidFill>
                      <a:srgbClr val="0000FF"/>
                    </a:solidFill>
                  </a:rPr>
                  <a:t>Trainable parameters</a:t>
                </a:r>
                <a:r>
                  <a:rPr lang="en-US" sz="3000" dirty="0"/>
                  <a:t>: </a:t>
                </a:r>
              </a:p>
              <a:p>
                <a:pPr lvl="1"/>
                <a:r>
                  <a:rPr lang="en-US" sz="2600" dirty="0"/>
                  <a:t>Entity embeddings with </a:t>
                </a:r>
                <a14:m>
                  <m:oMath xmlns:m="http://schemas.openxmlformats.org/officeDocument/2006/math">
                    <m:r>
                      <a:rPr lang="en-US" sz="2600" b="0" i="1" smtClean="0">
                        <a:latin typeface="Cambria Math" panose="02040503050406030204" pitchFamily="18" charset="0"/>
                      </a:rPr>
                      <m:t>𝑑</m:t>
                    </m:r>
                    <m:d>
                      <m:dPr>
                        <m:begChr m:val="|"/>
                        <m:endChr m:val="|"/>
                        <m:ctrlPr>
                          <a:rPr lang="en-US" sz="2600" b="0" i="1" smtClean="0">
                            <a:latin typeface="Cambria Math" panose="02040503050406030204" pitchFamily="18" charset="0"/>
                          </a:rPr>
                        </m:ctrlPr>
                      </m:dPr>
                      <m:e>
                        <m:r>
                          <a:rPr lang="en-US" sz="2600" b="0" i="1" smtClean="0">
                            <a:latin typeface="Cambria Math" panose="02040503050406030204" pitchFamily="18" charset="0"/>
                          </a:rPr>
                          <m:t>𝑉</m:t>
                        </m:r>
                      </m:e>
                    </m:d>
                  </m:oMath>
                </a14:m>
                <a:r>
                  <a:rPr lang="en-US" sz="2600" b="0" dirty="0"/>
                  <a:t> # params</a:t>
                </a:r>
              </a:p>
              <a:p>
                <a:pPr lvl="1"/>
                <a:r>
                  <a:rPr lang="en-US" sz="2600" dirty="0"/>
                  <a:t>Relation embeddings with </a:t>
                </a:r>
                <a14:m>
                  <m:oMath xmlns:m="http://schemas.openxmlformats.org/officeDocument/2006/math">
                    <m:r>
                      <a:rPr lang="en-US" sz="2600">
                        <a:latin typeface="Cambria Math" panose="02040503050406030204" pitchFamily="18" charset="0"/>
                      </a:rPr>
                      <m:t>2</m:t>
                    </m:r>
                    <m:r>
                      <a:rPr lang="en-US" sz="2600" b="0" i="1" smtClean="0">
                        <a:latin typeface="Cambria Math" panose="02040503050406030204" pitchFamily="18" charset="0"/>
                      </a:rPr>
                      <m:t>𝑑</m:t>
                    </m:r>
                    <m:d>
                      <m:dPr>
                        <m:begChr m:val="|"/>
                        <m:endChr m:val="|"/>
                        <m:ctrlPr>
                          <a:rPr lang="en-US" sz="2600" b="0" i="1" smtClean="0">
                            <a:latin typeface="Cambria Math" panose="02040503050406030204" pitchFamily="18" charset="0"/>
                          </a:rPr>
                        </m:ctrlPr>
                      </m:dPr>
                      <m:e>
                        <m:r>
                          <a:rPr lang="en-US" sz="2600" b="0" i="1" smtClean="0">
                            <a:latin typeface="Cambria Math" panose="02040503050406030204" pitchFamily="18" charset="0"/>
                          </a:rPr>
                          <m:t>𝑅</m:t>
                        </m:r>
                      </m:e>
                    </m:d>
                  </m:oMath>
                </a14:m>
                <a:r>
                  <a:rPr lang="en-US" sz="2600" b="0" dirty="0"/>
                  <a:t> </a:t>
                </a:r>
                <a:r>
                  <a:rPr lang="en-US" altLang="zh-CN" sz="2600" b="0" dirty="0"/>
                  <a:t># params</a:t>
                </a:r>
                <a:endParaRPr lang="en-US" sz="2600" b="0" dirty="0"/>
              </a:p>
              <a:p>
                <a:pPr lvl="1"/>
                <a:r>
                  <a:rPr lang="en-US" sz="2600" dirty="0"/>
                  <a:t>Intersection operator</a:t>
                </a:r>
              </a:p>
              <a:p>
                <a:pPr lvl="1"/>
                <a:endParaRPr lang="en-US" sz="1600" dirty="0"/>
              </a:p>
              <a:p>
                <a:r>
                  <a:rPr lang="en-US" sz="3000" b="1" dirty="0">
                    <a:solidFill>
                      <a:srgbClr val="008000"/>
                    </a:solidFill>
                  </a:rPr>
                  <a:t>How to achieve a query, its answers, its negative answers from the KG to train the parameters?</a:t>
                </a:r>
              </a:p>
              <a:p>
                <a:r>
                  <a:rPr lang="en-US" sz="3000" b="1" dirty="0">
                    <a:solidFill>
                      <a:srgbClr val="008000"/>
                    </a:solidFill>
                  </a:rPr>
                  <a:t>How to split the KG for query answering?</a:t>
                </a:r>
              </a:p>
              <a:p>
                <a:endParaRPr lang="en-US" sz="3000" b="1" dirty="0">
                  <a:solidFill>
                    <a:srgbClr val="008000"/>
                  </a:solidFill>
                </a:endParaRPr>
              </a:p>
              <a:p>
                <a:endParaRPr lang="en-US" sz="3000" dirty="0"/>
              </a:p>
            </p:txBody>
          </p:sp>
        </mc:Choice>
        <mc:Fallback>
          <p:sp>
            <p:nvSpPr>
              <p:cNvPr id="3" name="Content Placeholder 2">
                <a:extLst>
                  <a:ext uri="{FF2B5EF4-FFF2-40B4-BE49-F238E27FC236}">
                    <a16:creationId xmlns:a16="http://schemas.microsoft.com/office/drawing/2014/main" id="{7FFE0440-1C4A-467C-B5E3-FE4C3E720452}"/>
                  </a:ext>
                </a:extLst>
              </p:cNvPr>
              <p:cNvSpPr>
                <a:spLocks noGrp="1" noRot="1" noChangeAspect="1" noMove="1" noResize="1" noEditPoints="1" noAdjustHandles="1" noChangeArrowheads="1" noChangeShapeType="1" noTextEdit="1"/>
              </p:cNvSpPr>
              <p:nvPr>
                <p:ph idx="1"/>
              </p:nvPr>
            </p:nvSpPr>
            <p:spPr>
              <a:xfrm>
                <a:off x="457200" y="1295400"/>
                <a:ext cx="8686800" cy="5562600"/>
              </a:xfrm>
              <a:blipFill>
                <a:blip r:embed="rId2"/>
                <a:stretch>
                  <a:fillRect t="-1370" r="-117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F84EF53D-922C-47BA-B4F9-02CFE2B955FF}"/>
              </a:ext>
            </a:extLst>
          </p:cNvPr>
          <p:cNvSpPr>
            <a:spLocks noGrp="1"/>
          </p:cNvSpPr>
          <p:nvPr>
            <p:ph type="dt" sz="half" idx="10"/>
          </p:nvPr>
        </p:nvSpPr>
        <p:spPr/>
        <p:txBody>
          <a:bodyPr/>
          <a:lstStyle/>
          <a:p>
            <a:fld id="{1347A78F-D38C-9C47-8001-34165215AB5D}" type="datetime1">
              <a:rPr lang="en-US" smtClean="0"/>
              <a:t>10/28/24</a:t>
            </a:fld>
            <a:endParaRPr lang="en-US"/>
          </a:p>
        </p:txBody>
      </p:sp>
      <p:sp>
        <p:nvSpPr>
          <p:cNvPr id="5" name="Footer Placeholder 4">
            <a:extLst>
              <a:ext uri="{FF2B5EF4-FFF2-40B4-BE49-F238E27FC236}">
                <a16:creationId xmlns:a16="http://schemas.microsoft.com/office/drawing/2014/main" id="{6314CD6B-1FDA-4115-B95C-FA215885A8B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5A3B038-D08A-413D-973F-FB681A9D0D82}"/>
              </a:ext>
            </a:extLst>
          </p:cNvPr>
          <p:cNvSpPr>
            <a:spLocks noGrp="1"/>
          </p:cNvSpPr>
          <p:nvPr>
            <p:ph type="sldNum" sz="quarter" idx="12"/>
          </p:nvPr>
        </p:nvSpPr>
        <p:spPr/>
        <p:txBody>
          <a:bodyPr/>
          <a:lstStyle/>
          <a:p>
            <a:fld id="{19B12225-5612-419B-A8D5-4B8EEE4C217E}" type="slidenum">
              <a:rPr lang="en-US" smtClean="0"/>
              <a:pPr/>
              <a:t>70</a:t>
            </a:fld>
            <a:endParaRPr lang="en-US"/>
          </a:p>
        </p:txBody>
      </p:sp>
    </p:spTree>
    <p:extLst>
      <p:ext uri="{BB962C8B-B14F-4D97-AF65-F5344CB8AC3E}">
        <p14:creationId xmlns:p14="http://schemas.microsoft.com/office/powerpoint/2010/main" val="42575105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23E3E-378F-4430-B38E-14EE24ADF0D9}"/>
              </a:ext>
            </a:extLst>
          </p:cNvPr>
          <p:cNvSpPr>
            <a:spLocks noGrp="1"/>
          </p:cNvSpPr>
          <p:nvPr>
            <p:ph type="title"/>
          </p:nvPr>
        </p:nvSpPr>
        <p:spPr/>
        <p:txBody>
          <a:bodyPr/>
          <a:lstStyle/>
          <a:p>
            <a:r>
              <a:rPr lang="en-US" altLang="zh-CN" dirty="0"/>
              <a:t>Training Overview</a:t>
            </a:r>
            <a:endParaRPr lang="en-US" dirty="0"/>
          </a:p>
        </p:txBody>
      </p:sp>
      <p:sp>
        <p:nvSpPr>
          <p:cNvPr id="4" name="Footer Placeholder 3">
            <a:extLst>
              <a:ext uri="{FF2B5EF4-FFF2-40B4-BE49-F238E27FC236}">
                <a16:creationId xmlns:a16="http://schemas.microsoft.com/office/drawing/2014/main" id="{0FCEF7B9-8FDF-4AEF-85CA-ABD175D4EDE2}"/>
              </a:ext>
            </a:extLst>
          </p:cNvPr>
          <p:cNvSpPr>
            <a:spLocks noGrp="1"/>
          </p:cNvSpPr>
          <p:nvPr>
            <p:ph type="ftr" sz="quarter" idx="11"/>
          </p:nvPr>
        </p:nvSpPr>
        <p:spPr/>
        <p:txBody>
          <a:bodyPr/>
          <a:lstStyle/>
          <a:p>
            <a:r>
              <a:rPr lang="en-US">
                <a:solidFill>
                  <a:prstClr val="black">
                    <a:tint val="75000"/>
                  </a:prstClr>
                </a:solidFill>
              </a:rPr>
              <a:t>Jure Leskovec, Stanford University</a:t>
            </a:r>
          </a:p>
        </p:txBody>
      </p:sp>
      <p:sp>
        <p:nvSpPr>
          <p:cNvPr id="5" name="Slide Number Placeholder 4">
            <a:extLst>
              <a:ext uri="{FF2B5EF4-FFF2-40B4-BE49-F238E27FC236}">
                <a16:creationId xmlns:a16="http://schemas.microsoft.com/office/drawing/2014/main" id="{713EE29D-5B4D-4052-B802-25F44A721A32}"/>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71</a:t>
            </a:fld>
            <a:endParaRPr lang="en-US">
              <a:solidFill>
                <a:prstClr val="black">
                  <a:tint val="75000"/>
                </a:prstClr>
              </a:solidFill>
            </a:endParaRPr>
          </a:p>
        </p:txBody>
      </p:sp>
      <p:grpSp>
        <p:nvGrpSpPr>
          <p:cNvPr id="18" name="Group 17">
            <a:extLst>
              <a:ext uri="{FF2B5EF4-FFF2-40B4-BE49-F238E27FC236}">
                <a16:creationId xmlns:a16="http://schemas.microsoft.com/office/drawing/2014/main" id="{E473C4AF-FF08-164E-AB56-7FED1A7E67BC}"/>
              </a:ext>
            </a:extLst>
          </p:cNvPr>
          <p:cNvGrpSpPr/>
          <p:nvPr/>
        </p:nvGrpSpPr>
        <p:grpSpPr>
          <a:xfrm>
            <a:off x="457200" y="1272540"/>
            <a:ext cx="8497880" cy="2901305"/>
            <a:chOff x="361188" y="3886672"/>
            <a:chExt cx="8497880" cy="2901305"/>
          </a:xfrm>
        </p:grpSpPr>
        <p:pic>
          <p:nvPicPr>
            <p:cNvPr id="19" name="Picture 18">
              <a:extLst>
                <a:ext uri="{FF2B5EF4-FFF2-40B4-BE49-F238E27FC236}">
                  <a16:creationId xmlns:a16="http://schemas.microsoft.com/office/drawing/2014/main" id="{6F34C06C-F502-AF4E-BE2F-1511EFAAECD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61188" y="3895725"/>
              <a:ext cx="6477000" cy="2497946"/>
            </a:xfrm>
            <a:prstGeom prst="rect">
              <a:avLst/>
            </a:prstGeom>
          </p:spPr>
        </p:pic>
        <p:sp>
          <p:nvSpPr>
            <p:cNvPr id="20" name="TextBox 19">
              <a:extLst>
                <a:ext uri="{FF2B5EF4-FFF2-40B4-BE49-F238E27FC236}">
                  <a16:creationId xmlns:a16="http://schemas.microsoft.com/office/drawing/2014/main" id="{DF3976B3-C967-A34C-86A6-559F3A69C3C4}"/>
                </a:ext>
              </a:extLst>
            </p:cNvPr>
            <p:cNvSpPr txBox="1"/>
            <p:nvPr/>
          </p:nvSpPr>
          <p:spPr>
            <a:xfrm>
              <a:off x="361188" y="6418645"/>
              <a:ext cx="1980029" cy="369332"/>
            </a:xfrm>
            <a:prstGeom prst="rect">
              <a:avLst/>
            </a:prstGeom>
            <a:noFill/>
          </p:spPr>
          <p:txBody>
            <a:bodyPr wrap="none" rtlCol="0">
              <a:spAutoFit/>
            </a:bodyPr>
            <a:lstStyle/>
            <a:p>
              <a:r>
                <a:rPr lang="en-US" dirty="0">
                  <a:solidFill>
                    <a:srgbClr val="008000"/>
                  </a:solidFill>
                  <a:latin typeface="Arial" panose="020B0604020202020204" pitchFamily="34" charset="0"/>
                  <a:ea typeface="Helvetica Neue Light" charset="0"/>
                  <a:cs typeface="Arial" panose="020B0604020202020204" pitchFamily="34" charset="0"/>
                </a:rPr>
                <a:t>Knowledge graph</a:t>
              </a:r>
            </a:p>
          </p:txBody>
        </p:sp>
        <p:sp>
          <p:nvSpPr>
            <p:cNvPr id="21" name="TextBox 20">
              <a:extLst>
                <a:ext uri="{FF2B5EF4-FFF2-40B4-BE49-F238E27FC236}">
                  <a16:creationId xmlns:a16="http://schemas.microsoft.com/office/drawing/2014/main" id="{D01B2F0A-7978-6743-9276-BD3CCE043000}"/>
                </a:ext>
              </a:extLst>
            </p:cNvPr>
            <p:cNvSpPr txBox="1"/>
            <p:nvPr/>
          </p:nvSpPr>
          <p:spPr>
            <a:xfrm>
              <a:off x="4586683" y="6393671"/>
              <a:ext cx="2031325" cy="369332"/>
            </a:xfrm>
            <a:prstGeom prst="rect">
              <a:avLst/>
            </a:prstGeom>
            <a:noFill/>
          </p:spPr>
          <p:txBody>
            <a:bodyPr wrap="none" rtlCol="0">
              <a:spAutoFit/>
            </a:bodyPr>
            <a:lstStyle/>
            <a:p>
              <a:r>
                <a:rPr lang="en-US">
                  <a:solidFill>
                    <a:srgbClr val="008000"/>
                  </a:solidFill>
                  <a:latin typeface="Arial" panose="020B0604020202020204" pitchFamily="34" charset="0"/>
                  <a:ea typeface="Helvetica Neue Light" charset="0"/>
                  <a:cs typeface="Arial" panose="020B0604020202020204" pitchFamily="34" charset="0"/>
                </a:rPr>
                <a:t>Embedding space</a:t>
              </a:r>
            </a:p>
          </p:txBody>
        </p:sp>
        <p:sp>
          <p:nvSpPr>
            <p:cNvPr id="22" name="TextBox 21">
              <a:extLst>
                <a:ext uri="{FF2B5EF4-FFF2-40B4-BE49-F238E27FC236}">
                  <a16:creationId xmlns:a16="http://schemas.microsoft.com/office/drawing/2014/main" id="{7DE3B9E3-ABE1-F14E-9347-379AFD3C177D}"/>
                </a:ext>
              </a:extLst>
            </p:cNvPr>
            <p:cNvSpPr txBox="1"/>
            <p:nvPr/>
          </p:nvSpPr>
          <p:spPr>
            <a:xfrm>
              <a:off x="7135368" y="3886672"/>
              <a:ext cx="1723700" cy="1077218"/>
            </a:xfrm>
            <a:prstGeom prst="rect">
              <a:avLst/>
            </a:prstGeom>
            <a:noFill/>
          </p:spPr>
          <p:txBody>
            <a:bodyPr wrap="square" rtlCol="0">
              <a:spAutoFit/>
            </a:bodyPr>
            <a:lstStyle/>
            <a:p>
              <a:pPr algn="ctr"/>
              <a:r>
                <a:rPr lang="en-US" sz="1600" b="1" dirty="0">
                  <a:solidFill>
                    <a:srgbClr val="FF0000"/>
                  </a:solidFill>
                  <a:latin typeface="Arial" panose="020B0604020202020204" pitchFamily="34" charset="0"/>
                  <a:ea typeface="Helvetica Neue" panose="02000503000000020004" pitchFamily="2" charset="0"/>
                  <a:cs typeface="Arial" panose="020B0604020202020204" pitchFamily="34" charset="0"/>
                </a:rPr>
                <a:t>(user specified)</a:t>
              </a:r>
            </a:p>
            <a:p>
              <a:pPr algn="ctr"/>
              <a:r>
                <a:rPr lang="en-US" sz="2400" b="1" dirty="0">
                  <a:solidFill>
                    <a:srgbClr val="FF0000"/>
                  </a:solidFill>
                  <a:latin typeface="Arial" panose="020B0604020202020204" pitchFamily="34" charset="0"/>
                  <a:ea typeface="Helvetica Neue" panose="02000503000000020004" pitchFamily="2" charset="0"/>
                  <a:cs typeface="Arial" panose="020B0604020202020204" pitchFamily="34" charset="0"/>
                </a:rPr>
                <a:t>Predictive</a:t>
              </a:r>
            </a:p>
            <a:p>
              <a:pPr algn="ctr"/>
              <a:r>
                <a:rPr lang="en-US" sz="2400" b="1" dirty="0">
                  <a:solidFill>
                    <a:srgbClr val="FF0000"/>
                  </a:solidFill>
                  <a:latin typeface="Arial" panose="020B0604020202020204" pitchFamily="34" charset="0"/>
                  <a:ea typeface="Helvetica Neue" panose="02000503000000020004" pitchFamily="2" charset="0"/>
                  <a:cs typeface="Arial" panose="020B0604020202020204" pitchFamily="34" charset="0"/>
                </a:rPr>
                <a:t>query</a:t>
              </a:r>
            </a:p>
          </p:txBody>
        </p:sp>
        <p:sp>
          <p:nvSpPr>
            <p:cNvPr id="23" name="Bent Arrow 10">
              <a:extLst>
                <a:ext uri="{FF2B5EF4-FFF2-40B4-BE49-F238E27FC236}">
                  <a16:creationId xmlns:a16="http://schemas.microsoft.com/office/drawing/2014/main" id="{93A49BDE-1986-6842-B91F-EABC6D28889D}"/>
                </a:ext>
              </a:extLst>
            </p:cNvPr>
            <p:cNvSpPr/>
            <p:nvPr/>
          </p:nvSpPr>
          <p:spPr>
            <a:xfrm rot="10800000">
              <a:off x="6782768" y="4892046"/>
              <a:ext cx="1409700" cy="715822"/>
            </a:xfrm>
            <a:prstGeom prst="bentArrow">
              <a:avLst>
                <a:gd name="adj1" fmla="val 19419"/>
                <a:gd name="adj2" fmla="val 18953"/>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TextBox 23">
              <a:extLst>
                <a:ext uri="{FF2B5EF4-FFF2-40B4-BE49-F238E27FC236}">
                  <a16:creationId xmlns:a16="http://schemas.microsoft.com/office/drawing/2014/main" id="{E3D5FCDE-5775-1740-B446-679AC4EA339E}"/>
                </a:ext>
              </a:extLst>
            </p:cNvPr>
            <p:cNvSpPr txBox="1"/>
            <p:nvPr/>
          </p:nvSpPr>
          <p:spPr>
            <a:xfrm>
              <a:off x="6774262" y="5648325"/>
              <a:ext cx="1980029" cy="646331"/>
            </a:xfrm>
            <a:prstGeom prst="rect">
              <a:avLst/>
            </a:prstGeom>
            <a:noFill/>
          </p:spPr>
          <p:txBody>
            <a:bodyPr wrap="none" rtlCol="0">
              <a:spAutoFit/>
            </a:bodyPr>
            <a:lstStyle/>
            <a:p>
              <a:pPr algn="ctr"/>
              <a:r>
                <a:rPr lang="en-US">
                  <a:latin typeface="Helvetica Neue Light" charset="0"/>
                  <a:ea typeface="Helvetica Neue Light" charset="0"/>
                  <a:cs typeface="Helvetica Neue Light" charset="0"/>
                </a:rPr>
                <a:t>Reason in the</a:t>
              </a:r>
              <a:br>
                <a:rPr lang="en-US">
                  <a:latin typeface="Helvetica Neue Light" charset="0"/>
                  <a:ea typeface="Helvetica Neue Light" charset="0"/>
                  <a:cs typeface="Helvetica Neue Light" charset="0"/>
                </a:rPr>
              </a:br>
              <a:r>
                <a:rPr lang="en-US">
                  <a:latin typeface="Helvetica Neue Light" charset="0"/>
                  <a:ea typeface="Helvetica Neue Light" charset="0"/>
                  <a:cs typeface="Helvetica Neue Light" charset="0"/>
                </a:rPr>
                <a:t>embedding space</a:t>
              </a:r>
            </a:p>
          </p:txBody>
        </p:sp>
      </p:grpSp>
      <p:sp>
        <p:nvSpPr>
          <p:cNvPr id="8" name="Curved Up Arrow 7">
            <a:extLst>
              <a:ext uri="{FF2B5EF4-FFF2-40B4-BE49-F238E27FC236}">
                <a16:creationId xmlns:a16="http://schemas.microsoft.com/office/drawing/2014/main" id="{4DFA003F-8E7C-5240-BFAC-3BD4653C3753}"/>
              </a:ext>
            </a:extLst>
          </p:cNvPr>
          <p:cNvSpPr/>
          <p:nvPr/>
        </p:nvSpPr>
        <p:spPr>
          <a:xfrm>
            <a:off x="1535084" y="4278284"/>
            <a:ext cx="4450080" cy="1273149"/>
          </a:xfrm>
          <a:prstGeom prst="curvedUpArrow">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schemeClr val="tx1"/>
              </a:solidFill>
            </a:endParaRPr>
          </a:p>
        </p:txBody>
      </p:sp>
      <p:sp>
        <p:nvSpPr>
          <p:cNvPr id="9" name="TextBox 8">
            <a:extLst>
              <a:ext uri="{FF2B5EF4-FFF2-40B4-BE49-F238E27FC236}">
                <a16:creationId xmlns:a16="http://schemas.microsoft.com/office/drawing/2014/main" id="{6FFF64C5-1A61-704D-8150-D4F58A8C28DA}"/>
              </a:ext>
            </a:extLst>
          </p:cNvPr>
          <p:cNvSpPr txBox="1"/>
          <p:nvPr/>
        </p:nvSpPr>
        <p:spPr>
          <a:xfrm>
            <a:off x="522865" y="5571167"/>
            <a:ext cx="5662765" cy="923330"/>
          </a:xfrm>
          <a:prstGeom prst="rect">
            <a:avLst/>
          </a:prstGeom>
          <a:noFill/>
        </p:spPr>
        <p:txBody>
          <a:bodyPr wrap="square" rtlCol="0">
            <a:spAutoFit/>
          </a:bodyPr>
          <a:lstStyle/>
          <a:p>
            <a:pPr algn="ctr"/>
            <a:r>
              <a:rPr lang="en-US" b="1" dirty="0">
                <a:latin typeface="Arial" pitchFamily="34" charset="0"/>
                <a:cs typeface="Arial" pitchFamily="34" charset="0"/>
              </a:rPr>
              <a:t>Generate a set of training queries (q, v, v’).</a:t>
            </a:r>
          </a:p>
          <a:p>
            <a:pPr algn="ctr"/>
            <a:r>
              <a:rPr lang="en-US" dirty="0">
                <a:latin typeface="Arial" pitchFamily="34" charset="0"/>
                <a:cs typeface="Arial" pitchFamily="34" charset="0"/>
              </a:rPr>
              <a:t>Train entity embeddings and operators to minimize the loss (i.e., to answer the training queries correctly).</a:t>
            </a:r>
          </a:p>
        </p:txBody>
      </p:sp>
      <p:sp>
        <p:nvSpPr>
          <p:cNvPr id="25" name="TextBox 24">
            <a:extLst>
              <a:ext uri="{FF2B5EF4-FFF2-40B4-BE49-F238E27FC236}">
                <a16:creationId xmlns:a16="http://schemas.microsoft.com/office/drawing/2014/main" id="{9D1D3F3D-AD56-194F-8745-F13FC6C0BEE4}"/>
              </a:ext>
            </a:extLst>
          </p:cNvPr>
          <p:cNvSpPr txBox="1"/>
          <p:nvPr/>
        </p:nvSpPr>
        <p:spPr>
          <a:xfrm>
            <a:off x="6453350" y="4696852"/>
            <a:ext cx="2717785" cy="2031325"/>
          </a:xfrm>
          <a:prstGeom prst="rect">
            <a:avLst/>
          </a:prstGeom>
          <a:noFill/>
        </p:spPr>
        <p:txBody>
          <a:bodyPr wrap="square" rtlCol="0">
            <a:spAutoFit/>
          </a:bodyPr>
          <a:lstStyle/>
          <a:p>
            <a:r>
              <a:rPr lang="en-US" sz="1400" dirty="0">
                <a:solidFill>
                  <a:srgbClr val="0432FF"/>
                </a:solidFill>
                <a:latin typeface="Arial" pitchFamily="34" charset="0"/>
                <a:cs typeface="Arial" pitchFamily="34" charset="0"/>
              </a:rPr>
              <a:t>Each training query provides a “constrain” on the embeddings of entities.</a:t>
            </a:r>
          </a:p>
          <a:p>
            <a:r>
              <a:rPr lang="en-US" sz="1400" dirty="0">
                <a:latin typeface="Arial" pitchFamily="34" charset="0"/>
                <a:cs typeface="Arial" pitchFamily="34" charset="0"/>
              </a:rPr>
              <a:t>Training loop:</a:t>
            </a:r>
          </a:p>
          <a:p>
            <a:pPr marL="342900" indent="-342900">
              <a:buAutoNum type="arabicParenR"/>
            </a:pPr>
            <a:r>
              <a:rPr lang="en-US" sz="1400" dirty="0">
                <a:latin typeface="Arial" pitchFamily="34" charset="0"/>
                <a:cs typeface="Arial" pitchFamily="34" charset="0"/>
              </a:rPr>
              <a:t>Get query (q, v, v’)</a:t>
            </a:r>
          </a:p>
          <a:p>
            <a:pPr marL="342900" indent="-342900">
              <a:buAutoNum type="arabicParenR"/>
            </a:pPr>
            <a:r>
              <a:rPr lang="en-US" sz="1400" dirty="0">
                <a:latin typeface="Arial" pitchFamily="34" charset="0"/>
                <a:cs typeface="Arial" pitchFamily="34" charset="0"/>
              </a:rPr>
              <a:t>Using current operators, embed q.</a:t>
            </a:r>
          </a:p>
          <a:p>
            <a:pPr marL="342900" indent="-342900">
              <a:buAutoNum type="arabicParenR"/>
            </a:pPr>
            <a:r>
              <a:rPr lang="en-US" sz="1400" dirty="0">
                <a:latin typeface="Arial" pitchFamily="34" charset="0"/>
                <a:cs typeface="Arial" pitchFamily="34" charset="0"/>
              </a:rPr>
              <a:t>Compute the loss to update entity </a:t>
            </a:r>
            <a:r>
              <a:rPr lang="en-US" sz="1400" dirty="0" err="1">
                <a:latin typeface="Arial" pitchFamily="34" charset="0"/>
                <a:cs typeface="Arial" pitchFamily="34" charset="0"/>
              </a:rPr>
              <a:t>embs</a:t>
            </a:r>
            <a:r>
              <a:rPr lang="en-US" sz="1400" dirty="0">
                <a:latin typeface="Arial" pitchFamily="34" charset="0"/>
                <a:cs typeface="Arial" pitchFamily="34" charset="0"/>
              </a:rPr>
              <a:t>. and operators</a:t>
            </a:r>
          </a:p>
        </p:txBody>
      </p:sp>
    </p:spTree>
    <p:extLst>
      <p:ext uri="{BB962C8B-B14F-4D97-AF65-F5344CB8AC3E}">
        <p14:creationId xmlns:p14="http://schemas.microsoft.com/office/powerpoint/2010/main" val="8177060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37F63-7291-4295-8F45-36E4F65E92BC}"/>
              </a:ext>
            </a:extLst>
          </p:cNvPr>
          <p:cNvSpPr>
            <a:spLocks noGrp="1"/>
          </p:cNvSpPr>
          <p:nvPr>
            <p:ph type="title"/>
          </p:nvPr>
        </p:nvSpPr>
        <p:spPr/>
        <p:txBody>
          <a:bodyPr/>
          <a:lstStyle/>
          <a:p>
            <a:r>
              <a:rPr lang="en-US" dirty="0"/>
              <a:t>Training: Details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348E1AC-7DF6-4FC6-BBEB-A767E8816A76}"/>
                  </a:ext>
                </a:extLst>
              </p:cNvPr>
              <p:cNvSpPr>
                <a:spLocks noGrp="1"/>
              </p:cNvSpPr>
              <p:nvPr>
                <p:ph idx="1"/>
              </p:nvPr>
            </p:nvSpPr>
            <p:spPr>
              <a:xfrm>
                <a:off x="457199" y="1295400"/>
                <a:ext cx="8963891" cy="4772891"/>
              </a:xfrm>
            </p:spPr>
            <p:txBody>
              <a:bodyPr>
                <a:normAutofit/>
              </a:bodyPr>
              <a:lstStyle/>
              <a:p>
                <a:r>
                  <a:rPr lang="en-US" b="1" dirty="0">
                    <a:solidFill>
                      <a:srgbClr val="FF0066"/>
                    </a:solidFill>
                  </a:rPr>
                  <a:t>Training</a:t>
                </a:r>
                <a:r>
                  <a:rPr lang="en-US" dirty="0">
                    <a:solidFill>
                      <a:srgbClr val="FF0066"/>
                    </a:solidFill>
                  </a:rPr>
                  <a:t>:</a:t>
                </a:r>
              </a:p>
              <a:p>
                <a:pPr marL="971550" lvl="1" indent="-514350">
                  <a:buFont typeface="+mj-lt"/>
                  <a:buAutoNum type="arabicPeriod"/>
                </a:pPr>
                <a:r>
                  <a:rPr lang="en-US" dirty="0"/>
                  <a:t>Sample a query </a:t>
                </a:r>
                <a14:m>
                  <m:oMath xmlns:m="http://schemas.openxmlformats.org/officeDocument/2006/math">
                    <m:r>
                      <a:rPr lang="en-US" b="0" i="1" smtClean="0">
                        <a:latin typeface="Cambria Math" panose="02040503050406030204" pitchFamily="18" charset="0"/>
                      </a:rPr>
                      <m:t>𝑞</m:t>
                    </m:r>
                  </m:oMath>
                </a14:m>
                <a:r>
                  <a:rPr lang="en-US" dirty="0"/>
                  <a:t> from the training graph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𝑡𝑟𝑎𝑖𝑛</m:t>
                        </m:r>
                      </m:sub>
                    </m:sSub>
                  </m:oMath>
                </a14:m>
                <a:r>
                  <a:rPr lang="en-US" dirty="0"/>
                  <a:t>, </a:t>
                </a:r>
                <a:r>
                  <a:rPr lang="en-US" dirty="0">
                    <a:solidFill>
                      <a:schemeClr val="accent5"/>
                    </a:solidFill>
                  </a:rPr>
                  <a:t>answer </a:t>
                </a:r>
                <a14:m>
                  <m:oMath xmlns:m="http://schemas.openxmlformats.org/officeDocument/2006/math">
                    <m:r>
                      <a:rPr lang="en-US" b="0" i="1" smtClean="0">
                        <a:solidFill>
                          <a:schemeClr val="accent5"/>
                        </a:solidFill>
                        <a:latin typeface="Cambria Math" panose="02040503050406030204" pitchFamily="18" charset="0"/>
                      </a:rPr>
                      <m:t>𝑣</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𝑞</m:t>
                            </m:r>
                          </m:e>
                        </m:d>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𝑡𝑟𝑎𝑖𝑛</m:t>
                            </m:r>
                          </m:sub>
                        </m:sSub>
                      </m:sub>
                    </m:sSub>
                  </m:oMath>
                </a14:m>
                <a:r>
                  <a:rPr lang="en-US" dirty="0"/>
                  <a:t>, and </a:t>
                </a:r>
                <a:r>
                  <a:rPr lang="en-US" dirty="0">
                    <a:solidFill>
                      <a:srgbClr val="0070C0"/>
                    </a:solidFill>
                  </a:rPr>
                  <a:t>non-answer </a:t>
                </a:r>
                <a14:m>
                  <m:oMath xmlns:m="http://schemas.openxmlformats.org/officeDocument/2006/math">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panose="02040503050406030204" pitchFamily="18" charset="0"/>
                          </a:rPr>
                          <m:t>𝑣</m:t>
                        </m:r>
                      </m:e>
                      <m:sup>
                        <m:r>
                          <a:rPr lang="en-US" b="0" i="1" smtClean="0">
                            <a:solidFill>
                              <a:srgbClr val="0070C0"/>
                            </a:solidFill>
                            <a:latin typeface="Cambria Math" panose="02040503050406030204" pitchFamily="18" charset="0"/>
                          </a:rPr>
                          <m:t>′</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𝑞</m:t>
                            </m:r>
                          </m:e>
                        </m:d>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𝑡𝑟𝑎𝑖𝑛</m:t>
                            </m:r>
                          </m:sub>
                        </m:sSub>
                      </m:sub>
                    </m:sSub>
                  </m:oMath>
                </a14:m>
                <a:endParaRPr lang="en-US" dirty="0"/>
              </a:p>
              <a:p>
                <a:pPr marL="971550" lvl="1" indent="-514350">
                  <a:buFont typeface="+mj-lt"/>
                  <a:buAutoNum type="arabicPeriod"/>
                </a:pPr>
                <a:r>
                  <a:rPr lang="en-US" dirty="0"/>
                  <a:t>Embed the query </a:t>
                </a:r>
                <a14:m>
                  <m:oMath xmlns:m="http://schemas.openxmlformats.org/officeDocument/2006/math">
                    <m:r>
                      <a:rPr lang="en-US" b="1" i="0" smtClean="0">
                        <a:latin typeface="Cambria Math" panose="02040503050406030204" pitchFamily="18" charset="0"/>
                      </a:rPr>
                      <m:t>𝐪</m:t>
                    </m:r>
                  </m:oMath>
                </a14:m>
                <a:r>
                  <a:rPr lang="en-US" dirty="0"/>
                  <a:t>.</a:t>
                </a:r>
              </a:p>
              <a:p>
                <a:pPr marL="1236726" lvl="2" indent="-514350"/>
                <a:r>
                  <a:rPr lang="en-US" dirty="0"/>
                  <a:t>Use current operators, to compute query embedding.</a:t>
                </a:r>
              </a:p>
              <a:p>
                <a:pPr marL="971550" lvl="1" indent="-514350">
                  <a:buFont typeface="+mj-lt"/>
                  <a:buAutoNum type="arabicPeriod"/>
                </a:pPr>
                <a:r>
                  <a:rPr lang="en-US" dirty="0"/>
                  <a:t>Calculate the score </a:t>
                </a:r>
                <a14:m>
                  <m:oMath xmlns:m="http://schemas.openxmlformats.org/officeDocument/2006/math">
                    <m:sSub>
                      <m:sSubPr>
                        <m:ctrlPr>
                          <a:rPr lang="en-US" b="0" i="1" smtClean="0">
                            <a:solidFill>
                              <a:schemeClr val="accent5"/>
                            </a:solidFill>
                            <a:latin typeface="Cambria Math" panose="02040503050406030204" pitchFamily="18" charset="0"/>
                          </a:rPr>
                        </m:ctrlPr>
                      </m:sSubPr>
                      <m:e>
                        <m:r>
                          <a:rPr lang="en-US" b="0" i="1" smtClean="0">
                            <a:solidFill>
                              <a:schemeClr val="accent5"/>
                            </a:solidFill>
                            <a:latin typeface="Cambria Math" panose="02040503050406030204" pitchFamily="18" charset="0"/>
                          </a:rPr>
                          <m:t>𝑓</m:t>
                        </m:r>
                      </m:e>
                      <m:sub>
                        <m:r>
                          <a:rPr lang="en-US" b="0" i="1" smtClean="0">
                            <a:solidFill>
                              <a:schemeClr val="accent5"/>
                            </a:solidFill>
                            <a:latin typeface="Cambria Math" panose="02040503050406030204" pitchFamily="18" charset="0"/>
                          </a:rPr>
                          <m:t>𝑞</m:t>
                        </m:r>
                      </m:sub>
                    </m:sSub>
                    <m:r>
                      <a:rPr lang="en-US" b="0" i="1" smtClean="0">
                        <a:solidFill>
                          <a:schemeClr val="accent5"/>
                        </a:solidFill>
                        <a:latin typeface="Cambria Math" panose="02040503050406030204" pitchFamily="18" charset="0"/>
                      </a:rPr>
                      <m:t>(</m:t>
                    </m:r>
                    <m:r>
                      <a:rPr lang="en-US" b="0" i="1" smtClean="0">
                        <a:solidFill>
                          <a:schemeClr val="accent5"/>
                        </a:solidFill>
                        <a:latin typeface="Cambria Math" panose="02040503050406030204" pitchFamily="18" charset="0"/>
                      </a:rPr>
                      <m:t>𝑣</m:t>
                    </m:r>
                    <m:r>
                      <a:rPr lang="en-US" b="0" i="1" smtClean="0">
                        <a:solidFill>
                          <a:schemeClr val="accent5"/>
                        </a:solidFill>
                        <a:latin typeface="Cambria Math" panose="02040503050406030204" pitchFamily="18" charset="0"/>
                      </a:rPr>
                      <m:t>)</m:t>
                    </m:r>
                  </m:oMath>
                </a14:m>
                <a:r>
                  <a:rPr lang="en-US" dirty="0">
                    <a:solidFill>
                      <a:schemeClr val="accent5"/>
                    </a:solidFill>
                  </a:rPr>
                  <a:t> </a:t>
                </a:r>
                <a:r>
                  <a:rPr lang="en-US" dirty="0"/>
                  <a:t>and </a:t>
                </a:r>
                <a14:m>
                  <m:oMath xmlns:m="http://schemas.openxmlformats.org/officeDocument/2006/math">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𝑓</m:t>
                        </m:r>
                      </m:e>
                      <m:sub>
                        <m:r>
                          <a:rPr lang="en-US" b="0" i="1" smtClean="0">
                            <a:solidFill>
                              <a:srgbClr val="0070C0"/>
                            </a:solidFill>
                            <a:latin typeface="Cambria Math" panose="02040503050406030204" pitchFamily="18" charset="0"/>
                          </a:rPr>
                          <m:t>𝑞</m:t>
                        </m:r>
                      </m:sub>
                    </m:sSub>
                    <m:r>
                      <a:rPr lang="en-US" b="0" i="1" smtClean="0">
                        <a:solidFill>
                          <a:srgbClr val="0070C0"/>
                        </a:solidFill>
                        <a:latin typeface="Cambria Math" panose="02040503050406030204" pitchFamily="18" charset="0"/>
                      </a:rPr>
                      <m:t>(</m:t>
                    </m:r>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panose="02040503050406030204" pitchFamily="18" charset="0"/>
                          </a:rPr>
                          <m:t>𝑣</m:t>
                        </m:r>
                      </m:e>
                      <m:sup>
                        <m:r>
                          <a:rPr lang="en-US" b="0" i="1" smtClean="0">
                            <a:solidFill>
                              <a:srgbClr val="0070C0"/>
                            </a:solidFill>
                            <a:latin typeface="Cambria Math" panose="02040503050406030204" pitchFamily="18" charset="0"/>
                          </a:rPr>
                          <m:t>′</m:t>
                        </m:r>
                      </m:sup>
                    </m:sSup>
                    <m:r>
                      <a:rPr lang="en-US" b="0" i="1" smtClean="0">
                        <a:solidFill>
                          <a:srgbClr val="0070C0"/>
                        </a:solidFill>
                        <a:latin typeface="Cambria Math" panose="02040503050406030204" pitchFamily="18" charset="0"/>
                      </a:rPr>
                      <m:t>)</m:t>
                    </m:r>
                  </m:oMath>
                </a14:m>
                <a:r>
                  <a:rPr lang="en-US" dirty="0"/>
                  <a:t>.</a:t>
                </a:r>
              </a:p>
              <a:p>
                <a:pPr marL="971550" lvl="1" indent="-514350">
                  <a:buFont typeface="+mj-lt"/>
                  <a:buAutoNum type="arabicPeriod"/>
                </a:pPr>
                <a:r>
                  <a:rPr lang="en-US" dirty="0"/>
                  <a:t>Optimize embeddings and operators to minimize the loss </a:t>
                </a:r>
                <a14:m>
                  <m:oMath xmlns:m="http://schemas.openxmlformats.org/officeDocument/2006/math">
                    <m:r>
                      <a:rPr lang="en-US" i="1">
                        <a:latin typeface="Cambria Math" panose="02040503050406030204" pitchFamily="18" charset="0"/>
                      </a:rPr>
                      <m:t>ℓ</m:t>
                    </m:r>
                  </m:oMath>
                </a14:m>
                <a:r>
                  <a:rPr lang="en-US" dirty="0"/>
                  <a:t> (maximize </a:t>
                </a:r>
                <a14:m>
                  <m:oMath xmlns:m="http://schemas.openxmlformats.org/officeDocument/2006/math">
                    <m:sSub>
                      <m:sSubPr>
                        <m:ctrlPr>
                          <a:rPr lang="en-US" i="1">
                            <a:solidFill>
                              <a:schemeClr val="accent5"/>
                            </a:solidFill>
                            <a:latin typeface="Cambria Math" panose="02040503050406030204" pitchFamily="18" charset="0"/>
                          </a:rPr>
                        </m:ctrlPr>
                      </m:sSubPr>
                      <m:e>
                        <m:r>
                          <a:rPr lang="en-US" i="1">
                            <a:solidFill>
                              <a:schemeClr val="accent5"/>
                            </a:solidFill>
                            <a:latin typeface="Cambria Math" panose="02040503050406030204" pitchFamily="18" charset="0"/>
                          </a:rPr>
                          <m:t>𝑓</m:t>
                        </m:r>
                      </m:e>
                      <m:sub>
                        <m:r>
                          <a:rPr lang="en-US" i="1">
                            <a:solidFill>
                              <a:schemeClr val="accent5"/>
                            </a:solidFill>
                            <a:latin typeface="Cambria Math" panose="02040503050406030204" pitchFamily="18" charset="0"/>
                          </a:rPr>
                          <m:t>𝑞</m:t>
                        </m:r>
                      </m:sub>
                    </m:sSub>
                    <m:r>
                      <a:rPr lang="en-US" i="1">
                        <a:solidFill>
                          <a:schemeClr val="accent5"/>
                        </a:solidFill>
                        <a:latin typeface="Cambria Math" panose="02040503050406030204" pitchFamily="18" charset="0"/>
                      </a:rPr>
                      <m:t>(</m:t>
                    </m:r>
                    <m:r>
                      <a:rPr lang="en-US" i="1">
                        <a:solidFill>
                          <a:schemeClr val="accent5"/>
                        </a:solidFill>
                        <a:latin typeface="Cambria Math" panose="02040503050406030204" pitchFamily="18" charset="0"/>
                      </a:rPr>
                      <m:t>𝑣</m:t>
                    </m:r>
                    <m:r>
                      <a:rPr lang="en-US" i="1">
                        <a:solidFill>
                          <a:schemeClr val="accent5"/>
                        </a:solidFill>
                        <a:latin typeface="Cambria Math" panose="02040503050406030204" pitchFamily="18" charset="0"/>
                      </a:rPr>
                      <m:t>)</m:t>
                    </m:r>
                  </m:oMath>
                </a14:m>
                <a:r>
                  <a:rPr lang="en-US" dirty="0">
                    <a:solidFill>
                      <a:schemeClr val="accent5"/>
                    </a:solidFill>
                  </a:rPr>
                  <a:t> </a:t>
                </a:r>
                <a:r>
                  <a:rPr lang="en-US" dirty="0"/>
                  <a:t>while minimize </a:t>
                </a:r>
                <a14:m>
                  <m:oMath xmlns:m="http://schemas.openxmlformats.org/officeDocument/2006/math">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𝑓</m:t>
                        </m:r>
                      </m:e>
                      <m:sub>
                        <m:r>
                          <a:rPr lang="en-US" i="1">
                            <a:solidFill>
                              <a:srgbClr val="0070C0"/>
                            </a:solidFill>
                            <a:latin typeface="Cambria Math" panose="02040503050406030204" pitchFamily="18" charset="0"/>
                          </a:rPr>
                          <m:t>𝑞</m:t>
                        </m:r>
                      </m:sub>
                    </m:sSub>
                    <m:r>
                      <a:rPr lang="en-US" i="1">
                        <a:solidFill>
                          <a:srgbClr val="0070C0"/>
                        </a:solidFill>
                        <a:latin typeface="Cambria Math" panose="02040503050406030204" pitchFamily="18" charset="0"/>
                      </a:rPr>
                      <m:t>(</m:t>
                    </m:r>
                    <m:sSup>
                      <m:sSupPr>
                        <m:ctrlPr>
                          <a:rPr lang="en-US" i="1">
                            <a:solidFill>
                              <a:srgbClr val="0070C0"/>
                            </a:solidFill>
                            <a:latin typeface="Cambria Math" panose="02040503050406030204" pitchFamily="18" charset="0"/>
                          </a:rPr>
                        </m:ctrlPr>
                      </m:sSupPr>
                      <m:e>
                        <m:r>
                          <a:rPr lang="en-US" i="1">
                            <a:solidFill>
                              <a:srgbClr val="0070C0"/>
                            </a:solidFill>
                            <a:latin typeface="Cambria Math" panose="02040503050406030204" pitchFamily="18" charset="0"/>
                          </a:rPr>
                          <m:t>𝑣</m:t>
                        </m:r>
                      </m:e>
                      <m:sup>
                        <m:r>
                          <a:rPr lang="en-US" i="1">
                            <a:solidFill>
                              <a:srgbClr val="0070C0"/>
                            </a:solidFill>
                            <a:latin typeface="Cambria Math" panose="02040503050406030204" pitchFamily="18" charset="0"/>
                          </a:rPr>
                          <m:t>′</m:t>
                        </m:r>
                      </m:sup>
                    </m:sSup>
                    <m:r>
                      <a:rPr lang="en-US" i="1">
                        <a:solidFill>
                          <a:srgbClr val="0070C0"/>
                        </a:solidFill>
                        <a:latin typeface="Cambria Math" panose="02040503050406030204" pitchFamily="18" charset="0"/>
                      </a:rPr>
                      <m:t>)</m:t>
                    </m:r>
                  </m:oMath>
                </a14:m>
                <a:r>
                  <a:rPr lang="en-US" dirty="0"/>
                  <a:t>):</a:t>
                </a:r>
              </a:p>
            </p:txBody>
          </p:sp>
        </mc:Choice>
        <mc:Fallback xmlns="">
          <p:sp>
            <p:nvSpPr>
              <p:cNvPr id="3" name="Content Placeholder 2">
                <a:extLst>
                  <a:ext uri="{FF2B5EF4-FFF2-40B4-BE49-F238E27FC236}">
                    <a16:creationId xmlns:a16="http://schemas.microsoft.com/office/drawing/2014/main" id="{B348E1AC-7DF6-4FC6-BBEB-A767E8816A76}"/>
                  </a:ext>
                </a:extLst>
              </p:cNvPr>
              <p:cNvSpPr>
                <a:spLocks noGrp="1" noRot="1" noChangeAspect="1" noMove="1" noResize="1" noEditPoints="1" noAdjustHandles="1" noChangeArrowheads="1" noChangeShapeType="1" noTextEdit="1"/>
              </p:cNvSpPr>
              <p:nvPr>
                <p:ph idx="1"/>
              </p:nvPr>
            </p:nvSpPr>
            <p:spPr>
              <a:xfrm>
                <a:off x="457199" y="1295400"/>
                <a:ext cx="8963891" cy="4772891"/>
              </a:xfrm>
              <a:blipFill>
                <a:blip r:embed="rId2"/>
                <a:stretch>
                  <a:fillRect l="-272" t="-767"/>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8015C638-E09E-42AE-B4BD-212223192844}"/>
              </a:ext>
            </a:extLst>
          </p:cNvPr>
          <p:cNvSpPr>
            <a:spLocks noGrp="1"/>
          </p:cNvSpPr>
          <p:nvPr>
            <p:ph type="dt" sz="half" idx="10"/>
          </p:nvPr>
        </p:nvSpPr>
        <p:spPr/>
        <p:txBody>
          <a:bodyPr/>
          <a:lstStyle/>
          <a:p>
            <a:fld id="{8668109C-DBB1-0C40-BB7C-3AE0A686B461}" type="datetime1">
              <a:rPr lang="en-US" smtClean="0"/>
              <a:t>10/28/24</a:t>
            </a:fld>
            <a:endParaRPr lang="en-US"/>
          </a:p>
        </p:txBody>
      </p:sp>
      <p:sp>
        <p:nvSpPr>
          <p:cNvPr id="5" name="Footer Placeholder 4">
            <a:extLst>
              <a:ext uri="{FF2B5EF4-FFF2-40B4-BE49-F238E27FC236}">
                <a16:creationId xmlns:a16="http://schemas.microsoft.com/office/drawing/2014/main" id="{44ACC470-CB9B-4836-A1E1-ED7D99C9C5AA}"/>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2F9C5C01-5E13-490B-862A-6AA86BEF8256}"/>
              </a:ext>
            </a:extLst>
          </p:cNvPr>
          <p:cNvSpPr>
            <a:spLocks noGrp="1"/>
          </p:cNvSpPr>
          <p:nvPr>
            <p:ph type="sldNum" sz="quarter" idx="12"/>
          </p:nvPr>
        </p:nvSpPr>
        <p:spPr/>
        <p:txBody>
          <a:bodyPr/>
          <a:lstStyle/>
          <a:p>
            <a:fld id="{19B12225-5612-419B-A8D5-4B8EEE4C217E}" type="slidenum">
              <a:rPr lang="en-US" smtClean="0"/>
              <a:pPr/>
              <a:t>72</a:t>
            </a:fld>
            <a:endParaRPr lang="en-US"/>
          </a:p>
        </p:txBody>
      </p:sp>
      <mc:AlternateContent xmlns:mc="http://schemas.openxmlformats.org/markup-compatibility/2006" xmlns:a14="http://schemas.microsoft.com/office/drawing/2010/main">
        <mc:Choice Requires="a14">
          <p:sp>
            <p:nvSpPr>
              <p:cNvPr id="7" name="TextBox 35">
                <a:extLst>
                  <a:ext uri="{FF2B5EF4-FFF2-40B4-BE49-F238E27FC236}">
                    <a16:creationId xmlns:a16="http://schemas.microsoft.com/office/drawing/2014/main" id="{F89BA416-5BC4-428D-A5D5-E976CE7A6735}"/>
                  </a:ext>
                </a:extLst>
              </p:cNvPr>
              <p:cNvSpPr txBox="1"/>
              <p:nvPr/>
            </p:nvSpPr>
            <p:spPr>
              <a:xfrm>
                <a:off x="293009" y="5642831"/>
                <a:ext cx="8738257" cy="73718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ℓ=</m:t>
                      </m:r>
                      <m:r>
                        <a:rPr lang="en-US" sz="2800" i="1">
                          <a:latin typeface="Cambria Math" panose="02040503050406030204" pitchFamily="18" charset="0"/>
                        </a:rPr>
                        <m:t>−</m:t>
                      </m:r>
                      <m:func>
                        <m:funcPr>
                          <m:ctrlPr>
                            <a:rPr lang="en-US" sz="2800" i="1">
                              <a:latin typeface="Cambria Math" panose="02040503050406030204" pitchFamily="18" charset="0"/>
                            </a:rPr>
                          </m:ctrlPr>
                        </m:funcPr>
                        <m:fName>
                          <m:r>
                            <m:rPr>
                              <m:sty m:val="p"/>
                            </m:rPr>
                            <a:rPr lang="en-US" sz="2800">
                              <a:latin typeface="Cambria Math" panose="02040503050406030204" pitchFamily="18" charset="0"/>
                            </a:rPr>
                            <m:t>log</m:t>
                          </m:r>
                        </m:fName>
                        <m:e>
                          <m:r>
                            <a:rPr lang="en-US" sz="2800" i="1">
                              <a:latin typeface="Cambria Math" panose="02040503050406030204" pitchFamily="18" charset="0"/>
                            </a:rPr>
                            <m:t>𝜎</m:t>
                          </m:r>
                          <m:d>
                            <m:dPr>
                              <m:ctrlPr>
                                <a:rPr lang="en-US" sz="2800" i="1">
                                  <a:latin typeface="Cambria Math" panose="02040503050406030204" pitchFamily="18" charset="0"/>
                                </a:rPr>
                              </m:ctrlPr>
                            </m:dPr>
                            <m:e>
                              <m:sSub>
                                <m:sSubPr>
                                  <m:ctrlPr>
                                    <a:rPr lang="en-US" sz="2800" i="1">
                                      <a:solidFill>
                                        <a:schemeClr val="accent5"/>
                                      </a:solidFill>
                                      <a:latin typeface="Cambria Math" panose="02040503050406030204" pitchFamily="18" charset="0"/>
                                    </a:rPr>
                                  </m:ctrlPr>
                                </m:sSubPr>
                                <m:e>
                                  <m:r>
                                    <a:rPr lang="en-US" sz="2800" i="1">
                                      <a:solidFill>
                                        <a:schemeClr val="accent5"/>
                                      </a:solidFill>
                                      <a:latin typeface="Cambria Math" panose="02040503050406030204" pitchFamily="18" charset="0"/>
                                    </a:rPr>
                                    <m:t>𝑓</m:t>
                                  </m:r>
                                </m:e>
                                <m:sub>
                                  <m:r>
                                    <a:rPr lang="en-US" sz="2800" i="1">
                                      <a:solidFill>
                                        <a:schemeClr val="accent5"/>
                                      </a:solidFill>
                                      <a:latin typeface="Cambria Math" panose="02040503050406030204" pitchFamily="18" charset="0"/>
                                    </a:rPr>
                                    <m:t>𝑞</m:t>
                                  </m:r>
                                </m:sub>
                              </m:sSub>
                              <m:d>
                                <m:dPr>
                                  <m:ctrlPr>
                                    <a:rPr lang="en-US" sz="2800" i="1">
                                      <a:solidFill>
                                        <a:schemeClr val="accent5"/>
                                      </a:solidFill>
                                      <a:latin typeface="Cambria Math" panose="02040503050406030204" pitchFamily="18" charset="0"/>
                                    </a:rPr>
                                  </m:ctrlPr>
                                </m:dPr>
                                <m:e>
                                  <m:r>
                                    <a:rPr lang="en-US" sz="2800" i="1">
                                      <a:solidFill>
                                        <a:schemeClr val="accent5"/>
                                      </a:solidFill>
                                      <a:latin typeface="Cambria Math" panose="02040503050406030204" pitchFamily="18" charset="0"/>
                                    </a:rPr>
                                    <m:t>𝑣</m:t>
                                  </m:r>
                                </m:e>
                              </m:d>
                            </m:e>
                          </m:d>
                        </m:e>
                      </m:func>
                      <m:r>
                        <a:rPr lang="en-US" sz="2800" i="1">
                          <a:latin typeface="Cambria Math" panose="02040503050406030204" pitchFamily="18" charset="0"/>
                        </a:rPr>
                        <m:t>−</m:t>
                      </m:r>
                      <m:func>
                        <m:funcPr>
                          <m:ctrlPr>
                            <a:rPr lang="en-US" sz="2800" i="1">
                              <a:latin typeface="Cambria Math" panose="02040503050406030204" pitchFamily="18" charset="0"/>
                            </a:rPr>
                          </m:ctrlPr>
                        </m:funcPr>
                        <m:fName>
                          <m:r>
                            <m:rPr>
                              <m:sty m:val="p"/>
                            </m:rPr>
                            <a:rPr lang="en-US" sz="2800">
                              <a:latin typeface="Cambria Math" panose="02040503050406030204" pitchFamily="18" charset="0"/>
                            </a:rPr>
                            <m:t>log</m:t>
                          </m:r>
                        </m:fName>
                        <m:e>
                          <m:r>
                            <a:rPr lang="en-US" sz="2800" i="1">
                              <a:latin typeface="Cambria Math" panose="02040503050406030204" pitchFamily="18" charset="0"/>
                            </a:rPr>
                            <m:t>(1−</m:t>
                          </m:r>
                          <m:r>
                            <a:rPr lang="en-US" sz="2800" i="1">
                              <a:latin typeface="Cambria Math" panose="02040503050406030204" pitchFamily="18" charset="0"/>
                            </a:rPr>
                            <m:t>𝜎</m:t>
                          </m:r>
                          <m:d>
                            <m:dPr>
                              <m:ctrlPr>
                                <a:rPr lang="en-US" sz="2800" i="1">
                                  <a:latin typeface="Cambria Math" panose="02040503050406030204" pitchFamily="18" charset="0"/>
                                </a:rPr>
                              </m:ctrlPr>
                            </m:dPr>
                            <m:e>
                              <m:sSub>
                                <m:sSubPr>
                                  <m:ctrlPr>
                                    <a:rPr lang="en-US" sz="2800" i="1">
                                      <a:solidFill>
                                        <a:srgbClr val="0070C0"/>
                                      </a:solidFill>
                                      <a:latin typeface="Cambria Math" panose="02040503050406030204" pitchFamily="18" charset="0"/>
                                    </a:rPr>
                                  </m:ctrlPr>
                                </m:sSubPr>
                                <m:e>
                                  <m:r>
                                    <a:rPr lang="en-US" sz="2800" i="1">
                                      <a:solidFill>
                                        <a:srgbClr val="0070C0"/>
                                      </a:solidFill>
                                      <a:latin typeface="Cambria Math" panose="02040503050406030204" pitchFamily="18" charset="0"/>
                                    </a:rPr>
                                    <m:t>𝑓</m:t>
                                  </m:r>
                                </m:e>
                                <m:sub>
                                  <m:r>
                                    <a:rPr lang="en-US" sz="2800" i="1">
                                      <a:solidFill>
                                        <a:srgbClr val="0070C0"/>
                                      </a:solidFill>
                                      <a:latin typeface="Cambria Math" panose="02040503050406030204" pitchFamily="18" charset="0"/>
                                    </a:rPr>
                                    <m:t>𝑞</m:t>
                                  </m:r>
                                </m:sub>
                              </m:sSub>
                              <m:r>
                                <a:rPr lang="en-US" sz="2800" i="1">
                                  <a:solidFill>
                                    <a:srgbClr val="0070C0"/>
                                  </a:solidFill>
                                  <a:latin typeface="Cambria Math" panose="02040503050406030204" pitchFamily="18" charset="0"/>
                                </a:rPr>
                                <m:t>(</m:t>
                              </m:r>
                              <m:sSup>
                                <m:sSupPr>
                                  <m:ctrlPr>
                                    <a:rPr lang="en-US" sz="2800" i="1">
                                      <a:solidFill>
                                        <a:srgbClr val="0070C0"/>
                                      </a:solidFill>
                                      <a:latin typeface="Cambria Math" panose="02040503050406030204" pitchFamily="18" charset="0"/>
                                    </a:rPr>
                                  </m:ctrlPr>
                                </m:sSupPr>
                                <m:e>
                                  <m:r>
                                    <a:rPr lang="en-US" sz="2800" i="1">
                                      <a:solidFill>
                                        <a:srgbClr val="0070C0"/>
                                      </a:solidFill>
                                      <a:latin typeface="Cambria Math" panose="02040503050406030204" pitchFamily="18" charset="0"/>
                                    </a:rPr>
                                    <m:t>𝑣</m:t>
                                  </m:r>
                                </m:e>
                                <m:sup>
                                  <m:r>
                                    <a:rPr lang="en-US" sz="2800" i="1">
                                      <a:solidFill>
                                        <a:srgbClr val="0070C0"/>
                                      </a:solidFill>
                                      <a:latin typeface="Cambria Math" panose="02040503050406030204" pitchFamily="18" charset="0"/>
                                    </a:rPr>
                                    <m:t>′</m:t>
                                  </m:r>
                                </m:sup>
                              </m:sSup>
                              <m:r>
                                <a:rPr lang="en-US" sz="2800" i="1">
                                  <a:solidFill>
                                    <a:srgbClr val="0070C0"/>
                                  </a:solidFill>
                                  <a:latin typeface="Cambria Math" panose="02040503050406030204" pitchFamily="18" charset="0"/>
                                </a:rPr>
                                <m:t>)</m:t>
                              </m:r>
                            </m:e>
                          </m:d>
                        </m:e>
                      </m:func>
                      <m:r>
                        <a:rPr lang="en-US" sz="2800" i="1">
                          <a:latin typeface="Cambria Math" panose="02040503050406030204" pitchFamily="18" charset="0"/>
                        </a:rPr>
                        <m:t>)</m:t>
                      </m:r>
                    </m:oMath>
                  </m:oMathPara>
                </a14:m>
                <a:endParaRPr lang="en-US" sz="2800" dirty="0"/>
              </a:p>
            </p:txBody>
          </p:sp>
        </mc:Choice>
        <mc:Fallback xmlns="">
          <p:sp>
            <p:nvSpPr>
              <p:cNvPr id="7" name="TextBox 35">
                <a:extLst>
                  <a:ext uri="{FF2B5EF4-FFF2-40B4-BE49-F238E27FC236}">
                    <a16:creationId xmlns:a16="http://schemas.microsoft.com/office/drawing/2014/main" id="{F89BA416-5BC4-428D-A5D5-E976CE7A6735}"/>
                  </a:ext>
                </a:extLst>
              </p:cNvPr>
              <p:cNvSpPr txBox="1">
                <a:spLocks noRot="1" noChangeAspect="1" noMove="1" noResize="1" noEditPoints="1" noAdjustHandles="1" noChangeArrowheads="1" noChangeShapeType="1" noTextEdit="1"/>
              </p:cNvSpPr>
              <p:nvPr/>
            </p:nvSpPr>
            <p:spPr>
              <a:xfrm>
                <a:off x="293009" y="5642831"/>
                <a:ext cx="8738257" cy="737189"/>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263933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113C-2E26-4B4C-8403-EE22AA8F45D2}"/>
              </a:ext>
            </a:extLst>
          </p:cNvPr>
          <p:cNvSpPr>
            <a:spLocks noGrp="1"/>
          </p:cNvSpPr>
          <p:nvPr>
            <p:ph type="title"/>
          </p:nvPr>
        </p:nvSpPr>
        <p:spPr>
          <a:xfrm>
            <a:off x="457200" y="76200"/>
            <a:ext cx="8686800" cy="987552"/>
          </a:xfrm>
        </p:spPr>
        <p:txBody>
          <a:bodyPr>
            <a:normAutofit/>
          </a:bodyPr>
          <a:lstStyle/>
          <a:p>
            <a:r>
              <a:rPr lang="en-US"/>
              <a:t>Query Generation from Templates</a:t>
            </a:r>
          </a:p>
        </p:txBody>
      </p:sp>
      <p:sp>
        <p:nvSpPr>
          <p:cNvPr id="3" name="Content Placeholder 2">
            <a:extLst>
              <a:ext uri="{FF2B5EF4-FFF2-40B4-BE49-F238E27FC236}">
                <a16:creationId xmlns:a16="http://schemas.microsoft.com/office/drawing/2014/main" id="{77E5A85E-0401-49F1-AB38-4215BA395084}"/>
              </a:ext>
            </a:extLst>
          </p:cNvPr>
          <p:cNvSpPr>
            <a:spLocks noGrp="1"/>
          </p:cNvSpPr>
          <p:nvPr>
            <p:ph idx="1"/>
          </p:nvPr>
        </p:nvSpPr>
        <p:spPr/>
        <p:txBody>
          <a:bodyPr>
            <a:normAutofit/>
          </a:bodyPr>
          <a:lstStyle/>
          <a:p>
            <a:r>
              <a:rPr lang="en-US" b="1"/>
              <a:t>Generate queries from multiple query templates:</a:t>
            </a:r>
          </a:p>
          <a:p>
            <a:endParaRPr lang="en-US" b="1"/>
          </a:p>
        </p:txBody>
      </p:sp>
      <p:sp>
        <p:nvSpPr>
          <p:cNvPr id="4" name="Date Placeholder 3">
            <a:extLst>
              <a:ext uri="{FF2B5EF4-FFF2-40B4-BE49-F238E27FC236}">
                <a16:creationId xmlns:a16="http://schemas.microsoft.com/office/drawing/2014/main" id="{0BAB1B74-CE06-45F2-9389-97344D1EA9A6}"/>
              </a:ext>
            </a:extLst>
          </p:cNvPr>
          <p:cNvSpPr>
            <a:spLocks noGrp="1"/>
          </p:cNvSpPr>
          <p:nvPr>
            <p:ph type="dt" sz="half" idx="10"/>
          </p:nvPr>
        </p:nvSpPr>
        <p:spPr/>
        <p:txBody>
          <a:bodyPr/>
          <a:lstStyle/>
          <a:p>
            <a:fld id="{8668109C-DBB1-0C40-BB7C-3AE0A686B461}" type="datetime1">
              <a:rPr lang="en-US" smtClean="0"/>
              <a:t>10/28/24</a:t>
            </a:fld>
            <a:endParaRPr lang="en-US"/>
          </a:p>
        </p:txBody>
      </p:sp>
      <p:sp>
        <p:nvSpPr>
          <p:cNvPr id="5" name="Footer Placeholder 4">
            <a:extLst>
              <a:ext uri="{FF2B5EF4-FFF2-40B4-BE49-F238E27FC236}">
                <a16:creationId xmlns:a16="http://schemas.microsoft.com/office/drawing/2014/main" id="{313F8819-0BFA-42E4-961B-F0FD954BE4B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C69A6A4-AB6E-43E7-B320-7DE308A4F43F}"/>
              </a:ext>
            </a:extLst>
          </p:cNvPr>
          <p:cNvSpPr>
            <a:spLocks noGrp="1"/>
          </p:cNvSpPr>
          <p:nvPr>
            <p:ph type="sldNum" sz="quarter" idx="12"/>
          </p:nvPr>
        </p:nvSpPr>
        <p:spPr/>
        <p:txBody>
          <a:bodyPr/>
          <a:lstStyle/>
          <a:p>
            <a:fld id="{19B12225-5612-419B-A8D5-4B8EEE4C217E}" type="slidenum">
              <a:rPr lang="en-US" smtClean="0"/>
              <a:pPr/>
              <a:t>73</a:t>
            </a:fld>
            <a:endParaRPr lang="en-US"/>
          </a:p>
        </p:txBody>
      </p:sp>
      <p:grpSp>
        <p:nvGrpSpPr>
          <p:cNvPr id="28" name="Group 27">
            <a:extLst>
              <a:ext uri="{FF2B5EF4-FFF2-40B4-BE49-F238E27FC236}">
                <a16:creationId xmlns:a16="http://schemas.microsoft.com/office/drawing/2014/main" id="{B5CFD8E2-3E87-4108-AEE9-CE5F7C7712AA}"/>
              </a:ext>
            </a:extLst>
          </p:cNvPr>
          <p:cNvGrpSpPr/>
          <p:nvPr/>
        </p:nvGrpSpPr>
        <p:grpSpPr>
          <a:xfrm>
            <a:off x="995522" y="3140456"/>
            <a:ext cx="7152953" cy="2338180"/>
            <a:chOff x="995522" y="3140456"/>
            <a:chExt cx="7152953" cy="2338180"/>
          </a:xfrm>
        </p:grpSpPr>
        <p:sp>
          <p:nvSpPr>
            <p:cNvPr id="147" name="Oval 146">
              <a:extLst>
                <a:ext uri="{FF2B5EF4-FFF2-40B4-BE49-F238E27FC236}">
                  <a16:creationId xmlns:a16="http://schemas.microsoft.com/office/drawing/2014/main" id="{2BF72A58-312D-4A04-BF92-70B889830BAC}"/>
                </a:ext>
              </a:extLst>
            </p:cNvPr>
            <p:cNvSpPr/>
            <p:nvPr/>
          </p:nvSpPr>
          <p:spPr>
            <a:xfrm rot="5400000">
              <a:off x="994761" y="3464472"/>
              <a:ext cx="262987" cy="261466"/>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8" name="Oval 147">
              <a:extLst>
                <a:ext uri="{FF2B5EF4-FFF2-40B4-BE49-F238E27FC236}">
                  <a16:creationId xmlns:a16="http://schemas.microsoft.com/office/drawing/2014/main" id="{51E8AE6E-CD24-4C33-958A-A02F6BF8F1EC}"/>
                </a:ext>
              </a:extLst>
            </p:cNvPr>
            <p:cNvSpPr/>
            <p:nvPr/>
          </p:nvSpPr>
          <p:spPr>
            <a:xfrm rot="5400000">
              <a:off x="1482194" y="3464470"/>
              <a:ext cx="262987" cy="261466"/>
            </a:xfrm>
            <a:prstGeom prst="ellipse">
              <a:avLst/>
            </a:prstGeom>
            <a:solidFill>
              <a:srgbClr val="70AD47">
                <a:lumMod val="60000"/>
                <a:lumOff val="4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49" name="Straight Connector 148">
              <a:extLst>
                <a:ext uri="{FF2B5EF4-FFF2-40B4-BE49-F238E27FC236}">
                  <a16:creationId xmlns:a16="http://schemas.microsoft.com/office/drawing/2014/main" id="{2ABAA179-F972-44B8-848B-026BD2AFA564}"/>
                </a:ext>
              </a:extLst>
            </p:cNvPr>
            <p:cNvCxnSpPr>
              <a:cxnSpLocks/>
              <a:stCxn id="147" idx="0"/>
              <a:endCxn id="148" idx="4"/>
            </p:cNvCxnSpPr>
            <p:nvPr/>
          </p:nvCxnSpPr>
          <p:spPr>
            <a:xfrm flipV="1">
              <a:off x="1256987" y="3595205"/>
              <a:ext cx="225967" cy="2"/>
            </a:xfrm>
            <a:prstGeom prst="line">
              <a:avLst/>
            </a:prstGeom>
            <a:noFill/>
            <a:ln w="38100" cap="flat" cmpd="sng" algn="ctr">
              <a:solidFill>
                <a:sysClr val="windowText" lastClr="000000"/>
              </a:solidFill>
              <a:prstDash val="solid"/>
              <a:miter lim="800000"/>
              <a:tailEnd type="triangle" w="sm" len="sm"/>
            </a:ln>
            <a:effectLst/>
          </p:spPr>
        </p:cxnSp>
        <p:sp>
          <p:nvSpPr>
            <p:cNvPr id="150" name="Oval 149">
              <a:extLst>
                <a:ext uri="{FF2B5EF4-FFF2-40B4-BE49-F238E27FC236}">
                  <a16:creationId xmlns:a16="http://schemas.microsoft.com/office/drawing/2014/main" id="{0DFB593E-E5AC-4654-843A-0258FCE6E61C}"/>
                </a:ext>
              </a:extLst>
            </p:cNvPr>
            <p:cNvSpPr/>
            <p:nvPr/>
          </p:nvSpPr>
          <p:spPr>
            <a:xfrm rot="5400000">
              <a:off x="2237137" y="3464476"/>
              <a:ext cx="262987" cy="261466"/>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1" name="Oval 150">
              <a:extLst>
                <a:ext uri="{FF2B5EF4-FFF2-40B4-BE49-F238E27FC236}">
                  <a16:creationId xmlns:a16="http://schemas.microsoft.com/office/drawing/2014/main" id="{717A45EF-CC2A-447F-BCDA-89DBCBB1A996}"/>
                </a:ext>
              </a:extLst>
            </p:cNvPr>
            <p:cNvSpPr/>
            <p:nvPr/>
          </p:nvSpPr>
          <p:spPr>
            <a:xfrm rot="5400000">
              <a:off x="2724570" y="3464474"/>
              <a:ext cx="262987" cy="261466"/>
            </a:xfrm>
            <a:prstGeom prst="ellipse">
              <a:avLst/>
            </a:prstGeom>
            <a:solidFill>
              <a:srgbClr val="70AD47">
                <a:lumMod val="60000"/>
                <a:lumOff val="4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52" name="Straight Connector 151">
              <a:extLst>
                <a:ext uri="{FF2B5EF4-FFF2-40B4-BE49-F238E27FC236}">
                  <a16:creationId xmlns:a16="http://schemas.microsoft.com/office/drawing/2014/main" id="{8F9118C7-DF1A-4DF0-9722-5B0F351C08A5}"/>
                </a:ext>
              </a:extLst>
            </p:cNvPr>
            <p:cNvCxnSpPr>
              <a:cxnSpLocks/>
              <a:stCxn id="150" idx="0"/>
              <a:endCxn id="153" idx="4"/>
            </p:cNvCxnSpPr>
            <p:nvPr/>
          </p:nvCxnSpPr>
          <p:spPr>
            <a:xfrm flipV="1">
              <a:off x="2499365" y="3595205"/>
              <a:ext cx="225965" cy="4"/>
            </a:xfrm>
            <a:prstGeom prst="line">
              <a:avLst/>
            </a:prstGeom>
            <a:noFill/>
            <a:ln w="38100" cap="flat" cmpd="sng" algn="ctr">
              <a:solidFill>
                <a:sysClr val="windowText" lastClr="000000"/>
              </a:solidFill>
              <a:prstDash val="solid"/>
              <a:miter lim="800000"/>
              <a:tailEnd type="triangle" w="sm" len="sm"/>
            </a:ln>
            <a:effectLst/>
          </p:spPr>
        </p:cxnSp>
        <p:sp>
          <p:nvSpPr>
            <p:cNvPr id="153" name="Oval 152">
              <a:extLst>
                <a:ext uri="{FF2B5EF4-FFF2-40B4-BE49-F238E27FC236}">
                  <a16:creationId xmlns:a16="http://schemas.microsoft.com/office/drawing/2014/main" id="{8CE6BF94-C7AF-4732-A808-5759D329A175}"/>
                </a:ext>
              </a:extLst>
            </p:cNvPr>
            <p:cNvSpPr/>
            <p:nvPr/>
          </p:nvSpPr>
          <p:spPr>
            <a:xfrm rot="5400000">
              <a:off x="2724568" y="3464472"/>
              <a:ext cx="262987" cy="261466"/>
            </a:xfrm>
            <a:prstGeom prst="ellipse">
              <a:avLst/>
            </a:prstGeom>
            <a:solidFill>
              <a:srgbClr val="A5A5A5">
                <a:lumMod val="60000"/>
                <a:lumOff val="4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4" name="Oval 153">
              <a:extLst>
                <a:ext uri="{FF2B5EF4-FFF2-40B4-BE49-F238E27FC236}">
                  <a16:creationId xmlns:a16="http://schemas.microsoft.com/office/drawing/2014/main" id="{FAF9B61E-C5B8-4B34-BBA3-2DA3DDD7E5E7}"/>
                </a:ext>
              </a:extLst>
            </p:cNvPr>
            <p:cNvSpPr/>
            <p:nvPr/>
          </p:nvSpPr>
          <p:spPr>
            <a:xfrm rot="5400000">
              <a:off x="3211998" y="3464470"/>
              <a:ext cx="262987" cy="261466"/>
            </a:xfrm>
            <a:prstGeom prst="ellipse">
              <a:avLst/>
            </a:prstGeom>
            <a:solidFill>
              <a:srgbClr val="70AD47">
                <a:lumMod val="60000"/>
                <a:lumOff val="4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55" name="Straight Connector 154">
              <a:extLst>
                <a:ext uri="{FF2B5EF4-FFF2-40B4-BE49-F238E27FC236}">
                  <a16:creationId xmlns:a16="http://schemas.microsoft.com/office/drawing/2014/main" id="{EDF48235-99B5-4206-9204-00963444E87F}"/>
                </a:ext>
              </a:extLst>
            </p:cNvPr>
            <p:cNvCxnSpPr>
              <a:cxnSpLocks/>
              <a:stCxn id="153" idx="0"/>
              <a:endCxn id="154" idx="4"/>
            </p:cNvCxnSpPr>
            <p:nvPr/>
          </p:nvCxnSpPr>
          <p:spPr>
            <a:xfrm flipV="1">
              <a:off x="2986795" y="3595205"/>
              <a:ext cx="225965" cy="2"/>
            </a:xfrm>
            <a:prstGeom prst="line">
              <a:avLst/>
            </a:prstGeom>
            <a:noFill/>
            <a:ln w="38100" cap="flat" cmpd="sng" algn="ctr">
              <a:solidFill>
                <a:sysClr val="windowText" lastClr="000000"/>
              </a:solidFill>
              <a:prstDash val="solid"/>
              <a:miter lim="800000"/>
              <a:tailEnd type="triangle" w="sm" len="sm"/>
            </a:ln>
            <a:effectLst/>
          </p:spPr>
        </p:cxnSp>
        <p:sp>
          <p:nvSpPr>
            <p:cNvPr id="156" name="Oval 155">
              <a:extLst>
                <a:ext uri="{FF2B5EF4-FFF2-40B4-BE49-F238E27FC236}">
                  <a16:creationId xmlns:a16="http://schemas.microsoft.com/office/drawing/2014/main" id="{055CE1EA-5B62-469C-87B0-8E00AA0A7344}"/>
                </a:ext>
              </a:extLst>
            </p:cNvPr>
            <p:cNvSpPr/>
            <p:nvPr/>
          </p:nvSpPr>
          <p:spPr>
            <a:xfrm rot="5400000">
              <a:off x="3911392" y="3462712"/>
              <a:ext cx="262987" cy="261466"/>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7" name="Oval 156">
              <a:extLst>
                <a:ext uri="{FF2B5EF4-FFF2-40B4-BE49-F238E27FC236}">
                  <a16:creationId xmlns:a16="http://schemas.microsoft.com/office/drawing/2014/main" id="{FAFEC454-BDA2-4C9C-8CB1-CE624BB6D8C3}"/>
                </a:ext>
              </a:extLst>
            </p:cNvPr>
            <p:cNvSpPr/>
            <p:nvPr/>
          </p:nvSpPr>
          <p:spPr>
            <a:xfrm rot="5400000">
              <a:off x="4398824" y="3462710"/>
              <a:ext cx="262987" cy="261466"/>
            </a:xfrm>
            <a:prstGeom prst="ellipse">
              <a:avLst/>
            </a:prstGeom>
            <a:solidFill>
              <a:srgbClr val="70AD47">
                <a:lumMod val="60000"/>
                <a:lumOff val="4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58" name="Straight Connector 157">
              <a:extLst>
                <a:ext uri="{FF2B5EF4-FFF2-40B4-BE49-F238E27FC236}">
                  <a16:creationId xmlns:a16="http://schemas.microsoft.com/office/drawing/2014/main" id="{1D31BA8D-6569-4868-A36E-C2020B919511}"/>
                </a:ext>
              </a:extLst>
            </p:cNvPr>
            <p:cNvCxnSpPr>
              <a:cxnSpLocks/>
              <a:stCxn id="156" idx="0"/>
              <a:endCxn id="159" idx="4"/>
            </p:cNvCxnSpPr>
            <p:nvPr/>
          </p:nvCxnSpPr>
          <p:spPr>
            <a:xfrm flipV="1">
              <a:off x="4173619" y="3593441"/>
              <a:ext cx="225965" cy="4"/>
            </a:xfrm>
            <a:prstGeom prst="line">
              <a:avLst/>
            </a:prstGeom>
            <a:noFill/>
            <a:ln w="38100" cap="flat" cmpd="sng" algn="ctr">
              <a:solidFill>
                <a:sysClr val="windowText" lastClr="000000"/>
              </a:solidFill>
              <a:prstDash val="solid"/>
              <a:miter lim="800000"/>
              <a:tailEnd type="triangle" w="sm" len="sm"/>
            </a:ln>
            <a:effectLst/>
          </p:spPr>
        </p:cxnSp>
        <p:sp>
          <p:nvSpPr>
            <p:cNvPr id="159" name="Oval 158">
              <a:extLst>
                <a:ext uri="{FF2B5EF4-FFF2-40B4-BE49-F238E27FC236}">
                  <a16:creationId xmlns:a16="http://schemas.microsoft.com/office/drawing/2014/main" id="{10FB2FF8-48D1-46D4-A783-046D96F31420}"/>
                </a:ext>
              </a:extLst>
            </p:cNvPr>
            <p:cNvSpPr/>
            <p:nvPr/>
          </p:nvSpPr>
          <p:spPr>
            <a:xfrm rot="5400000">
              <a:off x="4398822" y="3462710"/>
              <a:ext cx="262987" cy="261466"/>
            </a:xfrm>
            <a:prstGeom prst="ellipse">
              <a:avLst/>
            </a:prstGeom>
            <a:solidFill>
              <a:srgbClr val="A5A5A5">
                <a:lumMod val="60000"/>
                <a:lumOff val="4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0" name="Oval 159">
              <a:extLst>
                <a:ext uri="{FF2B5EF4-FFF2-40B4-BE49-F238E27FC236}">
                  <a16:creationId xmlns:a16="http://schemas.microsoft.com/office/drawing/2014/main" id="{E4B3F7A4-EA9D-4A11-B5C6-EE8317EF66F4}"/>
                </a:ext>
              </a:extLst>
            </p:cNvPr>
            <p:cNvSpPr/>
            <p:nvPr/>
          </p:nvSpPr>
          <p:spPr>
            <a:xfrm rot="5400000">
              <a:off x="4886253" y="3462708"/>
              <a:ext cx="262987" cy="261466"/>
            </a:xfrm>
            <a:prstGeom prst="ellipse">
              <a:avLst/>
            </a:prstGeom>
            <a:solidFill>
              <a:srgbClr val="70AD47">
                <a:lumMod val="60000"/>
                <a:lumOff val="4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61" name="Straight Connector 160">
              <a:extLst>
                <a:ext uri="{FF2B5EF4-FFF2-40B4-BE49-F238E27FC236}">
                  <a16:creationId xmlns:a16="http://schemas.microsoft.com/office/drawing/2014/main" id="{DC0C249D-A785-4BA8-978C-BB928C1451F6}"/>
                </a:ext>
              </a:extLst>
            </p:cNvPr>
            <p:cNvCxnSpPr>
              <a:cxnSpLocks/>
              <a:stCxn id="159" idx="0"/>
              <a:endCxn id="160" idx="4"/>
            </p:cNvCxnSpPr>
            <p:nvPr/>
          </p:nvCxnSpPr>
          <p:spPr>
            <a:xfrm flipV="1">
              <a:off x="4661050" y="3593441"/>
              <a:ext cx="225965" cy="2"/>
            </a:xfrm>
            <a:prstGeom prst="line">
              <a:avLst/>
            </a:prstGeom>
            <a:noFill/>
            <a:ln w="38100" cap="flat" cmpd="sng" algn="ctr">
              <a:solidFill>
                <a:sysClr val="windowText" lastClr="000000"/>
              </a:solidFill>
              <a:prstDash val="solid"/>
              <a:miter lim="800000"/>
              <a:tailEnd type="triangle" w="sm" len="sm"/>
            </a:ln>
            <a:effectLst/>
          </p:spPr>
        </p:cxnSp>
        <p:sp>
          <p:nvSpPr>
            <p:cNvPr id="162" name="Oval 161">
              <a:extLst>
                <a:ext uri="{FF2B5EF4-FFF2-40B4-BE49-F238E27FC236}">
                  <a16:creationId xmlns:a16="http://schemas.microsoft.com/office/drawing/2014/main" id="{D998C9FF-09CA-4B05-B5B2-68A08E90A406}"/>
                </a:ext>
              </a:extLst>
            </p:cNvPr>
            <p:cNvSpPr/>
            <p:nvPr/>
          </p:nvSpPr>
          <p:spPr>
            <a:xfrm rot="5400000">
              <a:off x="4886253" y="3462708"/>
              <a:ext cx="262987" cy="261466"/>
            </a:xfrm>
            <a:prstGeom prst="ellipse">
              <a:avLst/>
            </a:prstGeom>
            <a:solidFill>
              <a:srgbClr val="A5A5A5">
                <a:lumMod val="60000"/>
                <a:lumOff val="4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3" name="Oval 162">
              <a:extLst>
                <a:ext uri="{FF2B5EF4-FFF2-40B4-BE49-F238E27FC236}">
                  <a16:creationId xmlns:a16="http://schemas.microsoft.com/office/drawing/2014/main" id="{F1979915-2A0A-4886-863E-4A7AE0962D1E}"/>
                </a:ext>
              </a:extLst>
            </p:cNvPr>
            <p:cNvSpPr/>
            <p:nvPr/>
          </p:nvSpPr>
          <p:spPr>
            <a:xfrm rot="5400000">
              <a:off x="5373683" y="3466223"/>
              <a:ext cx="262987" cy="261466"/>
            </a:xfrm>
            <a:prstGeom prst="ellipse">
              <a:avLst/>
            </a:prstGeom>
            <a:solidFill>
              <a:srgbClr val="70AD47">
                <a:lumMod val="60000"/>
                <a:lumOff val="4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64" name="Straight Connector 163">
              <a:extLst>
                <a:ext uri="{FF2B5EF4-FFF2-40B4-BE49-F238E27FC236}">
                  <a16:creationId xmlns:a16="http://schemas.microsoft.com/office/drawing/2014/main" id="{AEF57D6F-5E7C-4AF2-AF86-99A65D048356}"/>
                </a:ext>
              </a:extLst>
            </p:cNvPr>
            <p:cNvCxnSpPr>
              <a:cxnSpLocks/>
              <a:stCxn id="162" idx="0"/>
              <a:endCxn id="163" idx="4"/>
            </p:cNvCxnSpPr>
            <p:nvPr/>
          </p:nvCxnSpPr>
          <p:spPr>
            <a:xfrm>
              <a:off x="5148480" y="3593441"/>
              <a:ext cx="225962" cy="3517"/>
            </a:xfrm>
            <a:prstGeom prst="line">
              <a:avLst/>
            </a:prstGeom>
            <a:noFill/>
            <a:ln w="38100" cap="flat" cmpd="sng" algn="ctr">
              <a:solidFill>
                <a:sysClr val="windowText" lastClr="000000"/>
              </a:solidFill>
              <a:prstDash val="solid"/>
              <a:miter lim="800000"/>
              <a:tailEnd type="triangle" w="sm" len="sm"/>
            </a:ln>
            <a:effectLst/>
          </p:spPr>
        </p:cxnSp>
        <p:sp>
          <p:nvSpPr>
            <p:cNvPr id="165" name="Oval 164">
              <a:extLst>
                <a:ext uri="{FF2B5EF4-FFF2-40B4-BE49-F238E27FC236}">
                  <a16:creationId xmlns:a16="http://schemas.microsoft.com/office/drawing/2014/main" id="{7D409CCE-177D-4305-88F2-3EDD313939AC}"/>
                </a:ext>
              </a:extLst>
            </p:cNvPr>
            <p:cNvSpPr/>
            <p:nvPr/>
          </p:nvSpPr>
          <p:spPr>
            <a:xfrm rot="5400000">
              <a:off x="6088087" y="3289374"/>
              <a:ext cx="262987" cy="261466"/>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6" name="Oval 165">
              <a:extLst>
                <a:ext uri="{FF2B5EF4-FFF2-40B4-BE49-F238E27FC236}">
                  <a16:creationId xmlns:a16="http://schemas.microsoft.com/office/drawing/2014/main" id="{27B3DCB9-B37D-4625-8840-CAE835C87840}"/>
                </a:ext>
              </a:extLst>
            </p:cNvPr>
            <p:cNvSpPr/>
            <p:nvPr/>
          </p:nvSpPr>
          <p:spPr>
            <a:xfrm rot="5400000">
              <a:off x="6575520" y="3464472"/>
              <a:ext cx="262987" cy="261466"/>
            </a:xfrm>
            <a:prstGeom prst="ellipse">
              <a:avLst/>
            </a:prstGeom>
            <a:solidFill>
              <a:srgbClr val="70AD47">
                <a:lumMod val="60000"/>
                <a:lumOff val="4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67" name="Straight Connector 166">
              <a:extLst>
                <a:ext uri="{FF2B5EF4-FFF2-40B4-BE49-F238E27FC236}">
                  <a16:creationId xmlns:a16="http://schemas.microsoft.com/office/drawing/2014/main" id="{10E69ACF-079A-4C60-9AB0-6965B82F6C2C}"/>
                </a:ext>
              </a:extLst>
            </p:cNvPr>
            <p:cNvCxnSpPr>
              <a:cxnSpLocks/>
              <a:stCxn id="165" idx="0"/>
              <a:endCxn id="166" idx="3"/>
            </p:cNvCxnSpPr>
            <p:nvPr/>
          </p:nvCxnSpPr>
          <p:spPr>
            <a:xfrm>
              <a:off x="6350315" y="3420107"/>
              <a:ext cx="264256" cy="82118"/>
            </a:xfrm>
            <a:prstGeom prst="line">
              <a:avLst/>
            </a:prstGeom>
            <a:noFill/>
            <a:ln w="38100" cap="flat" cmpd="sng" algn="ctr">
              <a:solidFill>
                <a:sysClr val="windowText" lastClr="000000"/>
              </a:solidFill>
              <a:prstDash val="solid"/>
              <a:miter lim="800000"/>
              <a:tailEnd type="triangle" w="sm" len="sm"/>
            </a:ln>
            <a:effectLst/>
          </p:spPr>
        </p:cxnSp>
        <p:sp>
          <p:nvSpPr>
            <p:cNvPr id="168" name="Oval 167">
              <a:extLst>
                <a:ext uri="{FF2B5EF4-FFF2-40B4-BE49-F238E27FC236}">
                  <a16:creationId xmlns:a16="http://schemas.microsoft.com/office/drawing/2014/main" id="{F8363470-D5E6-49AC-B302-7E8B542ABAD7}"/>
                </a:ext>
              </a:extLst>
            </p:cNvPr>
            <p:cNvSpPr/>
            <p:nvPr/>
          </p:nvSpPr>
          <p:spPr>
            <a:xfrm rot="5400000">
              <a:off x="6088087" y="3650847"/>
              <a:ext cx="262987" cy="261466"/>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69" name="Straight Connector 168">
              <a:extLst>
                <a:ext uri="{FF2B5EF4-FFF2-40B4-BE49-F238E27FC236}">
                  <a16:creationId xmlns:a16="http://schemas.microsoft.com/office/drawing/2014/main" id="{697D1C36-065D-4E6B-B5EB-A9198C542028}"/>
                </a:ext>
              </a:extLst>
            </p:cNvPr>
            <p:cNvCxnSpPr>
              <a:cxnSpLocks/>
              <a:stCxn id="168" idx="0"/>
              <a:endCxn id="166" idx="5"/>
            </p:cNvCxnSpPr>
            <p:nvPr/>
          </p:nvCxnSpPr>
          <p:spPr>
            <a:xfrm flipV="1">
              <a:off x="6350315" y="3688185"/>
              <a:ext cx="264256" cy="93395"/>
            </a:xfrm>
            <a:prstGeom prst="line">
              <a:avLst/>
            </a:prstGeom>
            <a:noFill/>
            <a:ln w="38100" cap="flat" cmpd="sng" algn="ctr">
              <a:solidFill>
                <a:sysClr val="windowText" lastClr="000000"/>
              </a:solidFill>
              <a:prstDash val="solid"/>
              <a:miter lim="800000"/>
              <a:tailEnd type="triangle" w="sm" len="sm"/>
            </a:ln>
            <a:effectLst/>
          </p:spPr>
        </p:cxnSp>
        <p:sp>
          <p:nvSpPr>
            <p:cNvPr id="170" name="Oval 169">
              <a:extLst>
                <a:ext uri="{FF2B5EF4-FFF2-40B4-BE49-F238E27FC236}">
                  <a16:creationId xmlns:a16="http://schemas.microsoft.com/office/drawing/2014/main" id="{8A7F38DC-8B4B-480C-8F09-94D98F29F5C9}"/>
                </a:ext>
              </a:extLst>
            </p:cNvPr>
            <p:cNvSpPr/>
            <p:nvPr/>
          </p:nvSpPr>
          <p:spPr>
            <a:xfrm rot="5400000">
              <a:off x="7389014" y="3141217"/>
              <a:ext cx="262987" cy="261466"/>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1" name="Oval 170">
              <a:extLst>
                <a:ext uri="{FF2B5EF4-FFF2-40B4-BE49-F238E27FC236}">
                  <a16:creationId xmlns:a16="http://schemas.microsoft.com/office/drawing/2014/main" id="{082E7254-9DC9-4B4E-AD44-D1C5FB594366}"/>
                </a:ext>
              </a:extLst>
            </p:cNvPr>
            <p:cNvSpPr/>
            <p:nvPr/>
          </p:nvSpPr>
          <p:spPr>
            <a:xfrm rot="5400000">
              <a:off x="7886248" y="3470830"/>
              <a:ext cx="262987" cy="261466"/>
            </a:xfrm>
            <a:prstGeom prst="ellipse">
              <a:avLst/>
            </a:prstGeom>
            <a:solidFill>
              <a:srgbClr val="70AD47">
                <a:lumMod val="60000"/>
                <a:lumOff val="4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72" name="Straight Connector 171">
              <a:extLst>
                <a:ext uri="{FF2B5EF4-FFF2-40B4-BE49-F238E27FC236}">
                  <a16:creationId xmlns:a16="http://schemas.microsoft.com/office/drawing/2014/main" id="{8E59B3D3-BBB6-426F-87DB-BE7DC938E403}"/>
                </a:ext>
              </a:extLst>
            </p:cNvPr>
            <p:cNvCxnSpPr>
              <a:cxnSpLocks/>
              <a:stCxn id="170" idx="0"/>
              <a:endCxn id="171" idx="3"/>
            </p:cNvCxnSpPr>
            <p:nvPr/>
          </p:nvCxnSpPr>
          <p:spPr>
            <a:xfrm>
              <a:off x="7651241" y="3271950"/>
              <a:ext cx="274058" cy="236631"/>
            </a:xfrm>
            <a:prstGeom prst="line">
              <a:avLst/>
            </a:prstGeom>
            <a:noFill/>
            <a:ln w="38100" cap="flat" cmpd="sng" algn="ctr">
              <a:solidFill>
                <a:sysClr val="windowText" lastClr="000000"/>
              </a:solidFill>
              <a:prstDash val="solid"/>
              <a:miter lim="800000"/>
              <a:tailEnd type="triangle" w="sm" len="sm"/>
            </a:ln>
            <a:effectLst/>
          </p:spPr>
        </p:cxnSp>
        <p:sp>
          <p:nvSpPr>
            <p:cNvPr id="173" name="Oval 172">
              <a:extLst>
                <a:ext uri="{FF2B5EF4-FFF2-40B4-BE49-F238E27FC236}">
                  <a16:creationId xmlns:a16="http://schemas.microsoft.com/office/drawing/2014/main" id="{811AF1C5-9AD2-4E7F-91F9-B93615C002F1}"/>
                </a:ext>
              </a:extLst>
            </p:cNvPr>
            <p:cNvSpPr/>
            <p:nvPr/>
          </p:nvSpPr>
          <p:spPr>
            <a:xfrm rot="5400000">
              <a:off x="7389016" y="3470998"/>
              <a:ext cx="262987" cy="261466"/>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74" name="Straight Connector 173">
              <a:extLst>
                <a:ext uri="{FF2B5EF4-FFF2-40B4-BE49-F238E27FC236}">
                  <a16:creationId xmlns:a16="http://schemas.microsoft.com/office/drawing/2014/main" id="{7A8959C9-EB85-494E-8C51-4651991316DD}"/>
                </a:ext>
              </a:extLst>
            </p:cNvPr>
            <p:cNvCxnSpPr>
              <a:cxnSpLocks/>
              <a:stCxn id="173" idx="0"/>
              <a:endCxn id="171" idx="4"/>
            </p:cNvCxnSpPr>
            <p:nvPr/>
          </p:nvCxnSpPr>
          <p:spPr>
            <a:xfrm flipV="1">
              <a:off x="7651243" y="3601563"/>
              <a:ext cx="235767" cy="169"/>
            </a:xfrm>
            <a:prstGeom prst="line">
              <a:avLst/>
            </a:prstGeom>
            <a:noFill/>
            <a:ln w="38100" cap="flat" cmpd="sng" algn="ctr">
              <a:solidFill>
                <a:sysClr val="windowText" lastClr="000000"/>
              </a:solidFill>
              <a:prstDash val="solid"/>
              <a:miter lim="800000"/>
              <a:tailEnd type="triangle" w="sm" len="sm"/>
            </a:ln>
            <a:effectLst/>
          </p:spPr>
        </p:cxnSp>
        <p:sp>
          <p:nvSpPr>
            <p:cNvPr id="175" name="Oval 174">
              <a:extLst>
                <a:ext uri="{FF2B5EF4-FFF2-40B4-BE49-F238E27FC236}">
                  <a16:creationId xmlns:a16="http://schemas.microsoft.com/office/drawing/2014/main" id="{BA1B274D-4BFA-4330-BAC8-33CA9EA5F745}"/>
                </a:ext>
              </a:extLst>
            </p:cNvPr>
            <p:cNvSpPr/>
            <p:nvPr/>
          </p:nvSpPr>
          <p:spPr>
            <a:xfrm rot="5400000">
              <a:off x="7389014" y="3792630"/>
              <a:ext cx="262987" cy="261466"/>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76" name="Straight Connector 175">
              <a:extLst>
                <a:ext uri="{FF2B5EF4-FFF2-40B4-BE49-F238E27FC236}">
                  <a16:creationId xmlns:a16="http://schemas.microsoft.com/office/drawing/2014/main" id="{8EDE0947-7F5D-46D0-9D1D-9A3F5CB1D96A}"/>
                </a:ext>
              </a:extLst>
            </p:cNvPr>
            <p:cNvCxnSpPr>
              <a:cxnSpLocks/>
              <a:stCxn id="175" idx="0"/>
              <a:endCxn id="171" idx="5"/>
            </p:cNvCxnSpPr>
            <p:nvPr/>
          </p:nvCxnSpPr>
          <p:spPr>
            <a:xfrm flipV="1">
              <a:off x="7651241" y="3694542"/>
              <a:ext cx="274058" cy="228823"/>
            </a:xfrm>
            <a:prstGeom prst="line">
              <a:avLst/>
            </a:prstGeom>
            <a:noFill/>
            <a:ln w="38100" cap="flat" cmpd="sng" algn="ctr">
              <a:solidFill>
                <a:sysClr val="windowText" lastClr="000000"/>
              </a:solidFill>
              <a:prstDash val="solid"/>
              <a:miter lim="800000"/>
              <a:tailEnd type="triangle" w="sm" len="sm"/>
            </a:ln>
            <a:effectLst/>
          </p:spPr>
        </p:cxnSp>
        <p:grpSp>
          <p:nvGrpSpPr>
            <p:cNvPr id="27" name="Group 26">
              <a:extLst>
                <a:ext uri="{FF2B5EF4-FFF2-40B4-BE49-F238E27FC236}">
                  <a16:creationId xmlns:a16="http://schemas.microsoft.com/office/drawing/2014/main" id="{0B45AAC9-BB27-4B70-B6B8-8EDCFF16C3BC}"/>
                </a:ext>
              </a:extLst>
            </p:cNvPr>
            <p:cNvGrpSpPr/>
            <p:nvPr/>
          </p:nvGrpSpPr>
          <p:grpSpPr>
            <a:xfrm>
              <a:off x="2467846" y="4854176"/>
              <a:ext cx="1249986" cy="624460"/>
              <a:chOff x="1980524" y="4877641"/>
              <a:chExt cx="1249986" cy="624460"/>
            </a:xfrm>
          </p:grpSpPr>
          <p:sp>
            <p:nvSpPr>
              <p:cNvPr id="177" name="Oval 176">
                <a:extLst>
                  <a:ext uri="{FF2B5EF4-FFF2-40B4-BE49-F238E27FC236}">
                    <a16:creationId xmlns:a16="http://schemas.microsoft.com/office/drawing/2014/main" id="{3F71E506-0AD9-4B64-B3D5-BB47CCD89F8A}"/>
                  </a:ext>
                </a:extLst>
              </p:cNvPr>
              <p:cNvSpPr/>
              <p:nvPr/>
            </p:nvSpPr>
            <p:spPr>
              <a:xfrm rot="5400000">
                <a:off x="1979763" y="4878402"/>
                <a:ext cx="262987" cy="261466"/>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8" name="Oval 177">
                <a:extLst>
                  <a:ext uri="{FF2B5EF4-FFF2-40B4-BE49-F238E27FC236}">
                    <a16:creationId xmlns:a16="http://schemas.microsoft.com/office/drawing/2014/main" id="{C0479723-B74E-4A17-8FFF-18B8D5EDA09E}"/>
                  </a:ext>
                </a:extLst>
              </p:cNvPr>
              <p:cNvSpPr/>
              <p:nvPr/>
            </p:nvSpPr>
            <p:spPr>
              <a:xfrm rot="5400000">
                <a:off x="2467196" y="5053500"/>
                <a:ext cx="262987" cy="261466"/>
              </a:xfrm>
              <a:prstGeom prst="ellipse">
                <a:avLst/>
              </a:prstGeom>
              <a:solidFill>
                <a:srgbClr val="70AD47">
                  <a:lumMod val="60000"/>
                  <a:lumOff val="4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79" name="Straight Connector 178">
                <a:extLst>
                  <a:ext uri="{FF2B5EF4-FFF2-40B4-BE49-F238E27FC236}">
                    <a16:creationId xmlns:a16="http://schemas.microsoft.com/office/drawing/2014/main" id="{E080C2BD-03FF-4B63-9F44-5B700C16F41B}"/>
                  </a:ext>
                </a:extLst>
              </p:cNvPr>
              <p:cNvCxnSpPr>
                <a:cxnSpLocks/>
                <a:stCxn id="177" idx="0"/>
                <a:endCxn id="178" idx="3"/>
              </p:cNvCxnSpPr>
              <p:nvPr/>
            </p:nvCxnSpPr>
            <p:spPr>
              <a:xfrm>
                <a:off x="2241991" y="5009135"/>
                <a:ext cx="264256" cy="82118"/>
              </a:xfrm>
              <a:prstGeom prst="line">
                <a:avLst/>
              </a:prstGeom>
              <a:noFill/>
              <a:ln w="38100" cap="flat" cmpd="sng" algn="ctr">
                <a:solidFill>
                  <a:sysClr val="windowText" lastClr="000000"/>
                </a:solidFill>
                <a:prstDash val="solid"/>
                <a:miter lim="800000"/>
                <a:tailEnd type="triangle" w="sm" len="sm"/>
              </a:ln>
              <a:effectLst/>
            </p:spPr>
          </p:cxnSp>
          <p:sp>
            <p:nvSpPr>
              <p:cNvPr id="180" name="Oval 179">
                <a:extLst>
                  <a:ext uri="{FF2B5EF4-FFF2-40B4-BE49-F238E27FC236}">
                    <a16:creationId xmlns:a16="http://schemas.microsoft.com/office/drawing/2014/main" id="{EB30ABB5-843E-454C-A42C-946BCA058F94}"/>
                  </a:ext>
                </a:extLst>
              </p:cNvPr>
              <p:cNvSpPr/>
              <p:nvPr/>
            </p:nvSpPr>
            <p:spPr>
              <a:xfrm rot="5400000">
                <a:off x="1979763" y="5239875"/>
                <a:ext cx="262987" cy="261466"/>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81" name="Straight Connector 180">
                <a:extLst>
                  <a:ext uri="{FF2B5EF4-FFF2-40B4-BE49-F238E27FC236}">
                    <a16:creationId xmlns:a16="http://schemas.microsoft.com/office/drawing/2014/main" id="{2F30EB45-7ED5-4E6A-A5F0-BF87A4C5D088}"/>
                  </a:ext>
                </a:extLst>
              </p:cNvPr>
              <p:cNvCxnSpPr>
                <a:cxnSpLocks/>
                <a:stCxn id="180" idx="0"/>
                <a:endCxn id="178" idx="5"/>
              </p:cNvCxnSpPr>
              <p:nvPr/>
            </p:nvCxnSpPr>
            <p:spPr>
              <a:xfrm flipV="1">
                <a:off x="2241991" y="5277213"/>
                <a:ext cx="264256" cy="93395"/>
              </a:xfrm>
              <a:prstGeom prst="line">
                <a:avLst/>
              </a:prstGeom>
              <a:noFill/>
              <a:ln w="38100" cap="flat" cmpd="sng" algn="ctr">
                <a:solidFill>
                  <a:sysClr val="windowText" lastClr="000000"/>
                </a:solidFill>
                <a:prstDash val="solid"/>
                <a:miter lim="800000"/>
                <a:tailEnd type="triangle" w="sm" len="sm"/>
              </a:ln>
              <a:effectLst/>
            </p:spPr>
          </p:cxnSp>
          <p:sp>
            <p:nvSpPr>
              <p:cNvPr id="182" name="Oval 181">
                <a:extLst>
                  <a:ext uri="{FF2B5EF4-FFF2-40B4-BE49-F238E27FC236}">
                    <a16:creationId xmlns:a16="http://schemas.microsoft.com/office/drawing/2014/main" id="{AA65E7CD-9433-41F0-85AE-29B486CA3F98}"/>
                  </a:ext>
                </a:extLst>
              </p:cNvPr>
              <p:cNvSpPr/>
              <p:nvPr/>
            </p:nvSpPr>
            <p:spPr>
              <a:xfrm rot="5400000">
                <a:off x="2469985" y="5050955"/>
                <a:ext cx="262987" cy="261466"/>
              </a:xfrm>
              <a:prstGeom prst="ellipse">
                <a:avLst/>
              </a:prstGeom>
              <a:solidFill>
                <a:srgbClr val="A5A5A5">
                  <a:lumMod val="60000"/>
                  <a:lumOff val="4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83" name="Oval 182">
                <a:extLst>
                  <a:ext uri="{FF2B5EF4-FFF2-40B4-BE49-F238E27FC236}">
                    <a16:creationId xmlns:a16="http://schemas.microsoft.com/office/drawing/2014/main" id="{ED276773-C19B-4649-9E50-7E4E94C7C78F}"/>
                  </a:ext>
                </a:extLst>
              </p:cNvPr>
              <p:cNvSpPr/>
              <p:nvPr/>
            </p:nvSpPr>
            <p:spPr>
              <a:xfrm rot="5400000">
                <a:off x="2968283" y="5066208"/>
                <a:ext cx="262987" cy="261466"/>
              </a:xfrm>
              <a:prstGeom prst="ellipse">
                <a:avLst/>
              </a:prstGeom>
              <a:solidFill>
                <a:srgbClr val="70AD47">
                  <a:lumMod val="60000"/>
                  <a:lumOff val="4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85" name="Straight Connector 184">
                <a:extLst>
                  <a:ext uri="{FF2B5EF4-FFF2-40B4-BE49-F238E27FC236}">
                    <a16:creationId xmlns:a16="http://schemas.microsoft.com/office/drawing/2014/main" id="{1F6EF449-A352-41BF-8F59-A15EE6D1AD26}"/>
                  </a:ext>
                </a:extLst>
              </p:cNvPr>
              <p:cNvCxnSpPr>
                <a:cxnSpLocks/>
              </p:cNvCxnSpPr>
              <p:nvPr/>
            </p:nvCxnSpPr>
            <p:spPr>
              <a:xfrm flipV="1">
                <a:off x="2725328" y="5181684"/>
                <a:ext cx="225965" cy="4"/>
              </a:xfrm>
              <a:prstGeom prst="line">
                <a:avLst/>
              </a:prstGeom>
              <a:noFill/>
              <a:ln w="38100" cap="flat" cmpd="sng" algn="ctr">
                <a:solidFill>
                  <a:sysClr val="windowText" lastClr="000000"/>
                </a:solidFill>
                <a:prstDash val="solid"/>
                <a:miter lim="800000"/>
                <a:tailEnd type="triangle" w="sm" len="sm"/>
              </a:ln>
              <a:effectLst/>
            </p:spPr>
          </p:cxnSp>
        </p:grpSp>
        <p:grpSp>
          <p:nvGrpSpPr>
            <p:cNvPr id="26" name="Group 25">
              <a:extLst>
                <a:ext uri="{FF2B5EF4-FFF2-40B4-BE49-F238E27FC236}">
                  <a16:creationId xmlns:a16="http://schemas.microsoft.com/office/drawing/2014/main" id="{17373B90-0D73-4805-BD46-15918DF5435D}"/>
                </a:ext>
              </a:extLst>
            </p:cNvPr>
            <p:cNvGrpSpPr/>
            <p:nvPr/>
          </p:nvGrpSpPr>
          <p:grpSpPr>
            <a:xfrm>
              <a:off x="5304436" y="4837381"/>
              <a:ext cx="1236327" cy="624460"/>
              <a:chOff x="4159778" y="4502467"/>
              <a:chExt cx="1236327" cy="624460"/>
            </a:xfrm>
          </p:grpSpPr>
          <p:sp>
            <p:nvSpPr>
              <p:cNvPr id="186" name="Oval 185">
                <a:extLst>
                  <a:ext uri="{FF2B5EF4-FFF2-40B4-BE49-F238E27FC236}">
                    <a16:creationId xmlns:a16="http://schemas.microsoft.com/office/drawing/2014/main" id="{7855A03E-28D9-42CD-A70E-6592E3F4FBD9}"/>
                  </a:ext>
                </a:extLst>
              </p:cNvPr>
              <p:cNvSpPr/>
              <p:nvPr/>
            </p:nvSpPr>
            <p:spPr>
              <a:xfrm rot="5400000">
                <a:off x="4159017" y="4507640"/>
                <a:ext cx="262987" cy="261466"/>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87" name="Oval 186">
                <a:extLst>
                  <a:ext uri="{FF2B5EF4-FFF2-40B4-BE49-F238E27FC236}">
                    <a16:creationId xmlns:a16="http://schemas.microsoft.com/office/drawing/2014/main" id="{1F101BAB-1169-4B4D-8A40-B28FF3A3FDC2}"/>
                  </a:ext>
                </a:extLst>
              </p:cNvPr>
              <p:cNvSpPr/>
              <p:nvPr/>
            </p:nvSpPr>
            <p:spPr>
              <a:xfrm rot="5400000">
                <a:off x="4646450" y="4507638"/>
                <a:ext cx="262987" cy="261466"/>
              </a:xfrm>
              <a:prstGeom prst="ellipse">
                <a:avLst/>
              </a:prstGeom>
              <a:solidFill>
                <a:srgbClr val="70AD47">
                  <a:lumMod val="60000"/>
                  <a:lumOff val="4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88" name="Straight Connector 187">
                <a:extLst>
                  <a:ext uri="{FF2B5EF4-FFF2-40B4-BE49-F238E27FC236}">
                    <a16:creationId xmlns:a16="http://schemas.microsoft.com/office/drawing/2014/main" id="{9A971008-A660-4B1F-8AB4-A5FA0941BAC2}"/>
                  </a:ext>
                </a:extLst>
              </p:cNvPr>
              <p:cNvCxnSpPr>
                <a:cxnSpLocks/>
                <a:stCxn id="186" idx="0"/>
                <a:endCxn id="189" idx="4"/>
              </p:cNvCxnSpPr>
              <p:nvPr/>
            </p:nvCxnSpPr>
            <p:spPr>
              <a:xfrm flipV="1">
                <a:off x="4421245" y="4638369"/>
                <a:ext cx="225965" cy="4"/>
              </a:xfrm>
              <a:prstGeom prst="line">
                <a:avLst/>
              </a:prstGeom>
              <a:noFill/>
              <a:ln w="38100" cap="flat" cmpd="sng" algn="ctr">
                <a:solidFill>
                  <a:sysClr val="windowText" lastClr="000000"/>
                </a:solidFill>
                <a:prstDash val="solid"/>
                <a:miter lim="800000"/>
                <a:tailEnd type="triangle" w="sm" len="sm"/>
              </a:ln>
              <a:effectLst/>
            </p:spPr>
          </p:cxnSp>
          <p:sp>
            <p:nvSpPr>
              <p:cNvPr id="190" name="Oval 189">
                <a:extLst>
                  <a:ext uri="{FF2B5EF4-FFF2-40B4-BE49-F238E27FC236}">
                    <a16:creationId xmlns:a16="http://schemas.microsoft.com/office/drawing/2014/main" id="{3950E8D4-832D-4886-8153-1D99D8D4DDC5}"/>
                  </a:ext>
                </a:extLst>
              </p:cNvPr>
              <p:cNvSpPr/>
              <p:nvPr/>
            </p:nvSpPr>
            <p:spPr>
              <a:xfrm rot="5400000">
                <a:off x="4646445" y="4503228"/>
                <a:ext cx="262987" cy="261466"/>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1" name="Oval 190">
                <a:extLst>
                  <a:ext uri="{FF2B5EF4-FFF2-40B4-BE49-F238E27FC236}">
                    <a16:creationId xmlns:a16="http://schemas.microsoft.com/office/drawing/2014/main" id="{58F1DE48-02F9-4F7D-863C-6A7CEF4B7324}"/>
                  </a:ext>
                </a:extLst>
              </p:cNvPr>
              <p:cNvSpPr/>
              <p:nvPr/>
            </p:nvSpPr>
            <p:spPr>
              <a:xfrm rot="5400000">
                <a:off x="5133878" y="4678326"/>
                <a:ext cx="262987" cy="261466"/>
              </a:xfrm>
              <a:prstGeom prst="ellipse">
                <a:avLst/>
              </a:prstGeom>
              <a:solidFill>
                <a:srgbClr val="70AD47">
                  <a:lumMod val="60000"/>
                  <a:lumOff val="4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92" name="Straight Connector 191">
                <a:extLst>
                  <a:ext uri="{FF2B5EF4-FFF2-40B4-BE49-F238E27FC236}">
                    <a16:creationId xmlns:a16="http://schemas.microsoft.com/office/drawing/2014/main" id="{88FFE3BD-80E3-4E55-8695-7130E67A3CA7}"/>
                  </a:ext>
                </a:extLst>
              </p:cNvPr>
              <p:cNvCxnSpPr>
                <a:cxnSpLocks/>
                <a:stCxn id="190" idx="0"/>
                <a:endCxn id="191" idx="3"/>
              </p:cNvCxnSpPr>
              <p:nvPr/>
            </p:nvCxnSpPr>
            <p:spPr>
              <a:xfrm>
                <a:off x="4908673" y="4633961"/>
                <a:ext cx="264256" cy="82118"/>
              </a:xfrm>
              <a:prstGeom prst="line">
                <a:avLst/>
              </a:prstGeom>
              <a:noFill/>
              <a:ln w="38100" cap="flat" cmpd="sng" algn="ctr">
                <a:solidFill>
                  <a:sysClr val="windowText" lastClr="000000"/>
                </a:solidFill>
                <a:prstDash val="solid"/>
                <a:miter lim="800000"/>
                <a:tailEnd type="triangle" w="sm" len="sm"/>
              </a:ln>
              <a:effectLst/>
            </p:spPr>
          </p:cxnSp>
          <p:sp>
            <p:nvSpPr>
              <p:cNvPr id="193" name="Oval 192">
                <a:extLst>
                  <a:ext uri="{FF2B5EF4-FFF2-40B4-BE49-F238E27FC236}">
                    <a16:creationId xmlns:a16="http://schemas.microsoft.com/office/drawing/2014/main" id="{D1E67D10-81B0-4492-9AF1-DAE1EA2DE57E}"/>
                  </a:ext>
                </a:extLst>
              </p:cNvPr>
              <p:cNvSpPr/>
              <p:nvPr/>
            </p:nvSpPr>
            <p:spPr>
              <a:xfrm rot="5400000">
                <a:off x="4646445" y="4864701"/>
                <a:ext cx="262987" cy="261466"/>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94" name="Straight Connector 193">
                <a:extLst>
                  <a:ext uri="{FF2B5EF4-FFF2-40B4-BE49-F238E27FC236}">
                    <a16:creationId xmlns:a16="http://schemas.microsoft.com/office/drawing/2014/main" id="{599BC0A1-110E-4DF5-974F-1B48F048357B}"/>
                  </a:ext>
                </a:extLst>
              </p:cNvPr>
              <p:cNvCxnSpPr>
                <a:cxnSpLocks/>
                <a:stCxn id="193" idx="0"/>
                <a:endCxn id="191" idx="5"/>
              </p:cNvCxnSpPr>
              <p:nvPr/>
            </p:nvCxnSpPr>
            <p:spPr>
              <a:xfrm flipV="1">
                <a:off x="4908673" y="4902039"/>
                <a:ext cx="264256" cy="93395"/>
              </a:xfrm>
              <a:prstGeom prst="line">
                <a:avLst/>
              </a:prstGeom>
              <a:noFill/>
              <a:ln w="38100" cap="flat" cmpd="sng" algn="ctr">
                <a:solidFill>
                  <a:sysClr val="windowText" lastClr="000000"/>
                </a:solidFill>
                <a:prstDash val="solid"/>
                <a:miter lim="800000"/>
                <a:tailEnd type="triangle" w="sm" len="sm"/>
              </a:ln>
              <a:effectLst/>
            </p:spPr>
          </p:cxnSp>
          <p:sp>
            <p:nvSpPr>
              <p:cNvPr id="189" name="Oval 188">
                <a:extLst>
                  <a:ext uri="{FF2B5EF4-FFF2-40B4-BE49-F238E27FC236}">
                    <a16:creationId xmlns:a16="http://schemas.microsoft.com/office/drawing/2014/main" id="{A1991BFA-114E-46D0-A0CF-ED2A46B2F373}"/>
                  </a:ext>
                </a:extLst>
              </p:cNvPr>
              <p:cNvSpPr/>
              <p:nvPr/>
            </p:nvSpPr>
            <p:spPr>
              <a:xfrm rot="5400000">
                <a:off x="4646448" y="4507636"/>
                <a:ext cx="262987" cy="261466"/>
              </a:xfrm>
              <a:prstGeom prst="ellipse">
                <a:avLst/>
              </a:prstGeom>
              <a:solidFill>
                <a:srgbClr val="A5A5A5">
                  <a:lumMod val="60000"/>
                  <a:lumOff val="4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spTree>
    <p:extLst>
      <p:ext uri="{BB962C8B-B14F-4D97-AF65-F5344CB8AC3E}">
        <p14:creationId xmlns:p14="http://schemas.microsoft.com/office/powerpoint/2010/main" val="24059025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113C-2E26-4B4C-8403-EE22AA8F45D2}"/>
              </a:ext>
            </a:extLst>
          </p:cNvPr>
          <p:cNvSpPr>
            <a:spLocks noGrp="1"/>
          </p:cNvSpPr>
          <p:nvPr>
            <p:ph type="title"/>
          </p:nvPr>
        </p:nvSpPr>
        <p:spPr/>
        <p:txBody>
          <a:bodyPr>
            <a:normAutofit fontScale="90000"/>
          </a:bodyPr>
          <a:lstStyle/>
          <a:p>
            <a:r>
              <a:rPr lang="en-US"/>
              <a:t>Query Generation from Templates</a:t>
            </a:r>
          </a:p>
        </p:txBody>
      </p:sp>
      <p:sp>
        <p:nvSpPr>
          <p:cNvPr id="3" name="Content Placeholder 2">
            <a:extLst>
              <a:ext uri="{FF2B5EF4-FFF2-40B4-BE49-F238E27FC236}">
                <a16:creationId xmlns:a16="http://schemas.microsoft.com/office/drawing/2014/main" id="{77E5A85E-0401-49F1-AB38-4215BA395084}"/>
              </a:ext>
            </a:extLst>
          </p:cNvPr>
          <p:cNvSpPr>
            <a:spLocks noGrp="1"/>
          </p:cNvSpPr>
          <p:nvPr>
            <p:ph idx="1"/>
          </p:nvPr>
        </p:nvSpPr>
        <p:spPr>
          <a:xfrm>
            <a:off x="132838" y="1297143"/>
            <a:ext cx="8624948" cy="2976003"/>
          </a:xfrm>
        </p:spPr>
        <p:txBody>
          <a:bodyPr>
            <a:normAutofit fontScale="85000" lnSpcReduction="20000"/>
          </a:bodyPr>
          <a:lstStyle/>
          <a:p>
            <a:r>
              <a:rPr lang="en-US" dirty="0">
                <a:solidFill>
                  <a:schemeClr val="accent4"/>
                </a:solidFill>
              </a:rPr>
              <a:t>How can we generate </a:t>
            </a:r>
            <a:r>
              <a:rPr lang="en-US" b="1" dirty="0">
                <a:solidFill>
                  <a:schemeClr val="accent4"/>
                </a:solidFill>
              </a:rPr>
              <a:t>a complex query</a:t>
            </a:r>
            <a:r>
              <a:rPr lang="en-US" dirty="0">
                <a:solidFill>
                  <a:schemeClr val="accent4"/>
                </a:solidFill>
              </a:rPr>
              <a:t>?</a:t>
            </a:r>
          </a:p>
          <a:p>
            <a:r>
              <a:rPr lang="en-US" dirty="0"/>
              <a:t>We start with a </a:t>
            </a:r>
            <a:r>
              <a:rPr lang="en-US" b="1" dirty="0">
                <a:solidFill>
                  <a:srgbClr val="7030A0"/>
                </a:solidFill>
              </a:rPr>
              <a:t>query template</a:t>
            </a:r>
          </a:p>
          <a:p>
            <a:r>
              <a:rPr lang="en-US" b="1" dirty="0">
                <a:solidFill>
                  <a:srgbClr val="7030A0"/>
                </a:solidFill>
              </a:rPr>
              <a:t>Query template </a:t>
            </a:r>
            <a:r>
              <a:rPr lang="en-US" dirty="0"/>
              <a:t>is an abstraction of the query</a:t>
            </a:r>
          </a:p>
          <a:p>
            <a:r>
              <a:rPr lang="en-US" dirty="0"/>
              <a:t>We generate a query by instantiating every variable with a concrete entity and relation from the KG</a:t>
            </a:r>
          </a:p>
          <a:p>
            <a:pPr lvl="1"/>
            <a:r>
              <a:rPr lang="en-US" dirty="0"/>
              <a:t>E.g., instantiate </a:t>
            </a:r>
            <a:r>
              <a:rPr lang="en-US" b="1" dirty="0">
                <a:solidFill>
                  <a:srgbClr val="0070C0"/>
                </a:solidFill>
              </a:rPr>
              <a:t>Anchor1</a:t>
            </a:r>
            <a:r>
              <a:rPr lang="en-US" dirty="0"/>
              <a:t> with </a:t>
            </a:r>
            <a:r>
              <a:rPr lang="en-US" b="1" dirty="0">
                <a:solidFill>
                  <a:srgbClr val="0070C0"/>
                </a:solidFill>
              </a:rPr>
              <a:t>ESR2</a:t>
            </a:r>
            <a:r>
              <a:rPr lang="en-US" dirty="0"/>
              <a:t> (a node on KG)</a:t>
            </a:r>
          </a:p>
          <a:p>
            <a:pPr lvl="1"/>
            <a:r>
              <a:rPr lang="en-US" dirty="0"/>
              <a:t>E.g., instantiate </a:t>
            </a:r>
            <a:r>
              <a:rPr lang="en-US" b="1" dirty="0">
                <a:solidFill>
                  <a:srgbClr val="C00000"/>
                </a:solidFill>
              </a:rPr>
              <a:t>Rel1</a:t>
            </a:r>
            <a:r>
              <a:rPr lang="en-US" dirty="0"/>
              <a:t> with </a:t>
            </a:r>
            <a:r>
              <a:rPr lang="en-US" b="1" dirty="0">
                <a:solidFill>
                  <a:srgbClr val="C00000"/>
                </a:solidFill>
              </a:rPr>
              <a:t>Assoc</a:t>
            </a:r>
            <a:r>
              <a:rPr lang="en-US" dirty="0"/>
              <a:t> (an edge on KG)</a:t>
            </a:r>
          </a:p>
          <a:p>
            <a:r>
              <a:rPr lang="en-US" b="1" dirty="0"/>
              <a:t>How to instantiate query template given a KG?</a:t>
            </a:r>
          </a:p>
          <a:p>
            <a:endParaRPr lang="en-US" dirty="0"/>
          </a:p>
        </p:txBody>
      </p:sp>
      <p:sp>
        <p:nvSpPr>
          <p:cNvPr id="4" name="Date Placeholder 3">
            <a:extLst>
              <a:ext uri="{FF2B5EF4-FFF2-40B4-BE49-F238E27FC236}">
                <a16:creationId xmlns:a16="http://schemas.microsoft.com/office/drawing/2014/main" id="{0BAB1B74-CE06-45F2-9389-97344D1EA9A6}"/>
              </a:ext>
            </a:extLst>
          </p:cNvPr>
          <p:cNvSpPr>
            <a:spLocks noGrp="1"/>
          </p:cNvSpPr>
          <p:nvPr>
            <p:ph type="dt" sz="half" idx="10"/>
          </p:nvPr>
        </p:nvSpPr>
        <p:spPr/>
        <p:txBody>
          <a:bodyPr/>
          <a:lstStyle/>
          <a:p>
            <a:fld id="{8668109C-DBB1-0C40-BB7C-3AE0A686B461}" type="datetime1">
              <a:rPr lang="en-US" smtClean="0"/>
              <a:t>10/28/24</a:t>
            </a:fld>
            <a:endParaRPr lang="en-US"/>
          </a:p>
        </p:txBody>
      </p:sp>
      <p:sp>
        <p:nvSpPr>
          <p:cNvPr id="5" name="Footer Placeholder 4">
            <a:extLst>
              <a:ext uri="{FF2B5EF4-FFF2-40B4-BE49-F238E27FC236}">
                <a16:creationId xmlns:a16="http://schemas.microsoft.com/office/drawing/2014/main" id="{313F8819-0BFA-42E4-961B-F0FD954BE4B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C69A6A4-AB6E-43E7-B320-7DE308A4F43F}"/>
              </a:ext>
            </a:extLst>
          </p:cNvPr>
          <p:cNvSpPr>
            <a:spLocks noGrp="1"/>
          </p:cNvSpPr>
          <p:nvPr>
            <p:ph type="sldNum" sz="quarter" idx="12"/>
          </p:nvPr>
        </p:nvSpPr>
        <p:spPr/>
        <p:txBody>
          <a:bodyPr/>
          <a:lstStyle/>
          <a:p>
            <a:fld id="{19B12225-5612-419B-A8D5-4B8EEE4C217E}" type="slidenum">
              <a:rPr lang="en-US" smtClean="0"/>
              <a:pPr/>
              <a:t>74</a:t>
            </a:fld>
            <a:endParaRPr lang="en-US"/>
          </a:p>
        </p:txBody>
      </p:sp>
      <p:sp>
        <p:nvSpPr>
          <p:cNvPr id="46" name="TextBox 45">
            <a:extLst>
              <a:ext uri="{FF2B5EF4-FFF2-40B4-BE49-F238E27FC236}">
                <a16:creationId xmlns:a16="http://schemas.microsoft.com/office/drawing/2014/main" id="{D1AC7F09-6CFE-44C6-88A9-D5911167364D}"/>
              </a:ext>
            </a:extLst>
          </p:cNvPr>
          <p:cNvSpPr txBox="1"/>
          <p:nvPr/>
        </p:nvSpPr>
        <p:spPr>
          <a:xfrm>
            <a:off x="-173444" y="4384570"/>
            <a:ext cx="5400261" cy="584775"/>
          </a:xfrm>
          <a:prstGeom prst="rect">
            <a:avLst/>
          </a:prstGeom>
          <a:noFill/>
        </p:spPr>
        <p:txBody>
          <a:bodyPr wrap="none" rtlCol="0">
            <a:spAutoFit/>
          </a:bodyPr>
          <a:lstStyle/>
          <a:p>
            <a:pPr algn="ctr"/>
            <a:r>
              <a:rPr lang="en-US" b="1">
                <a:solidFill>
                  <a:srgbClr val="7030A0"/>
                </a:solidFill>
                <a:latin typeface="Arial" pitchFamily="34" charset="0"/>
                <a:cs typeface="Arial" pitchFamily="34" charset="0"/>
              </a:rPr>
              <a:t>Query</a:t>
            </a:r>
          </a:p>
          <a:p>
            <a:pPr marL="118872" indent="0" algn="ctr">
              <a:buNone/>
            </a:pPr>
            <a:r>
              <a:rPr lang="en-US" sz="1400" b="1"/>
              <a:t>((</a:t>
            </a:r>
            <a:r>
              <a:rPr lang="en-US" sz="1400" b="1">
                <a:solidFill>
                  <a:srgbClr val="0070C0"/>
                </a:solidFill>
              </a:rPr>
              <a:t>e:ESR2</a:t>
            </a:r>
            <a:r>
              <a:rPr lang="en-US" sz="1400" b="1"/>
              <a:t>, (</a:t>
            </a:r>
            <a:r>
              <a:rPr lang="en-US" sz="1400" b="1" err="1">
                <a:solidFill>
                  <a:srgbClr val="C00000"/>
                </a:solidFill>
              </a:rPr>
              <a:t>r:Assoc</a:t>
            </a:r>
            <a:r>
              <a:rPr lang="en-US" sz="1400" b="1">
                <a:solidFill>
                  <a:srgbClr val="C00000"/>
                </a:solidFill>
              </a:rPr>
              <a:t>, </a:t>
            </a:r>
            <a:r>
              <a:rPr lang="en-US" sz="1400" b="1">
                <a:solidFill>
                  <a:schemeClr val="accent4">
                    <a:lumMod val="75000"/>
                  </a:schemeClr>
                </a:solidFill>
              </a:rPr>
              <a:t>r:TreatedBy</a:t>
            </a:r>
            <a:r>
              <a:rPr lang="en-US" sz="1400" b="1"/>
              <a:t>)), (</a:t>
            </a:r>
            <a:r>
              <a:rPr lang="en-US" sz="1400" b="1" err="1">
                <a:solidFill>
                  <a:srgbClr val="0070C0"/>
                </a:solidFill>
              </a:rPr>
              <a:t>e:Short</a:t>
            </a:r>
            <a:r>
              <a:rPr lang="en-US" sz="1400" b="1">
                <a:solidFill>
                  <a:srgbClr val="0070C0"/>
                </a:solidFill>
              </a:rPr>
              <a:t> of Breath</a:t>
            </a:r>
            <a:r>
              <a:rPr lang="en-US" sz="1400" b="1"/>
              <a:t>, (</a:t>
            </a:r>
            <a:r>
              <a:rPr lang="en-US" sz="1400" b="1" err="1">
                <a:solidFill>
                  <a:schemeClr val="accent1">
                    <a:lumMod val="75000"/>
                  </a:schemeClr>
                </a:solidFill>
              </a:rPr>
              <a:t>r:CausedBy</a:t>
            </a:r>
            <a:r>
              <a:rPr lang="en-US" sz="1400" b="1"/>
              <a:t>))</a:t>
            </a:r>
          </a:p>
        </p:txBody>
      </p:sp>
      <p:sp>
        <p:nvSpPr>
          <p:cNvPr id="47" name="TextBox 46">
            <a:extLst>
              <a:ext uri="{FF2B5EF4-FFF2-40B4-BE49-F238E27FC236}">
                <a16:creationId xmlns:a16="http://schemas.microsoft.com/office/drawing/2014/main" id="{653EF1D0-D7BA-404E-B650-5875BD5E8C27}"/>
              </a:ext>
            </a:extLst>
          </p:cNvPr>
          <p:cNvSpPr txBox="1"/>
          <p:nvPr/>
        </p:nvSpPr>
        <p:spPr>
          <a:xfrm>
            <a:off x="5249753" y="4380088"/>
            <a:ext cx="3399329" cy="861774"/>
          </a:xfrm>
          <a:prstGeom prst="rect">
            <a:avLst/>
          </a:prstGeom>
          <a:noFill/>
        </p:spPr>
        <p:txBody>
          <a:bodyPr wrap="none" rtlCol="0">
            <a:spAutoFit/>
          </a:bodyPr>
          <a:lstStyle/>
          <a:p>
            <a:pPr algn="ctr"/>
            <a:r>
              <a:rPr lang="en-US" b="1">
                <a:solidFill>
                  <a:srgbClr val="7030A0"/>
                </a:solidFill>
                <a:latin typeface="Arial" pitchFamily="34" charset="0"/>
                <a:cs typeface="Arial" pitchFamily="34" charset="0"/>
              </a:rPr>
              <a:t>Query Template</a:t>
            </a:r>
          </a:p>
          <a:p>
            <a:pPr algn="ctr"/>
            <a:r>
              <a:rPr lang="en-US" sz="1400" b="1"/>
              <a:t>((</a:t>
            </a:r>
            <a:r>
              <a:rPr lang="en-US" sz="1400" b="1">
                <a:solidFill>
                  <a:srgbClr val="0070C0"/>
                </a:solidFill>
              </a:rPr>
              <a:t>Anchor1</a:t>
            </a:r>
            <a:r>
              <a:rPr lang="en-US" sz="1400" b="1"/>
              <a:t>, (</a:t>
            </a:r>
            <a:r>
              <a:rPr lang="en-US" sz="1400" b="1">
                <a:solidFill>
                  <a:srgbClr val="C00000"/>
                </a:solidFill>
              </a:rPr>
              <a:t>Rel1, </a:t>
            </a:r>
            <a:r>
              <a:rPr lang="en-US" sz="1400" b="1">
                <a:solidFill>
                  <a:schemeClr val="accent4">
                    <a:lumMod val="75000"/>
                  </a:schemeClr>
                </a:solidFill>
              </a:rPr>
              <a:t>Rel2</a:t>
            </a:r>
            <a:r>
              <a:rPr lang="en-US" sz="1400" b="1"/>
              <a:t>)), (</a:t>
            </a:r>
            <a:r>
              <a:rPr lang="en-US" sz="1400" b="1">
                <a:solidFill>
                  <a:srgbClr val="0070C0"/>
                </a:solidFill>
              </a:rPr>
              <a:t>Anchor2</a:t>
            </a:r>
            <a:r>
              <a:rPr lang="en-US" sz="1400" b="1"/>
              <a:t>, (</a:t>
            </a:r>
            <a:r>
              <a:rPr lang="en-US" sz="1400" b="1">
                <a:solidFill>
                  <a:schemeClr val="accent1">
                    <a:lumMod val="75000"/>
                  </a:schemeClr>
                </a:solidFill>
              </a:rPr>
              <a:t>Rel3</a:t>
            </a:r>
            <a:r>
              <a:rPr lang="en-US" sz="1400" b="1"/>
              <a:t>))</a:t>
            </a:r>
            <a:endParaRPr lang="en-US" sz="1400"/>
          </a:p>
          <a:p>
            <a:pPr algn="ctr"/>
            <a:endParaRPr lang="en-US">
              <a:latin typeface="Arial" pitchFamily="34" charset="0"/>
              <a:cs typeface="Arial" pitchFamily="34" charset="0"/>
            </a:endParaRPr>
          </a:p>
        </p:txBody>
      </p:sp>
      <p:grpSp>
        <p:nvGrpSpPr>
          <p:cNvPr id="11" name="Group 10">
            <a:extLst>
              <a:ext uri="{FF2B5EF4-FFF2-40B4-BE49-F238E27FC236}">
                <a16:creationId xmlns:a16="http://schemas.microsoft.com/office/drawing/2014/main" id="{E3651398-09AD-4450-BC26-37D98258C58F}"/>
              </a:ext>
            </a:extLst>
          </p:cNvPr>
          <p:cNvGrpSpPr/>
          <p:nvPr/>
        </p:nvGrpSpPr>
        <p:grpSpPr>
          <a:xfrm>
            <a:off x="101664" y="5182532"/>
            <a:ext cx="4161469" cy="1449343"/>
            <a:chOff x="124004" y="4426408"/>
            <a:chExt cx="4161469" cy="1449343"/>
          </a:xfrm>
        </p:grpSpPr>
        <p:sp>
          <p:nvSpPr>
            <p:cNvPr id="48" name="Oval 47">
              <a:extLst>
                <a:ext uri="{FF2B5EF4-FFF2-40B4-BE49-F238E27FC236}">
                  <a16:creationId xmlns:a16="http://schemas.microsoft.com/office/drawing/2014/main" id="{833CEACC-918A-44EA-AB87-7FDD7FBBAEB2}"/>
                </a:ext>
              </a:extLst>
            </p:cNvPr>
            <p:cNvSpPr/>
            <p:nvPr/>
          </p:nvSpPr>
          <p:spPr>
            <a:xfrm rot="5400000">
              <a:off x="1748236" y="5561403"/>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9" name="Oval 48">
              <a:extLst>
                <a:ext uri="{FF2B5EF4-FFF2-40B4-BE49-F238E27FC236}">
                  <a16:creationId xmlns:a16="http://schemas.microsoft.com/office/drawing/2014/main" id="{673441F1-D3FA-48AA-875B-B9D155EF10B8}"/>
                </a:ext>
              </a:extLst>
            </p:cNvPr>
            <p:cNvSpPr/>
            <p:nvPr/>
          </p:nvSpPr>
          <p:spPr>
            <a:xfrm rot="5400000">
              <a:off x="3587320" y="5100118"/>
              <a:ext cx="162612" cy="167033"/>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0" name="Oval 49">
              <a:extLst>
                <a:ext uri="{FF2B5EF4-FFF2-40B4-BE49-F238E27FC236}">
                  <a16:creationId xmlns:a16="http://schemas.microsoft.com/office/drawing/2014/main" id="{77964A50-EDA1-46F8-BF70-6A39F83F1C9D}"/>
                </a:ext>
              </a:extLst>
            </p:cNvPr>
            <p:cNvSpPr/>
            <p:nvPr/>
          </p:nvSpPr>
          <p:spPr>
            <a:xfrm rot="5400000">
              <a:off x="2848265" y="4498116"/>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1" name="TextBox 50">
              <a:extLst>
                <a:ext uri="{FF2B5EF4-FFF2-40B4-BE49-F238E27FC236}">
                  <a16:creationId xmlns:a16="http://schemas.microsoft.com/office/drawing/2014/main" id="{F60395D7-4D0D-44EB-AE8F-3A2A11DA7774}"/>
                </a:ext>
              </a:extLst>
            </p:cNvPr>
            <p:cNvSpPr txBox="1"/>
            <p:nvPr/>
          </p:nvSpPr>
          <p:spPr>
            <a:xfrm>
              <a:off x="124004" y="4426408"/>
              <a:ext cx="585417" cy="276999"/>
            </a:xfrm>
            <a:prstGeom prst="rect">
              <a:avLst/>
            </a:prstGeom>
            <a:noFill/>
          </p:spPr>
          <p:txBody>
            <a:bodyPr wrap="none" rtlCol="0">
              <a:spAutoFit/>
            </a:bodyPr>
            <a:lstStyle/>
            <a:p>
              <a:pPr defTabSz="685800"/>
              <a:r>
                <a:rPr lang="en-US" sz="1200">
                  <a:solidFill>
                    <a:prstClr val="black"/>
                  </a:solidFill>
                  <a:latin typeface="Arial" panose="020B0604020202020204" pitchFamily="34" charset="0"/>
                  <a:cs typeface="Arial" panose="020B0604020202020204" pitchFamily="34" charset="0"/>
                </a:rPr>
                <a:t>ESR2</a:t>
              </a:r>
            </a:p>
          </p:txBody>
        </p:sp>
        <p:sp>
          <p:nvSpPr>
            <p:cNvPr id="52" name="TextBox 51">
              <a:extLst>
                <a:ext uri="{FF2B5EF4-FFF2-40B4-BE49-F238E27FC236}">
                  <a16:creationId xmlns:a16="http://schemas.microsoft.com/office/drawing/2014/main" id="{B0E7F8A4-A679-4096-802E-65BBEC272DEB}"/>
                </a:ext>
              </a:extLst>
            </p:cNvPr>
            <p:cNvSpPr txBox="1"/>
            <p:nvPr/>
          </p:nvSpPr>
          <p:spPr>
            <a:xfrm>
              <a:off x="1072899" y="5414086"/>
              <a:ext cx="723275" cy="461665"/>
            </a:xfrm>
            <a:prstGeom prst="rect">
              <a:avLst/>
            </a:prstGeom>
            <a:noFill/>
          </p:spPr>
          <p:txBody>
            <a:bodyPr wrap="none" rtlCol="0">
              <a:spAutoFit/>
            </a:bodyPr>
            <a:lstStyle/>
            <a:p>
              <a:pPr algn="ctr" defTabSz="685800"/>
              <a:r>
                <a:rPr lang="en-US" sz="1200">
                  <a:solidFill>
                    <a:prstClr val="black"/>
                  </a:solidFill>
                  <a:latin typeface="Arial" panose="020B0604020202020204" pitchFamily="34" charset="0"/>
                  <a:cs typeface="Arial" panose="020B0604020202020204" pitchFamily="34" charset="0"/>
                </a:rPr>
                <a:t>Short of</a:t>
              </a:r>
            </a:p>
            <a:p>
              <a:pPr algn="ctr" defTabSz="685800"/>
              <a:r>
                <a:rPr lang="en-US" sz="1200">
                  <a:solidFill>
                    <a:prstClr val="black"/>
                  </a:solidFill>
                  <a:latin typeface="Arial" panose="020B0604020202020204" pitchFamily="34" charset="0"/>
                  <a:cs typeface="Arial" panose="020B0604020202020204" pitchFamily="34" charset="0"/>
                </a:rPr>
                <a:t>Breath</a:t>
              </a:r>
            </a:p>
          </p:txBody>
        </p:sp>
        <p:sp>
          <p:nvSpPr>
            <p:cNvPr id="53" name="TextBox 52">
              <a:extLst>
                <a:ext uri="{FF2B5EF4-FFF2-40B4-BE49-F238E27FC236}">
                  <a16:creationId xmlns:a16="http://schemas.microsoft.com/office/drawing/2014/main" id="{EEF77FD9-A608-4BFA-8F59-5048753CFC90}"/>
                </a:ext>
              </a:extLst>
            </p:cNvPr>
            <p:cNvSpPr txBox="1"/>
            <p:nvPr/>
          </p:nvSpPr>
          <p:spPr>
            <a:xfrm>
              <a:off x="937521" y="4597927"/>
              <a:ext cx="655949" cy="300082"/>
            </a:xfrm>
            <a:prstGeom prst="rect">
              <a:avLst/>
            </a:prstGeom>
            <a:noFill/>
          </p:spPr>
          <p:txBody>
            <a:bodyPr wrap="none" rtlCol="0">
              <a:spAutoFit/>
            </a:bodyPr>
            <a:lstStyle/>
            <a:p>
              <a:pPr defTabSz="685800"/>
              <a:r>
                <a:rPr lang="en-US" altLang="zh-CN" sz="1350">
                  <a:solidFill>
                    <a:srgbClr val="C00000"/>
                  </a:solidFill>
                  <a:latin typeface="Arial" panose="020B0604020202020204" pitchFamily="34" charset="0"/>
                  <a:cs typeface="Arial" panose="020B0604020202020204" pitchFamily="34" charset="0"/>
                </a:rPr>
                <a:t>Assoc</a:t>
              </a:r>
              <a:endParaRPr lang="en-US" sz="1350">
                <a:solidFill>
                  <a:srgbClr val="C00000"/>
                </a:solidFill>
                <a:latin typeface="Arial" panose="020B0604020202020204" pitchFamily="34" charset="0"/>
                <a:cs typeface="Arial" panose="020B0604020202020204" pitchFamily="34" charset="0"/>
              </a:endParaRPr>
            </a:p>
          </p:txBody>
        </p:sp>
        <p:sp>
          <p:nvSpPr>
            <p:cNvPr id="54" name="Oval 53">
              <a:extLst>
                <a:ext uri="{FF2B5EF4-FFF2-40B4-BE49-F238E27FC236}">
                  <a16:creationId xmlns:a16="http://schemas.microsoft.com/office/drawing/2014/main" id="{22DC8D92-A729-4582-AAAE-4A74343CF2BB}"/>
                </a:ext>
              </a:extLst>
            </p:cNvPr>
            <p:cNvSpPr/>
            <p:nvPr/>
          </p:nvSpPr>
          <p:spPr>
            <a:xfrm rot="5400000">
              <a:off x="659987" y="4481392"/>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55" name="Straight Connector 54">
              <a:extLst>
                <a:ext uri="{FF2B5EF4-FFF2-40B4-BE49-F238E27FC236}">
                  <a16:creationId xmlns:a16="http://schemas.microsoft.com/office/drawing/2014/main" id="{FA6149D7-8A44-4AB4-BEE1-FEF4FB0B7410}"/>
                </a:ext>
              </a:extLst>
            </p:cNvPr>
            <p:cNvCxnSpPr>
              <a:cxnSpLocks/>
              <a:stCxn id="54" idx="0"/>
            </p:cNvCxnSpPr>
            <p:nvPr/>
          </p:nvCxnSpPr>
          <p:spPr>
            <a:xfrm>
              <a:off x="824810" y="4564909"/>
              <a:ext cx="945002" cy="1426"/>
            </a:xfrm>
            <a:prstGeom prst="line">
              <a:avLst/>
            </a:prstGeom>
            <a:noFill/>
            <a:ln w="53975" cap="flat" cmpd="sng" algn="ctr">
              <a:solidFill>
                <a:srgbClr val="C00000"/>
              </a:solidFill>
              <a:prstDash val="solid"/>
              <a:miter lim="800000"/>
              <a:tailEnd type="triangle"/>
            </a:ln>
            <a:effectLst/>
          </p:spPr>
        </p:cxnSp>
        <p:cxnSp>
          <p:nvCxnSpPr>
            <p:cNvPr id="56" name="Straight Connector 55">
              <a:extLst>
                <a:ext uri="{FF2B5EF4-FFF2-40B4-BE49-F238E27FC236}">
                  <a16:creationId xmlns:a16="http://schemas.microsoft.com/office/drawing/2014/main" id="{27E292A8-8078-4D98-8551-9F727A9A4063}"/>
                </a:ext>
              </a:extLst>
            </p:cNvPr>
            <p:cNvCxnSpPr>
              <a:cxnSpLocks/>
              <a:stCxn id="50" idx="7"/>
              <a:endCxn id="49" idx="3"/>
            </p:cNvCxnSpPr>
            <p:nvPr/>
          </p:nvCxnSpPr>
          <p:spPr>
            <a:xfrm>
              <a:off x="2988627" y="4639125"/>
              <a:ext cx="620944" cy="487018"/>
            </a:xfrm>
            <a:prstGeom prst="line">
              <a:avLst/>
            </a:prstGeom>
            <a:noFill/>
            <a:ln w="53975" cap="flat" cmpd="sng" algn="ctr">
              <a:solidFill>
                <a:sysClr val="windowText" lastClr="000000"/>
              </a:solidFill>
              <a:prstDash val="sysDot"/>
              <a:miter lim="800000"/>
              <a:tailEnd type="triangle"/>
            </a:ln>
            <a:effectLst/>
          </p:spPr>
        </p:cxnSp>
        <p:cxnSp>
          <p:nvCxnSpPr>
            <p:cNvPr id="57" name="Straight Connector 56">
              <a:extLst>
                <a:ext uri="{FF2B5EF4-FFF2-40B4-BE49-F238E27FC236}">
                  <a16:creationId xmlns:a16="http://schemas.microsoft.com/office/drawing/2014/main" id="{C7011FFB-BE64-4777-86EB-964B5F5D8CEA}"/>
                </a:ext>
              </a:extLst>
            </p:cNvPr>
            <p:cNvCxnSpPr>
              <a:cxnSpLocks/>
              <a:stCxn id="48" idx="0"/>
              <a:endCxn id="58" idx="4"/>
            </p:cNvCxnSpPr>
            <p:nvPr/>
          </p:nvCxnSpPr>
          <p:spPr>
            <a:xfrm>
              <a:off x="1913058" y="5644919"/>
              <a:ext cx="955277" cy="0"/>
            </a:xfrm>
            <a:prstGeom prst="line">
              <a:avLst/>
            </a:prstGeom>
            <a:noFill/>
            <a:ln w="53975" cap="flat" cmpd="sng" algn="ctr">
              <a:solidFill>
                <a:srgbClr val="FFC000">
                  <a:lumMod val="75000"/>
                </a:srgbClr>
              </a:solidFill>
              <a:prstDash val="solid"/>
              <a:miter lim="800000"/>
              <a:tailEnd type="triangle"/>
            </a:ln>
            <a:effectLst/>
          </p:spPr>
        </p:cxnSp>
        <p:sp>
          <p:nvSpPr>
            <p:cNvPr id="58" name="Oval 57">
              <a:extLst>
                <a:ext uri="{FF2B5EF4-FFF2-40B4-BE49-F238E27FC236}">
                  <a16:creationId xmlns:a16="http://schemas.microsoft.com/office/drawing/2014/main" id="{B00F63E0-A167-43C1-AF2F-057A96C07A3A}"/>
                </a:ext>
              </a:extLst>
            </p:cNvPr>
            <p:cNvSpPr/>
            <p:nvPr/>
          </p:nvSpPr>
          <p:spPr>
            <a:xfrm rot="5400000">
              <a:off x="2870545" y="5561403"/>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59" name="Straight Connector 58">
              <a:extLst>
                <a:ext uri="{FF2B5EF4-FFF2-40B4-BE49-F238E27FC236}">
                  <a16:creationId xmlns:a16="http://schemas.microsoft.com/office/drawing/2014/main" id="{2F3EA04B-5E45-443A-8875-3DB96AE4C8F5}"/>
                </a:ext>
              </a:extLst>
            </p:cNvPr>
            <p:cNvCxnSpPr>
              <a:cxnSpLocks/>
              <a:stCxn id="58" idx="1"/>
              <a:endCxn id="49" idx="5"/>
            </p:cNvCxnSpPr>
            <p:nvPr/>
          </p:nvCxnSpPr>
          <p:spPr>
            <a:xfrm flipV="1">
              <a:off x="3010907" y="5241127"/>
              <a:ext cx="598664" cy="346301"/>
            </a:xfrm>
            <a:prstGeom prst="line">
              <a:avLst/>
            </a:prstGeom>
            <a:noFill/>
            <a:ln w="53975" cap="flat" cmpd="sng" algn="ctr">
              <a:solidFill>
                <a:sysClr val="windowText" lastClr="000000"/>
              </a:solidFill>
              <a:prstDash val="sysDot"/>
              <a:miter lim="800000"/>
              <a:tailEnd type="triangle"/>
            </a:ln>
            <a:effectLst/>
          </p:spPr>
        </p:cxnSp>
        <p:sp>
          <p:nvSpPr>
            <p:cNvPr id="60" name="TextBox 59">
              <a:extLst>
                <a:ext uri="{FF2B5EF4-FFF2-40B4-BE49-F238E27FC236}">
                  <a16:creationId xmlns:a16="http://schemas.microsoft.com/office/drawing/2014/main" id="{CD0A93FF-AEAA-489E-852D-A786B97CC4C8}"/>
                </a:ext>
              </a:extLst>
            </p:cNvPr>
            <p:cNvSpPr txBox="1"/>
            <p:nvPr/>
          </p:nvSpPr>
          <p:spPr>
            <a:xfrm>
              <a:off x="1925909" y="5362548"/>
              <a:ext cx="982961" cy="300082"/>
            </a:xfrm>
            <a:prstGeom prst="rect">
              <a:avLst/>
            </a:prstGeom>
            <a:noFill/>
          </p:spPr>
          <p:txBody>
            <a:bodyPr wrap="none" rtlCol="0">
              <a:spAutoFit/>
            </a:bodyPr>
            <a:lstStyle/>
            <a:p>
              <a:pPr defTabSz="685800"/>
              <a:r>
                <a:rPr lang="en-US" sz="1350">
                  <a:solidFill>
                    <a:srgbClr val="FFC000">
                      <a:lumMod val="75000"/>
                    </a:srgbClr>
                  </a:solidFill>
                  <a:latin typeface="Arial" panose="020B0604020202020204" pitchFamily="34" charset="0"/>
                  <a:cs typeface="Arial" panose="020B0604020202020204" pitchFamily="34" charset="0"/>
                </a:rPr>
                <a:t>CausedBy</a:t>
              </a:r>
            </a:p>
          </p:txBody>
        </p:sp>
        <p:sp>
          <p:nvSpPr>
            <p:cNvPr id="61" name="TextBox 60">
              <a:extLst>
                <a:ext uri="{FF2B5EF4-FFF2-40B4-BE49-F238E27FC236}">
                  <a16:creationId xmlns:a16="http://schemas.microsoft.com/office/drawing/2014/main" id="{3696B1D8-1E37-4C20-9C01-AFBC9ED12C09}"/>
                </a:ext>
              </a:extLst>
            </p:cNvPr>
            <p:cNvSpPr txBox="1"/>
            <p:nvPr/>
          </p:nvSpPr>
          <p:spPr>
            <a:xfrm>
              <a:off x="1862696" y="4629756"/>
              <a:ext cx="976549" cy="300082"/>
            </a:xfrm>
            <a:prstGeom prst="rect">
              <a:avLst/>
            </a:prstGeom>
            <a:noFill/>
          </p:spPr>
          <p:txBody>
            <a:bodyPr wrap="none" rtlCol="0">
              <a:spAutoFit/>
            </a:bodyPr>
            <a:lstStyle/>
            <a:p>
              <a:pPr defTabSz="685800"/>
              <a:r>
                <a:rPr lang="en-US" sz="1350">
                  <a:solidFill>
                    <a:srgbClr val="70AD47">
                      <a:lumMod val="75000"/>
                    </a:srgbClr>
                  </a:solidFill>
                  <a:latin typeface="Arial" panose="020B0604020202020204" pitchFamily="34" charset="0"/>
                  <a:cs typeface="Arial" panose="020B0604020202020204" pitchFamily="34" charset="0"/>
                </a:rPr>
                <a:t>TreatedBy</a:t>
              </a:r>
            </a:p>
          </p:txBody>
        </p:sp>
        <p:sp>
          <p:nvSpPr>
            <p:cNvPr id="62" name="TextBox 61">
              <a:extLst>
                <a:ext uri="{FF2B5EF4-FFF2-40B4-BE49-F238E27FC236}">
                  <a16:creationId xmlns:a16="http://schemas.microsoft.com/office/drawing/2014/main" id="{0E6E66B3-045D-4718-990B-4FB07DAD7DB2}"/>
                </a:ext>
              </a:extLst>
            </p:cNvPr>
            <p:cNvSpPr txBox="1"/>
            <p:nvPr/>
          </p:nvSpPr>
          <p:spPr>
            <a:xfrm>
              <a:off x="3206331" y="461703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63" name="TextBox 62">
              <a:extLst>
                <a:ext uri="{FF2B5EF4-FFF2-40B4-BE49-F238E27FC236}">
                  <a16:creationId xmlns:a16="http://schemas.microsoft.com/office/drawing/2014/main" id="{ADC96971-58BC-4621-8BAA-04BCA1046799}"/>
                </a:ext>
              </a:extLst>
            </p:cNvPr>
            <p:cNvSpPr txBox="1"/>
            <p:nvPr/>
          </p:nvSpPr>
          <p:spPr>
            <a:xfrm>
              <a:off x="3206331" y="543999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64" name="Oval 63">
              <a:extLst>
                <a:ext uri="{FF2B5EF4-FFF2-40B4-BE49-F238E27FC236}">
                  <a16:creationId xmlns:a16="http://schemas.microsoft.com/office/drawing/2014/main" id="{72C072C2-F22A-4E54-BFF3-96B4AA4EC199}"/>
                </a:ext>
              </a:extLst>
            </p:cNvPr>
            <p:cNvSpPr/>
            <p:nvPr/>
          </p:nvSpPr>
          <p:spPr>
            <a:xfrm rot="5400000">
              <a:off x="1739803" y="4498115"/>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65" name="Straight Connector 64">
              <a:extLst>
                <a:ext uri="{FF2B5EF4-FFF2-40B4-BE49-F238E27FC236}">
                  <a16:creationId xmlns:a16="http://schemas.microsoft.com/office/drawing/2014/main" id="{3BA606AA-6CE2-4C92-B017-3176D1CDF051}"/>
                </a:ext>
              </a:extLst>
            </p:cNvPr>
            <p:cNvCxnSpPr>
              <a:cxnSpLocks/>
              <a:stCxn id="64" idx="0"/>
              <a:endCxn id="50" idx="4"/>
            </p:cNvCxnSpPr>
            <p:nvPr/>
          </p:nvCxnSpPr>
          <p:spPr>
            <a:xfrm>
              <a:off x="1904626" y="4581632"/>
              <a:ext cx="941429" cy="1"/>
            </a:xfrm>
            <a:prstGeom prst="line">
              <a:avLst/>
            </a:prstGeom>
            <a:noFill/>
            <a:ln w="53975" cap="flat" cmpd="sng" algn="ctr">
              <a:solidFill>
                <a:srgbClr val="70AD47">
                  <a:lumMod val="75000"/>
                </a:srgbClr>
              </a:solidFill>
              <a:prstDash val="solid"/>
              <a:miter lim="800000"/>
              <a:tailEnd type="triangle"/>
            </a:ln>
            <a:effectLst/>
          </p:spPr>
        </p:cxnSp>
      </p:grpSp>
      <p:grpSp>
        <p:nvGrpSpPr>
          <p:cNvPr id="66" name="Group 65">
            <a:extLst>
              <a:ext uri="{FF2B5EF4-FFF2-40B4-BE49-F238E27FC236}">
                <a16:creationId xmlns:a16="http://schemas.microsoft.com/office/drawing/2014/main" id="{618F1D6E-FE93-414A-99A1-85A88E27D884}"/>
              </a:ext>
            </a:extLst>
          </p:cNvPr>
          <p:cNvGrpSpPr/>
          <p:nvPr/>
        </p:nvGrpSpPr>
        <p:grpSpPr>
          <a:xfrm>
            <a:off x="5226817" y="5250775"/>
            <a:ext cx="3627697" cy="1256469"/>
            <a:chOff x="657776" y="4483603"/>
            <a:chExt cx="3627697" cy="1256469"/>
          </a:xfrm>
        </p:grpSpPr>
        <p:sp>
          <p:nvSpPr>
            <p:cNvPr id="67" name="Oval 66">
              <a:extLst>
                <a:ext uri="{FF2B5EF4-FFF2-40B4-BE49-F238E27FC236}">
                  <a16:creationId xmlns:a16="http://schemas.microsoft.com/office/drawing/2014/main" id="{1321475C-C4FD-47EE-A88B-9B7E9A6C7FF3}"/>
                </a:ext>
              </a:extLst>
            </p:cNvPr>
            <p:cNvSpPr/>
            <p:nvPr/>
          </p:nvSpPr>
          <p:spPr>
            <a:xfrm rot="5400000">
              <a:off x="1748236" y="5561403"/>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8" name="Oval 67">
              <a:extLst>
                <a:ext uri="{FF2B5EF4-FFF2-40B4-BE49-F238E27FC236}">
                  <a16:creationId xmlns:a16="http://schemas.microsoft.com/office/drawing/2014/main" id="{C6489F06-F5C4-45D5-9056-84706C1B3F94}"/>
                </a:ext>
              </a:extLst>
            </p:cNvPr>
            <p:cNvSpPr/>
            <p:nvPr/>
          </p:nvSpPr>
          <p:spPr>
            <a:xfrm rot="5400000">
              <a:off x="3587320" y="5100118"/>
              <a:ext cx="162612" cy="167033"/>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9" name="Oval 68">
              <a:extLst>
                <a:ext uri="{FF2B5EF4-FFF2-40B4-BE49-F238E27FC236}">
                  <a16:creationId xmlns:a16="http://schemas.microsoft.com/office/drawing/2014/main" id="{97C48755-047F-4FEF-A04E-5531112339D5}"/>
                </a:ext>
              </a:extLst>
            </p:cNvPr>
            <p:cNvSpPr/>
            <p:nvPr/>
          </p:nvSpPr>
          <p:spPr>
            <a:xfrm rot="5400000">
              <a:off x="2848265" y="4498116"/>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2" name="TextBox 71">
              <a:extLst>
                <a:ext uri="{FF2B5EF4-FFF2-40B4-BE49-F238E27FC236}">
                  <a16:creationId xmlns:a16="http://schemas.microsoft.com/office/drawing/2014/main" id="{01A61642-29BF-4471-9158-98509101FA61}"/>
                </a:ext>
              </a:extLst>
            </p:cNvPr>
            <p:cNvSpPr txBox="1"/>
            <p:nvPr/>
          </p:nvSpPr>
          <p:spPr>
            <a:xfrm>
              <a:off x="766017" y="4597927"/>
              <a:ext cx="954107" cy="300082"/>
            </a:xfrm>
            <a:prstGeom prst="rect">
              <a:avLst/>
            </a:prstGeom>
            <a:noFill/>
          </p:spPr>
          <p:txBody>
            <a:bodyPr wrap="none" rtlCol="0">
              <a:spAutoFit/>
            </a:bodyPr>
            <a:lstStyle/>
            <a:p>
              <a:pPr defTabSz="685800"/>
              <a:r>
                <a:rPr lang="en-US" sz="1350">
                  <a:solidFill>
                    <a:srgbClr val="C00000"/>
                  </a:solidFill>
                  <a:latin typeface="Arial" panose="020B0604020202020204" pitchFamily="34" charset="0"/>
                  <a:cs typeface="Arial" panose="020B0604020202020204" pitchFamily="34" charset="0"/>
                </a:rPr>
                <a:t>Projection</a:t>
              </a:r>
            </a:p>
          </p:txBody>
        </p:sp>
        <p:sp>
          <p:nvSpPr>
            <p:cNvPr id="73" name="Oval 72">
              <a:extLst>
                <a:ext uri="{FF2B5EF4-FFF2-40B4-BE49-F238E27FC236}">
                  <a16:creationId xmlns:a16="http://schemas.microsoft.com/office/drawing/2014/main" id="{920D4BCB-3721-4627-8571-8376A3A978F2}"/>
                </a:ext>
              </a:extLst>
            </p:cNvPr>
            <p:cNvSpPr/>
            <p:nvPr/>
          </p:nvSpPr>
          <p:spPr>
            <a:xfrm rot="5400000">
              <a:off x="659987" y="4481392"/>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4" name="Straight Connector 73">
              <a:extLst>
                <a:ext uri="{FF2B5EF4-FFF2-40B4-BE49-F238E27FC236}">
                  <a16:creationId xmlns:a16="http://schemas.microsoft.com/office/drawing/2014/main" id="{1FBC4DA5-C18D-431E-A244-E8CF3F9B4ADC}"/>
                </a:ext>
              </a:extLst>
            </p:cNvPr>
            <p:cNvCxnSpPr>
              <a:cxnSpLocks/>
              <a:stCxn id="73" idx="0"/>
            </p:cNvCxnSpPr>
            <p:nvPr/>
          </p:nvCxnSpPr>
          <p:spPr>
            <a:xfrm>
              <a:off x="824810" y="4564909"/>
              <a:ext cx="945002" cy="1426"/>
            </a:xfrm>
            <a:prstGeom prst="line">
              <a:avLst/>
            </a:prstGeom>
            <a:noFill/>
            <a:ln w="53975" cap="flat" cmpd="sng" algn="ctr">
              <a:solidFill>
                <a:srgbClr val="C00000"/>
              </a:solidFill>
              <a:prstDash val="solid"/>
              <a:miter lim="800000"/>
              <a:tailEnd type="triangle"/>
            </a:ln>
            <a:effectLst/>
          </p:spPr>
        </p:cxnSp>
        <p:cxnSp>
          <p:nvCxnSpPr>
            <p:cNvPr id="75" name="Straight Connector 74">
              <a:extLst>
                <a:ext uri="{FF2B5EF4-FFF2-40B4-BE49-F238E27FC236}">
                  <a16:creationId xmlns:a16="http://schemas.microsoft.com/office/drawing/2014/main" id="{E8A26F11-A0CF-4333-AD02-1D8A86516E3B}"/>
                </a:ext>
              </a:extLst>
            </p:cNvPr>
            <p:cNvCxnSpPr>
              <a:cxnSpLocks/>
              <a:stCxn id="69" idx="7"/>
              <a:endCxn id="68" idx="3"/>
            </p:cNvCxnSpPr>
            <p:nvPr/>
          </p:nvCxnSpPr>
          <p:spPr>
            <a:xfrm>
              <a:off x="2988627" y="4639125"/>
              <a:ext cx="620944" cy="487018"/>
            </a:xfrm>
            <a:prstGeom prst="line">
              <a:avLst/>
            </a:prstGeom>
            <a:noFill/>
            <a:ln w="53975" cap="flat" cmpd="sng" algn="ctr">
              <a:solidFill>
                <a:sysClr val="windowText" lastClr="000000"/>
              </a:solidFill>
              <a:prstDash val="sysDot"/>
              <a:miter lim="800000"/>
              <a:tailEnd type="triangle"/>
            </a:ln>
            <a:effectLst/>
          </p:spPr>
        </p:cxnSp>
        <p:cxnSp>
          <p:nvCxnSpPr>
            <p:cNvPr id="76" name="Straight Connector 75">
              <a:extLst>
                <a:ext uri="{FF2B5EF4-FFF2-40B4-BE49-F238E27FC236}">
                  <a16:creationId xmlns:a16="http://schemas.microsoft.com/office/drawing/2014/main" id="{05E15784-540C-4772-81CD-84A326830348}"/>
                </a:ext>
              </a:extLst>
            </p:cNvPr>
            <p:cNvCxnSpPr>
              <a:cxnSpLocks/>
              <a:stCxn id="67" idx="0"/>
              <a:endCxn id="77" idx="4"/>
            </p:cNvCxnSpPr>
            <p:nvPr/>
          </p:nvCxnSpPr>
          <p:spPr>
            <a:xfrm>
              <a:off x="1913058" y="5644919"/>
              <a:ext cx="955277" cy="0"/>
            </a:xfrm>
            <a:prstGeom prst="line">
              <a:avLst/>
            </a:prstGeom>
            <a:noFill/>
            <a:ln w="53975" cap="flat" cmpd="sng" algn="ctr">
              <a:solidFill>
                <a:srgbClr val="FFC000">
                  <a:lumMod val="75000"/>
                </a:srgbClr>
              </a:solidFill>
              <a:prstDash val="solid"/>
              <a:miter lim="800000"/>
              <a:tailEnd type="triangle"/>
            </a:ln>
            <a:effectLst/>
          </p:spPr>
        </p:cxnSp>
        <p:sp>
          <p:nvSpPr>
            <p:cNvPr id="77" name="Oval 76">
              <a:extLst>
                <a:ext uri="{FF2B5EF4-FFF2-40B4-BE49-F238E27FC236}">
                  <a16:creationId xmlns:a16="http://schemas.microsoft.com/office/drawing/2014/main" id="{03AB7544-E97A-4263-84A9-E375032B4F40}"/>
                </a:ext>
              </a:extLst>
            </p:cNvPr>
            <p:cNvSpPr/>
            <p:nvPr/>
          </p:nvSpPr>
          <p:spPr>
            <a:xfrm rot="5400000">
              <a:off x="2870545" y="5561403"/>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8" name="Straight Connector 77">
              <a:extLst>
                <a:ext uri="{FF2B5EF4-FFF2-40B4-BE49-F238E27FC236}">
                  <a16:creationId xmlns:a16="http://schemas.microsoft.com/office/drawing/2014/main" id="{4BF9387F-229F-46A0-966D-A693005345A0}"/>
                </a:ext>
              </a:extLst>
            </p:cNvPr>
            <p:cNvCxnSpPr>
              <a:cxnSpLocks/>
              <a:stCxn id="77" idx="1"/>
              <a:endCxn id="68" idx="5"/>
            </p:cNvCxnSpPr>
            <p:nvPr/>
          </p:nvCxnSpPr>
          <p:spPr>
            <a:xfrm flipV="1">
              <a:off x="3010907" y="5241127"/>
              <a:ext cx="598664" cy="346301"/>
            </a:xfrm>
            <a:prstGeom prst="line">
              <a:avLst/>
            </a:prstGeom>
            <a:noFill/>
            <a:ln w="53975" cap="flat" cmpd="sng" algn="ctr">
              <a:solidFill>
                <a:sysClr val="windowText" lastClr="000000"/>
              </a:solidFill>
              <a:prstDash val="sysDot"/>
              <a:miter lim="800000"/>
              <a:tailEnd type="triangle"/>
            </a:ln>
            <a:effectLst/>
          </p:spPr>
        </p:cxnSp>
        <p:sp>
          <p:nvSpPr>
            <p:cNvPr id="79" name="TextBox 78">
              <a:extLst>
                <a:ext uri="{FF2B5EF4-FFF2-40B4-BE49-F238E27FC236}">
                  <a16:creationId xmlns:a16="http://schemas.microsoft.com/office/drawing/2014/main" id="{62888408-AC1B-4975-9B93-A8531A5A0C2A}"/>
                </a:ext>
              </a:extLst>
            </p:cNvPr>
            <p:cNvSpPr txBox="1"/>
            <p:nvPr/>
          </p:nvSpPr>
          <p:spPr>
            <a:xfrm>
              <a:off x="1925909" y="5362548"/>
              <a:ext cx="982961" cy="300082"/>
            </a:xfrm>
            <a:prstGeom prst="rect">
              <a:avLst/>
            </a:prstGeom>
            <a:noFill/>
          </p:spPr>
          <p:txBody>
            <a:bodyPr wrap="none" rtlCol="0">
              <a:spAutoFit/>
            </a:bodyPr>
            <a:lstStyle/>
            <a:p>
              <a:pPr defTabSz="685800"/>
              <a:r>
                <a:rPr lang="en-US" sz="1350">
                  <a:solidFill>
                    <a:srgbClr val="FFC000">
                      <a:lumMod val="75000"/>
                    </a:srgbClr>
                  </a:solidFill>
                  <a:latin typeface="Arial" panose="020B0604020202020204" pitchFamily="34" charset="0"/>
                  <a:cs typeface="Arial" panose="020B0604020202020204" pitchFamily="34" charset="0"/>
                </a:rPr>
                <a:t>Projection</a:t>
              </a:r>
            </a:p>
          </p:txBody>
        </p:sp>
        <p:sp>
          <p:nvSpPr>
            <p:cNvPr id="80" name="TextBox 79">
              <a:extLst>
                <a:ext uri="{FF2B5EF4-FFF2-40B4-BE49-F238E27FC236}">
                  <a16:creationId xmlns:a16="http://schemas.microsoft.com/office/drawing/2014/main" id="{D4E5DC42-8F2E-4895-92B5-5BB61491994D}"/>
                </a:ext>
              </a:extLst>
            </p:cNvPr>
            <p:cNvSpPr txBox="1"/>
            <p:nvPr/>
          </p:nvSpPr>
          <p:spPr>
            <a:xfrm>
              <a:off x="1862696" y="4629756"/>
              <a:ext cx="976549" cy="300082"/>
            </a:xfrm>
            <a:prstGeom prst="rect">
              <a:avLst/>
            </a:prstGeom>
            <a:noFill/>
          </p:spPr>
          <p:txBody>
            <a:bodyPr wrap="none" rtlCol="0">
              <a:spAutoFit/>
            </a:bodyPr>
            <a:lstStyle/>
            <a:p>
              <a:pPr defTabSz="685800"/>
              <a:r>
                <a:rPr lang="en-US" sz="1350">
                  <a:solidFill>
                    <a:srgbClr val="70AD47">
                      <a:lumMod val="75000"/>
                    </a:srgbClr>
                  </a:solidFill>
                  <a:latin typeface="Arial" panose="020B0604020202020204" pitchFamily="34" charset="0"/>
                  <a:cs typeface="Arial" panose="020B0604020202020204" pitchFamily="34" charset="0"/>
                </a:rPr>
                <a:t>Projection</a:t>
              </a:r>
            </a:p>
          </p:txBody>
        </p:sp>
        <p:sp>
          <p:nvSpPr>
            <p:cNvPr id="81" name="TextBox 80">
              <a:extLst>
                <a:ext uri="{FF2B5EF4-FFF2-40B4-BE49-F238E27FC236}">
                  <a16:creationId xmlns:a16="http://schemas.microsoft.com/office/drawing/2014/main" id="{46F0B45C-E59A-4DED-8601-791A3077D699}"/>
                </a:ext>
              </a:extLst>
            </p:cNvPr>
            <p:cNvSpPr txBox="1"/>
            <p:nvPr/>
          </p:nvSpPr>
          <p:spPr>
            <a:xfrm>
              <a:off x="3206331" y="461703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82" name="TextBox 81">
              <a:extLst>
                <a:ext uri="{FF2B5EF4-FFF2-40B4-BE49-F238E27FC236}">
                  <a16:creationId xmlns:a16="http://schemas.microsoft.com/office/drawing/2014/main" id="{BF2135DA-CF07-472E-9047-A0D0466D4A8B}"/>
                </a:ext>
              </a:extLst>
            </p:cNvPr>
            <p:cNvSpPr txBox="1"/>
            <p:nvPr/>
          </p:nvSpPr>
          <p:spPr>
            <a:xfrm>
              <a:off x="3206331" y="543999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83" name="Oval 82">
              <a:extLst>
                <a:ext uri="{FF2B5EF4-FFF2-40B4-BE49-F238E27FC236}">
                  <a16:creationId xmlns:a16="http://schemas.microsoft.com/office/drawing/2014/main" id="{DFF7CF87-08C4-4D48-8741-3B46C75B0D18}"/>
                </a:ext>
              </a:extLst>
            </p:cNvPr>
            <p:cNvSpPr/>
            <p:nvPr/>
          </p:nvSpPr>
          <p:spPr>
            <a:xfrm rot="5400000">
              <a:off x="1739803" y="4498115"/>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84" name="Straight Connector 83">
              <a:extLst>
                <a:ext uri="{FF2B5EF4-FFF2-40B4-BE49-F238E27FC236}">
                  <a16:creationId xmlns:a16="http://schemas.microsoft.com/office/drawing/2014/main" id="{7DC1B0F7-C9F9-4898-8350-64CF731D030D}"/>
                </a:ext>
              </a:extLst>
            </p:cNvPr>
            <p:cNvCxnSpPr>
              <a:cxnSpLocks/>
              <a:stCxn id="83" idx="0"/>
              <a:endCxn id="69" idx="4"/>
            </p:cNvCxnSpPr>
            <p:nvPr/>
          </p:nvCxnSpPr>
          <p:spPr>
            <a:xfrm>
              <a:off x="1904626" y="4581632"/>
              <a:ext cx="941429" cy="1"/>
            </a:xfrm>
            <a:prstGeom prst="line">
              <a:avLst/>
            </a:prstGeom>
            <a:noFill/>
            <a:ln w="53975" cap="flat" cmpd="sng" algn="ctr">
              <a:solidFill>
                <a:srgbClr val="70AD47">
                  <a:lumMod val="75000"/>
                </a:srgbClr>
              </a:solidFill>
              <a:prstDash val="solid"/>
              <a:miter lim="800000"/>
              <a:tailEnd type="triangle"/>
            </a:ln>
            <a:effectLst/>
          </p:spPr>
        </p:cxnSp>
      </p:grpSp>
    </p:spTree>
    <p:extLst>
      <p:ext uri="{BB962C8B-B14F-4D97-AF65-F5344CB8AC3E}">
        <p14:creationId xmlns:p14="http://schemas.microsoft.com/office/powerpoint/2010/main" val="15871904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113C-2E26-4B4C-8403-EE22AA8F45D2}"/>
              </a:ext>
            </a:extLst>
          </p:cNvPr>
          <p:cNvSpPr>
            <a:spLocks noGrp="1"/>
          </p:cNvSpPr>
          <p:nvPr>
            <p:ph type="title"/>
          </p:nvPr>
        </p:nvSpPr>
        <p:spPr/>
        <p:txBody>
          <a:bodyPr>
            <a:normAutofit fontScale="90000"/>
          </a:bodyPr>
          <a:lstStyle/>
          <a:p>
            <a:r>
              <a:rPr lang="en-US"/>
              <a:t>Query Generation from Templates</a:t>
            </a:r>
          </a:p>
        </p:txBody>
      </p:sp>
      <p:sp>
        <p:nvSpPr>
          <p:cNvPr id="3" name="Content Placeholder 2">
            <a:extLst>
              <a:ext uri="{FF2B5EF4-FFF2-40B4-BE49-F238E27FC236}">
                <a16:creationId xmlns:a16="http://schemas.microsoft.com/office/drawing/2014/main" id="{77E5A85E-0401-49F1-AB38-4215BA395084}"/>
              </a:ext>
            </a:extLst>
          </p:cNvPr>
          <p:cNvSpPr>
            <a:spLocks noGrp="1"/>
          </p:cNvSpPr>
          <p:nvPr>
            <p:ph idx="1"/>
          </p:nvPr>
        </p:nvSpPr>
        <p:spPr>
          <a:xfrm>
            <a:off x="132838" y="1297143"/>
            <a:ext cx="9011162" cy="3221866"/>
          </a:xfrm>
        </p:spPr>
        <p:txBody>
          <a:bodyPr>
            <a:normAutofit/>
          </a:bodyPr>
          <a:lstStyle/>
          <a:p>
            <a:r>
              <a:rPr lang="en-US" b="1"/>
              <a:t>How to instantiate a query template given a KG?</a:t>
            </a:r>
          </a:p>
          <a:p>
            <a:endParaRPr lang="en-US"/>
          </a:p>
        </p:txBody>
      </p:sp>
      <p:sp>
        <p:nvSpPr>
          <p:cNvPr id="4" name="Date Placeholder 3">
            <a:extLst>
              <a:ext uri="{FF2B5EF4-FFF2-40B4-BE49-F238E27FC236}">
                <a16:creationId xmlns:a16="http://schemas.microsoft.com/office/drawing/2014/main" id="{0BAB1B74-CE06-45F2-9389-97344D1EA9A6}"/>
              </a:ext>
            </a:extLst>
          </p:cNvPr>
          <p:cNvSpPr>
            <a:spLocks noGrp="1"/>
          </p:cNvSpPr>
          <p:nvPr>
            <p:ph type="dt" sz="half" idx="10"/>
          </p:nvPr>
        </p:nvSpPr>
        <p:spPr/>
        <p:txBody>
          <a:bodyPr/>
          <a:lstStyle/>
          <a:p>
            <a:fld id="{8668109C-DBB1-0C40-BB7C-3AE0A686B461}" type="datetime1">
              <a:rPr lang="en-US" smtClean="0"/>
              <a:t>10/28/24</a:t>
            </a:fld>
            <a:endParaRPr lang="en-US"/>
          </a:p>
        </p:txBody>
      </p:sp>
      <p:sp>
        <p:nvSpPr>
          <p:cNvPr id="5" name="Footer Placeholder 4">
            <a:extLst>
              <a:ext uri="{FF2B5EF4-FFF2-40B4-BE49-F238E27FC236}">
                <a16:creationId xmlns:a16="http://schemas.microsoft.com/office/drawing/2014/main" id="{313F8819-0BFA-42E4-961B-F0FD954BE4B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C69A6A4-AB6E-43E7-B320-7DE308A4F43F}"/>
              </a:ext>
            </a:extLst>
          </p:cNvPr>
          <p:cNvSpPr>
            <a:spLocks noGrp="1"/>
          </p:cNvSpPr>
          <p:nvPr>
            <p:ph type="sldNum" sz="quarter" idx="12"/>
          </p:nvPr>
        </p:nvSpPr>
        <p:spPr/>
        <p:txBody>
          <a:bodyPr/>
          <a:lstStyle/>
          <a:p>
            <a:fld id="{19B12225-5612-419B-A8D5-4B8EEE4C217E}" type="slidenum">
              <a:rPr lang="en-US" smtClean="0"/>
              <a:pPr/>
              <a:t>75</a:t>
            </a:fld>
            <a:endParaRPr lang="en-US"/>
          </a:p>
        </p:txBody>
      </p:sp>
      <p:sp>
        <p:nvSpPr>
          <p:cNvPr id="90" name="TextBox 89">
            <a:extLst>
              <a:ext uri="{FF2B5EF4-FFF2-40B4-BE49-F238E27FC236}">
                <a16:creationId xmlns:a16="http://schemas.microsoft.com/office/drawing/2014/main" id="{8EC71F69-418C-4201-B54A-19C66D97FADB}"/>
              </a:ext>
            </a:extLst>
          </p:cNvPr>
          <p:cNvSpPr txBox="1"/>
          <p:nvPr/>
        </p:nvSpPr>
        <p:spPr>
          <a:xfrm>
            <a:off x="179530" y="4519009"/>
            <a:ext cx="4248933" cy="1754326"/>
          </a:xfrm>
          <a:prstGeom prst="rect">
            <a:avLst/>
          </a:prstGeom>
          <a:noFill/>
        </p:spPr>
        <p:txBody>
          <a:bodyPr wrap="square" rtlCol="0">
            <a:spAutoFit/>
          </a:bodyPr>
          <a:lstStyle/>
          <a:p>
            <a:r>
              <a:rPr lang="en-US" b="1" dirty="0">
                <a:latin typeface="Arial" pitchFamily="34" charset="0"/>
                <a:cs typeface="Arial" pitchFamily="34" charset="0"/>
              </a:rPr>
              <a:t>Overview</a:t>
            </a:r>
            <a:r>
              <a:rPr lang="en-US" dirty="0">
                <a:latin typeface="Arial" pitchFamily="34" charset="0"/>
                <a:cs typeface="Arial" pitchFamily="34" charset="0"/>
              </a:rPr>
              <a:t>:</a:t>
            </a:r>
          </a:p>
          <a:p>
            <a:r>
              <a:rPr lang="en-US" dirty="0">
                <a:latin typeface="Arial" pitchFamily="34" charset="0"/>
                <a:cs typeface="Arial" pitchFamily="34" charset="0"/>
              </a:rPr>
              <a:t>Start from instantiating the </a:t>
            </a:r>
            <a:r>
              <a:rPr lang="en-US" b="1" dirty="0">
                <a:solidFill>
                  <a:schemeClr val="accent4">
                    <a:lumMod val="75000"/>
                  </a:schemeClr>
                </a:solidFill>
                <a:latin typeface="Arial" pitchFamily="34" charset="0"/>
                <a:cs typeface="Arial" pitchFamily="34" charset="0"/>
              </a:rPr>
              <a:t>answer node</a:t>
            </a:r>
            <a:r>
              <a:rPr lang="en-US" dirty="0">
                <a:latin typeface="Arial" pitchFamily="34" charset="0"/>
                <a:cs typeface="Arial" pitchFamily="34" charset="0"/>
              </a:rPr>
              <a:t> of the query template and then iteratively instantiate the other edges and nodes until we ground </a:t>
            </a:r>
            <a:r>
              <a:rPr lang="en-US" b="1" dirty="0">
                <a:solidFill>
                  <a:srgbClr val="0070C0"/>
                </a:solidFill>
                <a:latin typeface="Arial" pitchFamily="34" charset="0"/>
                <a:cs typeface="Arial" pitchFamily="34" charset="0"/>
              </a:rPr>
              <a:t>all the anchor nodes</a:t>
            </a:r>
            <a:endParaRPr lang="en-US" dirty="0">
              <a:latin typeface="Arial" pitchFamily="34" charset="0"/>
              <a:cs typeface="Arial" pitchFamily="34" charset="0"/>
            </a:endParaRPr>
          </a:p>
        </p:txBody>
      </p:sp>
      <p:sp>
        <p:nvSpPr>
          <p:cNvPr id="67" name="TextBox 66">
            <a:extLst>
              <a:ext uri="{FF2B5EF4-FFF2-40B4-BE49-F238E27FC236}">
                <a16:creationId xmlns:a16="http://schemas.microsoft.com/office/drawing/2014/main" id="{F7AC5D92-4E5E-45BA-8BEC-AF6AA9B74390}"/>
              </a:ext>
            </a:extLst>
          </p:cNvPr>
          <p:cNvSpPr txBox="1"/>
          <p:nvPr/>
        </p:nvSpPr>
        <p:spPr>
          <a:xfrm>
            <a:off x="220489" y="1980148"/>
            <a:ext cx="3399329" cy="861774"/>
          </a:xfrm>
          <a:prstGeom prst="rect">
            <a:avLst/>
          </a:prstGeom>
          <a:noFill/>
        </p:spPr>
        <p:txBody>
          <a:bodyPr wrap="none" rtlCol="0">
            <a:spAutoFit/>
          </a:bodyPr>
          <a:lstStyle/>
          <a:p>
            <a:pPr algn="ctr"/>
            <a:r>
              <a:rPr lang="en-US" b="1">
                <a:solidFill>
                  <a:srgbClr val="7030A0"/>
                </a:solidFill>
                <a:latin typeface="Arial" pitchFamily="34" charset="0"/>
                <a:cs typeface="Arial" pitchFamily="34" charset="0"/>
              </a:rPr>
              <a:t>Query Template</a:t>
            </a:r>
          </a:p>
          <a:p>
            <a:pPr algn="ctr"/>
            <a:r>
              <a:rPr lang="en-US" sz="1400" b="1"/>
              <a:t>((</a:t>
            </a:r>
            <a:r>
              <a:rPr lang="en-US" sz="1400" b="1">
                <a:solidFill>
                  <a:srgbClr val="0070C0"/>
                </a:solidFill>
              </a:rPr>
              <a:t>Anchor1</a:t>
            </a:r>
            <a:r>
              <a:rPr lang="en-US" sz="1400" b="1"/>
              <a:t>, (</a:t>
            </a:r>
            <a:r>
              <a:rPr lang="en-US" sz="1400" b="1">
                <a:solidFill>
                  <a:srgbClr val="C00000"/>
                </a:solidFill>
              </a:rPr>
              <a:t>Rel1, </a:t>
            </a:r>
            <a:r>
              <a:rPr lang="en-US" sz="1400" b="1">
                <a:solidFill>
                  <a:schemeClr val="accent4">
                    <a:lumMod val="75000"/>
                  </a:schemeClr>
                </a:solidFill>
              </a:rPr>
              <a:t>Rel2</a:t>
            </a:r>
            <a:r>
              <a:rPr lang="en-US" sz="1400" b="1"/>
              <a:t>)), (</a:t>
            </a:r>
            <a:r>
              <a:rPr lang="en-US" sz="1400" b="1">
                <a:solidFill>
                  <a:srgbClr val="0070C0"/>
                </a:solidFill>
              </a:rPr>
              <a:t>Anchor2</a:t>
            </a:r>
            <a:r>
              <a:rPr lang="en-US" sz="1400" b="1"/>
              <a:t>, (</a:t>
            </a:r>
            <a:r>
              <a:rPr lang="en-US" sz="1400" b="1">
                <a:solidFill>
                  <a:schemeClr val="accent1">
                    <a:lumMod val="75000"/>
                  </a:schemeClr>
                </a:solidFill>
              </a:rPr>
              <a:t>Rel3</a:t>
            </a:r>
            <a:r>
              <a:rPr lang="en-US" sz="1400" b="1"/>
              <a:t>))</a:t>
            </a:r>
            <a:endParaRPr lang="en-US" sz="1400"/>
          </a:p>
          <a:p>
            <a:pPr algn="ctr"/>
            <a:endParaRPr lang="en-US">
              <a:latin typeface="Arial" pitchFamily="34" charset="0"/>
              <a:cs typeface="Arial" pitchFamily="34" charset="0"/>
            </a:endParaRPr>
          </a:p>
        </p:txBody>
      </p:sp>
      <p:grpSp>
        <p:nvGrpSpPr>
          <p:cNvPr id="68" name="Group 67">
            <a:extLst>
              <a:ext uri="{FF2B5EF4-FFF2-40B4-BE49-F238E27FC236}">
                <a16:creationId xmlns:a16="http://schemas.microsoft.com/office/drawing/2014/main" id="{C0824819-0EF0-45A3-A6B6-76A6512261D4}"/>
              </a:ext>
            </a:extLst>
          </p:cNvPr>
          <p:cNvGrpSpPr/>
          <p:nvPr/>
        </p:nvGrpSpPr>
        <p:grpSpPr>
          <a:xfrm>
            <a:off x="220489" y="2536184"/>
            <a:ext cx="3627697" cy="1256469"/>
            <a:chOff x="657776" y="4483603"/>
            <a:chExt cx="3627697" cy="1256469"/>
          </a:xfrm>
        </p:grpSpPr>
        <p:sp>
          <p:nvSpPr>
            <p:cNvPr id="69" name="Oval 68">
              <a:extLst>
                <a:ext uri="{FF2B5EF4-FFF2-40B4-BE49-F238E27FC236}">
                  <a16:creationId xmlns:a16="http://schemas.microsoft.com/office/drawing/2014/main" id="{D75D4A73-FFD3-4592-B523-4677B51AFCE2}"/>
                </a:ext>
              </a:extLst>
            </p:cNvPr>
            <p:cNvSpPr/>
            <p:nvPr/>
          </p:nvSpPr>
          <p:spPr>
            <a:xfrm rot="5400000">
              <a:off x="1748236" y="5561403"/>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0" name="Oval 69">
              <a:extLst>
                <a:ext uri="{FF2B5EF4-FFF2-40B4-BE49-F238E27FC236}">
                  <a16:creationId xmlns:a16="http://schemas.microsoft.com/office/drawing/2014/main" id="{117231B5-5D23-49D3-BC67-063263E5B21E}"/>
                </a:ext>
              </a:extLst>
            </p:cNvPr>
            <p:cNvSpPr/>
            <p:nvPr/>
          </p:nvSpPr>
          <p:spPr>
            <a:xfrm rot="5400000">
              <a:off x="3587320" y="5100118"/>
              <a:ext cx="162612" cy="167033"/>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1" name="Oval 70">
              <a:extLst>
                <a:ext uri="{FF2B5EF4-FFF2-40B4-BE49-F238E27FC236}">
                  <a16:creationId xmlns:a16="http://schemas.microsoft.com/office/drawing/2014/main" id="{60D99720-E4B5-4196-BA0C-4B90202E4544}"/>
                </a:ext>
              </a:extLst>
            </p:cNvPr>
            <p:cNvSpPr/>
            <p:nvPr/>
          </p:nvSpPr>
          <p:spPr>
            <a:xfrm rot="5400000">
              <a:off x="2848265" y="4498116"/>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2" name="TextBox 71">
              <a:extLst>
                <a:ext uri="{FF2B5EF4-FFF2-40B4-BE49-F238E27FC236}">
                  <a16:creationId xmlns:a16="http://schemas.microsoft.com/office/drawing/2014/main" id="{310C7F4A-0A26-4815-A501-4146F10220E2}"/>
                </a:ext>
              </a:extLst>
            </p:cNvPr>
            <p:cNvSpPr txBox="1"/>
            <p:nvPr/>
          </p:nvSpPr>
          <p:spPr>
            <a:xfrm>
              <a:off x="766017" y="4597927"/>
              <a:ext cx="954107" cy="300082"/>
            </a:xfrm>
            <a:prstGeom prst="rect">
              <a:avLst/>
            </a:prstGeom>
            <a:noFill/>
          </p:spPr>
          <p:txBody>
            <a:bodyPr wrap="none" rtlCol="0">
              <a:spAutoFit/>
            </a:bodyPr>
            <a:lstStyle/>
            <a:p>
              <a:pPr defTabSz="685800"/>
              <a:r>
                <a:rPr lang="en-US" sz="1350">
                  <a:solidFill>
                    <a:srgbClr val="C00000"/>
                  </a:solidFill>
                  <a:latin typeface="Arial" panose="020B0604020202020204" pitchFamily="34" charset="0"/>
                  <a:cs typeface="Arial" panose="020B0604020202020204" pitchFamily="34" charset="0"/>
                </a:rPr>
                <a:t>Projection</a:t>
              </a:r>
            </a:p>
          </p:txBody>
        </p:sp>
        <p:sp>
          <p:nvSpPr>
            <p:cNvPr id="73" name="Oval 72">
              <a:extLst>
                <a:ext uri="{FF2B5EF4-FFF2-40B4-BE49-F238E27FC236}">
                  <a16:creationId xmlns:a16="http://schemas.microsoft.com/office/drawing/2014/main" id="{877886A9-9D26-4B41-8BE1-999843253990}"/>
                </a:ext>
              </a:extLst>
            </p:cNvPr>
            <p:cNvSpPr/>
            <p:nvPr/>
          </p:nvSpPr>
          <p:spPr>
            <a:xfrm rot="5400000">
              <a:off x="659987" y="4481392"/>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4" name="Straight Connector 73">
              <a:extLst>
                <a:ext uri="{FF2B5EF4-FFF2-40B4-BE49-F238E27FC236}">
                  <a16:creationId xmlns:a16="http://schemas.microsoft.com/office/drawing/2014/main" id="{CA214440-D9B7-4E29-956A-BE32D987491F}"/>
                </a:ext>
              </a:extLst>
            </p:cNvPr>
            <p:cNvCxnSpPr>
              <a:cxnSpLocks/>
              <a:stCxn id="73" idx="0"/>
            </p:cNvCxnSpPr>
            <p:nvPr/>
          </p:nvCxnSpPr>
          <p:spPr>
            <a:xfrm>
              <a:off x="824810" y="4564909"/>
              <a:ext cx="945002" cy="1426"/>
            </a:xfrm>
            <a:prstGeom prst="line">
              <a:avLst/>
            </a:prstGeom>
            <a:noFill/>
            <a:ln w="53975" cap="flat" cmpd="sng" algn="ctr">
              <a:solidFill>
                <a:srgbClr val="C00000"/>
              </a:solidFill>
              <a:prstDash val="solid"/>
              <a:miter lim="800000"/>
              <a:tailEnd type="triangle"/>
            </a:ln>
            <a:effectLst/>
          </p:spPr>
        </p:cxnSp>
        <p:cxnSp>
          <p:nvCxnSpPr>
            <p:cNvPr id="75" name="Straight Connector 74">
              <a:extLst>
                <a:ext uri="{FF2B5EF4-FFF2-40B4-BE49-F238E27FC236}">
                  <a16:creationId xmlns:a16="http://schemas.microsoft.com/office/drawing/2014/main" id="{50D2B220-6D5F-4AA8-9EC1-99BE8F3B6369}"/>
                </a:ext>
              </a:extLst>
            </p:cNvPr>
            <p:cNvCxnSpPr>
              <a:cxnSpLocks/>
              <a:stCxn id="71" idx="7"/>
              <a:endCxn id="70" idx="3"/>
            </p:cNvCxnSpPr>
            <p:nvPr/>
          </p:nvCxnSpPr>
          <p:spPr>
            <a:xfrm>
              <a:off x="2988627" y="4639125"/>
              <a:ext cx="620944" cy="487018"/>
            </a:xfrm>
            <a:prstGeom prst="line">
              <a:avLst/>
            </a:prstGeom>
            <a:noFill/>
            <a:ln w="53975" cap="flat" cmpd="sng" algn="ctr">
              <a:solidFill>
                <a:sysClr val="windowText" lastClr="000000"/>
              </a:solidFill>
              <a:prstDash val="sysDot"/>
              <a:miter lim="800000"/>
              <a:tailEnd type="triangle"/>
            </a:ln>
            <a:effectLst/>
          </p:spPr>
        </p:cxnSp>
        <p:cxnSp>
          <p:nvCxnSpPr>
            <p:cNvPr id="76" name="Straight Connector 75">
              <a:extLst>
                <a:ext uri="{FF2B5EF4-FFF2-40B4-BE49-F238E27FC236}">
                  <a16:creationId xmlns:a16="http://schemas.microsoft.com/office/drawing/2014/main" id="{9E5CC87A-56C7-4FE8-BF82-7770E769657D}"/>
                </a:ext>
              </a:extLst>
            </p:cNvPr>
            <p:cNvCxnSpPr>
              <a:cxnSpLocks/>
              <a:stCxn id="69" idx="0"/>
              <a:endCxn id="77" idx="4"/>
            </p:cNvCxnSpPr>
            <p:nvPr/>
          </p:nvCxnSpPr>
          <p:spPr>
            <a:xfrm>
              <a:off x="1913058" y="5644919"/>
              <a:ext cx="955277" cy="0"/>
            </a:xfrm>
            <a:prstGeom prst="line">
              <a:avLst/>
            </a:prstGeom>
            <a:noFill/>
            <a:ln w="53975" cap="flat" cmpd="sng" algn="ctr">
              <a:solidFill>
                <a:srgbClr val="FFC000">
                  <a:lumMod val="75000"/>
                </a:srgbClr>
              </a:solidFill>
              <a:prstDash val="solid"/>
              <a:miter lim="800000"/>
              <a:tailEnd type="triangle"/>
            </a:ln>
            <a:effectLst/>
          </p:spPr>
        </p:cxnSp>
        <p:sp>
          <p:nvSpPr>
            <p:cNvPr id="77" name="Oval 76">
              <a:extLst>
                <a:ext uri="{FF2B5EF4-FFF2-40B4-BE49-F238E27FC236}">
                  <a16:creationId xmlns:a16="http://schemas.microsoft.com/office/drawing/2014/main" id="{6AC66D44-B42C-4251-BD32-213A59935E19}"/>
                </a:ext>
              </a:extLst>
            </p:cNvPr>
            <p:cNvSpPr/>
            <p:nvPr/>
          </p:nvSpPr>
          <p:spPr>
            <a:xfrm rot="5400000">
              <a:off x="2870545" y="5561403"/>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8" name="Straight Connector 77">
              <a:extLst>
                <a:ext uri="{FF2B5EF4-FFF2-40B4-BE49-F238E27FC236}">
                  <a16:creationId xmlns:a16="http://schemas.microsoft.com/office/drawing/2014/main" id="{CAF280F7-1B3F-473A-9883-6B71D8D6A534}"/>
                </a:ext>
              </a:extLst>
            </p:cNvPr>
            <p:cNvCxnSpPr>
              <a:cxnSpLocks/>
              <a:stCxn id="77" idx="1"/>
              <a:endCxn id="70" idx="5"/>
            </p:cNvCxnSpPr>
            <p:nvPr/>
          </p:nvCxnSpPr>
          <p:spPr>
            <a:xfrm flipV="1">
              <a:off x="3010907" y="5241127"/>
              <a:ext cx="598664" cy="346301"/>
            </a:xfrm>
            <a:prstGeom prst="line">
              <a:avLst/>
            </a:prstGeom>
            <a:noFill/>
            <a:ln w="53975" cap="flat" cmpd="sng" algn="ctr">
              <a:solidFill>
                <a:sysClr val="windowText" lastClr="000000"/>
              </a:solidFill>
              <a:prstDash val="sysDot"/>
              <a:miter lim="800000"/>
              <a:tailEnd type="triangle"/>
            </a:ln>
            <a:effectLst/>
          </p:spPr>
        </p:cxnSp>
        <p:sp>
          <p:nvSpPr>
            <p:cNvPr id="79" name="TextBox 78">
              <a:extLst>
                <a:ext uri="{FF2B5EF4-FFF2-40B4-BE49-F238E27FC236}">
                  <a16:creationId xmlns:a16="http://schemas.microsoft.com/office/drawing/2014/main" id="{14176D25-4942-494A-B1B7-181EFB7DC803}"/>
                </a:ext>
              </a:extLst>
            </p:cNvPr>
            <p:cNvSpPr txBox="1"/>
            <p:nvPr/>
          </p:nvSpPr>
          <p:spPr>
            <a:xfrm>
              <a:off x="1925909" y="5362548"/>
              <a:ext cx="982961" cy="300082"/>
            </a:xfrm>
            <a:prstGeom prst="rect">
              <a:avLst/>
            </a:prstGeom>
            <a:noFill/>
          </p:spPr>
          <p:txBody>
            <a:bodyPr wrap="none" rtlCol="0">
              <a:spAutoFit/>
            </a:bodyPr>
            <a:lstStyle/>
            <a:p>
              <a:pPr defTabSz="685800"/>
              <a:r>
                <a:rPr lang="en-US" sz="1350">
                  <a:solidFill>
                    <a:srgbClr val="FFC000">
                      <a:lumMod val="75000"/>
                    </a:srgbClr>
                  </a:solidFill>
                  <a:latin typeface="Arial" panose="020B0604020202020204" pitchFamily="34" charset="0"/>
                  <a:cs typeface="Arial" panose="020B0604020202020204" pitchFamily="34" charset="0"/>
                </a:rPr>
                <a:t>Projection</a:t>
              </a:r>
            </a:p>
          </p:txBody>
        </p:sp>
        <p:sp>
          <p:nvSpPr>
            <p:cNvPr id="80" name="TextBox 79">
              <a:extLst>
                <a:ext uri="{FF2B5EF4-FFF2-40B4-BE49-F238E27FC236}">
                  <a16:creationId xmlns:a16="http://schemas.microsoft.com/office/drawing/2014/main" id="{37C5566E-6EC3-417E-97FD-87DEACEF409A}"/>
                </a:ext>
              </a:extLst>
            </p:cNvPr>
            <p:cNvSpPr txBox="1"/>
            <p:nvPr/>
          </p:nvSpPr>
          <p:spPr>
            <a:xfrm>
              <a:off x="1862696" y="4629756"/>
              <a:ext cx="976549" cy="300082"/>
            </a:xfrm>
            <a:prstGeom prst="rect">
              <a:avLst/>
            </a:prstGeom>
            <a:noFill/>
          </p:spPr>
          <p:txBody>
            <a:bodyPr wrap="none" rtlCol="0">
              <a:spAutoFit/>
            </a:bodyPr>
            <a:lstStyle/>
            <a:p>
              <a:pPr defTabSz="685800"/>
              <a:r>
                <a:rPr lang="en-US" sz="1350">
                  <a:solidFill>
                    <a:srgbClr val="70AD47">
                      <a:lumMod val="75000"/>
                    </a:srgbClr>
                  </a:solidFill>
                  <a:latin typeface="Arial" panose="020B0604020202020204" pitchFamily="34" charset="0"/>
                  <a:cs typeface="Arial" panose="020B0604020202020204" pitchFamily="34" charset="0"/>
                </a:rPr>
                <a:t>Projection</a:t>
              </a:r>
            </a:p>
          </p:txBody>
        </p:sp>
        <p:sp>
          <p:nvSpPr>
            <p:cNvPr id="81" name="TextBox 80">
              <a:extLst>
                <a:ext uri="{FF2B5EF4-FFF2-40B4-BE49-F238E27FC236}">
                  <a16:creationId xmlns:a16="http://schemas.microsoft.com/office/drawing/2014/main" id="{5D68F55E-E08E-4F5D-A4DC-EBB943B49ED7}"/>
                </a:ext>
              </a:extLst>
            </p:cNvPr>
            <p:cNvSpPr txBox="1"/>
            <p:nvPr/>
          </p:nvSpPr>
          <p:spPr>
            <a:xfrm>
              <a:off x="3206331" y="461703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82" name="TextBox 81">
              <a:extLst>
                <a:ext uri="{FF2B5EF4-FFF2-40B4-BE49-F238E27FC236}">
                  <a16:creationId xmlns:a16="http://schemas.microsoft.com/office/drawing/2014/main" id="{2C597142-2888-41E7-A94C-B3AC48B833D5}"/>
                </a:ext>
              </a:extLst>
            </p:cNvPr>
            <p:cNvSpPr txBox="1"/>
            <p:nvPr/>
          </p:nvSpPr>
          <p:spPr>
            <a:xfrm>
              <a:off x="3206331" y="543999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83" name="Oval 82">
              <a:extLst>
                <a:ext uri="{FF2B5EF4-FFF2-40B4-BE49-F238E27FC236}">
                  <a16:creationId xmlns:a16="http://schemas.microsoft.com/office/drawing/2014/main" id="{D1A792CD-332C-4316-9837-8871371D9B85}"/>
                </a:ext>
              </a:extLst>
            </p:cNvPr>
            <p:cNvSpPr/>
            <p:nvPr/>
          </p:nvSpPr>
          <p:spPr>
            <a:xfrm rot="5400000">
              <a:off x="1739803" y="4498115"/>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84" name="Straight Connector 83">
              <a:extLst>
                <a:ext uri="{FF2B5EF4-FFF2-40B4-BE49-F238E27FC236}">
                  <a16:creationId xmlns:a16="http://schemas.microsoft.com/office/drawing/2014/main" id="{941272FA-4978-4589-AC93-2087B924F334}"/>
                </a:ext>
              </a:extLst>
            </p:cNvPr>
            <p:cNvCxnSpPr>
              <a:cxnSpLocks/>
              <a:stCxn id="83" idx="0"/>
              <a:endCxn id="71" idx="4"/>
            </p:cNvCxnSpPr>
            <p:nvPr/>
          </p:nvCxnSpPr>
          <p:spPr>
            <a:xfrm>
              <a:off x="1904626" y="4581632"/>
              <a:ext cx="941429" cy="1"/>
            </a:xfrm>
            <a:prstGeom prst="line">
              <a:avLst/>
            </a:prstGeom>
            <a:noFill/>
            <a:ln w="53975" cap="flat" cmpd="sng" algn="ctr">
              <a:solidFill>
                <a:srgbClr val="70AD47">
                  <a:lumMod val="75000"/>
                </a:srgbClr>
              </a:solidFill>
              <a:prstDash val="solid"/>
              <a:miter lim="800000"/>
              <a:tailEnd type="triangle"/>
            </a:ln>
            <a:effectLst/>
          </p:spPr>
        </p:cxnSp>
      </p:grpSp>
      <p:grpSp>
        <p:nvGrpSpPr>
          <p:cNvPr id="12" name="Group 11">
            <a:extLst>
              <a:ext uri="{FF2B5EF4-FFF2-40B4-BE49-F238E27FC236}">
                <a16:creationId xmlns:a16="http://schemas.microsoft.com/office/drawing/2014/main" id="{05290E5F-14A1-4E7C-9AF9-F0028383E0FB}"/>
              </a:ext>
            </a:extLst>
          </p:cNvPr>
          <p:cNvGrpSpPr/>
          <p:nvPr/>
        </p:nvGrpSpPr>
        <p:grpSpPr>
          <a:xfrm>
            <a:off x="4623213" y="1857178"/>
            <a:ext cx="4029770" cy="3463369"/>
            <a:chOff x="4623213" y="1857178"/>
            <a:chExt cx="4029770" cy="3463369"/>
          </a:xfrm>
        </p:grpSpPr>
        <p:sp>
          <p:nvSpPr>
            <p:cNvPr id="125" name="TextBox 124">
              <a:extLst>
                <a:ext uri="{FF2B5EF4-FFF2-40B4-BE49-F238E27FC236}">
                  <a16:creationId xmlns:a16="http://schemas.microsoft.com/office/drawing/2014/main" id="{CC29A036-A753-49EA-A1FB-C027B7A1C5C5}"/>
                </a:ext>
              </a:extLst>
            </p:cNvPr>
            <p:cNvSpPr txBox="1"/>
            <p:nvPr/>
          </p:nvSpPr>
          <p:spPr>
            <a:xfrm>
              <a:off x="5558315" y="1857178"/>
              <a:ext cx="2159566" cy="369332"/>
            </a:xfrm>
            <a:prstGeom prst="rect">
              <a:avLst/>
            </a:prstGeom>
            <a:noFill/>
          </p:spPr>
          <p:txBody>
            <a:bodyPr wrap="none" rtlCol="0">
              <a:spAutoFit/>
            </a:bodyPr>
            <a:lstStyle/>
            <a:p>
              <a:pPr algn="ctr"/>
              <a:r>
                <a:rPr lang="en-US" b="1">
                  <a:latin typeface="Arial" pitchFamily="34" charset="0"/>
                  <a:cs typeface="Arial" pitchFamily="34" charset="0"/>
                </a:rPr>
                <a:t>Knowledge Graph</a:t>
              </a:r>
              <a:endParaRPr lang="en-US">
                <a:latin typeface="Arial" pitchFamily="34" charset="0"/>
                <a:cs typeface="Arial" pitchFamily="34" charset="0"/>
              </a:endParaRPr>
            </a:p>
          </p:txBody>
        </p:sp>
        <p:cxnSp>
          <p:nvCxnSpPr>
            <p:cNvPr id="85" name="Straight Connector 84">
              <a:extLst>
                <a:ext uri="{FF2B5EF4-FFF2-40B4-BE49-F238E27FC236}">
                  <a16:creationId xmlns:a16="http://schemas.microsoft.com/office/drawing/2014/main" id="{126B0D58-05BE-42E6-9CAB-0CDD9EFB2CA9}"/>
                </a:ext>
              </a:extLst>
            </p:cNvPr>
            <p:cNvCxnSpPr>
              <a:cxnSpLocks/>
            </p:cNvCxnSpPr>
            <p:nvPr/>
          </p:nvCxnSpPr>
          <p:spPr>
            <a:xfrm flipV="1">
              <a:off x="6360819" y="2817211"/>
              <a:ext cx="1233586" cy="1921916"/>
            </a:xfrm>
            <a:prstGeom prst="line">
              <a:avLst/>
            </a:prstGeom>
            <a:noFill/>
            <a:ln w="38100" cap="flat" cmpd="sng" algn="ctr">
              <a:solidFill>
                <a:srgbClr val="FFC000">
                  <a:lumMod val="75000"/>
                </a:srgbClr>
              </a:solidFill>
              <a:prstDash val="solid"/>
              <a:miter lim="800000"/>
              <a:tailEnd type="triangle"/>
            </a:ln>
            <a:effectLst/>
          </p:spPr>
        </p:cxnSp>
        <p:sp>
          <p:nvSpPr>
            <p:cNvPr id="86" name="TextBox 85">
              <a:extLst>
                <a:ext uri="{FF2B5EF4-FFF2-40B4-BE49-F238E27FC236}">
                  <a16:creationId xmlns:a16="http://schemas.microsoft.com/office/drawing/2014/main" id="{7B6E1701-6C65-45C2-B671-9A879487A23C}"/>
                </a:ext>
              </a:extLst>
            </p:cNvPr>
            <p:cNvSpPr txBox="1"/>
            <p:nvPr/>
          </p:nvSpPr>
          <p:spPr>
            <a:xfrm>
              <a:off x="5243295" y="4426408"/>
              <a:ext cx="1059906" cy="584775"/>
            </a:xfrm>
            <a:prstGeom prst="rect">
              <a:avLst/>
            </a:prstGeom>
            <a:noFill/>
          </p:spPr>
          <p:txBody>
            <a:bodyPr wrap="square" rtlCol="0">
              <a:spAutoFit/>
            </a:bodyPr>
            <a:lstStyle/>
            <a:p>
              <a:pPr algn="ctr"/>
              <a:r>
                <a:rPr lang="en-US" sz="1600">
                  <a:solidFill>
                    <a:prstClr val="black"/>
                  </a:solidFill>
                  <a:latin typeface="Arial" panose="020B0604020202020204" pitchFamily="34" charset="0"/>
                  <a:cs typeface="Arial" panose="020B0604020202020204" pitchFamily="34" charset="0"/>
                </a:rPr>
                <a:t>Short of</a:t>
              </a:r>
            </a:p>
            <a:p>
              <a:pPr algn="ctr"/>
              <a:r>
                <a:rPr lang="en-US" sz="1600">
                  <a:solidFill>
                    <a:prstClr val="black"/>
                  </a:solidFill>
                  <a:latin typeface="Arial" panose="020B0604020202020204" pitchFamily="34" charset="0"/>
                  <a:cs typeface="Arial" panose="020B0604020202020204" pitchFamily="34" charset="0"/>
                </a:rPr>
                <a:t>Breath</a:t>
              </a:r>
            </a:p>
          </p:txBody>
        </p:sp>
        <p:sp>
          <p:nvSpPr>
            <p:cNvPr id="87" name="TextBox 86">
              <a:extLst>
                <a:ext uri="{FF2B5EF4-FFF2-40B4-BE49-F238E27FC236}">
                  <a16:creationId xmlns:a16="http://schemas.microsoft.com/office/drawing/2014/main" id="{4CF20133-2BB9-4DF6-99B8-4469F7A186D3}"/>
                </a:ext>
              </a:extLst>
            </p:cNvPr>
            <p:cNvSpPr txBox="1"/>
            <p:nvPr/>
          </p:nvSpPr>
          <p:spPr>
            <a:xfrm>
              <a:off x="6212522" y="4951215"/>
              <a:ext cx="1249060" cy="369332"/>
            </a:xfrm>
            <a:prstGeom prst="rect">
              <a:avLst/>
            </a:prstGeom>
            <a:noFill/>
          </p:spPr>
          <p:txBody>
            <a:bodyPr wrap="none" rtlCol="0">
              <a:spAutoFit/>
            </a:bodyPr>
            <a:lstStyle/>
            <a:p>
              <a:r>
                <a:rPr lang="en-US">
                  <a:solidFill>
                    <a:srgbClr val="FFC000">
                      <a:lumMod val="75000"/>
                    </a:srgbClr>
                  </a:solidFill>
                  <a:latin typeface="Arial" panose="020B0604020202020204" pitchFamily="34" charset="0"/>
                  <a:cs typeface="Arial" panose="020B0604020202020204" pitchFamily="34" charset="0"/>
                </a:rPr>
                <a:t>CausedBy</a:t>
              </a:r>
            </a:p>
          </p:txBody>
        </p:sp>
        <p:sp>
          <p:nvSpPr>
            <p:cNvPr id="88" name="TextBox 87">
              <a:extLst>
                <a:ext uri="{FF2B5EF4-FFF2-40B4-BE49-F238E27FC236}">
                  <a16:creationId xmlns:a16="http://schemas.microsoft.com/office/drawing/2014/main" id="{5774FE5B-7DA6-4D35-9359-78903D2DD166}"/>
                </a:ext>
              </a:extLst>
            </p:cNvPr>
            <p:cNvSpPr txBox="1"/>
            <p:nvPr/>
          </p:nvSpPr>
          <p:spPr>
            <a:xfrm>
              <a:off x="7265245" y="3075047"/>
              <a:ext cx="981359"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Arimidex</a:t>
              </a:r>
            </a:p>
          </p:txBody>
        </p:sp>
        <p:sp>
          <p:nvSpPr>
            <p:cNvPr id="89" name="TextBox 88">
              <a:extLst>
                <a:ext uri="{FF2B5EF4-FFF2-40B4-BE49-F238E27FC236}">
                  <a16:creationId xmlns:a16="http://schemas.microsoft.com/office/drawing/2014/main" id="{F32E4B06-85E2-4CEB-B37E-D6C46C3B4042}"/>
                </a:ext>
              </a:extLst>
            </p:cNvPr>
            <p:cNvSpPr txBox="1"/>
            <p:nvPr/>
          </p:nvSpPr>
          <p:spPr>
            <a:xfrm>
              <a:off x="5923727" y="3947468"/>
              <a:ext cx="1240468" cy="369332"/>
            </a:xfrm>
            <a:prstGeom prst="rect">
              <a:avLst/>
            </a:prstGeom>
            <a:noFill/>
            <a:ln>
              <a:noFill/>
            </a:ln>
          </p:spPr>
          <p:txBody>
            <a:bodyPr wrap="none" rtlCol="0">
              <a:spAutoFit/>
            </a:bodyPr>
            <a:lstStyle/>
            <a:p>
              <a:r>
                <a:rPr lang="en-US">
                  <a:solidFill>
                    <a:srgbClr val="70AD47">
                      <a:lumMod val="75000"/>
                    </a:srgbClr>
                  </a:solidFill>
                  <a:latin typeface="Arial" panose="020B0604020202020204" pitchFamily="34" charset="0"/>
                  <a:cs typeface="Arial" panose="020B0604020202020204" pitchFamily="34" charset="0"/>
                </a:rPr>
                <a:t>TreatedBy</a:t>
              </a:r>
              <a:endParaRPr lang="en-US" baseline="30000">
                <a:solidFill>
                  <a:srgbClr val="70AD47">
                    <a:lumMod val="75000"/>
                  </a:srgbClr>
                </a:solidFill>
                <a:latin typeface="Arial" panose="020B0604020202020204" pitchFamily="34" charset="0"/>
                <a:cs typeface="Arial" panose="020B0604020202020204" pitchFamily="34" charset="0"/>
              </a:endParaRPr>
            </a:p>
          </p:txBody>
        </p:sp>
        <p:sp>
          <p:nvSpPr>
            <p:cNvPr id="130" name="TextBox 129">
              <a:extLst>
                <a:ext uri="{FF2B5EF4-FFF2-40B4-BE49-F238E27FC236}">
                  <a16:creationId xmlns:a16="http://schemas.microsoft.com/office/drawing/2014/main" id="{B98DEC6D-0539-4DD2-83B1-A328850F1D54}"/>
                </a:ext>
              </a:extLst>
            </p:cNvPr>
            <p:cNvSpPr txBox="1"/>
            <p:nvPr/>
          </p:nvSpPr>
          <p:spPr>
            <a:xfrm>
              <a:off x="7453616" y="3782471"/>
              <a:ext cx="1199367"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Fulvestrant</a:t>
              </a:r>
            </a:p>
          </p:txBody>
        </p:sp>
        <p:cxnSp>
          <p:nvCxnSpPr>
            <p:cNvPr id="131" name="Straight Connector 130">
              <a:extLst>
                <a:ext uri="{FF2B5EF4-FFF2-40B4-BE49-F238E27FC236}">
                  <a16:creationId xmlns:a16="http://schemas.microsoft.com/office/drawing/2014/main" id="{A42905BF-2DDF-4799-B017-5D4BA7497E0C}"/>
                </a:ext>
              </a:extLst>
            </p:cNvPr>
            <p:cNvCxnSpPr>
              <a:cxnSpLocks/>
            </p:cNvCxnSpPr>
            <p:nvPr/>
          </p:nvCxnSpPr>
          <p:spPr>
            <a:xfrm flipV="1">
              <a:off x="6360819" y="4241310"/>
              <a:ext cx="1242426" cy="497817"/>
            </a:xfrm>
            <a:prstGeom prst="line">
              <a:avLst/>
            </a:prstGeom>
            <a:noFill/>
            <a:ln w="38100" cap="flat" cmpd="sng" algn="ctr">
              <a:solidFill>
                <a:srgbClr val="FFC000">
                  <a:lumMod val="75000"/>
                </a:srgbClr>
              </a:solidFill>
              <a:prstDash val="solid"/>
              <a:miter lim="800000"/>
              <a:tailEnd type="triangle"/>
            </a:ln>
            <a:effectLst/>
          </p:spPr>
        </p:cxnSp>
        <p:cxnSp>
          <p:nvCxnSpPr>
            <p:cNvPr id="132" name="Straight Connector 131">
              <a:extLst>
                <a:ext uri="{FF2B5EF4-FFF2-40B4-BE49-F238E27FC236}">
                  <a16:creationId xmlns:a16="http://schemas.microsoft.com/office/drawing/2014/main" id="{6F119911-9C00-440B-8C21-B37166A7A29A}"/>
                </a:ext>
              </a:extLst>
            </p:cNvPr>
            <p:cNvCxnSpPr>
              <a:cxnSpLocks/>
              <a:endCxn id="136" idx="4"/>
            </p:cNvCxnSpPr>
            <p:nvPr/>
          </p:nvCxnSpPr>
          <p:spPr>
            <a:xfrm>
              <a:off x="6360819" y="4739127"/>
              <a:ext cx="1276679" cy="165106"/>
            </a:xfrm>
            <a:prstGeom prst="line">
              <a:avLst/>
            </a:prstGeom>
            <a:noFill/>
            <a:ln w="38100" cap="flat" cmpd="sng" algn="ctr">
              <a:solidFill>
                <a:srgbClr val="FFC000">
                  <a:lumMod val="75000"/>
                </a:srgbClr>
              </a:solidFill>
              <a:prstDash val="solid"/>
              <a:miter lim="800000"/>
              <a:tailEnd type="triangle"/>
            </a:ln>
            <a:effectLst/>
          </p:spPr>
        </p:cxnSp>
        <p:sp>
          <p:nvSpPr>
            <p:cNvPr id="134" name="Oval 133">
              <a:extLst>
                <a:ext uri="{FF2B5EF4-FFF2-40B4-BE49-F238E27FC236}">
                  <a16:creationId xmlns:a16="http://schemas.microsoft.com/office/drawing/2014/main" id="{013ED6A9-BD72-4546-B26B-7A6C184B8944}"/>
                </a:ext>
              </a:extLst>
            </p:cNvPr>
            <p:cNvSpPr/>
            <p:nvPr/>
          </p:nvSpPr>
          <p:spPr>
            <a:xfrm rot="5400000">
              <a:off x="7631859" y="3359489"/>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5" name="TextBox 134">
              <a:extLst>
                <a:ext uri="{FF2B5EF4-FFF2-40B4-BE49-F238E27FC236}">
                  <a16:creationId xmlns:a16="http://schemas.microsoft.com/office/drawing/2014/main" id="{755ACE86-D504-4C14-97F7-F2ED98E4F3BC}"/>
                </a:ext>
              </a:extLst>
            </p:cNvPr>
            <p:cNvSpPr txBox="1"/>
            <p:nvPr/>
          </p:nvSpPr>
          <p:spPr>
            <a:xfrm>
              <a:off x="7298079" y="4542620"/>
              <a:ext cx="936475" cy="284693"/>
            </a:xfrm>
            <a:prstGeom prst="rect">
              <a:avLst/>
            </a:prstGeom>
            <a:noFill/>
          </p:spPr>
          <p:txBody>
            <a:bodyPr wrap="non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Ketamin</a:t>
              </a:r>
            </a:p>
          </p:txBody>
        </p:sp>
        <p:sp>
          <p:nvSpPr>
            <p:cNvPr id="136" name="Oval 135">
              <a:extLst>
                <a:ext uri="{FF2B5EF4-FFF2-40B4-BE49-F238E27FC236}">
                  <a16:creationId xmlns:a16="http://schemas.microsoft.com/office/drawing/2014/main" id="{90D425EC-A969-41AA-8A68-AAD5830B3554}"/>
                </a:ext>
              </a:extLst>
            </p:cNvPr>
            <p:cNvSpPr/>
            <p:nvPr/>
          </p:nvSpPr>
          <p:spPr>
            <a:xfrm rot="5400000">
              <a:off x="7640445" y="4792878"/>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8" name="TextBox 137">
              <a:extLst>
                <a:ext uri="{FF2B5EF4-FFF2-40B4-BE49-F238E27FC236}">
                  <a16:creationId xmlns:a16="http://schemas.microsoft.com/office/drawing/2014/main" id="{C04EB0D7-47DB-468B-BC6E-3D7C1B4A1B8F}"/>
                </a:ext>
              </a:extLst>
            </p:cNvPr>
            <p:cNvSpPr txBox="1"/>
            <p:nvPr/>
          </p:nvSpPr>
          <p:spPr>
            <a:xfrm>
              <a:off x="4623213" y="3608018"/>
              <a:ext cx="876808" cy="284693"/>
            </a:xfrm>
            <a:prstGeom prst="rect">
              <a:avLst/>
            </a:prstGeom>
            <a:noFill/>
          </p:spPr>
          <p:txBody>
            <a:bodyPr wrap="squar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ESR2</a:t>
              </a:r>
            </a:p>
          </p:txBody>
        </p:sp>
        <p:sp>
          <p:nvSpPr>
            <p:cNvPr id="139" name="TextBox 138">
              <a:extLst>
                <a:ext uri="{FF2B5EF4-FFF2-40B4-BE49-F238E27FC236}">
                  <a16:creationId xmlns:a16="http://schemas.microsoft.com/office/drawing/2014/main" id="{2142836A-99D7-440D-9BE0-500A7325EF73}"/>
                </a:ext>
              </a:extLst>
            </p:cNvPr>
            <p:cNvSpPr txBox="1"/>
            <p:nvPr/>
          </p:nvSpPr>
          <p:spPr>
            <a:xfrm>
              <a:off x="4949888" y="2734386"/>
              <a:ext cx="813043" cy="369332"/>
            </a:xfrm>
            <a:prstGeom prst="rect">
              <a:avLst/>
            </a:prstGeom>
            <a:noFill/>
          </p:spPr>
          <p:txBody>
            <a:bodyPr wrap="none" rtlCol="0">
              <a:spAutoFit/>
            </a:bodyPr>
            <a:lstStyle/>
            <a:p>
              <a:r>
                <a:rPr lang="en-US">
                  <a:solidFill>
                    <a:srgbClr val="C00000"/>
                  </a:solidFill>
                  <a:latin typeface="Arial" panose="020B0604020202020204" pitchFamily="34" charset="0"/>
                  <a:cs typeface="Arial" panose="020B0604020202020204" pitchFamily="34" charset="0"/>
                </a:rPr>
                <a:t>Assoc</a:t>
              </a:r>
            </a:p>
          </p:txBody>
        </p:sp>
        <p:sp>
          <p:nvSpPr>
            <p:cNvPr id="140" name="TextBox 139">
              <a:extLst>
                <a:ext uri="{FF2B5EF4-FFF2-40B4-BE49-F238E27FC236}">
                  <a16:creationId xmlns:a16="http://schemas.microsoft.com/office/drawing/2014/main" id="{E3EEB7CC-8CF0-49C8-8D9C-F02B3AEC6DEA}"/>
                </a:ext>
              </a:extLst>
            </p:cNvPr>
            <p:cNvSpPr txBox="1"/>
            <p:nvPr/>
          </p:nvSpPr>
          <p:spPr>
            <a:xfrm>
              <a:off x="5880649" y="3084904"/>
              <a:ext cx="845103"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Breast</a:t>
              </a:r>
            </a:p>
            <a:p>
              <a:pPr algn="ctr"/>
              <a:r>
                <a:rPr lang="en-US" sz="1600">
                  <a:solidFill>
                    <a:prstClr val="black"/>
                  </a:solidFill>
                  <a:latin typeface="Arial" panose="020B0604020202020204" pitchFamily="34" charset="0"/>
                  <a:cs typeface="Arial" panose="020B0604020202020204" pitchFamily="34" charset="0"/>
                </a:rPr>
                <a:t>Cancer</a:t>
              </a:r>
            </a:p>
          </p:txBody>
        </p:sp>
        <p:cxnSp>
          <p:nvCxnSpPr>
            <p:cNvPr id="141" name="Straight Connector 140">
              <a:extLst>
                <a:ext uri="{FF2B5EF4-FFF2-40B4-BE49-F238E27FC236}">
                  <a16:creationId xmlns:a16="http://schemas.microsoft.com/office/drawing/2014/main" id="{D16D156B-B762-44DD-974C-83162CAAFFEC}"/>
                </a:ext>
              </a:extLst>
            </p:cNvPr>
            <p:cNvCxnSpPr>
              <a:cxnSpLocks/>
              <a:endCxn id="142" idx="4"/>
            </p:cNvCxnSpPr>
            <p:nvPr/>
          </p:nvCxnSpPr>
          <p:spPr>
            <a:xfrm>
              <a:off x="5128028" y="3449029"/>
              <a:ext cx="1027383" cy="267632"/>
            </a:xfrm>
            <a:prstGeom prst="line">
              <a:avLst/>
            </a:prstGeom>
            <a:noFill/>
            <a:ln w="38100" cap="flat" cmpd="sng" algn="ctr">
              <a:solidFill>
                <a:srgbClr val="C00000"/>
              </a:solidFill>
              <a:prstDash val="solid"/>
              <a:miter lim="800000"/>
              <a:tailEnd type="triangle"/>
            </a:ln>
            <a:effectLst/>
          </p:spPr>
        </p:cxnSp>
        <p:sp>
          <p:nvSpPr>
            <p:cNvPr id="142" name="Oval 141">
              <a:extLst>
                <a:ext uri="{FF2B5EF4-FFF2-40B4-BE49-F238E27FC236}">
                  <a16:creationId xmlns:a16="http://schemas.microsoft.com/office/drawing/2014/main" id="{DF5A2C8D-8660-4603-935E-570897B3E335}"/>
                </a:ext>
              </a:extLst>
            </p:cNvPr>
            <p:cNvSpPr/>
            <p:nvPr/>
          </p:nvSpPr>
          <p:spPr>
            <a:xfrm rot="5400000">
              <a:off x="6158358" y="3605306"/>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43" name="Straight Connector 142">
              <a:extLst>
                <a:ext uri="{FF2B5EF4-FFF2-40B4-BE49-F238E27FC236}">
                  <a16:creationId xmlns:a16="http://schemas.microsoft.com/office/drawing/2014/main" id="{335A7AB4-F05F-47C3-91A2-473076D1D271}"/>
                </a:ext>
              </a:extLst>
            </p:cNvPr>
            <p:cNvCxnSpPr>
              <a:cxnSpLocks/>
              <a:stCxn id="142" idx="0"/>
              <a:endCxn id="134" idx="4"/>
            </p:cNvCxnSpPr>
            <p:nvPr/>
          </p:nvCxnSpPr>
          <p:spPr>
            <a:xfrm flipV="1">
              <a:off x="6378121" y="3470844"/>
              <a:ext cx="1250791" cy="245817"/>
            </a:xfrm>
            <a:prstGeom prst="line">
              <a:avLst/>
            </a:prstGeom>
            <a:noFill/>
            <a:ln w="38100" cap="flat" cmpd="sng" algn="ctr">
              <a:solidFill>
                <a:srgbClr val="70AD47">
                  <a:lumMod val="75000"/>
                </a:srgbClr>
              </a:solidFill>
              <a:prstDash val="solid"/>
              <a:miter lim="800000"/>
              <a:tailEnd type="triangle"/>
            </a:ln>
            <a:effectLst/>
          </p:spPr>
        </p:cxnSp>
        <p:cxnSp>
          <p:nvCxnSpPr>
            <p:cNvPr id="145" name="Straight Connector 144">
              <a:extLst>
                <a:ext uri="{FF2B5EF4-FFF2-40B4-BE49-F238E27FC236}">
                  <a16:creationId xmlns:a16="http://schemas.microsoft.com/office/drawing/2014/main" id="{75B9B94F-7B5D-405D-AACE-46052F2C86A6}"/>
                </a:ext>
              </a:extLst>
            </p:cNvPr>
            <p:cNvCxnSpPr>
              <a:cxnSpLocks/>
              <a:stCxn id="142" idx="0"/>
            </p:cNvCxnSpPr>
            <p:nvPr/>
          </p:nvCxnSpPr>
          <p:spPr>
            <a:xfrm>
              <a:off x="6378121" y="3716661"/>
              <a:ext cx="1225124" cy="524649"/>
            </a:xfrm>
            <a:prstGeom prst="line">
              <a:avLst/>
            </a:prstGeom>
            <a:noFill/>
            <a:ln w="38100" cap="flat" cmpd="sng" algn="ctr">
              <a:solidFill>
                <a:srgbClr val="70AD47">
                  <a:lumMod val="75000"/>
                </a:srgbClr>
              </a:solidFill>
              <a:prstDash val="solid"/>
              <a:miter lim="800000"/>
              <a:tailEnd type="triangle"/>
            </a:ln>
            <a:effectLst/>
          </p:spPr>
        </p:cxnSp>
        <p:sp>
          <p:nvSpPr>
            <p:cNvPr id="146" name="Oval 145">
              <a:extLst>
                <a:ext uri="{FF2B5EF4-FFF2-40B4-BE49-F238E27FC236}">
                  <a16:creationId xmlns:a16="http://schemas.microsoft.com/office/drawing/2014/main" id="{D6EEFC61-EB25-4EE2-9586-5E8EC06B9717}"/>
                </a:ext>
              </a:extLst>
            </p:cNvPr>
            <p:cNvSpPr/>
            <p:nvPr/>
          </p:nvSpPr>
          <p:spPr>
            <a:xfrm rot="5400000">
              <a:off x="6104114" y="2671162"/>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7" name="TextBox 146">
              <a:extLst>
                <a:ext uri="{FF2B5EF4-FFF2-40B4-BE49-F238E27FC236}">
                  <a16:creationId xmlns:a16="http://schemas.microsoft.com/office/drawing/2014/main" id="{D014FD6F-34D9-4CDC-BCFD-D139322DE6DC}"/>
                </a:ext>
              </a:extLst>
            </p:cNvPr>
            <p:cNvSpPr txBox="1"/>
            <p:nvPr/>
          </p:nvSpPr>
          <p:spPr>
            <a:xfrm>
              <a:off x="5815691" y="2139013"/>
              <a:ext cx="867545"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Lung</a:t>
              </a:r>
            </a:p>
            <a:p>
              <a:pPr algn="ctr"/>
              <a:r>
                <a:rPr lang="en-US" sz="1600">
                  <a:solidFill>
                    <a:prstClr val="black"/>
                  </a:solidFill>
                  <a:latin typeface="Arial" panose="020B0604020202020204" pitchFamily="34" charset="0"/>
                  <a:cs typeface="Arial" panose="020B0604020202020204" pitchFamily="34" charset="0"/>
                </a:rPr>
                <a:t>Cancer</a:t>
              </a:r>
            </a:p>
          </p:txBody>
        </p:sp>
        <p:sp>
          <p:nvSpPr>
            <p:cNvPr id="148" name="TextBox 147">
              <a:extLst>
                <a:ext uri="{FF2B5EF4-FFF2-40B4-BE49-F238E27FC236}">
                  <a16:creationId xmlns:a16="http://schemas.microsoft.com/office/drawing/2014/main" id="{6D6FDE00-6E7F-40E2-BC37-2A76DA4CC344}"/>
                </a:ext>
              </a:extLst>
            </p:cNvPr>
            <p:cNvSpPr txBox="1"/>
            <p:nvPr/>
          </p:nvSpPr>
          <p:spPr>
            <a:xfrm>
              <a:off x="7137794" y="2395832"/>
              <a:ext cx="1059906"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Paclitaxel</a:t>
              </a:r>
            </a:p>
          </p:txBody>
        </p:sp>
        <p:cxnSp>
          <p:nvCxnSpPr>
            <p:cNvPr id="149" name="Straight Connector 148">
              <a:extLst>
                <a:ext uri="{FF2B5EF4-FFF2-40B4-BE49-F238E27FC236}">
                  <a16:creationId xmlns:a16="http://schemas.microsoft.com/office/drawing/2014/main" id="{26C8F2AA-78BE-4C2A-8E3D-36833D3861EE}"/>
                </a:ext>
              </a:extLst>
            </p:cNvPr>
            <p:cNvCxnSpPr>
              <a:cxnSpLocks/>
              <a:endCxn id="146" idx="4"/>
            </p:cNvCxnSpPr>
            <p:nvPr/>
          </p:nvCxnSpPr>
          <p:spPr>
            <a:xfrm flipV="1">
              <a:off x="5128028" y="2782517"/>
              <a:ext cx="973139" cy="666512"/>
            </a:xfrm>
            <a:prstGeom prst="line">
              <a:avLst/>
            </a:prstGeom>
            <a:noFill/>
            <a:ln w="38100" cap="flat" cmpd="sng" algn="ctr">
              <a:solidFill>
                <a:srgbClr val="C00000"/>
              </a:solidFill>
              <a:prstDash val="solid"/>
              <a:miter lim="800000"/>
              <a:tailEnd type="triangle"/>
            </a:ln>
            <a:effectLst/>
          </p:spPr>
        </p:cxnSp>
        <p:cxnSp>
          <p:nvCxnSpPr>
            <p:cNvPr id="150" name="Straight Connector 149">
              <a:extLst>
                <a:ext uri="{FF2B5EF4-FFF2-40B4-BE49-F238E27FC236}">
                  <a16:creationId xmlns:a16="http://schemas.microsoft.com/office/drawing/2014/main" id="{C7C8E234-F4EA-41BF-A0DB-BE3426B3A4B3}"/>
                </a:ext>
              </a:extLst>
            </p:cNvPr>
            <p:cNvCxnSpPr>
              <a:cxnSpLocks/>
              <a:stCxn id="146" idx="0"/>
            </p:cNvCxnSpPr>
            <p:nvPr/>
          </p:nvCxnSpPr>
          <p:spPr>
            <a:xfrm>
              <a:off x="6323877" y="2782517"/>
              <a:ext cx="1270528" cy="34694"/>
            </a:xfrm>
            <a:prstGeom prst="line">
              <a:avLst/>
            </a:prstGeom>
            <a:noFill/>
            <a:ln w="38100" cap="flat" cmpd="sng" algn="ctr">
              <a:solidFill>
                <a:srgbClr val="70AD47">
                  <a:lumMod val="75000"/>
                </a:srgbClr>
              </a:solidFill>
              <a:prstDash val="solid"/>
              <a:miter lim="800000"/>
              <a:tailEnd type="triangle"/>
            </a:ln>
            <a:effectLst/>
          </p:spPr>
        </p:cxnSp>
        <p:sp>
          <p:nvSpPr>
            <p:cNvPr id="154" name="Oval 153">
              <a:extLst>
                <a:ext uri="{FF2B5EF4-FFF2-40B4-BE49-F238E27FC236}">
                  <a16:creationId xmlns:a16="http://schemas.microsoft.com/office/drawing/2014/main" id="{42CC7941-472B-48C0-BD6F-C7FB5C5AAD49}"/>
                </a:ext>
              </a:extLst>
            </p:cNvPr>
            <p:cNvSpPr/>
            <p:nvPr/>
          </p:nvSpPr>
          <p:spPr>
            <a:xfrm rot="5400000">
              <a:off x="7580050" y="2754125"/>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5" name="Oval 154">
              <a:extLst>
                <a:ext uri="{FF2B5EF4-FFF2-40B4-BE49-F238E27FC236}">
                  <a16:creationId xmlns:a16="http://schemas.microsoft.com/office/drawing/2014/main" id="{156BB70F-E379-4DA3-AD42-AA22CE4C45EF}"/>
                </a:ext>
              </a:extLst>
            </p:cNvPr>
            <p:cNvSpPr/>
            <p:nvPr/>
          </p:nvSpPr>
          <p:spPr>
            <a:xfrm rot="5400000">
              <a:off x="7588886" y="4137529"/>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6" name="Oval 155">
              <a:extLst>
                <a:ext uri="{FF2B5EF4-FFF2-40B4-BE49-F238E27FC236}">
                  <a16:creationId xmlns:a16="http://schemas.microsoft.com/office/drawing/2014/main" id="{0DED2ACA-29A3-4CB4-8EFD-911BEC82723F}"/>
                </a:ext>
              </a:extLst>
            </p:cNvPr>
            <p:cNvSpPr/>
            <p:nvPr/>
          </p:nvSpPr>
          <p:spPr>
            <a:xfrm rot="5400000">
              <a:off x="6158358" y="4615209"/>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7" name="Oval 156">
              <a:extLst>
                <a:ext uri="{FF2B5EF4-FFF2-40B4-BE49-F238E27FC236}">
                  <a16:creationId xmlns:a16="http://schemas.microsoft.com/office/drawing/2014/main" id="{4C6F5F19-1A5B-443C-AE43-3859377EEC12}"/>
                </a:ext>
              </a:extLst>
            </p:cNvPr>
            <p:cNvSpPr/>
            <p:nvPr/>
          </p:nvSpPr>
          <p:spPr>
            <a:xfrm rot="5400000">
              <a:off x="4916916" y="3324008"/>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1943319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113C-2E26-4B4C-8403-EE22AA8F45D2}"/>
              </a:ext>
            </a:extLst>
          </p:cNvPr>
          <p:cNvSpPr>
            <a:spLocks noGrp="1"/>
          </p:cNvSpPr>
          <p:nvPr>
            <p:ph type="title"/>
          </p:nvPr>
        </p:nvSpPr>
        <p:spPr/>
        <p:txBody>
          <a:bodyPr>
            <a:normAutofit fontScale="90000"/>
          </a:bodyPr>
          <a:lstStyle/>
          <a:p>
            <a:r>
              <a:rPr lang="en-US"/>
              <a:t>Query Generation from Templates</a:t>
            </a:r>
          </a:p>
        </p:txBody>
      </p:sp>
      <p:sp>
        <p:nvSpPr>
          <p:cNvPr id="3" name="Content Placeholder 2">
            <a:extLst>
              <a:ext uri="{FF2B5EF4-FFF2-40B4-BE49-F238E27FC236}">
                <a16:creationId xmlns:a16="http://schemas.microsoft.com/office/drawing/2014/main" id="{77E5A85E-0401-49F1-AB38-4215BA395084}"/>
              </a:ext>
            </a:extLst>
          </p:cNvPr>
          <p:cNvSpPr>
            <a:spLocks noGrp="1"/>
          </p:cNvSpPr>
          <p:nvPr>
            <p:ph idx="1"/>
          </p:nvPr>
        </p:nvSpPr>
        <p:spPr>
          <a:xfrm>
            <a:off x="132838" y="1297143"/>
            <a:ext cx="9011162" cy="3221866"/>
          </a:xfrm>
        </p:spPr>
        <p:txBody>
          <a:bodyPr>
            <a:normAutofit/>
          </a:bodyPr>
          <a:lstStyle/>
          <a:p>
            <a:r>
              <a:rPr lang="en-US" b="1"/>
              <a:t>How to instantiate a query template given a KG?</a:t>
            </a:r>
          </a:p>
          <a:p>
            <a:endParaRPr lang="en-US" b="1"/>
          </a:p>
        </p:txBody>
      </p:sp>
      <p:sp>
        <p:nvSpPr>
          <p:cNvPr id="4" name="Date Placeholder 3">
            <a:extLst>
              <a:ext uri="{FF2B5EF4-FFF2-40B4-BE49-F238E27FC236}">
                <a16:creationId xmlns:a16="http://schemas.microsoft.com/office/drawing/2014/main" id="{0BAB1B74-CE06-45F2-9389-97344D1EA9A6}"/>
              </a:ext>
            </a:extLst>
          </p:cNvPr>
          <p:cNvSpPr>
            <a:spLocks noGrp="1"/>
          </p:cNvSpPr>
          <p:nvPr>
            <p:ph type="dt" sz="half" idx="10"/>
          </p:nvPr>
        </p:nvSpPr>
        <p:spPr/>
        <p:txBody>
          <a:bodyPr/>
          <a:lstStyle/>
          <a:p>
            <a:fld id="{8668109C-DBB1-0C40-BB7C-3AE0A686B461}" type="datetime1">
              <a:rPr lang="en-US" smtClean="0"/>
              <a:t>10/28/24</a:t>
            </a:fld>
            <a:endParaRPr lang="en-US"/>
          </a:p>
        </p:txBody>
      </p:sp>
      <p:sp>
        <p:nvSpPr>
          <p:cNvPr id="5" name="Footer Placeholder 4">
            <a:extLst>
              <a:ext uri="{FF2B5EF4-FFF2-40B4-BE49-F238E27FC236}">
                <a16:creationId xmlns:a16="http://schemas.microsoft.com/office/drawing/2014/main" id="{313F8819-0BFA-42E4-961B-F0FD954BE4B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C69A6A4-AB6E-43E7-B320-7DE308A4F43F}"/>
              </a:ext>
            </a:extLst>
          </p:cNvPr>
          <p:cNvSpPr>
            <a:spLocks noGrp="1"/>
          </p:cNvSpPr>
          <p:nvPr>
            <p:ph type="sldNum" sz="quarter" idx="12"/>
          </p:nvPr>
        </p:nvSpPr>
        <p:spPr/>
        <p:txBody>
          <a:bodyPr/>
          <a:lstStyle/>
          <a:p>
            <a:fld id="{19B12225-5612-419B-A8D5-4B8EEE4C217E}" type="slidenum">
              <a:rPr lang="en-US" smtClean="0"/>
              <a:pPr/>
              <a:t>76</a:t>
            </a:fld>
            <a:endParaRPr lang="en-US"/>
          </a:p>
        </p:txBody>
      </p:sp>
      <p:sp>
        <p:nvSpPr>
          <p:cNvPr id="67" name="TextBox 66">
            <a:extLst>
              <a:ext uri="{FF2B5EF4-FFF2-40B4-BE49-F238E27FC236}">
                <a16:creationId xmlns:a16="http://schemas.microsoft.com/office/drawing/2014/main" id="{F7AC5D92-4E5E-45BA-8BEC-AF6AA9B74390}"/>
              </a:ext>
            </a:extLst>
          </p:cNvPr>
          <p:cNvSpPr txBox="1"/>
          <p:nvPr/>
        </p:nvSpPr>
        <p:spPr>
          <a:xfrm>
            <a:off x="220489" y="1980148"/>
            <a:ext cx="3399329" cy="861774"/>
          </a:xfrm>
          <a:prstGeom prst="rect">
            <a:avLst/>
          </a:prstGeom>
          <a:noFill/>
        </p:spPr>
        <p:txBody>
          <a:bodyPr wrap="none" rtlCol="0">
            <a:spAutoFit/>
          </a:bodyPr>
          <a:lstStyle/>
          <a:p>
            <a:pPr algn="ctr"/>
            <a:r>
              <a:rPr lang="en-US" b="1">
                <a:solidFill>
                  <a:srgbClr val="7030A0"/>
                </a:solidFill>
                <a:latin typeface="Arial" pitchFamily="34" charset="0"/>
                <a:cs typeface="Arial" pitchFamily="34" charset="0"/>
              </a:rPr>
              <a:t>Query Template</a:t>
            </a:r>
          </a:p>
          <a:p>
            <a:pPr algn="ctr"/>
            <a:r>
              <a:rPr lang="en-US" sz="1400" b="1"/>
              <a:t>((</a:t>
            </a:r>
            <a:r>
              <a:rPr lang="en-US" sz="1400" b="1">
                <a:solidFill>
                  <a:srgbClr val="0070C0"/>
                </a:solidFill>
              </a:rPr>
              <a:t>Anchor1</a:t>
            </a:r>
            <a:r>
              <a:rPr lang="en-US" sz="1400" b="1"/>
              <a:t>, (</a:t>
            </a:r>
            <a:r>
              <a:rPr lang="en-US" sz="1400" b="1">
                <a:solidFill>
                  <a:srgbClr val="C00000"/>
                </a:solidFill>
              </a:rPr>
              <a:t>Rel1, </a:t>
            </a:r>
            <a:r>
              <a:rPr lang="en-US" sz="1400" b="1">
                <a:solidFill>
                  <a:schemeClr val="accent4">
                    <a:lumMod val="75000"/>
                  </a:schemeClr>
                </a:solidFill>
              </a:rPr>
              <a:t>Rel2</a:t>
            </a:r>
            <a:r>
              <a:rPr lang="en-US" sz="1400" b="1"/>
              <a:t>)), (</a:t>
            </a:r>
            <a:r>
              <a:rPr lang="en-US" sz="1400" b="1">
                <a:solidFill>
                  <a:srgbClr val="0070C0"/>
                </a:solidFill>
              </a:rPr>
              <a:t>Anchor2</a:t>
            </a:r>
            <a:r>
              <a:rPr lang="en-US" sz="1400" b="1"/>
              <a:t>, (</a:t>
            </a:r>
            <a:r>
              <a:rPr lang="en-US" sz="1400" b="1">
                <a:solidFill>
                  <a:schemeClr val="accent1">
                    <a:lumMod val="75000"/>
                  </a:schemeClr>
                </a:solidFill>
              </a:rPr>
              <a:t>Rel3</a:t>
            </a:r>
            <a:r>
              <a:rPr lang="en-US" sz="1400" b="1"/>
              <a:t>))</a:t>
            </a:r>
            <a:endParaRPr lang="en-US" sz="1400"/>
          </a:p>
          <a:p>
            <a:pPr algn="ctr"/>
            <a:endParaRPr lang="en-US">
              <a:latin typeface="Arial" pitchFamily="34" charset="0"/>
              <a:cs typeface="Arial" pitchFamily="34" charset="0"/>
            </a:endParaRPr>
          </a:p>
        </p:txBody>
      </p:sp>
      <p:grpSp>
        <p:nvGrpSpPr>
          <p:cNvPr id="68" name="Group 67">
            <a:extLst>
              <a:ext uri="{FF2B5EF4-FFF2-40B4-BE49-F238E27FC236}">
                <a16:creationId xmlns:a16="http://schemas.microsoft.com/office/drawing/2014/main" id="{C0824819-0EF0-45A3-A6B6-76A6512261D4}"/>
              </a:ext>
            </a:extLst>
          </p:cNvPr>
          <p:cNvGrpSpPr/>
          <p:nvPr/>
        </p:nvGrpSpPr>
        <p:grpSpPr>
          <a:xfrm>
            <a:off x="220489" y="2536184"/>
            <a:ext cx="3627697" cy="1256469"/>
            <a:chOff x="657776" y="4483603"/>
            <a:chExt cx="3627697" cy="1256469"/>
          </a:xfrm>
        </p:grpSpPr>
        <p:sp>
          <p:nvSpPr>
            <p:cNvPr id="69" name="Oval 68">
              <a:extLst>
                <a:ext uri="{FF2B5EF4-FFF2-40B4-BE49-F238E27FC236}">
                  <a16:creationId xmlns:a16="http://schemas.microsoft.com/office/drawing/2014/main" id="{D75D4A73-FFD3-4592-B523-4677B51AFCE2}"/>
                </a:ext>
              </a:extLst>
            </p:cNvPr>
            <p:cNvSpPr/>
            <p:nvPr/>
          </p:nvSpPr>
          <p:spPr>
            <a:xfrm rot="5400000">
              <a:off x="1748236" y="5561403"/>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0" name="Oval 69">
              <a:extLst>
                <a:ext uri="{FF2B5EF4-FFF2-40B4-BE49-F238E27FC236}">
                  <a16:creationId xmlns:a16="http://schemas.microsoft.com/office/drawing/2014/main" id="{117231B5-5D23-49D3-BC67-063263E5B21E}"/>
                </a:ext>
              </a:extLst>
            </p:cNvPr>
            <p:cNvSpPr/>
            <p:nvPr/>
          </p:nvSpPr>
          <p:spPr>
            <a:xfrm rot="5400000">
              <a:off x="3587320" y="5100118"/>
              <a:ext cx="162612" cy="167033"/>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1" name="Oval 70">
              <a:extLst>
                <a:ext uri="{FF2B5EF4-FFF2-40B4-BE49-F238E27FC236}">
                  <a16:creationId xmlns:a16="http://schemas.microsoft.com/office/drawing/2014/main" id="{60D99720-E4B5-4196-BA0C-4B90202E4544}"/>
                </a:ext>
              </a:extLst>
            </p:cNvPr>
            <p:cNvSpPr/>
            <p:nvPr/>
          </p:nvSpPr>
          <p:spPr>
            <a:xfrm rot="5400000">
              <a:off x="2848265" y="4498116"/>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2" name="TextBox 71">
              <a:extLst>
                <a:ext uri="{FF2B5EF4-FFF2-40B4-BE49-F238E27FC236}">
                  <a16:creationId xmlns:a16="http://schemas.microsoft.com/office/drawing/2014/main" id="{310C7F4A-0A26-4815-A501-4146F10220E2}"/>
                </a:ext>
              </a:extLst>
            </p:cNvPr>
            <p:cNvSpPr txBox="1"/>
            <p:nvPr/>
          </p:nvSpPr>
          <p:spPr>
            <a:xfrm>
              <a:off x="766017" y="4597927"/>
              <a:ext cx="954107" cy="300082"/>
            </a:xfrm>
            <a:prstGeom prst="rect">
              <a:avLst/>
            </a:prstGeom>
            <a:noFill/>
          </p:spPr>
          <p:txBody>
            <a:bodyPr wrap="none" rtlCol="0">
              <a:spAutoFit/>
            </a:bodyPr>
            <a:lstStyle/>
            <a:p>
              <a:pPr defTabSz="685800"/>
              <a:r>
                <a:rPr lang="en-US" sz="1350">
                  <a:solidFill>
                    <a:srgbClr val="C00000"/>
                  </a:solidFill>
                  <a:latin typeface="Arial" panose="020B0604020202020204" pitchFamily="34" charset="0"/>
                  <a:cs typeface="Arial" panose="020B0604020202020204" pitchFamily="34" charset="0"/>
                </a:rPr>
                <a:t>Projection</a:t>
              </a:r>
            </a:p>
          </p:txBody>
        </p:sp>
        <p:sp>
          <p:nvSpPr>
            <p:cNvPr id="73" name="Oval 72">
              <a:extLst>
                <a:ext uri="{FF2B5EF4-FFF2-40B4-BE49-F238E27FC236}">
                  <a16:creationId xmlns:a16="http://schemas.microsoft.com/office/drawing/2014/main" id="{877886A9-9D26-4B41-8BE1-999843253990}"/>
                </a:ext>
              </a:extLst>
            </p:cNvPr>
            <p:cNvSpPr/>
            <p:nvPr/>
          </p:nvSpPr>
          <p:spPr>
            <a:xfrm rot="5400000">
              <a:off x="659987" y="4481392"/>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4" name="Straight Connector 73">
              <a:extLst>
                <a:ext uri="{FF2B5EF4-FFF2-40B4-BE49-F238E27FC236}">
                  <a16:creationId xmlns:a16="http://schemas.microsoft.com/office/drawing/2014/main" id="{CA214440-D9B7-4E29-956A-BE32D987491F}"/>
                </a:ext>
              </a:extLst>
            </p:cNvPr>
            <p:cNvCxnSpPr>
              <a:cxnSpLocks/>
              <a:stCxn id="73" idx="0"/>
            </p:cNvCxnSpPr>
            <p:nvPr/>
          </p:nvCxnSpPr>
          <p:spPr>
            <a:xfrm>
              <a:off x="824810" y="4564909"/>
              <a:ext cx="945002" cy="1426"/>
            </a:xfrm>
            <a:prstGeom prst="line">
              <a:avLst/>
            </a:prstGeom>
            <a:noFill/>
            <a:ln w="53975" cap="flat" cmpd="sng" algn="ctr">
              <a:solidFill>
                <a:srgbClr val="C00000"/>
              </a:solidFill>
              <a:prstDash val="solid"/>
              <a:miter lim="800000"/>
              <a:tailEnd type="triangle"/>
            </a:ln>
            <a:effectLst/>
          </p:spPr>
        </p:cxnSp>
        <p:cxnSp>
          <p:nvCxnSpPr>
            <p:cNvPr id="75" name="Straight Connector 74">
              <a:extLst>
                <a:ext uri="{FF2B5EF4-FFF2-40B4-BE49-F238E27FC236}">
                  <a16:creationId xmlns:a16="http://schemas.microsoft.com/office/drawing/2014/main" id="{50D2B220-6D5F-4AA8-9EC1-99BE8F3B6369}"/>
                </a:ext>
              </a:extLst>
            </p:cNvPr>
            <p:cNvCxnSpPr>
              <a:cxnSpLocks/>
              <a:stCxn id="71" idx="7"/>
              <a:endCxn id="70" idx="3"/>
            </p:cNvCxnSpPr>
            <p:nvPr/>
          </p:nvCxnSpPr>
          <p:spPr>
            <a:xfrm>
              <a:off x="2988627" y="4639125"/>
              <a:ext cx="620944" cy="487018"/>
            </a:xfrm>
            <a:prstGeom prst="line">
              <a:avLst/>
            </a:prstGeom>
            <a:noFill/>
            <a:ln w="53975" cap="flat" cmpd="sng" algn="ctr">
              <a:solidFill>
                <a:sysClr val="windowText" lastClr="000000"/>
              </a:solidFill>
              <a:prstDash val="sysDot"/>
              <a:miter lim="800000"/>
              <a:tailEnd type="triangle"/>
            </a:ln>
            <a:effectLst/>
          </p:spPr>
        </p:cxnSp>
        <p:cxnSp>
          <p:nvCxnSpPr>
            <p:cNvPr id="76" name="Straight Connector 75">
              <a:extLst>
                <a:ext uri="{FF2B5EF4-FFF2-40B4-BE49-F238E27FC236}">
                  <a16:creationId xmlns:a16="http://schemas.microsoft.com/office/drawing/2014/main" id="{9E5CC87A-56C7-4FE8-BF82-7770E769657D}"/>
                </a:ext>
              </a:extLst>
            </p:cNvPr>
            <p:cNvCxnSpPr>
              <a:cxnSpLocks/>
              <a:stCxn id="69" idx="0"/>
              <a:endCxn id="77" idx="4"/>
            </p:cNvCxnSpPr>
            <p:nvPr/>
          </p:nvCxnSpPr>
          <p:spPr>
            <a:xfrm>
              <a:off x="1913058" y="5644919"/>
              <a:ext cx="955277" cy="0"/>
            </a:xfrm>
            <a:prstGeom prst="line">
              <a:avLst/>
            </a:prstGeom>
            <a:noFill/>
            <a:ln w="53975" cap="flat" cmpd="sng" algn="ctr">
              <a:solidFill>
                <a:srgbClr val="FFC000">
                  <a:lumMod val="75000"/>
                </a:srgbClr>
              </a:solidFill>
              <a:prstDash val="solid"/>
              <a:miter lim="800000"/>
              <a:tailEnd type="triangle"/>
            </a:ln>
            <a:effectLst/>
          </p:spPr>
        </p:cxnSp>
        <p:sp>
          <p:nvSpPr>
            <p:cNvPr id="77" name="Oval 76">
              <a:extLst>
                <a:ext uri="{FF2B5EF4-FFF2-40B4-BE49-F238E27FC236}">
                  <a16:creationId xmlns:a16="http://schemas.microsoft.com/office/drawing/2014/main" id="{6AC66D44-B42C-4251-BD32-213A59935E19}"/>
                </a:ext>
              </a:extLst>
            </p:cNvPr>
            <p:cNvSpPr/>
            <p:nvPr/>
          </p:nvSpPr>
          <p:spPr>
            <a:xfrm rot="5400000">
              <a:off x="2870545" y="5561403"/>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8" name="Straight Connector 77">
              <a:extLst>
                <a:ext uri="{FF2B5EF4-FFF2-40B4-BE49-F238E27FC236}">
                  <a16:creationId xmlns:a16="http://schemas.microsoft.com/office/drawing/2014/main" id="{CAF280F7-1B3F-473A-9883-6B71D8D6A534}"/>
                </a:ext>
              </a:extLst>
            </p:cNvPr>
            <p:cNvCxnSpPr>
              <a:cxnSpLocks/>
              <a:stCxn id="77" idx="1"/>
              <a:endCxn id="70" idx="5"/>
            </p:cNvCxnSpPr>
            <p:nvPr/>
          </p:nvCxnSpPr>
          <p:spPr>
            <a:xfrm flipV="1">
              <a:off x="3010907" y="5241127"/>
              <a:ext cx="598664" cy="346301"/>
            </a:xfrm>
            <a:prstGeom prst="line">
              <a:avLst/>
            </a:prstGeom>
            <a:noFill/>
            <a:ln w="53975" cap="flat" cmpd="sng" algn="ctr">
              <a:solidFill>
                <a:sysClr val="windowText" lastClr="000000"/>
              </a:solidFill>
              <a:prstDash val="sysDot"/>
              <a:miter lim="800000"/>
              <a:tailEnd type="triangle"/>
            </a:ln>
            <a:effectLst/>
          </p:spPr>
        </p:cxnSp>
        <p:sp>
          <p:nvSpPr>
            <p:cNvPr id="79" name="TextBox 78">
              <a:extLst>
                <a:ext uri="{FF2B5EF4-FFF2-40B4-BE49-F238E27FC236}">
                  <a16:creationId xmlns:a16="http://schemas.microsoft.com/office/drawing/2014/main" id="{14176D25-4942-494A-B1B7-181EFB7DC803}"/>
                </a:ext>
              </a:extLst>
            </p:cNvPr>
            <p:cNvSpPr txBox="1"/>
            <p:nvPr/>
          </p:nvSpPr>
          <p:spPr>
            <a:xfrm>
              <a:off x="1925909" y="5362548"/>
              <a:ext cx="982961" cy="300082"/>
            </a:xfrm>
            <a:prstGeom prst="rect">
              <a:avLst/>
            </a:prstGeom>
            <a:noFill/>
          </p:spPr>
          <p:txBody>
            <a:bodyPr wrap="none" rtlCol="0">
              <a:spAutoFit/>
            </a:bodyPr>
            <a:lstStyle/>
            <a:p>
              <a:pPr defTabSz="685800"/>
              <a:r>
                <a:rPr lang="en-US" sz="1350">
                  <a:solidFill>
                    <a:srgbClr val="FFC000">
                      <a:lumMod val="75000"/>
                    </a:srgbClr>
                  </a:solidFill>
                  <a:latin typeface="Arial" panose="020B0604020202020204" pitchFamily="34" charset="0"/>
                  <a:cs typeface="Arial" panose="020B0604020202020204" pitchFamily="34" charset="0"/>
                </a:rPr>
                <a:t>Projection</a:t>
              </a:r>
            </a:p>
          </p:txBody>
        </p:sp>
        <p:sp>
          <p:nvSpPr>
            <p:cNvPr id="80" name="TextBox 79">
              <a:extLst>
                <a:ext uri="{FF2B5EF4-FFF2-40B4-BE49-F238E27FC236}">
                  <a16:creationId xmlns:a16="http://schemas.microsoft.com/office/drawing/2014/main" id="{37C5566E-6EC3-417E-97FD-87DEACEF409A}"/>
                </a:ext>
              </a:extLst>
            </p:cNvPr>
            <p:cNvSpPr txBox="1"/>
            <p:nvPr/>
          </p:nvSpPr>
          <p:spPr>
            <a:xfrm>
              <a:off x="1862696" y="4629756"/>
              <a:ext cx="976549" cy="300082"/>
            </a:xfrm>
            <a:prstGeom prst="rect">
              <a:avLst/>
            </a:prstGeom>
            <a:noFill/>
          </p:spPr>
          <p:txBody>
            <a:bodyPr wrap="none" rtlCol="0">
              <a:spAutoFit/>
            </a:bodyPr>
            <a:lstStyle/>
            <a:p>
              <a:pPr defTabSz="685800"/>
              <a:r>
                <a:rPr lang="en-US" sz="1350">
                  <a:solidFill>
                    <a:srgbClr val="70AD47">
                      <a:lumMod val="75000"/>
                    </a:srgbClr>
                  </a:solidFill>
                  <a:latin typeface="Arial" panose="020B0604020202020204" pitchFamily="34" charset="0"/>
                  <a:cs typeface="Arial" panose="020B0604020202020204" pitchFamily="34" charset="0"/>
                </a:rPr>
                <a:t>Projection</a:t>
              </a:r>
            </a:p>
          </p:txBody>
        </p:sp>
        <p:sp>
          <p:nvSpPr>
            <p:cNvPr id="81" name="TextBox 80">
              <a:extLst>
                <a:ext uri="{FF2B5EF4-FFF2-40B4-BE49-F238E27FC236}">
                  <a16:creationId xmlns:a16="http://schemas.microsoft.com/office/drawing/2014/main" id="{5D68F55E-E08E-4F5D-A4DC-EBB943B49ED7}"/>
                </a:ext>
              </a:extLst>
            </p:cNvPr>
            <p:cNvSpPr txBox="1"/>
            <p:nvPr/>
          </p:nvSpPr>
          <p:spPr>
            <a:xfrm>
              <a:off x="3206331" y="461703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82" name="TextBox 81">
              <a:extLst>
                <a:ext uri="{FF2B5EF4-FFF2-40B4-BE49-F238E27FC236}">
                  <a16:creationId xmlns:a16="http://schemas.microsoft.com/office/drawing/2014/main" id="{2C597142-2888-41E7-A94C-B3AC48B833D5}"/>
                </a:ext>
              </a:extLst>
            </p:cNvPr>
            <p:cNvSpPr txBox="1"/>
            <p:nvPr/>
          </p:nvSpPr>
          <p:spPr>
            <a:xfrm>
              <a:off x="3206331" y="543999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83" name="Oval 82">
              <a:extLst>
                <a:ext uri="{FF2B5EF4-FFF2-40B4-BE49-F238E27FC236}">
                  <a16:creationId xmlns:a16="http://schemas.microsoft.com/office/drawing/2014/main" id="{D1A792CD-332C-4316-9837-8871371D9B85}"/>
                </a:ext>
              </a:extLst>
            </p:cNvPr>
            <p:cNvSpPr/>
            <p:nvPr/>
          </p:nvSpPr>
          <p:spPr>
            <a:xfrm rot="5400000">
              <a:off x="1739803" y="4498115"/>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84" name="Straight Connector 83">
              <a:extLst>
                <a:ext uri="{FF2B5EF4-FFF2-40B4-BE49-F238E27FC236}">
                  <a16:creationId xmlns:a16="http://schemas.microsoft.com/office/drawing/2014/main" id="{941272FA-4978-4589-AC93-2087B924F334}"/>
                </a:ext>
              </a:extLst>
            </p:cNvPr>
            <p:cNvCxnSpPr>
              <a:cxnSpLocks/>
              <a:stCxn id="83" idx="0"/>
              <a:endCxn id="71" idx="4"/>
            </p:cNvCxnSpPr>
            <p:nvPr/>
          </p:nvCxnSpPr>
          <p:spPr>
            <a:xfrm>
              <a:off x="1904626" y="4581632"/>
              <a:ext cx="941429" cy="1"/>
            </a:xfrm>
            <a:prstGeom prst="line">
              <a:avLst/>
            </a:prstGeom>
            <a:noFill/>
            <a:ln w="53975" cap="flat" cmpd="sng" algn="ctr">
              <a:solidFill>
                <a:srgbClr val="70AD47">
                  <a:lumMod val="75000"/>
                </a:srgbClr>
              </a:solidFill>
              <a:prstDash val="solid"/>
              <a:miter lim="800000"/>
              <a:tailEnd type="triangle"/>
            </a:ln>
            <a:effectLst/>
          </p:spPr>
        </p:cxnSp>
      </p:grpSp>
      <p:sp>
        <p:nvSpPr>
          <p:cNvPr id="152" name="Oval 151">
            <a:extLst>
              <a:ext uri="{FF2B5EF4-FFF2-40B4-BE49-F238E27FC236}">
                <a16:creationId xmlns:a16="http://schemas.microsoft.com/office/drawing/2014/main" id="{0842245C-CF2B-4E2D-B769-221B40E10802}"/>
              </a:ext>
            </a:extLst>
          </p:cNvPr>
          <p:cNvSpPr/>
          <p:nvPr/>
        </p:nvSpPr>
        <p:spPr>
          <a:xfrm rot="5400000">
            <a:off x="7609473" y="4144304"/>
            <a:ext cx="216816" cy="222710"/>
          </a:xfrm>
          <a:prstGeom prst="ellipse">
            <a:avLst/>
          </a:prstGeom>
          <a:solidFill>
            <a:srgbClr val="70AD47">
              <a:lumMod val="40000"/>
              <a:lumOff val="60000"/>
            </a:srgbClr>
          </a:solidFill>
          <a:ln w="76200" cap="flat" cmpd="sng" algn="ctr">
            <a:solidFill>
              <a:srgbClr val="70AD47">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12" name="Group 11">
            <a:extLst>
              <a:ext uri="{FF2B5EF4-FFF2-40B4-BE49-F238E27FC236}">
                <a16:creationId xmlns:a16="http://schemas.microsoft.com/office/drawing/2014/main" id="{05290E5F-14A1-4E7C-9AF9-F0028383E0FB}"/>
              </a:ext>
            </a:extLst>
          </p:cNvPr>
          <p:cNvGrpSpPr/>
          <p:nvPr/>
        </p:nvGrpSpPr>
        <p:grpSpPr>
          <a:xfrm>
            <a:off x="4623213" y="1857178"/>
            <a:ext cx="4029770" cy="3463369"/>
            <a:chOff x="4623213" y="1857178"/>
            <a:chExt cx="4029770" cy="3463369"/>
          </a:xfrm>
        </p:grpSpPr>
        <p:sp>
          <p:nvSpPr>
            <p:cNvPr id="125" name="TextBox 124">
              <a:extLst>
                <a:ext uri="{FF2B5EF4-FFF2-40B4-BE49-F238E27FC236}">
                  <a16:creationId xmlns:a16="http://schemas.microsoft.com/office/drawing/2014/main" id="{CC29A036-A753-49EA-A1FB-C027B7A1C5C5}"/>
                </a:ext>
              </a:extLst>
            </p:cNvPr>
            <p:cNvSpPr txBox="1"/>
            <p:nvPr/>
          </p:nvSpPr>
          <p:spPr>
            <a:xfrm>
              <a:off x="5558315" y="1857178"/>
              <a:ext cx="2159566" cy="369332"/>
            </a:xfrm>
            <a:prstGeom prst="rect">
              <a:avLst/>
            </a:prstGeom>
            <a:noFill/>
          </p:spPr>
          <p:txBody>
            <a:bodyPr wrap="none" rtlCol="0">
              <a:spAutoFit/>
            </a:bodyPr>
            <a:lstStyle/>
            <a:p>
              <a:pPr algn="ctr"/>
              <a:r>
                <a:rPr lang="en-US" b="1">
                  <a:latin typeface="Arial" pitchFamily="34" charset="0"/>
                  <a:cs typeface="Arial" pitchFamily="34" charset="0"/>
                </a:rPr>
                <a:t>Knowledge Graph</a:t>
              </a:r>
              <a:endParaRPr lang="en-US">
                <a:latin typeface="Arial" pitchFamily="34" charset="0"/>
                <a:cs typeface="Arial" pitchFamily="34" charset="0"/>
              </a:endParaRPr>
            </a:p>
          </p:txBody>
        </p:sp>
        <p:cxnSp>
          <p:nvCxnSpPr>
            <p:cNvPr id="85" name="Straight Connector 84">
              <a:extLst>
                <a:ext uri="{FF2B5EF4-FFF2-40B4-BE49-F238E27FC236}">
                  <a16:creationId xmlns:a16="http://schemas.microsoft.com/office/drawing/2014/main" id="{126B0D58-05BE-42E6-9CAB-0CDD9EFB2CA9}"/>
                </a:ext>
              </a:extLst>
            </p:cNvPr>
            <p:cNvCxnSpPr>
              <a:cxnSpLocks/>
            </p:cNvCxnSpPr>
            <p:nvPr/>
          </p:nvCxnSpPr>
          <p:spPr>
            <a:xfrm flipV="1">
              <a:off x="6360819" y="2817211"/>
              <a:ext cx="1233586" cy="1921916"/>
            </a:xfrm>
            <a:prstGeom prst="line">
              <a:avLst/>
            </a:prstGeom>
            <a:noFill/>
            <a:ln w="38100" cap="flat" cmpd="sng" algn="ctr">
              <a:solidFill>
                <a:srgbClr val="FFC000">
                  <a:lumMod val="75000"/>
                </a:srgbClr>
              </a:solidFill>
              <a:prstDash val="solid"/>
              <a:miter lim="800000"/>
              <a:tailEnd type="triangle"/>
            </a:ln>
            <a:effectLst/>
          </p:spPr>
        </p:cxnSp>
        <p:sp>
          <p:nvSpPr>
            <p:cNvPr id="86" name="TextBox 85">
              <a:extLst>
                <a:ext uri="{FF2B5EF4-FFF2-40B4-BE49-F238E27FC236}">
                  <a16:creationId xmlns:a16="http://schemas.microsoft.com/office/drawing/2014/main" id="{7B6E1701-6C65-45C2-B671-9A879487A23C}"/>
                </a:ext>
              </a:extLst>
            </p:cNvPr>
            <p:cNvSpPr txBox="1"/>
            <p:nvPr/>
          </p:nvSpPr>
          <p:spPr>
            <a:xfrm>
              <a:off x="5243295" y="4426408"/>
              <a:ext cx="1059906" cy="584775"/>
            </a:xfrm>
            <a:prstGeom prst="rect">
              <a:avLst/>
            </a:prstGeom>
            <a:noFill/>
          </p:spPr>
          <p:txBody>
            <a:bodyPr wrap="square" rtlCol="0">
              <a:spAutoFit/>
            </a:bodyPr>
            <a:lstStyle/>
            <a:p>
              <a:pPr algn="ctr"/>
              <a:r>
                <a:rPr lang="en-US" sz="1600">
                  <a:solidFill>
                    <a:prstClr val="black"/>
                  </a:solidFill>
                  <a:latin typeface="Arial" panose="020B0604020202020204" pitchFamily="34" charset="0"/>
                  <a:cs typeface="Arial" panose="020B0604020202020204" pitchFamily="34" charset="0"/>
                </a:rPr>
                <a:t>Short of</a:t>
              </a:r>
            </a:p>
            <a:p>
              <a:pPr algn="ctr"/>
              <a:r>
                <a:rPr lang="en-US" sz="1600">
                  <a:solidFill>
                    <a:prstClr val="black"/>
                  </a:solidFill>
                  <a:latin typeface="Arial" panose="020B0604020202020204" pitchFamily="34" charset="0"/>
                  <a:cs typeface="Arial" panose="020B0604020202020204" pitchFamily="34" charset="0"/>
                </a:rPr>
                <a:t>Breath</a:t>
              </a:r>
            </a:p>
          </p:txBody>
        </p:sp>
        <p:sp>
          <p:nvSpPr>
            <p:cNvPr id="87" name="TextBox 86">
              <a:extLst>
                <a:ext uri="{FF2B5EF4-FFF2-40B4-BE49-F238E27FC236}">
                  <a16:creationId xmlns:a16="http://schemas.microsoft.com/office/drawing/2014/main" id="{4CF20133-2BB9-4DF6-99B8-4469F7A186D3}"/>
                </a:ext>
              </a:extLst>
            </p:cNvPr>
            <p:cNvSpPr txBox="1"/>
            <p:nvPr/>
          </p:nvSpPr>
          <p:spPr>
            <a:xfrm>
              <a:off x="6212522" y="4951215"/>
              <a:ext cx="1249060" cy="369332"/>
            </a:xfrm>
            <a:prstGeom prst="rect">
              <a:avLst/>
            </a:prstGeom>
            <a:noFill/>
          </p:spPr>
          <p:txBody>
            <a:bodyPr wrap="none" rtlCol="0">
              <a:spAutoFit/>
            </a:bodyPr>
            <a:lstStyle/>
            <a:p>
              <a:r>
                <a:rPr lang="en-US">
                  <a:solidFill>
                    <a:srgbClr val="FFC000">
                      <a:lumMod val="75000"/>
                    </a:srgbClr>
                  </a:solidFill>
                  <a:latin typeface="Arial" panose="020B0604020202020204" pitchFamily="34" charset="0"/>
                  <a:cs typeface="Arial" panose="020B0604020202020204" pitchFamily="34" charset="0"/>
                </a:rPr>
                <a:t>CausedBy</a:t>
              </a:r>
            </a:p>
          </p:txBody>
        </p:sp>
        <p:sp>
          <p:nvSpPr>
            <p:cNvPr id="88" name="TextBox 87">
              <a:extLst>
                <a:ext uri="{FF2B5EF4-FFF2-40B4-BE49-F238E27FC236}">
                  <a16:creationId xmlns:a16="http://schemas.microsoft.com/office/drawing/2014/main" id="{5774FE5B-7DA6-4D35-9359-78903D2DD166}"/>
                </a:ext>
              </a:extLst>
            </p:cNvPr>
            <p:cNvSpPr txBox="1"/>
            <p:nvPr/>
          </p:nvSpPr>
          <p:spPr>
            <a:xfrm>
              <a:off x="7265245" y="3075047"/>
              <a:ext cx="981359"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Arimidex</a:t>
              </a:r>
            </a:p>
          </p:txBody>
        </p:sp>
        <p:sp>
          <p:nvSpPr>
            <p:cNvPr id="89" name="TextBox 88">
              <a:extLst>
                <a:ext uri="{FF2B5EF4-FFF2-40B4-BE49-F238E27FC236}">
                  <a16:creationId xmlns:a16="http://schemas.microsoft.com/office/drawing/2014/main" id="{F32E4B06-85E2-4CEB-B37E-D6C46C3B4042}"/>
                </a:ext>
              </a:extLst>
            </p:cNvPr>
            <p:cNvSpPr txBox="1"/>
            <p:nvPr/>
          </p:nvSpPr>
          <p:spPr>
            <a:xfrm>
              <a:off x="5923727" y="3947468"/>
              <a:ext cx="1240468" cy="369332"/>
            </a:xfrm>
            <a:prstGeom prst="rect">
              <a:avLst/>
            </a:prstGeom>
            <a:noFill/>
            <a:ln>
              <a:noFill/>
            </a:ln>
          </p:spPr>
          <p:txBody>
            <a:bodyPr wrap="none" rtlCol="0">
              <a:spAutoFit/>
            </a:bodyPr>
            <a:lstStyle/>
            <a:p>
              <a:r>
                <a:rPr lang="en-US">
                  <a:solidFill>
                    <a:srgbClr val="70AD47">
                      <a:lumMod val="75000"/>
                    </a:srgbClr>
                  </a:solidFill>
                  <a:latin typeface="Arial" panose="020B0604020202020204" pitchFamily="34" charset="0"/>
                  <a:cs typeface="Arial" panose="020B0604020202020204" pitchFamily="34" charset="0"/>
                </a:rPr>
                <a:t>TreatedBy</a:t>
              </a:r>
              <a:endParaRPr lang="en-US" baseline="30000">
                <a:solidFill>
                  <a:srgbClr val="70AD47">
                    <a:lumMod val="75000"/>
                  </a:srgbClr>
                </a:solidFill>
                <a:latin typeface="Arial" panose="020B0604020202020204" pitchFamily="34" charset="0"/>
                <a:cs typeface="Arial" panose="020B0604020202020204" pitchFamily="34" charset="0"/>
              </a:endParaRPr>
            </a:p>
          </p:txBody>
        </p:sp>
        <p:sp>
          <p:nvSpPr>
            <p:cNvPr id="130" name="TextBox 129">
              <a:extLst>
                <a:ext uri="{FF2B5EF4-FFF2-40B4-BE49-F238E27FC236}">
                  <a16:creationId xmlns:a16="http://schemas.microsoft.com/office/drawing/2014/main" id="{B98DEC6D-0539-4DD2-83B1-A328850F1D54}"/>
                </a:ext>
              </a:extLst>
            </p:cNvPr>
            <p:cNvSpPr txBox="1"/>
            <p:nvPr/>
          </p:nvSpPr>
          <p:spPr>
            <a:xfrm>
              <a:off x="7453616" y="3782471"/>
              <a:ext cx="1199367"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Fulvestrant</a:t>
              </a:r>
            </a:p>
          </p:txBody>
        </p:sp>
        <p:cxnSp>
          <p:nvCxnSpPr>
            <p:cNvPr id="131" name="Straight Connector 130">
              <a:extLst>
                <a:ext uri="{FF2B5EF4-FFF2-40B4-BE49-F238E27FC236}">
                  <a16:creationId xmlns:a16="http://schemas.microsoft.com/office/drawing/2014/main" id="{A42905BF-2DDF-4799-B017-5D4BA7497E0C}"/>
                </a:ext>
              </a:extLst>
            </p:cNvPr>
            <p:cNvCxnSpPr>
              <a:cxnSpLocks/>
            </p:cNvCxnSpPr>
            <p:nvPr/>
          </p:nvCxnSpPr>
          <p:spPr>
            <a:xfrm flipV="1">
              <a:off x="6360819" y="4241310"/>
              <a:ext cx="1242426" cy="497817"/>
            </a:xfrm>
            <a:prstGeom prst="line">
              <a:avLst/>
            </a:prstGeom>
            <a:noFill/>
            <a:ln w="38100" cap="flat" cmpd="sng" algn="ctr">
              <a:solidFill>
                <a:srgbClr val="FFC000">
                  <a:lumMod val="75000"/>
                </a:srgbClr>
              </a:solidFill>
              <a:prstDash val="solid"/>
              <a:miter lim="800000"/>
              <a:tailEnd type="triangle"/>
            </a:ln>
            <a:effectLst/>
          </p:spPr>
        </p:cxnSp>
        <p:cxnSp>
          <p:nvCxnSpPr>
            <p:cNvPr id="132" name="Straight Connector 131">
              <a:extLst>
                <a:ext uri="{FF2B5EF4-FFF2-40B4-BE49-F238E27FC236}">
                  <a16:creationId xmlns:a16="http://schemas.microsoft.com/office/drawing/2014/main" id="{6F119911-9C00-440B-8C21-B37166A7A29A}"/>
                </a:ext>
              </a:extLst>
            </p:cNvPr>
            <p:cNvCxnSpPr>
              <a:cxnSpLocks/>
              <a:endCxn id="136" idx="4"/>
            </p:cNvCxnSpPr>
            <p:nvPr/>
          </p:nvCxnSpPr>
          <p:spPr>
            <a:xfrm>
              <a:off x="6360819" y="4739127"/>
              <a:ext cx="1276679" cy="165106"/>
            </a:xfrm>
            <a:prstGeom prst="line">
              <a:avLst/>
            </a:prstGeom>
            <a:noFill/>
            <a:ln w="38100" cap="flat" cmpd="sng" algn="ctr">
              <a:solidFill>
                <a:srgbClr val="FFC000">
                  <a:lumMod val="75000"/>
                </a:srgbClr>
              </a:solidFill>
              <a:prstDash val="solid"/>
              <a:miter lim="800000"/>
              <a:tailEnd type="triangle"/>
            </a:ln>
            <a:effectLst/>
          </p:spPr>
        </p:cxnSp>
        <p:sp>
          <p:nvSpPr>
            <p:cNvPr id="134" name="Oval 133">
              <a:extLst>
                <a:ext uri="{FF2B5EF4-FFF2-40B4-BE49-F238E27FC236}">
                  <a16:creationId xmlns:a16="http://schemas.microsoft.com/office/drawing/2014/main" id="{013ED6A9-BD72-4546-B26B-7A6C184B8944}"/>
                </a:ext>
              </a:extLst>
            </p:cNvPr>
            <p:cNvSpPr/>
            <p:nvPr/>
          </p:nvSpPr>
          <p:spPr>
            <a:xfrm rot="5400000">
              <a:off x="7631859" y="3359489"/>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5" name="TextBox 134">
              <a:extLst>
                <a:ext uri="{FF2B5EF4-FFF2-40B4-BE49-F238E27FC236}">
                  <a16:creationId xmlns:a16="http://schemas.microsoft.com/office/drawing/2014/main" id="{755ACE86-D504-4C14-97F7-F2ED98E4F3BC}"/>
                </a:ext>
              </a:extLst>
            </p:cNvPr>
            <p:cNvSpPr txBox="1"/>
            <p:nvPr/>
          </p:nvSpPr>
          <p:spPr>
            <a:xfrm>
              <a:off x="7298079" y="4542620"/>
              <a:ext cx="936475" cy="284693"/>
            </a:xfrm>
            <a:prstGeom prst="rect">
              <a:avLst/>
            </a:prstGeom>
            <a:noFill/>
          </p:spPr>
          <p:txBody>
            <a:bodyPr wrap="non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Ketamin</a:t>
              </a:r>
            </a:p>
          </p:txBody>
        </p:sp>
        <p:sp>
          <p:nvSpPr>
            <p:cNvPr id="136" name="Oval 135">
              <a:extLst>
                <a:ext uri="{FF2B5EF4-FFF2-40B4-BE49-F238E27FC236}">
                  <a16:creationId xmlns:a16="http://schemas.microsoft.com/office/drawing/2014/main" id="{90D425EC-A969-41AA-8A68-AAD5830B3554}"/>
                </a:ext>
              </a:extLst>
            </p:cNvPr>
            <p:cNvSpPr/>
            <p:nvPr/>
          </p:nvSpPr>
          <p:spPr>
            <a:xfrm rot="5400000">
              <a:off x="7640445" y="4792878"/>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8" name="TextBox 137">
              <a:extLst>
                <a:ext uri="{FF2B5EF4-FFF2-40B4-BE49-F238E27FC236}">
                  <a16:creationId xmlns:a16="http://schemas.microsoft.com/office/drawing/2014/main" id="{C04EB0D7-47DB-468B-BC6E-3D7C1B4A1B8F}"/>
                </a:ext>
              </a:extLst>
            </p:cNvPr>
            <p:cNvSpPr txBox="1"/>
            <p:nvPr/>
          </p:nvSpPr>
          <p:spPr>
            <a:xfrm>
              <a:off x="4623213" y="3608018"/>
              <a:ext cx="876808" cy="284693"/>
            </a:xfrm>
            <a:prstGeom prst="rect">
              <a:avLst/>
            </a:prstGeom>
            <a:noFill/>
          </p:spPr>
          <p:txBody>
            <a:bodyPr wrap="squar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ESR2</a:t>
              </a:r>
            </a:p>
          </p:txBody>
        </p:sp>
        <p:sp>
          <p:nvSpPr>
            <p:cNvPr id="139" name="TextBox 138">
              <a:extLst>
                <a:ext uri="{FF2B5EF4-FFF2-40B4-BE49-F238E27FC236}">
                  <a16:creationId xmlns:a16="http://schemas.microsoft.com/office/drawing/2014/main" id="{2142836A-99D7-440D-9BE0-500A7325EF73}"/>
                </a:ext>
              </a:extLst>
            </p:cNvPr>
            <p:cNvSpPr txBox="1"/>
            <p:nvPr/>
          </p:nvSpPr>
          <p:spPr>
            <a:xfrm>
              <a:off x="4949888" y="2734386"/>
              <a:ext cx="813043" cy="369332"/>
            </a:xfrm>
            <a:prstGeom prst="rect">
              <a:avLst/>
            </a:prstGeom>
            <a:noFill/>
          </p:spPr>
          <p:txBody>
            <a:bodyPr wrap="none" rtlCol="0">
              <a:spAutoFit/>
            </a:bodyPr>
            <a:lstStyle/>
            <a:p>
              <a:r>
                <a:rPr lang="en-US">
                  <a:solidFill>
                    <a:srgbClr val="C00000"/>
                  </a:solidFill>
                  <a:latin typeface="Arial" panose="020B0604020202020204" pitchFamily="34" charset="0"/>
                  <a:cs typeface="Arial" panose="020B0604020202020204" pitchFamily="34" charset="0"/>
                </a:rPr>
                <a:t>Assoc</a:t>
              </a:r>
            </a:p>
          </p:txBody>
        </p:sp>
        <p:sp>
          <p:nvSpPr>
            <p:cNvPr id="140" name="TextBox 139">
              <a:extLst>
                <a:ext uri="{FF2B5EF4-FFF2-40B4-BE49-F238E27FC236}">
                  <a16:creationId xmlns:a16="http://schemas.microsoft.com/office/drawing/2014/main" id="{E3EEB7CC-8CF0-49C8-8D9C-F02B3AEC6DEA}"/>
                </a:ext>
              </a:extLst>
            </p:cNvPr>
            <p:cNvSpPr txBox="1"/>
            <p:nvPr/>
          </p:nvSpPr>
          <p:spPr>
            <a:xfrm>
              <a:off x="5880649" y="3084904"/>
              <a:ext cx="845103"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Breast</a:t>
              </a:r>
            </a:p>
            <a:p>
              <a:pPr algn="ctr"/>
              <a:r>
                <a:rPr lang="en-US" sz="1600">
                  <a:solidFill>
                    <a:prstClr val="black"/>
                  </a:solidFill>
                  <a:latin typeface="Arial" panose="020B0604020202020204" pitchFamily="34" charset="0"/>
                  <a:cs typeface="Arial" panose="020B0604020202020204" pitchFamily="34" charset="0"/>
                </a:rPr>
                <a:t>Cancer</a:t>
              </a:r>
            </a:p>
          </p:txBody>
        </p:sp>
        <p:cxnSp>
          <p:nvCxnSpPr>
            <p:cNvPr id="141" name="Straight Connector 140">
              <a:extLst>
                <a:ext uri="{FF2B5EF4-FFF2-40B4-BE49-F238E27FC236}">
                  <a16:creationId xmlns:a16="http://schemas.microsoft.com/office/drawing/2014/main" id="{D16D156B-B762-44DD-974C-83162CAAFFEC}"/>
                </a:ext>
              </a:extLst>
            </p:cNvPr>
            <p:cNvCxnSpPr>
              <a:cxnSpLocks/>
              <a:endCxn id="142" idx="4"/>
            </p:cNvCxnSpPr>
            <p:nvPr/>
          </p:nvCxnSpPr>
          <p:spPr>
            <a:xfrm>
              <a:off x="5128028" y="3449029"/>
              <a:ext cx="1027383" cy="267632"/>
            </a:xfrm>
            <a:prstGeom prst="line">
              <a:avLst/>
            </a:prstGeom>
            <a:noFill/>
            <a:ln w="38100" cap="flat" cmpd="sng" algn="ctr">
              <a:solidFill>
                <a:srgbClr val="C00000"/>
              </a:solidFill>
              <a:prstDash val="solid"/>
              <a:miter lim="800000"/>
              <a:tailEnd type="triangle"/>
            </a:ln>
            <a:effectLst/>
          </p:spPr>
        </p:cxnSp>
        <p:sp>
          <p:nvSpPr>
            <p:cNvPr id="142" name="Oval 141">
              <a:extLst>
                <a:ext uri="{FF2B5EF4-FFF2-40B4-BE49-F238E27FC236}">
                  <a16:creationId xmlns:a16="http://schemas.microsoft.com/office/drawing/2014/main" id="{DF5A2C8D-8660-4603-935E-570897B3E335}"/>
                </a:ext>
              </a:extLst>
            </p:cNvPr>
            <p:cNvSpPr/>
            <p:nvPr/>
          </p:nvSpPr>
          <p:spPr>
            <a:xfrm rot="5400000">
              <a:off x="6158358" y="3605306"/>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43" name="Straight Connector 142">
              <a:extLst>
                <a:ext uri="{FF2B5EF4-FFF2-40B4-BE49-F238E27FC236}">
                  <a16:creationId xmlns:a16="http://schemas.microsoft.com/office/drawing/2014/main" id="{335A7AB4-F05F-47C3-91A2-473076D1D271}"/>
                </a:ext>
              </a:extLst>
            </p:cNvPr>
            <p:cNvCxnSpPr>
              <a:cxnSpLocks/>
              <a:stCxn id="142" idx="0"/>
              <a:endCxn id="134" idx="4"/>
            </p:cNvCxnSpPr>
            <p:nvPr/>
          </p:nvCxnSpPr>
          <p:spPr>
            <a:xfrm flipV="1">
              <a:off x="6378121" y="3470844"/>
              <a:ext cx="1250791" cy="245817"/>
            </a:xfrm>
            <a:prstGeom prst="line">
              <a:avLst/>
            </a:prstGeom>
            <a:noFill/>
            <a:ln w="38100" cap="flat" cmpd="sng" algn="ctr">
              <a:solidFill>
                <a:srgbClr val="70AD47">
                  <a:lumMod val="75000"/>
                </a:srgbClr>
              </a:solidFill>
              <a:prstDash val="solid"/>
              <a:miter lim="800000"/>
              <a:tailEnd type="triangle"/>
            </a:ln>
            <a:effectLst/>
          </p:spPr>
        </p:cxnSp>
        <p:cxnSp>
          <p:nvCxnSpPr>
            <p:cNvPr id="145" name="Straight Connector 144">
              <a:extLst>
                <a:ext uri="{FF2B5EF4-FFF2-40B4-BE49-F238E27FC236}">
                  <a16:creationId xmlns:a16="http://schemas.microsoft.com/office/drawing/2014/main" id="{75B9B94F-7B5D-405D-AACE-46052F2C86A6}"/>
                </a:ext>
              </a:extLst>
            </p:cNvPr>
            <p:cNvCxnSpPr>
              <a:cxnSpLocks/>
              <a:stCxn id="142" idx="0"/>
            </p:cNvCxnSpPr>
            <p:nvPr/>
          </p:nvCxnSpPr>
          <p:spPr>
            <a:xfrm>
              <a:off x="6378121" y="3716661"/>
              <a:ext cx="1225124" cy="524649"/>
            </a:xfrm>
            <a:prstGeom prst="line">
              <a:avLst/>
            </a:prstGeom>
            <a:noFill/>
            <a:ln w="38100" cap="flat" cmpd="sng" algn="ctr">
              <a:solidFill>
                <a:srgbClr val="70AD47">
                  <a:lumMod val="75000"/>
                </a:srgbClr>
              </a:solidFill>
              <a:prstDash val="solid"/>
              <a:miter lim="800000"/>
              <a:tailEnd type="triangle"/>
            </a:ln>
            <a:effectLst/>
          </p:spPr>
        </p:cxnSp>
        <p:sp>
          <p:nvSpPr>
            <p:cNvPr id="146" name="Oval 145">
              <a:extLst>
                <a:ext uri="{FF2B5EF4-FFF2-40B4-BE49-F238E27FC236}">
                  <a16:creationId xmlns:a16="http://schemas.microsoft.com/office/drawing/2014/main" id="{D6EEFC61-EB25-4EE2-9586-5E8EC06B9717}"/>
                </a:ext>
              </a:extLst>
            </p:cNvPr>
            <p:cNvSpPr/>
            <p:nvPr/>
          </p:nvSpPr>
          <p:spPr>
            <a:xfrm rot="5400000">
              <a:off x="6104114" y="2671162"/>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7" name="TextBox 146">
              <a:extLst>
                <a:ext uri="{FF2B5EF4-FFF2-40B4-BE49-F238E27FC236}">
                  <a16:creationId xmlns:a16="http://schemas.microsoft.com/office/drawing/2014/main" id="{D014FD6F-34D9-4CDC-BCFD-D139322DE6DC}"/>
                </a:ext>
              </a:extLst>
            </p:cNvPr>
            <p:cNvSpPr txBox="1"/>
            <p:nvPr/>
          </p:nvSpPr>
          <p:spPr>
            <a:xfrm>
              <a:off x="5815691" y="2139013"/>
              <a:ext cx="867545"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Lung</a:t>
              </a:r>
            </a:p>
            <a:p>
              <a:pPr algn="ctr"/>
              <a:r>
                <a:rPr lang="en-US" sz="1600">
                  <a:solidFill>
                    <a:prstClr val="black"/>
                  </a:solidFill>
                  <a:latin typeface="Arial" panose="020B0604020202020204" pitchFamily="34" charset="0"/>
                  <a:cs typeface="Arial" panose="020B0604020202020204" pitchFamily="34" charset="0"/>
                </a:rPr>
                <a:t>Cancer</a:t>
              </a:r>
            </a:p>
          </p:txBody>
        </p:sp>
        <p:sp>
          <p:nvSpPr>
            <p:cNvPr id="148" name="TextBox 147">
              <a:extLst>
                <a:ext uri="{FF2B5EF4-FFF2-40B4-BE49-F238E27FC236}">
                  <a16:creationId xmlns:a16="http://schemas.microsoft.com/office/drawing/2014/main" id="{6D6FDE00-6E7F-40E2-BC37-2A76DA4CC344}"/>
                </a:ext>
              </a:extLst>
            </p:cNvPr>
            <p:cNvSpPr txBox="1"/>
            <p:nvPr/>
          </p:nvSpPr>
          <p:spPr>
            <a:xfrm>
              <a:off x="7137794" y="2395832"/>
              <a:ext cx="1059906"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Paclitaxel</a:t>
              </a:r>
            </a:p>
          </p:txBody>
        </p:sp>
        <p:cxnSp>
          <p:nvCxnSpPr>
            <p:cNvPr id="149" name="Straight Connector 148">
              <a:extLst>
                <a:ext uri="{FF2B5EF4-FFF2-40B4-BE49-F238E27FC236}">
                  <a16:creationId xmlns:a16="http://schemas.microsoft.com/office/drawing/2014/main" id="{26C8F2AA-78BE-4C2A-8E3D-36833D3861EE}"/>
                </a:ext>
              </a:extLst>
            </p:cNvPr>
            <p:cNvCxnSpPr>
              <a:cxnSpLocks/>
              <a:endCxn id="146" idx="4"/>
            </p:cNvCxnSpPr>
            <p:nvPr/>
          </p:nvCxnSpPr>
          <p:spPr>
            <a:xfrm flipV="1">
              <a:off x="5128028" y="2782517"/>
              <a:ext cx="973139" cy="666512"/>
            </a:xfrm>
            <a:prstGeom prst="line">
              <a:avLst/>
            </a:prstGeom>
            <a:noFill/>
            <a:ln w="38100" cap="flat" cmpd="sng" algn="ctr">
              <a:solidFill>
                <a:srgbClr val="C00000"/>
              </a:solidFill>
              <a:prstDash val="solid"/>
              <a:miter lim="800000"/>
              <a:tailEnd type="triangle"/>
            </a:ln>
            <a:effectLst/>
          </p:spPr>
        </p:cxnSp>
        <p:cxnSp>
          <p:nvCxnSpPr>
            <p:cNvPr id="150" name="Straight Connector 149">
              <a:extLst>
                <a:ext uri="{FF2B5EF4-FFF2-40B4-BE49-F238E27FC236}">
                  <a16:creationId xmlns:a16="http://schemas.microsoft.com/office/drawing/2014/main" id="{C7C8E234-F4EA-41BF-A0DB-BE3426B3A4B3}"/>
                </a:ext>
              </a:extLst>
            </p:cNvPr>
            <p:cNvCxnSpPr>
              <a:cxnSpLocks/>
              <a:stCxn id="146" idx="0"/>
            </p:cNvCxnSpPr>
            <p:nvPr/>
          </p:nvCxnSpPr>
          <p:spPr>
            <a:xfrm>
              <a:off x="6323877" y="2782517"/>
              <a:ext cx="1270528" cy="34694"/>
            </a:xfrm>
            <a:prstGeom prst="line">
              <a:avLst/>
            </a:prstGeom>
            <a:noFill/>
            <a:ln w="38100" cap="flat" cmpd="sng" algn="ctr">
              <a:solidFill>
                <a:srgbClr val="70AD47">
                  <a:lumMod val="75000"/>
                </a:srgbClr>
              </a:solidFill>
              <a:prstDash val="solid"/>
              <a:miter lim="800000"/>
              <a:tailEnd type="triangle"/>
            </a:ln>
            <a:effectLst/>
          </p:spPr>
        </p:cxnSp>
        <p:sp>
          <p:nvSpPr>
            <p:cNvPr id="154" name="Oval 153">
              <a:extLst>
                <a:ext uri="{FF2B5EF4-FFF2-40B4-BE49-F238E27FC236}">
                  <a16:creationId xmlns:a16="http://schemas.microsoft.com/office/drawing/2014/main" id="{42CC7941-472B-48C0-BD6F-C7FB5C5AAD49}"/>
                </a:ext>
              </a:extLst>
            </p:cNvPr>
            <p:cNvSpPr/>
            <p:nvPr/>
          </p:nvSpPr>
          <p:spPr>
            <a:xfrm rot="5400000">
              <a:off x="7580050" y="2754125"/>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6" name="Oval 155">
              <a:extLst>
                <a:ext uri="{FF2B5EF4-FFF2-40B4-BE49-F238E27FC236}">
                  <a16:creationId xmlns:a16="http://schemas.microsoft.com/office/drawing/2014/main" id="{0DED2ACA-29A3-4CB4-8EFD-911BEC82723F}"/>
                </a:ext>
              </a:extLst>
            </p:cNvPr>
            <p:cNvSpPr/>
            <p:nvPr/>
          </p:nvSpPr>
          <p:spPr>
            <a:xfrm rot="5400000">
              <a:off x="6158358" y="4615209"/>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7" name="Oval 156">
              <a:extLst>
                <a:ext uri="{FF2B5EF4-FFF2-40B4-BE49-F238E27FC236}">
                  <a16:creationId xmlns:a16="http://schemas.microsoft.com/office/drawing/2014/main" id="{4C6F5F19-1A5B-443C-AE43-3859377EEC12}"/>
                </a:ext>
              </a:extLst>
            </p:cNvPr>
            <p:cNvSpPr/>
            <p:nvPr/>
          </p:nvSpPr>
          <p:spPr>
            <a:xfrm rot="5400000">
              <a:off x="4916916" y="3324008"/>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57" name="TextBox 56">
            <a:extLst>
              <a:ext uri="{FF2B5EF4-FFF2-40B4-BE49-F238E27FC236}">
                <a16:creationId xmlns:a16="http://schemas.microsoft.com/office/drawing/2014/main" id="{2A6EE7CF-7F25-4818-B970-7EE8AB6E3135}"/>
              </a:ext>
            </a:extLst>
          </p:cNvPr>
          <p:cNvSpPr txBox="1"/>
          <p:nvPr/>
        </p:nvSpPr>
        <p:spPr>
          <a:xfrm>
            <a:off x="258140" y="4726318"/>
            <a:ext cx="3761800" cy="1754326"/>
          </a:xfrm>
          <a:prstGeom prst="rect">
            <a:avLst/>
          </a:prstGeom>
          <a:noFill/>
        </p:spPr>
        <p:txBody>
          <a:bodyPr wrap="square" rtlCol="0">
            <a:spAutoFit/>
          </a:bodyPr>
          <a:lstStyle/>
          <a:p>
            <a:r>
              <a:rPr lang="en-US" dirty="0">
                <a:latin typeface="Arial" pitchFamily="34" charset="0"/>
                <a:cs typeface="Arial" pitchFamily="34" charset="0"/>
              </a:rPr>
              <a:t>Start from instantiating the </a:t>
            </a:r>
            <a:r>
              <a:rPr lang="en-US" b="1" dirty="0">
                <a:solidFill>
                  <a:schemeClr val="accent4">
                    <a:lumMod val="75000"/>
                  </a:schemeClr>
                </a:solidFill>
                <a:latin typeface="Arial" pitchFamily="34" charset="0"/>
                <a:cs typeface="Arial" pitchFamily="34" charset="0"/>
              </a:rPr>
              <a:t>root node</a:t>
            </a:r>
            <a:r>
              <a:rPr lang="en-US" dirty="0">
                <a:latin typeface="Arial" pitchFamily="34" charset="0"/>
                <a:cs typeface="Arial" pitchFamily="34" charset="0"/>
              </a:rPr>
              <a:t> of the query template.</a:t>
            </a:r>
          </a:p>
          <a:p>
            <a:endParaRPr lang="en-US" dirty="0">
              <a:latin typeface="Arial" pitchFamily="34" charset="0"/>
              <a:cs typeface="Arial" pitchFamily="34" charset="0"/>
            </a:endParaRPr>
          </a:p>
          <a:p>
            <a:r>
              <a:rPr lang="en-US" dirty="0">
                <a:latin typeface="Arial" pitchFamily="34" charset="0"/>
                <a:cs typeface="Arial" pitchFamily="34" charset="0"/>
              </a:rPr>
              <a:t>Randomly pick one entity from KG as the root node, e.g., we pick </a:t>
            </a:r>
            <a:r>
              <a:rPr lang="en-US" b="1" dirty="0" err="1">
                <a:latin typeface="Arial" pitchFamily="34" charset="0"/>
                <a:cs typeface="Arial" pitchFamily="34" charset="0"/>
              </a:rPr>
              <a:t>Fulvestrant</a:t>
            </a:r>
            <a:r>
              <a:rPr lang="en-US" dirty="0">
                <a:latin typeface="Arial" pitchFamily="34" charset="0"/>
                <a:cs typeface="Arial" pitchFamily="34" charset="0"/>
              </a:rPr>
              <a:t>.</a:t>
            </a:r>
          </a:p>
        </p:txBody>
      </p:sp>
      <p:sp>
        <p:nvSpPr>
          <p:cNvPr id="58" name="Arrow: Down 57">
            <a:extLst>
              <a:ext uri="{FF2B5EF4-FFF2-40B4-BE49-F238E27FC236}">
                <a16:creationId xmlns:a16="http://schemas.microsoft.com/office/drawing/2014/main" id="{D34DE8FF-9435-4846-83B2-6A50B8A38381}"/>
              </a:ext>
            </a:extLst>
          </p:cNvPr>
          <p:cNvSpPr/>
          <p:nvPr/>
        </p:nvSpPr>
        <p:spPr>
          <a:xfrm rot="10800000">
            <a:off x="3098491" y="3379815"/>
            <a:ext cx="243565" cy="767435"/>
          </a:xfrm>
          <a:prstGeom prst="downArrow">
            <a:avLst/>
          </a:prstGeom>
          <a:ln w="9525">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sz="1400">
              <a:solidFill>
                <a:srgbClr val="008000"/>
              </a:solidFill>
            </a:endParaRPr>
          </a:p>
        </p:txBody>
      </p:sp>
      <p:sp>
        <p:nvSpPr>
          <p:cNvPr id="59" name="TextBox 58">
            <a:extLst>
              <a:ext uri="{FF2B5EF4-FFF2-40B4-BE49-F238E27FC236}">
                <a16:creationId xmlns:a16="http://schemas.microsoft.com/office/drawing/2014/main" id="{49ED15C5-B02B-4278-83A4-89EB1C1A6407}"/>
              </a:ext>
            </a:extLst>
          </p:cNvPr>
          <p:cNvSpPr txBox="1"/>
          <p:nvPr/>
        </p:nvSpPr>
        <p:spPr>
          <a:xfrm>
            <a:off x="2589113" y="4180824"/>
            <a:ext cx="1069524" cy="307777"/>
          </a:xfrm>
          <a:prstGeom prst="rect">
            <a:avLst/>
          </a:prstGeom>
          <a:noFill/>
          <a:ln w="9525">
            <a:solidFill>
              <a:srgbClr val="008000"/>
            </a:solidFill>
          </a:ln>
        </p:spPr>
        <p:txBody>
          <a:bodyPr wrap="none" rtlCol="0">
            <a:spAutoFit/>
          </a:bodyPr>
          <a:lstStyle/>
          <a:p>
            <a:r>
              <a:rPr lang="en-US" sz="1400">
                <a:solidFill>
                  <a:srgbClr val="008000"/>
                </a:solidFill>
                <a:latin typeface="Arial" pitchFamily="34" charset="0"/>
                <a:cs typeface="Arial" pitchFamily="34" charset="0"/>
              </a:rPr>
              <a:t>Fulvestrant</a:t>
            </a:r>
          </a:p>
        </p:txBody>
      </p:sp>
    </p:spTree>
    <p:extLst>
      <p:ext uri="{BB962C8B-B14F-4D97-AF65-F5344CB8AC3E}">
        <p14:creationId xmlns:p14="http://schemas.microsoft.com/office/powerpoint/2010/main" val="14006287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113C-2E26-4B4C-8403-EE22AA8F45D2}"/>
              </a:ext>
            </a:extLst>
          </p:cNvPr>
          <p:cNvSpPr>
            <a:spLocks noGrp="1"/>
          </p:cNvSpPr>
          <p:nvPr>
            <p:ph type="title"/>
          </p:nvPr>
        </p:nvSpPr>
        <p:spPr/>
        <p:txBody>
          <a:bodyPr>
            <a:normAutofit fontScale="90000"/>
          </a:bodyPr>
          <a:lstStyle/>
          <a:p>
            <a:r>
              <a:rPr lang="en-US"/>
              <a:t>Query Generation from Templates</a:t>
            </a:r>
          </a:p>
        </p:txBody>
      </p:sp>
      <p:sp>
        <p:nvSpPr>
          <p:cNvPr id="3" name="Content Placeholder 2">
            <a:extLst>
              <a:ext uri="{FF2B5EF4-FFF2-40B4-BE49-F238E27FC236}">
                <a16:creationId xmlns:a16="http://schemas.microsoft.com/office/drawing/2014/main" id="{77E5A85E-0401-49F1-AB38-4215BA395084}"/>
              </a:ext>
            </a:extLst>
          </p:cNvPr>
          <p:cNvSpPr>
            <a:spLocks noGrp="1"/>
          </p:cNvSpPr>
          <p:nvPr>
            <p:ph idx="1"/>
          </p:nvPr>
        </p:nvSpPr>
        <p:spPr>
          <a:xfrm>
            <a:off x="132838" y="1297143"/>
            <a:ext cx="9011162" cy="3221866"/>
          </a:xfrm>
        </p:spPr>
        <p:txBody>
          <a:bodyPr>
            <a:normAutofit/>
          </a:bodyPr>
          <a:lstStyle/>
          <a:p>
            <a:r>
              <a:rPr lang="en-US" b="1"/>
              <a:t>How to instantiate a query template given a KG?</a:t>
            </a:r>
          </a:p>
          <a:p>
            <a:endParaRPr lang="en-US" b="1"/>
          </a:p>
        </p:txBody>
      </p:sp>
      <p:sp>
        <p:nvSpPr>
          <p:cNvPr id="4" name="Date Placeholder 3">
            <a:extLst>
              <a:ext uri="{FF2B5EF4-FFF2-40B4-BE49-F238E27FC236}">
                <a16:creationId xmlns:a16="http://schemas.microsoft.com/office/drawing/2014/main" id="{0BAB1B74-CE06-45F2-9389-97344D1EA9A6}"/>
              </a:ext>
            </a:extLst>
          </p:cNvPr>
          <p:cNvSpPr>
            <a:spLocks noGrp="1"/>
          </p:cNvSpPr>
          <p:nvPr>
            <p:ph type="dt" sz="half" idx="10"/>
          </p:nvPr>
        </p:nvSpPr>
        <p:spPr/>
        <p:txBody>
          <a:bodyPr/>
          <a:lstStyle/>
          <a:p>
            <a:fld id="{8668109C-DBB1-0C40-BB7C-3AE0A686B461}" type="datetime1">
              <a:rPr lang="en-US" smtClean="0"/>
              <a:t>10/28/24</a:t>
            </a:fld>
            <a:endParaRPr lang="en-US"/>
          </a:p>
        </p:txBody>
      </p:sp>
      <p:sp>
        <p:nvSpPr>
          <p:cNvPr id="5" name="Footer Placeholder 4">
            <a:extLst>
              <a:ext uri="{FF2B5EF4-FFF2-40B4-BE49-F238E27FC236}">
                <a16:creationId xmlns:a16="http://schemas.microsoft.com/office/drawing/2014/main" id="{313F8819-0BFA-42E4-961B-F0FD954BE4B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C69A6A4-AB6E-43E7-B320-7DE308A4F43F}"/>
              </a:ext>
            </a:extLst>
          </p:cNvPr>
          <p:cNvSpPr>
            <a:spLocks noGrp="1"/>
          </p:cNvSpPr>
          <p:nvPr>
            <p:ph type="sldNum" sz="quarter" idx="12"/>
          </p:nvPr>
        </p:nvSpPr>
        <p:spPr/>
        <p:txBody>
          <a:bodyPr/>
          <a:lstStyle/>
          <a:p>
            <a:fld id="{19B12225-5612-419B-A8D5-4B8EEE4C217E}" type="slidenum">
              <a:rPr lang="en-US" smtClean="0"/>
              <a:pPr/>
              <a:t>77</a:t>
            </a:fld>
            <a:endParaRPr lang="en-US"/>
          </a:p>
        </p:txBody>
      </p:sp>
      <p:sp>
        <p:nvSpPr>
          <p:cNvPr id="67" name="TextBox 66">
            <a:extLst>
              <a:ext uri="{FF2B5EF4-FFF2-40B4-BE49-F238E27FC236}">
                <a16:creationId xmlns:a16="http://schemas.microsoft.com/office/drawing/2014/main" id="{F7AC5D92-4E5E-45BA-8BEC-AF6AA9B74390}"/>
              </a:ext>
            </a:extLst>
          </p:cNvPr>
          <p:cNvSpPr txBox="1"/>
          <p:nvPr/>
        </p:nvSpPr>
        <p:spPr>
          <a:xfrm>
            <a:off x="220489" y="1980148"/>
            <a:ext cx="3399329" cy="861774"/>
          </a:xfrm>
          <a:prstGeom prst="rect">
            <a:avLst/>
          </a:prstGeom>
          <a:noFill/>
        </p:spPr>
        <p:txBody>
          <a:bodyPr wrap="none" rtlCol="0">
            <a:spAutoFit/>
          </a:bodyPr>
          <a:lstStyle/>
          <a:p>
            <a:pPr algn="ctr"/>
            <a:r>
              <a:rPr lang="en-US" b="1">
                <a:solidFill>
                  <a:srgbClr val="7030A0"/>
                </a:solidFill>
                <a:latin typeface="Arial" pitchFamily="34" charset="0"/>
                <a:cs typeface="Arial" pitchFamily="34" charset="0"/>
              </a:rPr>
              <a:t>Query Template</a:t>
            </a:r>
          </a:p>
          <a:p>
            <a:pPr algn="ctr"/>
            <a:r>
              <a:rPr lang="en-US" sz="1400" b="1"/>
              <a:t>((</a:t>
            </a:r>
            <a:r>
              <a:rPr lang="en-US" sz="1400" b="1">
                <a:solidFill>
                  <a:srgbClr val="0070C0"/>
                </a:solidFill>
              </a:rPr>
              <a:t>Anchor1</a:t>
            </a:r>
            <a:r>
              <a:rPr lang="en-US" sz="1400" b="1"/>
              <a:t>, (</a:t>
            </a:r>
            <a:r>
              <a:rPr lang="en-US" sz="1400" b="1">
                <a:solidFill>
                  <a:srgbClr val="C00000"/>
                </a:solidFill>
              </a:rPr>
              <a:t>Rel1, </a:t>
            </a:r>
            <a:r>
              <a:rPr lang="en-US" sz="1400" b="1">
                <a:solidFill>
                  <a:schemeClr val="accent4">
                    <a:lumMod val="75000"/>
                  </a:schemeClr>
                </a:solidFill>
              </a:rPr>
              <a:t>Rel2</a:t>
            </a:r>
            <a:r>
              <a:rPr lang="en-US" sz="1400" b="1"/>
              <a:t>)), (</a:t>
            </a:r>
            <a:r>
              <a:rPr lang="en-US" sz="1400" b="1">
                <a:solidFill>
                  <a:srgbClr val="0070C0"/>
                </a:solidFill>
              </a:rPr>
              <a:t>Anchor2</a:t>
            </a:r>
            <a:r>
              <a:rPr lang="en-US" sz="1400" b="1"/>
              <a:t>, (</a:t>
            </a:r>
            <a:r>
              <a:rPr lang="en-US" sz="1400" b="1">
                <a:solidFill>
                  <a:schemeClr val="accent1">
                    <a:lumMod val="75000"/>
                  </a:schemeClr>
                </a:solidFill>
              </a:rPr>
              <a:t>Rel3</a:t>
            </a:r>
            <a:r>
              <a:rPr lang="en-US" sz="1400" b="1"/>
              <a:t>))</a:t>
            </a:r>
            <a:endParaRPr lang="en-US" sz="1400"/>
          </a:p>
          <a:p>
            <a:pPr algn="ctr"/>
            <a:endParaRPr lang="en-US">
              <a:latin typeface="Arial" pitchFamily="34" charset="0"/>
              <a:cs typeface="Arial" pitchFamily="34" charset="0"/>
            </a:endParaRPr>
          </a:p>
        </p:txBody>
      </p:sp>
      <p:grpSp>
        <p:nvGrpSpPr>
          <p:cNvPr id="68" name="Group 67">
            <a:extLst>
              <a:ext uri="{FF2B5EF4-FFF2-40B4-BE49-F238E27FC236}">
                <a16:creationId xmlns:a16="http://schemas.microsoft.com/office/drawing/2014/main" id="{C0824819-0EF0-45A3-A6B6-76A6512261D4}"/>
              </a:ext>
            </a:extLst>
          </p:cNvPr>
          <p:cNvGrpSpPr/>
          <p:nvPr/>
        </p:nvGrpSpPr>
        <p:grpSpPr>
          <a:xfrm>
            <a:off x="220489" y="2536184"/>
            <a:ext cx="3627697" cy="1256469"/>
            <a:chOff x="657776" y="4483603"/>
            <a:chExt cx="3627697" cy="1256469"/>
          </a:xfrm>
        </p:grpSpPr>
        <p:sp>
          <p:nvSpPr>
            <p:cNvPr id="69" name="Oval 68">
              <a:extLst>
                <a:ext uri="{FF2B5EF4-FFF2-40B4-BE49-F238E27FC236}">
                  <a16:creationId xmlns:a16="http://schemas.microsoft.com/office/drawing/2014/main" id="{D75D4A73-FFD3-4592-B523-4677B51AFCE2}"/>
                </a:ext>
              </a:extLst>
            </p:cNvPr>
            <p:cNvSpPr/>
            <p:nvPr/>
          </p:nvSpPr>
          <p:spPr>
            <a:xfrm rot="5400000">
              <a:off x="1748236" y="5561403"/>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0" name="Oval 69">
              <a:extLst>
                <a:ext uri="{FF2B5EF4-FFF2-40B4-BE49-F238E27FC236}">
                  <a16:creationId xmlns:a16="http://schemas.microsoft.com/office/drawing/2014/main" id="{117231B5-5D23-49D3-BC67-063263E5B21E}"/>
                </a:ext>
              </a:extLst>
            </p:cNvPr>
            <p:cNvSpPr/>
            <p:nvPr/>
          </p:nvSpPr>
          <p:spPr>
            <a:xfrm rot="5400000">
              <a:off x="3587320" y="5100118"/>
              <a:ext cx="162612" cy="167033"/>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1" name="Oval 70">
              <a:extLst>
                <a:ext uri="{FF2B5EF4-FFF2-40B4-BE49-F238E27FC236}">
                  <a16:creationId xmlns:a16="http://schemas.microsoft.com/office/drawing/2014/main" id="{60D99720-E4B5-4196-BA0C-4B90202E4544}"/>
                </a:ext>
              </a:extLst>
            </p:cNvPr>
            <p:cNvSpPr/>
            <p:nvPr/>
          </p:nvSpPr>
          <p:spPr>
            <a:xfrm rot="5400000">
              <a:off x="2848265" y="4498116"/>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2" name="TextBox 71">
              <a:extLst>
                <a:ext uri="{FF2B5EF4-FFF2-40B4-BE49-F238E27FC236}">
                  <a16:creationId xmlns:a16="http://schemas.microsoft.com/office/drawing/2014/main" id="{310C7F4A-0A26-4815-A501-4146F10220E2}"/>
                </a:ext>
              </a:extLst>
            </p:cNvPr>
            <p:cNvSpPr txBox="1"/>
            <p:nvPr/>
          </p:nvSpPr>
          <p:spPr>
            <a:xfrm>
              <a:off x="766017" y="4597927"/>
              <a:ext cx="954107" cy="300082"/>
            </a:xfrm>
            <a:prstGeom prst="rect">
              <a:avLst/>
            </a:prstGeom>
            <a:noFill/>
          </p:spPr>
          <p:txBody>
            <a:bodyPr wrap="none" rtlCol="0">
              <a:spAutoFit/>
            </a:bodyPr>
            <a:lstStyle/>
            <a:p>
              <a:pPr defTabSz="685800"/>
              <a:r>
                <a:rPr lang="en-US" sz="1350">
                  <a:solidFill>
                    <a:srgbClr val="C00000"/>
                  </a:solidFill>
                  <a:latin typeface="Arial" panose="020B0604020202020204" pitchFamily="34" charset="0"/>
                  <a:cs typeface="Arial" panose="020B0604020202020204" pitchFamily="34" charset="0"/>
                </a:rPr>
                <a:t>Projection</a:t>
              </a:r>
            </a:p>
          </p:txBody>
        </p:sp>
        <p:sp>
          <p:nvSpPr>
            <p:cNvPr id="73" name="Oval 72">
              <a:extLst>
                <a:ext uri="{FF2B5EF4-FFF2-40B4-BE49-F238E27FC236}">
                  <a16:creationId xmlns:a16="http://schemas.microsoft.com/office/drawing/2014/main" id="{877886A9-9D26-4B41-8BE1-999843253990}"/>
                </a:ext>
              </a:extLst>
            </p:cNvPr>
            <p:cNvSpPr/>
            <p:nvPr/>
          </p:nvSpPr>
          <p:spPr>
            <a:xfrm rot="5400000">
              <a:off x="659987" y="4481392"/>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4" name="Straight Connector 73">
              <a:extLst>
                <a:ext uri="{FF2B5EF4-FFF2-40B4-BE49-F238E27FC236}">
                  <a16:creationId xmlns:a16="http://schemas.microsoft.com/office/drawing/2014/main" id="{CA214440-D9B7-4E29-956A-BE32D987491F}"/>
                </a:ext>
              </a:extLst>
            </p:cNvPr>
            <p:cNvCxnSpPr>
              <a:cxnSpLocks/>
              <a:stCxn id="73" idx="0"/>
            </p:cNvCxnSpPr>
            <p:nvPr/>
          </p:nvCxnSpPr>
          <p:spPr>
            <a:xfrm>
              <a:off x="824810" y="4564909"/>
              <a:ext cx="945002" cy="1426"/>
            </a:xfrm>
            <a:prstGeom prst="line">
              <a:avLst/>
            </a:prstGeom>
            <a:noFill/>
            <a:ln w="53975" cap="flat" cmpd="sng" algn="ctr">
              <a:solidFill>
                <a:srgbClr val="C00000"/>
              </a:solidFill>
              <a:prstDash val="solid"/>
              <a:miter lim="800000"/>
              <a:tailEnd type="triangle"/>
            </a:ln>
            <a:effectLst/>
          </p:spPr>
        </p:cxnSp>
        <p:cxnSp>
          <p:nvCxnSpPr>
            <p:cNvPr id="75" name="Straight Connector 74">
              <a:extLst>
                <a:ext uri="{FF2B5EF4-FFF2-40B4-BE49-F238E27FC236}">
                  <a16:creationId xmlns:a16="http://schemas.microsoft.com/office/drawing/2014/main" id="{50D2B220-6D5F-4AA8-9EC1-99BE8F3B6369}"/>
                </a:ext>
              </a:extLst>
            </p:cNvPr>
            <p:cNvCxnSpPr>
              <a:cxnSpLocks/>
              <a:stCxn id="71" idx="7"/>
              <a:endCxn id="70" idx="3"/>
            </p:cNvCxnSpPr>
            <p:nvPr/>
          </p:nvCxnSpPr>
          <p:spPr>
            <a:xfrm>
              <a:off x="2988627" y="4639125"/>
              <a:ext cx="620944" cy="487018"/>
            </a:xfrm>
            <a:prstGeom prst="line">
              <a:avLst/>
            </a:prstGeom>
            <a:noFill/>
            <a:ln w="53975" cap="flat" cmpd="sng" algn="ctr">
              <a:solidFill>
                <a:sysClr val="windowText" lastClr="000000"/>
              </a:solidFill>
              <a:prstDash val="sysDot"/>
              <a:miter lim="800000"/>
              <a:tailEnd type="triangle"/>
            </a:ln>
            <a:effectLst/>
          </p:spPr>
        </p:cxnSp>
        <p:cxnSp>
          <p:nvCxnSpPr>
            <p:cNvPr id="76" name="Straight Connector 75">
              <a:extLst>
                <a:ext uri="{FF2B5EF4-FFF2-40B4-BE49-F238E27FC236}">
                  <a16:creationId xmlns:a16="http://schemas.microsoft.com/office/drawing/2014/main" id="{9E5CC87A-56C7-4FE8-BF82-7770E769657D}"/>
                </a:ext>
              </a:extLst>
            </p:cNvPr>
            <p:cNvCxnSpPr>
              <a:cxnSpLocks/>
              <a:stCxn id="69" idx="0"/>
              <a:endCxn id="77" idx="4"/>
            </p:cNvCxnSpPr>
            <p:nvPr/>
          </p:nvCxnSpPr>
          <p:spPr>
            <a:xfrm>
              <a:off x="1913058" y="5644919"/>
              <a:ext cx="955277" cy="0"/>
            </a:xfrm>
            <a:prstGeom prst="line">
              <a:avLst/>
            </a:prstGeom>
            <a:noFill/>
            <a:ln w="53975" cap="flat" cmpd="sng" algn="ctr">
              <a:solidFill>
                <a:srgbClr val="FFC000">
                  <a:lumMod val="75000"/>
                </a:srgbClr>
              </a:solidFill>
              <a:prstDash val="solid"/>
              <a:miter lim="800000"/>
              <a:tailEnd type="triangle"/>
            </a:ln>
            <a:effectLst/>
          </p:spPr>
        </p:cxnSp>
        <p:sp>
          <p:nvSpPr>
            <p:cNvPr id="77" name="Oval 76">
              <a:extLst>
                <a:ext uri="{FF2B5EF4-FFF2-40B4-BE49-F238E27FC236}">
                  <a16:creationId xmlns:a16="http://schemas.microsoft.com/office/drawing/2014/main" id="{6AC66D44-B42C-4251-BD32-213A59935E19}"/>
                </a:ext>
              </a:extLst>
            </p:cNvPr>
            <p:cNvSpPr/>
            <p:nvPr/>
          </p:nvSpPr>
          <p:spPr>
            <a:xfrm rot="5400000">
              <a:off x="2870545" y="5561403"/>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8" name="Straight Connector 77">
              <a:extLst>
                <a:ext uri="{FF2B5EF4-FFF2-40B4-BE49-F238E27FC236}">
                  <a16:creationId xmlns:a16="http://schemas.microsoft.com/office/drawing/2014/main" id="{CAF280F7-1B3F-473A-9883-6B71D8D6A534}"/>
                </a:ext>
              </a:extLst>
            </p:cNvPr>
            <p:cNvCxnSpPr>
              <a:cxnSpLocks/>
              <a:stCxn id="77" idx="1"/>
              <a:endCxn id="70" idx="5"/>
            </p:cNvCxnSpPr>
            <p:nvPr/>
          </p:nvCxnSpPr>
          <p:spPr>
            <a:xfrm flipV="1">
              <a:off x="3010907" y="5241127"/>
              <a:ext cx="598664" cy="346301"/>
            </a:xfrm>
            <a:prstGeom prst="line">
              <a:avLst/>
            </a:prstGeom>
            <a:noFill/>
            <a:ln w="53975" cap="flat" cmpd="sng" algn="ctr">
              <a:solidFill>
                <a:sysClr val="windowText" lastClr="000000"/>
              </a:solidFill>
              <a:prstDash val="sysDot"/>
              <a:miter lim="800000"/>
              <a:tailEnd type="triangle"/>
            </a:ln>
            <a:effectLst/>
          </p:spPr>
        </p:cxnSp>
        <p:sp>
          <p:nvSpPr>
            <p:cNvPr id="79" name="TextBox 78">
              <a:extLst>
                <a:ext uri="{FF2B5EF4-FFF2-40B4-BE49-F238E27FC236}">
                  <a16:creationId xmlns:a16="http://schemas.microsoft.com/office/drawing/2014/main" id="{14176D25-4942-494A-B1B7-181EFB7DC803}"/>
                </a:ext>
              </a:extLst>
            </p:cNvPr>
            <p:cNvSpPr txBox="1"/>
            <p:nvPr/>
          </p:nvSpPr>
          <p:spPr>
            <a:xfrm>
              <a:off x="1925909" y="5362548"/>
              <a:ext cx="982961" cy="300082"/>
            </a:xfrm>
            <a:prstGeom prst="rect">
              <a:avLst/>
            </a:prstGeom>
            <a:noFill/>
          </p:spPr>
          <p:txBody>
            <a:bodyPr wrap="none" rtlCol="0">
              <a:spAutoFit/>
            </a:bodyPr>
            <a:lstStyle/>
            <a:p>
              <a:pPr defTabSz="685800"/>
              <a:r>
                <a:rPr lang="en-US" sz="1350">
                  <a:solidFill>
                    <a:srgbClr val="FFC000">
                      <a:lumMod val="75000"/>
                    </a:srgbClr>
                  </a:solidFill>
                  <a:latin typeface="Arial" panose="020B0604020202020204" pitchFamily="34" charset="0"/>
                  <a:cs typeface="Arial" panose="020B0604020202020204" pitchFamily="34" charset="0"/>
                </a:rPr>
                <a:t>Projection</a:t>
              </a:r>
            </a:p>
          </p:txBody>
        </p:sp>
        <p:sp>
          <p:nvSpPr>
            <p:cNvPr id="80" name="TextBox 79">
              <a:extLst>
                <a:ext uri="{FF2B5EF4-FFF2-40B4-BE49-F238E27FC236}">
                  <a16:creationId xmlns:a16="http://schemas.microsoft.com/office/drawing/2014/main" id="{37C5566E-6EC3-417E-97FD-87DEACEF409A}"/>
                </a:ext>
              </a:extLst>
            </p:cNvPr>
            <p:cNvSpPr txBox="1"/>
            <p:nvPr/>
          </p:nvSpPr>
          <p:spPr>
            <a:xfrm>
              <a:off x="1862696" y="4629756"/>
              <a:ext cx="976549" cy="300082"/>
            </a:xfrm>
            <a:prstGeom prst="rect">
              <a:avLst/>
            </a:prstGeom>
            <a:noFill/>
          </p:spPr>
          <p:txBody>
            <a:bodyPr wrap="none" rtlCol="0">
              <a:spAutoFit/>
            </a:bodyPr>
            <a:lstStyle/>
            <a:p>
              <a:pPr defTabSz="685800"/>
              <a:r>
                <a:rPr lang="en-US" sz="1350">
                  <a:solidFill>
                    <a:srgbClr val="70AD47">
                      <a:lumMod val="75000"/>
                    </a:srgbClr>
                  </a:solidFill>
                  <a:latin typeface="Arial" panose="020B0604020202020204" pitchFamily="34" charset="0"/>
                  <a:cs typeface="Arial" panose="020B0604020202020204" pitchFamily="34" charset="0"/>
                </a:rPr>
                <a:t>Projection</a:t>
              </a:r>
            </a:p>
          </p:txBody>
        </p:sp>
        <p:sp>
          <p:nvSpPr>
            <p:cNvPr id="81" name="TextBox 80">
              <a:extLst>
                <a:ext uri="{FF2B5EF4-FFF2-40B4-BE49-F238E27FC236}">
                  <a16:creationId xmlns:a16="http://schemas.microsoft.com/office/drawing/2014/main" id="{5D68F55E-E08E-4F5D-A4DC-EBB943B49ED7}"/>
                </a:ext>
              </a:extLst>
            </p:cNvPr>
            <p:cNvSpPr txBox="1"/>
            <p:nvPr/>
          </p:nvSpPr>
          <p:spPr>
            <a:xfrm>
              <a:off x="3206331" y="461703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82" name="TextBox 81">
              <a:extLst>
                <a:ext uri="{FF2B5EF4-FFF2-40B4-BE49-F238E27FC236}">
                  <a16:creationId xmlns:a16="http://schemas.microsoft.com/office/drawing/2014/main" id="{2C597142-2888-41E7-A94C-B3AC48B833D5}"/>
                </a:ext>
              </a:extLst>
            </p:cNvPr>
            <p:cNvSpPr txBox="1"/>
            <p:nvPr/>
          </p:nvSpPr>
          <p:spPr>
            <a:xfrm>
              <a:off x="3206331" y="543999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83" name="Oval 82">
              <a:extLst>
                <a:ext uri="{FF2B5EF4-FFF2-40B4-BE49-F238E27FC236}">
                  <a16:creationId xmlns:a16="http://schemas.microsoft.com/office/drawing/2014/main" id="{D1A792CD-332C-4316-9837-8871371D9B85}"/>
                </a:ext>
              </a:extLst>
            </p:cNvPr>
            <p:cNvSpPr/>
            <p:nvPr/>
          </p:nvSpPr>
          <p:spPr>
            <a:xfrm rot="5400000">
              <a:off x="1739803" y="4498115"/>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84" name="Straight Connector 83">
              <a:extLst>
                <a:ext uri="{FF2B5EF4-FFF2-40B4-BE49-F238E27FC236}">
                  <a16:creationId xmlns:a16="http://schemas.microsoft.com/office/drawing/2014/main" id="{941272FA-4978-4589-AC93-2087B924F334}"/>
                </a:ext>
              </a:extLst>
            </p:cNvPr>
            <p:cNvCxnSpPr>
              <a:cxnSpLocks/>
              <a:stCxn id="83" idx="0"/>
              <a:endCxn id="71" idx="4"/>
            </p:cNvCxnSpPr>
            <p:nvPr/>
          </p:nvCxnSpPr>
          <p:spPr>
            <a:xfrm>
              <a:off x="1904626" y="4581632"/>
              <a:ext cx="941429" cy="1"/>
            </a:xfrm>
            <a:prstGeom prst="line">
              <a:avLst/>
            </a:prstGeom>
            <a:noFill/>
            <a:ln w="53975" cap="flat" cmpd="sng" algn="ctr">
              <a:solidFill>
                <a:srgbClr val="70AD47">
                  <a:lumMod val="75000"/>
                </a:srgbClr>
              </a:solidFill>
              <a:prstDash val="solid"/>
              <a:miter lim="800000"/>
              <a:tailEnd type="triangle"/>
            </a:ln>
            <a:effectLst/>
          </p:spPr>
        </p:cxnSp>
      </p:grpSp>
      <p:sp>
        <p:nvSpPr>
          <p:cNvPr id="152" name="Oval 151">
            <a:extLst>
              <a:ext uri="{FF2B5EF4-FFF2-40B4-BE49-F238E27FC236}">
                <a16:creationId xmlns:a16="http://schemas.microsoft.com/office/drawing/2014/main" id="{0842245C-CF2B-4E2D-B769-221B40E10802}"/>
              </a:ext>
            </a:extLst>
          </p:cNvPr>
          <p:cNvSpPr/>
          <p:nvPr/>
        </p:nvSpPr>
        <p:spPr>
          <a:xfrm rot="5400000">
            <a:off x="7609473" y="4144304"/>
            <a:ext cx="216816" cy="222710"/>
          </a:xfrm>
          <a:prstGeom prst="ellipse">
            <a:avLst/>
          </a:prstGeom>
          <a:solidFill>
            <a:srgbClr val="70AD47">
              <a:lumMod val="40000"/>
              <a:lumOff val="60000"/>
            </a:srgbClr>
          </a:solidFill>
          <a:ln w="76200" cap="flat" cmpd="sng" algn="ctr">
            <a:solidFill>
              <a:srgbClr val="70AD47">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12" name="Group 11">
            <a:extLst>
              <a:ext uri="{FF2B5EF4-FFF2-40B4-BE49-F238E27FC236}">
                <a16:creationId xmlns:a16="http://schemas.microsoft.com/office/drawing/2014/main" id="{05290E5F-14A1-4E7C-9AF9-F0028383E0FB}"/>
              </a:ext>
            </a:extLst>
          </p:cNvPr>
          <p:cNvGrpSpPr/>
          <p:nvPr/>
        </p:nvGrpSpPr>
        <p:grpSpPr>
          <a:xfrm>
            <a:off x="4623213" y="1857178"/>
            <a:ext cx="4029770" cy="3463369"/>
            <a:chOff x="4623213" y="1857178"/>
            <a:chExt cx="4029770" cy="3463369"/>
          </a:xfrm>
        </p:grpSpPr>
        <p:sp>
          <p:nvSpPr>
            <p:cNvPr id="125" name="TextBox 124">
              <a:extLst>
                <a:ext uri="{FF2B5EF4-FFF2-40B4-BE49-F238E27FC236}">
                  <a16:creationId xmlns:a16="http://schemas.microsoft.com/office/drawing/2014/main" id="{CC29A036-A753-49EA-A1FB-C027B7A1C5C5}"/>
                </a:ext>
              </a:extLst>
            </p:cNvPr>
            <p:cNvSpPr txBox="1"/>
            <p:nvPr/>
          </p:nvSpPr>
          <p:spPr>
            <a:xfrm>
              <a:off x="5558315" y="1857178"/>
              <a:ext cx="2159566" cy="369332"/>
            </a:xfrm>
            <a:prstGeom prst="rect">
              <a:avLst/>
            </a:prstGeom>
            <a:noFill/>
          </p:spPr>
          <p:txBody>
            <a:bodyPr wrap="none" rtlCol="0">
              <a:spAutoFit/>
            </a:bodyPr>
            <a:lstStyle/>
            <a:p>
              <a:pPr algn="ctr"/>
              <a:r>
                <a:rPr lang="en-US" b="1">
                  <a:latin typeface="Arial" pitchFamily="34" charset="0"/>
                  <a:cs typeface="Arial" pitchFamily="34" charset="0"/>
                </a:rPr>
                <a:t>Knowledge Graph</a:t>
              </a:r>
              <a:endParaRPr lang="en-US">
                <a:latin typeface="Arial" pitchFamily="34" charset="0"/>
                <a:cs typeface="Arial" pitchFamily="34" charset="0"/>
              </a:endParaRPr>
            </a:p>
          </p:txBody>
        </p:sp>
        <p:cxnSp>
          <p:nvCxnSpPr>
            <p:cNvPr id="85" name="Straight Connector 84">
              <a:extLst>
                <a:ext uri="{FF2B5EF4-FFF2-40B4-BE49-F238E27FC236}">
                  <a16:creationId xmlns:a16="http://schemas.microsoft.com/office/drawing/2014/main" id="{126B0D58-05BE-42E6-9CAB-0CDD9EFB2CA9}"/>
                </a:ext>
              </a:extLst>
            </p:cNvPr>
            <p:cNvCxnSpPr>
              <a:cxnSpLocks/>
            </p:cNvCxnSpPr>
            <p:nvPr/>
          </p:nvCxnSpPr>
          <p:spPr>
            <a:xfrm flipV="1">
              <a:off x="6360819" y="2817211"/>
              <a:ext cx="1233586" cy="1921916"/>
            </a:xfrm>
            <a:prstGeom prst="line">
              <a:avLst/>
            </a:prstGeom>
            <a:noFill/>
            <a:ln w="38100" cap="flat" cmpd="sng" algn="ctr">
              <a:solidFill>
                <a:srgbClr val="FFC000">
                  <a:lumMod val="75000"/>
                </a:srgbClr>
              </a:solidFill>
              <a:prstDash val="solid"/>
              <a:miter lim="800000"/>
              <a:tailEnd type="triangle"/>
            </a:ln>
            <a:effectLst/>
          </p:spPr>
        </p:cxnSp>
        <p:sp>
          <p:nvSpPr>
            <p:cNvPr id="86" name="TextBox 85">
              <a:extLst>
                <a:ext uri="{FF2B5EF4-FFF2-40B4-BE49-F238E27FC236}">
                  <a16:creationId xmlns:a16="http://schemas.microsoft.com/office/drawing/2014/main" id="{7B6E1701-6C65-45C2-B671-9A879487A23C}"/>
                </a:ext>
              </a:extLst>
            </p:cNvPr>
            <p:cNvSpPr txBox="1"/>
            <p:nvPr/>
          </p:nvSpPr>
          <p:spPr>
            <a:xfrm>
              <a:off x="5243295" y="4426408"/>
              <a:ext cx="1059906" cy="584775"/>
            </a:xfrm>
            <a:prstGeom prst="rect">
              <a:avLst/>
            </a:prstGeom>
            <a:noFill/>
          </p:spPr>
          <p:txBody>
            <a:bodyPr wrap="square" rtlCol="0">
              <a:spAutoFit/>
            </a:bodyPr>
            <a:lstStyle/>
            <a:p>
              <a:pPr algn="ctr"/>
              <a:r>
                <a:rPr lang="en-US" sz="1600">
                  <a:solidFill>
                    <a:prstClr val="black"/>
                  </a:solidFill>
                  <a:latin typeface="Arial" panose="020B0604020202020204" pitchFamily="34" charset="0"/>
                  <a:cs typeface="Arial" panose="020B0604020202020204" pitchFamily="34" charset="0"/>
                </a:rPr>
                <a:t>Short of</a:t>
              </a:r>
            </a:p>
            <a:p>
              <a:pPr algn="ctr"/>
              <a:r>
                <a:rPr lang="en-US" sz="1600">
                  <a:solidFill>
                    <a:prstClr val="black"/>
                  </a:solidFill>
                  <a:latin typeface="Arial" panose="020B0604020202020204" pitchFamily="34" charset="0"/>
                  <a:cs typeface="Arial" panose="020B0604020202020204" pitchFamily="34" charset="0"/>
                </a:rPr>
                <a:t>Breath</a:t>
              </a:r>
            </a:p>
          </p:txBody>
        </p:sp>
        <p:sp>
          <p:nvSpPr>
            <p:cNvPr id="87" name="TextBox 86">
              <a:extLst>
                <a:ext uri="{FF2B5EF4-FFF2-40B4-BE49-F238E27FC236}">
                  <a16:creationId xmlns:a16="http://schemas.microsoft.com/office/drawing/2014/main" id="{4CF20133-2BB9-4DF6-99B8-4469F7A186D3}"/>
                </a:ext>
              </a:extLst>
            </p:cNvPr>
            <p:cNvSpPr txBox="1"/>
            <p:nvPr/>
          </p:nvSpPr>
          <p:spPr>
            <a:xfrm>
              <a:off x="6212522" y="4951215"/>
              <a:ext cx="1249060" cy="369332"/>
            </a:xfrm>
            <a:prstGeom prst="rect">
              <a:avLst/>
            </a:prstGeom>
            <a:noFill/>
          </p:spPr>
          <p:txBody>
            <a:bodyPr wrap="none" rtlCol="0">
              <a:spAutoFit/>
            </a:bodyPr>
            <a:lstStyle/>
            <a:p>
              <a:r>
                <a:rPr lang="en-US">
                  <a:solidFill>
                    <a:srgbClr val="FFC000">
                      <a:lumMod val="75000"/>
                    </a:srgbClr>
                  </a:solidFill>
                  <a:latin typeface="Arial" panose="020B0604020202020204" pitchFamily="34" charset="0"/>
                  <a:cs typeface="Arial" panose="020B0604020202020204" pitchFamily="34" charset="0"/>
                </a:rPr>
                <a:t>CausedBy</a:t>
              </a:r>
            </a:p>
          </p:txBody>
        </p:sp>
        <p:sp>
          <p:nvSpPr>
            <p:cNvPr id="88" name="TextBox 87">
              <a:extLst>
                <a:ext uri="{FF2B5EF4-FFF2-40B4-BE49-F238E27FC236}">
                  <a16:creationId xmlns:a16="http://schemas.microsoft.com/office/drawing/2014/main" id="{5774FE5B-7DA6-4D35-9359-78903D2DD166}"/>
                </a:ext>
              </a:extLst>
            </p:cNvPr>
            <p:cNvSpPr txBox="1"/>
            <p:nvPr/>
          </p:nvSpPr>
          <p:spPr>
            <a:xfrm>
              <a:off x="7265245" y="3075047"/>
              <a:ext cx="981359"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Arimidex</a:t>
              </a:r>
            </a:p>
          </p:txBody>
        </p:sp>
        <p:sp>
          <p:nvSpPr>
            <p:cNvPr id="89" name="TextBox 88">
              <a:extLst>
                <a:ext uri="{FF2B5EF4-FFF2-40B4-BE49-F238E27FC236}">
                  <a16:creationId xmlns:a16="http://schemas.microsoft.com/office/drawing/2014/main" id="{F32E4B06-85E2-4CEB-B37E-D6C46C3B4042}"/>
                </a:ext>
              </a:extLst>
            </p:cNvPr>
            <p:cNvSpPr txBox="1"/>
            <p:nvPr/>
          </p:nvSpPr>
          <p:spPr>
            <a:xfrm>
              <a:off x="5923727" y="3947468"/>
              <a:ext cx="1240468" cy="369332"/>
            </a:xfrm>
            <a:prstGeom prst="rect">
              <a:avLst/>
            </a:prstGeom>
            <a:noFill/>
            <a:ln>
              <a:noFill/>
            </a:ln>
          </p:spPr>
          <p:txBody>
            <a:bodyPr wrap="none" rtlCol="0">
              <a:spAutoFit/>
            </a:bodyPr>
            <a:lstStyle/>
            <a:p>
              <a:r>
                <a:rPr lang="en-US">
                  <a:solidFill>
                    <a:srgbClr val="70AD47">
                      <a:lumMod val="75000"/>
                    </a:srgbClr>
                  </a:solidFill>
                  <a:latin typeface="Arial" panose="020B0604020202020204" pitchFamily="34" charset="0"/>
                  <a:cs typeface="Arial" panose="020B0604020202020204" pitchFamily="34" charset="0"/>
                </a:rPr>
                <a:t>TreatedBy</a:t>
              </a:r>
              <a:endParaRPr lang="en-US" baseline="30000">
                <a:solidFill>
                  <a:srgbClr val="70AD47">
                    <a:lumMod val="75000"/>
                  </a:srgbClr>
                </a:solidFill>
                <a:latin typeface="Arial" panose="020B0604020202020204" pitchFamily="34" charset="0"/>
                <a:cs typeface="Arial" panose="020B0604020202020204" pitchFamily="34" charset="0"/>
              </a:endParaRPr>
            </a:p>
          </p:txBody>
        </p:sp>
        <p:sp>
          <p:nvSpPr>
            <p:cNvPr id="130" name="TextBox 129">
              <a:extLst>
                <a:ext uri="{FF2B5EF4-FFF2-40B4-BE49-F238E27FC236}">
                  <a16:creationId xmlns:a16="http://schemas.microsoft.com/office/drawing/2014/main" id="{B98DEC6D-0539-4DD2-83B1-A328850F1D54}"/>
                </a:ext>
              </a:extLst>
            </p:cNvPr>
            <p:cNvSpPr txBox="1"/>
            <p:nvPr/>
          </p:nvSpPr>
          <p:spPr>
            <a:xfrm>
              <a:off x="7453616" y="3782471"/>
              <a:ext cx="1199367"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Fulvestrant</a:t>
              </a:r>
            </a:p>
          </p:txBody>
        </p:sp>
        <p:cxnSp>
          <p:nvCxnSpPr>
            <p:cNvPr id="131" name="Straight Connector 130">
              <a:extLst>
                <a:ext uri="{FF2B5EF4-FFF2-40B4-BE49-F238E27FC236}">
                  <a16:creationId xmlns:a16="http://schemas.microsoft.com/office/drawing/2014/main" id="{A42905BF-2DDF-4799-B017-5D4BA7497E0C}"/>
                </a:ext>
              </a:extLst>
            </p:cNvPr>
            <p:cNvCxnSpPr>
              <a:cxnSpLocks/>
            </p:cNvCxnSpPr>
            <p:nvPr/>
          </p:nvCxnSpPr>
          <p:spPr>
            <a:xfrm flipV="1">
              <a:off x="6360819" y="4241310"/>
              <a:ext cx="1242426" cy="497817"/>
            </a:xfrm>
            <a:prstGeom prst="line">
              <a:avLst/>
            </a:prstGeom>
            <a:noFill/>
            <a:ln w="38100" cap="flat" cmpd="sng" algn="ctr">
              <a:solidFill>
                <a:srgbClr val="FFC000">
                  <a:lumMod val="75000"/>
                </a:srgbClr>
              </a:solidFill>
              <a:prstDash val="solid"/>
              <a:miter lim="800000"/>
              <a:tailEnd type="triangle"/>
            </a:ln>
            <a:effectLst/>
          </p:spPr>
        </p:cxnSp>
        <p:cxnSp>
          <p:nvCxnSpPr>
            <p:cNvPr id="132" name="Straight Connector 131">
              <a:extLst>
                <a:ext uri="{FF2B5EF4-FFF2-40B4-BE49-F238E27FC236}">
                  <a16:creationId xmlns:a16="http://schemas.microsoft.com/office/drawing/2014/main" id="{6F119911-9C00-440B-8C21-B37166A7A29A}"/>
                </a:ext>
              </a:extLst>
            </p:cNvPr>
            <p:cNvCxnSpPr>
              <a:cxnSpLocks/>
              <a:endCxn id="136" idx="4"/>
            </p:cNvCxnSpPr>
            <p:nvPr/>
          </p:nvCxnSpPr>
          <p:spPr>
            <a:xfrm>
              <a:off x="6360819" y="4739127"/>
              <a:ext cx="1276679" cy="165106"/>
            </a:xfrm>
            <a:prstGeom prst="line">
              <a:avLst/>
            </a:prstGeom>
            <a:noFill/>
            <a:ln w="38100" cap="flat" cmpd="sng" algn="ctr">
              <a:solidFill>
                <a:srgbClr val="FFC000">
                  <a:lumMod val="75000"/>
                </a:srgbClr>
              </a:solidFill>
              <a:prstDash val="solid"/>
              <a:miter lim="800000"/>
              <a:tailEnd type="triangle"/>
            </a:ln>
            <a:effectLst/>
          </p:spPr>
        </p:cxnSp>
        <p:sp>
          <p:nvSpPr>
            <p:cNvPr id="134" name="Oval 133">
              <a:extLst>
                <a:ext uri="{FF2B5EF4-FFF2-40B4-BE49-F238E27FC236}">
                  <a16:creationId xmlns:a16="http://schemas.microsoft.com/office/drawing/2014/main" id="{013ED6A9-BD72-4546-B26B-7A6C184B8944}"/>
                </a:ext>
              </a:extLst>
            </p:cNvPr>
            <p:cNvSpPr/>
            <p:nvPr/>
          </p:nvSpPr>
          <p:spPr>
            <a:xfrm rot="5400000">
              <a:off x="7631859" y="3359489"/>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5" name="TextBox 134">
              <a:extLst>
                <a:ext uri="{FF2B5EF4-FFF2-40B4-BE49-F238E27FC236}">
                  <a16:creationId xmlns:a16="http://schemas.microsoft.com/office/drawing/2014/main" id="{755ACE86-D504-4C14-97F7-F2ED98E4F3BC}"/>
                </a:ext>
              </a:extLst>
            </p:cNvPr>
            <p:cNvSpPr txBox="1"/>
            <p:nvPr/>
          </p:nvSpPr>
          <p:spPr>
            <a:xfrm>
              <a:off x="7298079" y="4542620"/>
              <a:ext cx="936475" cy="284693"/>
            </a:xfrm>
            <a:prstGeom prst="rect">
              <a:avLst/>
            </a:prstGeom>
            <a:noFill/>
          </p:spPr>
          <p:txBody>
            <a:bodyPr wrap="non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Ketamin</a:t>
              </a:r>
            </a:p>
          </p:txBody>
        </p:sp>
        <p:sp>
          <p:nvSpPr>
            <p:cNvPr id="136" name="Oval 135">
              <a:extLst>
                <a:ext uri="{FF2B5EF4-FFF2-40B4-BE49-F238E27FC236}">
                  <a16:creationId xmlns:a16="http://schemas.microsoft.com/office/drawing/2014/main" id="{90D425EC-A969-41AA-8A68-AAD5830B3554}"/>
                </a:ext>
              </a:extLst>
            </p:cNvPr>
            <p:cNvSpPr/>
            <p:nvPr/>
          </p:nvSpPr>
          <p:spPr>
            <a:xfrm rot="5400000">
              <a:off x="7640445" y="4792878"/>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8" name="TextBox 137">
              <a:extLst>
                <a:ext uri="{FF2B5EF4-FFF2-40B4-BE49-F238E27FC236}">
                  <a16:creationId xmlns:a16="http://schemas.microsoft.com/office/drawing/2014/main" id="{C04EB0D7-47DB-468B-BC6E-3D7C1B4A1B8F}"/>
                </a:ext>
              </a:extLst>
            </p:cNvPr>
            <p:cNvSpPr txBox="1"/>
            <p:nvPr/>
          </p:nvSpPr>
          <p:spPr>
            <a:xfrm>
              <a:off x="4623213" y="3608018"/>
              <a:ext cx="876808" cy="284693"/>
            </a:xfrm>
            <a:prstGeom prst="rect">
              <a:avLst/>
            </a:prstGeom>
            <a:noFill/>
          </p:spPr>
          <p:txBody>
            <a:bodyPr wrap="squar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ESR2</a:t>
              </a:r>
            </a:p>
          </p:txBody>
        </p:sp>
        <p:sp>
          <p:nvSpPr>
            <p:cNvPr id="139" name="TextBox 138">
              <a:extLst>
                <a:ext uri="{FF2B5EF4-FFF2-40B4-BE49-F238E27FC236}">
                  <a16:creationId xmlns:a16="http://schemas.microsoft.com/office/drawing/2014/main" id="{2142836A-99D7-440D-9BE0-500A7325EF73}"/>
                </a:ext>
              </a:extLst>
            </p:cNvPr>
            <p:cNvSpPr txBox="1"/>
            <p:nvPr/>
          </p:nvSpPr>
          <p:spPr>
            <a:xfrm>
              <a:off x="4949888" y="2734386"/>
              <a:ext cx="813043" cy="369332"/>
            </a:xfrm>
            <a:prstGeom prst="rect">
              <a:avLst/>
            </a:prstGeom>
            <a:noFill/>
          </p:spPr>
          <p:txBody>
            <a:bodyPr wrap="none" rtlCol="0">
              <a:spAutoFit/>
            </a:bodyPr>
            <a:lstStyle/>
            <a:p>
              <a:r>
                <a:rPr lang="en-US">
                  <a:solidFill>
                    <a:srgbClr val="C00000"/>
                  </a:solidFill>
                  <a:latin typeface="Arial" panose="020B0604020202020204" pitchFamily="34" charset="0"/>
                  <a:cs typeface="Arial" panose="020B0604020202020204" pitchFamily="34" charset="0"/>
                </a:rPr>
                <a:t>Assoc</a:t>
              </a:r>
            </a:p>
          </p:txBody>
        </p:sp>
        <p:sp>
          <p:nvSpPr>
            <p:cNvPr id="140" name="TextBox 139">
              <a:extLst>
                <a:ext uri="{FF2B5EF4-FFF2-40B4-BE49-F238E27FC236}">
                  <a16:creationId xmlns:a16="http://schemas.microsoft.com/office/drawing/2014/main" id="{E3EEB7CC-8CF0-49C8-8D9C-F02B3AEC6DEA}"/>
                </a:ext>
              </a:extLst>
            </p:cNvPr>
            <p:cNvSpPr txBox="1"/>
            <p:nvPr/>
          </p:nvSpPr>
          <p:spPr>
            <a:xfrm>
              <a:off x="5880649" y="3084904"/>
              <a:ext cx="845103"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Breast</a:t>
              </a:r>
            </a:p>
            <a:p>
              <a:pPr algn="ctr"/>
              <a:r>
                <a:rPr lang="en-US" sz="1600">
                  <a:solidFill>
                    <a:prstClr val="black"/>
                  </a:solidFill>
                  <a:latin typeface="Arial" panose="020B0604020202020204" pitchFamily="34" charset="0"/>
                  <a:cs typeface="Arial" panose="020B0604020202020204" pitchFamily="34" charset="0"/>
                </a:rPr>
                <a:t>Cancer</a:t>
              </a:r>
            </a:p>
          </p:txBody>
        </p:sp>
        <p:cxnSp>
          <p:nvCxnSpPr>
            <p:cNvPr id="141" name="Straight Connector 140">
              <a:extLst>
                <a:ext uri="{FF2B5EF4-FFF2-40B4-BE49-F238E27FC236}">
                  <a16:creationId xmlns:a16="http://schemas.microsoft.com/office/drawing/2014/main" id="{D16D156B-B762-44DD-974C-83162CAAFFEC}"/>
                </a:ext>
              </a:extLst>
            </p:cNvPr>
            <p:cNvCxnSpPr>
              <a:cxnSpLocks/>
              <a:endCxn id="142" idx="4"/>
            </p:cNvCxnSpPr>
            <p:nvPr/>
          </p:nvCxnSpPr>
          <p:spPr>
            <a:xfrm>
              <a:off x="5128028" y="3449029"/>
              <a:ext cx="1027383" cy="267632"/>
            </a:xfrm>
            <a:prstGeom prst="line">
              <a:avLst/>
            </a:prstGeom>
            <a:noFill/>
            <a:ln w="38100" cap="flat" cmpd="sng" algn="ctr">
              <a:solidFill>
                <a:srgbClr val="C00000"/>
              </a:solidFill>
              <a:prstDash val="solid"/>
              <a:miter lim="800000"/>
              <a:tailEnd type="triangle"/>
            </a:ln>
            <a:effectLst/>
          </p:spPr>
        </p:cxnSp>
        <p:sp>
          <p:nvSpPr>
            <p:cNvPr id="142" name="Oval 141">
              <a:extLst>
                <a:ext uri="{FF2B5EF4-FFF2-40B4-BE49-F238E27FC236}">
                  <a16:creationId xmlns:a16="http://schemas.microsoft.com/office/drawing/2014/main" id="{DF5A2C8D-8660-4603-935E-570897B3E335}"/>
                </a:ext>
              </a:extLst>
            </p:cNvPr>
            <p:cNvSpPr/>
            <p:nvPr/>
          </p:nvSpPr>
          <p:spPr>
            <a:xfrm rot="5400000">
              <a:off x="6158358" y="3605306"/>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43" name="Straight Connector 142">
              <a:extLst>
                <a:ext uri="{FF2B5EF4-FFF2-40B4-BE49-F238E27FC236}">
                  <a16:creationId xmlns:a16="http://schemas.microsoft.com/office/drawing/2014/main" id="{335A7AB4-F05F-47C3-91A2-473076D1D271}"/>
                </a:ext>
              </a:extLst>
            </p:cNvPr>
            <p:cNvCxnSpPr>
              <a:cxnSpLocks/>
              <a:stCxn id="142" idx="0"/>
              <a:endCxn id="134" idx="4"/>
            </p:cNvCxnSpPr>
            <p:nvPr/>
          </p:nvCxnSpPr>
          <p:spPr>
            <a:xfrm flipV="1">
              <a:off x="6378121" y="3470844"/>
              <a:ext cx="1250791" cy="245817"/>
            </a:xfrm>
            <a:prstGeom prst="line">
              <a:avLst/>
            </a:prstGeom>
            <a:noFill/>
            <a:ln w="38100" cap="flat" cmpd="sng" algn="ctr">
              <a:solidFill>
                <a:srgbClr val="70AD47">
                  <a:lumMod val="75000"/>
                </a:srgbClr>
              </a:solidFill>
              <a:prstDash val="solid"/>
              <a:miter lim="800000"/>
              <a:tailEnd type="triangle"/>
            </a:ln>
            <a:effectLst/>
          </p:spPr>
        </p:cxnSp>
        <p:cxnSp>
          <p:nvCxnSpPr>
            <p:cNvPr id="145" name="Straight Connector 144">
              <a:extLst>
                <a:ext uri="{FF2B5EF4-FFF2-40B4-BE49-F238E27FC236}">
                  <a16:creationId xmlns:a16="http://schemas.microsoft.com/office/drawing/2014/main" id="{75B9B94F-7B5D-405D-AACE-46052F2C86A6}"/>
                </a:ext>
              </a:extLst>
            </p:cNvPr>
            <p:cNvCxnSpPr>
              <a:cxnSpLocks/>
              <a:stCxn id="142" idx="0"/>
            </p:cNvCxnSpPr>
            <p:nvPr/>
          </p:nvCxnSpPr>
          <p:spPr>
            <a:xfrm>
              <a:off x="6378121" y="3716661"/>
              <a:ext cx="1225124" cy="524649"/>
            </a:xfrm>
            <a:prstGeom prst="line">
              <a:avLst/>
            </a:prstGeom>
            <a:noFill/>
            <a:ln w="38100" cap="flat" cmpd="sng" algn="ctr">
              <a:solidFill>
                <a:srgbClr val="70AD47">
                  <a:lumMod val="75000"/>
                </a:srgbClr>
              </a:solidFill>
              <a:prstDash val="solid"/>
              <a:miter lim="800000"/>
              <a:tailEnd type="triangle"/>
            </a:ln>
            <a:effectLst/>
          </p:spPr>
        </p:cxnSp>
        <p:sp>
          <p:nvSpPr>
            <p:cNvPr id="146" name="Oval 145">
              <a:extLst>
                <a:ext uri="{FF2B5EF4-FFF2-40B4-BE49-F238E27FC236}">
                  <a16:creationId xmlns:a16="http://schemas.microsoft.com/office/drawing/2014/main" id="{D6EEFC61-EB25-4EE2-9586-5E8EC06B9717}"/>
                </a:ext>
              </a:extLst>
            </p:cNvPr>
            <p:cNvSpPr/>
            <p:nvPr/>
          </p:nvSpPr>
          <p:spPr>
            <a:xfrm rot="5400000">
              <a:off x="6104114" y="2671162"/>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7" name="TextBox 146">
              <a:extLst>
                <a:ext uri="{FF2B5EF4-FFF2-40B4-BE49-F238E27FC236}">
                  <a16:creationId xmlns:a16="http://schemas.microsoft.com/office/drawing/2014/main" id="{D014FD6F-34D9-4CDC-BCFD-D139322DE6DC}"/>
                </a:ext>
              </a:extLst>
            </p:cNvPr>
            <p:cNvSpPr txBox="1"/>
            <p:nvPr/>
          </p:nvSpPr>
          <p:spPr>
            <a:xfrm>
              <a:off x="5815691" y="2139013"/>
              <a:ext cx="867545"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Lung</a:t>
              </a:r>
            </a:p>
            <a:p>
              <a:pPr algn="ctr"/>
              <a:r>
                <a:rPr lang="en-US" sz="1600">
                  <a:solidFill>
                    <a:prstClr val="black"/>
                  </a:solidFill>
                  <a:latin typeface="Arial" panose="020B0604020202020204" pitchFamily="34" charset="0"/>
                  <a:cs typeface="Arial" panose="020B0604020202020204" pitchFamily="34" charset="0"/>
                </a:rPr>
                <a:t>Cancer</a:t>
              </a:r>
            </a:p>
          </p:txBody>
        </p:sp>
        <p:sp>
          <p:nvSpPr>
            <p:cNvPr id="148" name="TextBox 147">
              <a:extLst>
                <a:ext uri="{FF2B5EF4-FFF2-40B4-BE49-F238E27FC236}">
                  <a16:creationId xmlns:a16="http://schemas.microsoft.com/office/drawing/2014/main" id="{6D6FDE00-6E7F-40E2-BC37-2A76DA4CC344}"/>
                </a:ext>
              </a:extLst>
            </p:cNvPr>
            <p:cNvSpPr txBox="1"/>
            <p:nvPr/>
          </p:nvSpPr>
          <p:spPr>
            <a:xfrm>
              <a:off x="7137794" y="2395832"/>
              <a:ext cx="1059906"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Paclitaxel</a:t>
              </a:r>
            </a:p>
          </p:txBody>
        </p:sp>
        <p:cxnSp>
          <p:nvCxnSpPr>
            <p:cNvPr id="149" name="Straight Connector 148">
              <a:extLst>
                <a:ext uri="{FF2B5EF4-FFF2-40B4-BE49-F238E27FC236}">
                  <a16:creationId xmlns:a16="http://schemas.microsoft.com/office/drawing/2014/main" id="{26C8F2AA-78BE-4C2A-8E3D-36833D3861EE}"/>
                </a:ext>
              </a:extLst>
            </p:cNvPr>
            <p:cNvCxnSpPr>
              <a:cxnSpLocks/>
              <a:endCxn id="146" idx="4"/>
            </p:cNvCxnSpPr>
            <p:nvPr/>
          </p:nvCxnSpPr>
          <p:spPr>
            <a:xfrm flipV="1">
              <a:off x="5128028" y="2782517"/>
              <a:ext cx="973139" cy="666512"/>
            </a:xfrm>
            <a:prstGeom prst="line">
              <a:avLst/>
            </a:prstGeom>
            <a:noFill/>
            <a:ln w="38100" cap="flat" cmpd="sng" algn="ctr">
              <a:solidFill>
                <a:srgbClr val="C00000"/>
              </a:solidFill>
              <a:prstDash val="solid"/>
              <a:miter lim="800000"/>
              <a:tailEnd type="triangle"/>
            </a:ln>
            <a:effectLst/>
          </p:spPr>
        </p:cxnSp>
        <p:cxnSp>
          <p:nvCxnSpPr>
            <p:cNvPr id="150" name="Straight Connector 149">
              <a:extLst>
                <a:ext uri="{FF2B5EF4-FFF2-40B4-BE49-F238E27FC236}">
                  <a16:creationId xmlns:a16="http://schemas.microsoft.com/office/drawing/2014/main" id="{C7C8E234-F4EA-41BF-A0DB-BE3426B3A4B3}"/>
                </a:ext>
              </a:extLst>
            </p:cNvPr>
            <p:cNvCxnSpPr>
              <a:cxnSpLocks/>
              <a:stCxn id="146" idx="0"/>
            </p:cNvCxnSpPr>
            <p:nvPr/>
          </p:nvCxnSpPr>
          <p:spPr>
            <a:xfrm>
              <a:off x="6323877" y="2782517"/>
              <a:ext cx="1270528" cy="34694"/>
            </a:xfrm>
            <a:prstGeom prst="line">
              <a:avLst/>
            </a:prstGeom>
            <a:noFill/>
            <a:ln w="38100" cap="flat" cmpd="sng" algn="ctr">
              <a:solidFill>
                <a:srgbClr val="70AD47">
                  <a:lumMod val="75000"/>
                </a:srgbClr>
              </a:solidFill>
              <a:prstDash val="solid"/>
              <a:miter lim="800000"/>
              <a:tailEnd type="triangle"/>
            </a:ln>
            <a:effectLst/>
          </p:spPr>
        </p:cxnSp>
        <p:sp>
          <p:nvSpPr>
            <p:cNvPr id="154" name="Oval 153">
              <a:extLst>
                <a:ext uri="{FF2B5EF4-FFF2-40B4-BE49-F238E27FC236}">
                  <a16:creationId xmlns:a16="http://schemas.microsoft.com/office/drawing/2014/main" id="{42CC7941-472B-48C0-BD6F-C7FB5C5AAD49}"/>
                </a:ext>
              </a:extLst>
            </p:cNvPr>
            <p:cNvSpPr/>
            <p:nvPr/>
          </p:nvSpPr>
          <p:spPr>
            <a:xfrm rot="5400000">
              <a:off x="7580050" y="2754125"/>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6" name="Oval 155">
              <a:extLst>
                <a:ext uri="{FF2B5EF4-FFF2-40B4-BE49-F238E27FC236}">
                  <a16:creationId xmlns:a16="http://schemas.microsoft.com/office/drawing/2014/main" id="{0DED2ACA-29A3-4CB4-8EFD-911BEC82723F}"/>
                </a:ext>
              </a:extLst>
            </p:cNvPr>
            <p:cNvSpPr/>
            <p:nvPr/>
          </p:nvSpPr>
          <p:spPr>
            <a:xfrm rot="5400000">
              <a:off x="6158358" y="4615209"/>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7" name="Oval 156">
              <a:extLst>
                <a:ext uri="{FF2B5EF4-FFF2-40B4-BE49-F238E27FC236}">
                  <a16:creationId xmlns:a16="http://schemas.microsoft.com/office/drawing/2014/main" id="{4C6F5F19-1A5B-443C-AE43-3859377EEC12}"/>
                </a:ext>
              </a:extLst>
            </p:cNvPr>
            <p:cNvSpPr/>
            <p:nvPr/>
          </p:nvSpPr>
          <p:spPr>
            <a:xfrm rot="5400000">
              <a:off x="4916916" y="3324008"/>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2" name="TextBox 61">
            <a:extLst>
              <a:ext uri="{FF2B5EF4-FFF2-40B4-BE49-F238E27FC236}">
                <a16:creationId xmlns:a16="http://schemas.microsoft.com/office/drawing/2014/main" id="{7CC7095C-9A57-4A07-9E9D-BC48B83A6E7E}"/>
              </a:ext>
            </a:extLst>
          </p:cNvPr>
          <p:cNvSpPr txBox="1"/>
          <p:nvPr/>
        </p:nvSpPr>
        <p:spPr>
          <a:xfrm>
            <a:off x="3349313" y="3046816"/>
            <a:ext cx="1069524" cy="307777"/>
          </a:xfrm>
          <a:prstGeom prst="rect">
            <a:avLst/>
          </a:prstGeom>
          <a:noFill/>
        </p:spPr>
        <p:txBody>
          <a:bodyPr wrap="none" rtlCol="0">
            <a:spAutoFit/>
          </a:bodyPr>
          <a:lstStyle/>
          <a:p>
            <a:r>
              <a:rPr lang="en-US" sz="1400">
                <a:solidFill>
                  <a:srgbClr val="008000"/>
                </a:solidFill>
                <a:latin typeface="Arial" panose="020B0604020202020204" pitchFamily="34" charset="0"/>
                <a:cs typeface="Arial" panose="020B0604020202020204" pitchFamily="34" charset="0"/>
              </a:rPr>
              <a:t>Fulvestrant</a:t>
            </a:r>
          </a:p>
        </p:txBody>
      </p:sp>
      <p:sp>
        <p:nvSpPr>
          <p:cNvPr id="63" name="TextBox 62">
            <a:extLst>
              <a:ext uri="{FF2B5EF4-FFF2-40B4-BE49-F238E27FC236}">
                <a16:creationId xmlns:a16="http://schemas.microsoft.com/office/drawing/2014/main" id="{332854E0-BBB8-4755-BE82-5610C03B1A5B}"/>
              </a:ext>
            </a:extLst>
          </p:cNvPr>
          <p:cNvSpPr txBox="1"/>
          <p:nvPr/>
        </p:nvSpPr>
        <p:spPr>
          <a:xfrm>
            <a:off x="220489" y="5091210"/>
            <a:ext cx="3931360" cy="1477328"/>
          </a:xfrm>
          <a:prstGeom prst="rect">
            <a:avLst/>
          </a:prstGeom>
          <a:noFill/>
        </p:spPr>
        <p:txBody>
          <a:bodyPr wrap="square" rtlCol="0">
            <a:spAutoFit/>
          </a:bodyPr>
          <a:lstStyle/>
          <a:p>
            <a:r>
              <a:rPr lang="en-US" dirty="0">
                <a:latin typeface="Arial" pitchFamily="34" charset="0"/>
                <a:cs typeface="Arial" pitchFamily="34" charset="0"/>
              </a:rPr>
              <a:t>Now we look at intersection. What we have is that the intersection of the sets of entities is </a:t>
            </a:r>
            <a:r>
              <a:rPr lang="en-US" b="1" dirty="0" err="1">
                <a:latin typeface="Arial" pitchFamily="34" charset="0"/>
                <a:cs typeface="Arial" pitchFamily="34" charset="0"/>
              </a:rPr>
              <a:t>Fulvestrant</a:t>
            </a:r>
            <a:r>
              <a:rPr lang="en-US" dirty="0">
                <a:latin typeface="Arial" pitchFamily="34" charset="0"/>
                <a:cs typeface="Arial" pitchFamily="34" charset="0"/>
              </a:rPr>
              <a:t>, then naturally the two sets should also contain </a:t>
            </a:r>
            <a:r>
              <a:rPr lang="en-US" b="1" dirty="0" err="1">
                <a:latin typeface="Arial" pitchFamily="34" charset="0"/>
                <a:cs typeface="Arial" pitchFamily="34" charset="0"/>
              </a:rPr>
              <a:t>Fulvestrant</a:t>
            </a:r>
            <a:r>
              <a:rPr lang="en-US" dirty="0">
                <a:latin typeface="Arial" pitchFamily="34" charset="0"/>
                <a:cs typeface="Arial" pitchFamily="34" charset="0"/>
              </a:rPr>
              <a:t>. </a:t>
            </a:r>
            <a:endParaRPr lang="en-US" b="1" dirty="0">
              <a:latin typeface="Arial" pitchFamily="34" charset="0"/>
              <a:cs typeface="Arial" pitchFamily="34" charset="0"/>
            </a:endParaRPr>
          </a:p>
        </p:txBody>
      </p:sp>
      <p:sp>
        <p:nvSpPr>
          <p:cNvPr id="65" name="TextBox 64">
            <a:extLst>
              <a:ext uri="{FF2B5EF4-FFF2-40B4-BE49-F238E27FC236}">
                <a16:creationId xmlns:a16="http://schemas.microsoft.com/office/drawing/2014/main" id="{AD15620F-38BE-499C-A8F0-A2B950A5746F}"/>
              </a:ext>
            </a:extLst>
          </p:cNvPr>
          <p:cNvSpPr txBox="1"/>
          <p:nvPr/>
        </p:nvSpPr>
        <p:spPr>
          <a:xfrm>
            <a:off x="1998397" y="3762739"/>
            <a:ext cx="1069524" cy="307777"/>
          </a:xfrm>
          <a:prstGeom prst="rect">
            <a:avLst/>
          </a:prstGeom>
          <a:noFill/>
        </p:spPr>
        <p:txBody>
          <a:bodyPr wrap="none" rtlCol="0">
            <a:spAutoFit/>
          </a:bodyPr>
          <a:lstStyle/>
          <a:p>
            <a:r>
              <a:rPr lang="en-US" sz="1400">
                <a:solidFill>
                  <a:srgbClr val="008000"/>
                </a:solidFill>
                <a:latin typeface="Arial" panose="020B0604020202020204" pitchFamily="34" charset="0"/>
                <a:cs typeface="Arial" panose="020B0604020202020204" pitchFamily="34" charset="0"/>
              </a:rPr>
              <a:t>Fulvestrant</a:t>
            </a:r>
          </a:p>
        </p:txBody>
      </p:sp>
      <p:sp>
        <p:nvSpPr>
          <p:cNvPr id="66" name="TextBox 65">
            <a:extLst>
              <a:ext uri="{FF2B5EF4-FFF2-40B4-BE49-F238E27FC236}">
                <a16:creationId xmlns:a16="http://schemas.microsoft.com/office/drawing/2014/main" id="{B3E4B3DD-B1A1-46BC-949A-4199F6BA1AEE}"/>
              </a:ext>
            </a:extLst>
          </p:cNvPr>
          <p:cNvSpPr txBox="1"/>
          <p:nvPr/>
        </p:nvSpPr>
        <p:spPr>
          <a:xfrm>
            <a:off x="2583033" y="2446823"/>
            <a:ext cx="1069524" cy="307777"/>
          </a:xfrm>
          <a:prstGeom prst="rect">
            <a:avLst/>
          </a:prstGeom>
          <a:noFill/>
        </p:spPr>
        <p:txBody>
          <a:bodyPr wrap="none" rtlCol="0">
            <a:spAutoFit/>
          </a:bodyPr>
          <a:lstStyle/>
          <a:p>
            <a:r>
              <a:rPr lang="en-US" sz="1400" dirty="0" err="1">
                <a:solidFill>
                  <a:srgbClr val="008000"/>
                </a:solidFill>
                <a:latin typeface="Arial" panose="020B0604020202020204" pitchFamily="34" charset="0"/>
                <a:cs typeface="Arial" panose="020B0604020202020204" pitchFamily="34" charset="0"/>
              </a:rPr>
              <a:t>Fulvestrant</a:t>
            </a:r>
            <a:endParaRPr lang="en-US" sz="1400" dirty="0">
              <a:solidFill>
                <a:srgbClr val="008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01622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113C-2E26-4B4C-8403-EE22AA8F45D2}"/>
              </a:ext>
            </a:extLst>
          </p:cNvPr>
          <p:cNvSpPr>
            <a:spLocks noGrp="1"/>
          </p:cNvSpPr>
          <p:nvPr>
            <p:ph type="title"/>
          </p:nvPr>
        </p:nvSpPr>
        <p:spPr/>
        <p:txBody>
          <a:bodyPr>
            <a:normAutofit fontScale="90000"/>
          </a:bodyPr>
          <a:lstStyle/>
          <a:p>
            <a:r>
              <a:rPr lang="en-US"/>
              <a:t>Query Generation from Templates</a:t>
            </a:r>
          </a:p>
        </p:txBody>
      </p:sp>
      <p:sp>
        <p:nvSpPr>
          <p:cNvPr id="3" name="Content Placeholder 2">
            <a:extLst>
              <a:ext uri="{FF2B5EF4-FFF2-40B4-BE49-F238E27FC236}">
                <a16:creationId xmlns:a16="http://schemas.microsoft.com/office/drawing/2014/main" id="{77E5A85E-0401-49F1-AB38-4215BA395084}"/>
              </a:ext>
            </a:extLst>
          </p:cNvPr>
          <p:cNvSpPr>
            <a:spLocks noGrp="1"/>
          </p:cNvSpPr>
          <p:nvPr>
            <p:ph idx="1"/>
          </p:nvPr>
        </p:nvSpPr>
        <p:spPr>
          <a:xfrm>
            <a:off x="132838" y="1297143"/>
            <a:ext cx="9011162" cy="3221866"/>
          </a:xfrm>
        </p:spPr>
        <p:txBody>
          <a:bodyPr>
            <a:normAutofit/>
          </a:bodyPr>
          <a:lstStyle/>
          <a:p>
            <a:r>
              <a:rPr lang="en-US" b="1"/>
              <a:t>How to instantiate a query template given a KG?</a:t>
            </a:r>
          </a:p>
          <a:p>
            <a:endParaRPr lang="en-US"/>
          </a:p>
        </p:txBody>
      </p:sp>
      <p:sp>
        <p:nvSpPr>
          <p:cNvPr id="4" name="Date Placeholder 3">
            <a:extLst>
              <a:ext uri="{FF2B5EF4-FFF2-40B4-BE49-F238E27FC236}">
                <a16:creationId xmlns:a16="http://schemas.microsoft.com/office/drawing/2014/main" id="{0BAB1B74-CE06-45F2-9389-97344D1EA9A6}"/>
              </a:ext>
            </a:extLst>
          </p:cNvPr>
          <p:cNvSpPr>
            <a:spLocks noGrp="1"/>
          </p:cNvSpPr>
          <p:nvPr>
            <p:ph type="dt" sz="half" idx="10"/>
          </p:nvPr>
        </p:nvSpPr>
        <p:spPr/>
        <p:txBody>
          <a:bodyPr/>
          <a:lstStyle/>
          <a:p>
            <a:fld id="{8668109C-DBB1-0C40-BB7C-3AE0A686B461}" type="datetime1">
              <a:rPr lang="en-US" smtClean="0"/>
              <a:t>10/28/24</a:t>
            </a:fld>
            <a:endParaRPr lang="en-US"/>
          </a:p>
        </p:txBody>
      </p:sp>
      <p:sp>
        <p:nvSpPr>
          <p:cNvPr id="5" name="Footer Placeholder 4">
            <a:extLst>
              <a:ext uri="{FF2B5EF4-FFF2-40B4-BE49-F238E27FC236}">
                <a16:creationId xmlns:a16="http://schemas.microsoft.com/office/drawing/2014/main" id="{313F8819-0BFA-42E4-961B-F0FD954BE4B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C69A6A4-AB6E-43E7-B320-7DE308A4F43F}"/>
              </a:ext>
            </a:extLst>
          </p:cNvPr>
          <p:cNvSpPr>
            <a:spLocks noGrp="1"/>
          </p:cNvSpPr>
          <p:nvPr>
            <p:ph type="sldNum" sz="quarter" idx="12"/>
          </p:nvPr>
        </p:nvSpPr>
        <p:spPr/>
        <p:txBody>
          <a:bodyPr/>
          <a:lstStyle/>
          <a:p>
            <a:fld id="{19B12225-5612-419B-A8D5-4B8EEE4C217E}" type="slidenum">
              <a:rPr lang="en-US" smtClean="0"/>
              <a:pPr/>
              <a:t>78</a:t>
            </a:fld>
            <a:endParaRPr lang="en-US"/>
          </a:p>
        </p:txBody>
      </p:sp>
      <p:sp>
        <p:nvSpPr>
          <p:cNvPr id="67" name="TextBox 66">
            <a:extLst>
              <a:ext uri="{FF2B5EF4-FFF2-40B4-BE49-F238E27FC236}">
                <a16:creationId xmlns:a16="http://schemas.microsoft.com/office/drawing/2014/main" id="{F7AC5D92-4E5E-45BA-8BEC-AF6AA9B74390}"/>
              </a:ext>
            </a:extLst>
          </p:cNvPr>
          <p:cNvSpPr txBox="1"/>
          <p:nvPr/>
        </p:nvSpPr>
        <p:spPr>
          <a:xfrm>
            <a:off x="220489" y="1980148"/>
            <a:ext cx="3399329" cy="861774"/>
          </a:xfrm>
          <a:prstGeom prst="rect">
            <a:avLst/>
          </a:prstGeom>
          <a:noFill/>
        </p:spPr>
        <p:txBody>
          <a:bodyPr wrap="none" rtlCol="0">
            <a:spAutoFit/>
          </a:bodyPr>
          <a:lstStyle/>
          <a:p>
            <a:pPr algn="ctr"/>
            <a:r>
              <a:rPr lang="en-US" b="1">
                <a:solidFill>
                  <a:srgbClr val="7030A0"/>
                </a:solidFill>
                <a:latin typeface="Arial" pitchFamily="34" charset="0"/>
                <a:cs typeface="Arial" pitchFamily="34" charset="0"/>
              </a:rPr>
              <a:t>Query Template</a:t>
            </a:r>
          </a:p>
          <a:p>
            <a:pPr algn="ctr"/>
            <a:r>
              <a:rPr lang="en-US" sz="1400" b="1"/>
              <a:t>((</a:t>
            </a:r>
            <a:r>
              <a:rPr lang="en-US" sz="1400" b="1">
                <a:solidFill>
                  <a:srgbClr val="0070C0"/>
                </a:solidFill>
              </a:rPr>
              <a:t>Anchor1</a:t>
            </a:r>
            <a:r>
              <a:rPr lang="en-US" sz="1400" b="1"/>
              <a:t>, (</a:t>
            </a:r>
            <a:r>
              <a:rPr lang="en-US" sz="1400" b="1">
                <a:solidFill>
                  <a:srgbClr val="C00000"/>
                </a:solidFill>
              </a:rPr>
              <a:t>Rel1, </a:t>
            </a:r>
            <a:r>
              <a:rPr lang="en-US" sz="1400" b="1">
                <a:solidFill>
                  <a:schemeClr val="accent4">
                    <a:lumMod val="75000"/>
                  </a:schemeClr>
                </a:solidFill>
              </a:rPr>
              <a:t>Rel2</a:t>
            </a:r>
            <a:r>
              <a:rPr lang="en-US" sz="1400" b="1"/>
              <a:t>)), (</a:t>
            </a:r>
            <a:r>
              <a:rPr lang="en-US" sz="1400" b="1">
                <a:solidFill>
                  <a:srgbClr val="0070C0"/>
                </a:solidFill>
              </a:rPr>
              <a:t>Anchor2</a:t>
            </a:r>
            <a:r>
              <a:rPr lang="en-US" sz="1400" b="1"/>
              <a:t>, (</a:t>
            </a:r>
            <a:r>
              <a:rPr lang="en-US" sz="1400" b="1">
                <a:solidFill>
                  <a:schemeClr val="accent1">
                    <a:lumMod val="75000"/>
                  </a:schemeClr>
                </a:solidFill>
              </a:rPr>
              <a:t>Rel3</a:t>
            </a:r>
            <a:r>
              <a:rPr lang="en-US" sz="1400" b="1"/>
              <a:t>))</a:t>
            </a:r>
            <a:endParaRPr lang="en-US" sz="1400"/>
          </a:p>
          <a:p>
            <a:pPr algn="ctr"/>
            <a:endParaRPr lang="en-US">
              <a:latin typeface="Arial" pitchFamily="34" charset="0"/>
              <a:cs typeface="Arial" pitchFamily="34" charset="0"/>
            </a:endParaRPr>
          </a:p>
        </p:txBody>
      </p:sp>
      <p:grpSp>
        <p:nvGrpSpPr>
          <p:cNvPr id="68" name="Group 67">
            <a:extLst>
              <a:ext uri="{FF2B5EF4-FFF2-40B4-BE49-F238E27FC236}">
                <a16:creationId xmlns:a16="http://schemas.microsoft.com/office/drawing/2014/main" id="{C0824819-0EF0-45A3-A6B6-76A6512261D4}"/>
              </a:ext>
            </a:extLst>
          </p:cNvPr>
          <p:cNvGrpSpPr/>
          <p:nvPr/>
        </p:nvGrpSpPr>
        <p:grpSpPr>
          <a:xfrm>
            <a:off x="220489" y="2536184"/>
            <a:ext cx="3627697" cy="1256469"/>
            <a:chOff x="657776" y="4483603"/>
            <a:chExt cx="3627697" cy="1256469"/>
          </a:xfrm>
        </p:grpSpPr>
        <p:sp>
          <p:nvSpPr>
            <p:cNvPr id="69" name="Oval 68">
              <a:extLst>
                <a:ext uri="{FF2B5EF4-FFF2-40B4-BE49-F238E27FC236}">
                  <a16:creationId xmlns:a16="http://schemas.microsoft.com/office/drawing/2014/main" id="{D75D4A73-FFD3-4592-B523-4677B51AFCE2}"/>
                </a:ext>
              </a:extLst>
            </p:cNvPr>
            <p:cNvSpPr/>
            <p:nvPr/>
          </p:nvSpPr>
          <p:spPr>
            <a:xfrm rot="5400000">
              <a:off x="1748236" y="5561403"/>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0" name="Oval 69">
              <a:extLst>
                <a:ext uri="{FF2B5EF4-FFF2-40B4-BE49-F238E27FC236}">
                  <a16:creationId xmlns:a16="http://schemas.microsoft.com/office/drawing/2014/main" id="{117231B5-5D23-49D3-BC67-063263E5B21E}"/>
                </a:ext>
              </a:extLst>
            </p:cNvPr>
            <p:cNvSpPr/>
            <p:nvPr/>
          </p:nvSpPr>
          <p:spPr>
            <a:xfrm rot="5400000">
              <a:off x="3587320" y="5100118"/>
              <a:ext cx="162612" cy="167033"/>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1" name="Oval 70">
              <a:extLst>
                <a:ext uri="{FF2B5EF4-FFF2-40B4-BE49-F238E27FC236}">
                  <a16:creationId xmlns:a16="http://schemas.microsoft.com/office/drawing/2014/main" id="{60D99720-E4B5-4196-BA0C-4B90202E4544}"/>
                </a:ext>
              </a:extLst>
            </p:cNvPr>
            <p:cNvSpPr/>
            <p:nvPr/>
          </p:nvSpPr>
          <p:spPr>
            <a:xfrm rot="5400000">
              <a:off x="2848265" y="4498116"/>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2" name="TextBox 71">
              <a:extLst>
                <a:ext uri="{FF2B5EF4-FFF2-40B4-BE49-F238E27FC236}">
                  <a16:creationId xmlns:a16="http://schemas.microsoft.com/office/drawing/2014/main" id="{310C7F4A-0A26-4815-A501-4146F10220E2}"/>
                </a:ext>
              </a:extLst>
            </p:cNvPr>
            <p:cNvSpPr txBox="1"/>
            <p:nvPr/>
          </p:nvSpPr>
          <p:spPr>
            <a:xfrm>
              <a:off x="766017" y="4597927"/>
              <a:ext cx="954107" cy="300082"/>
            </a:xfrm>
            <a:prstGeom prst="rect">
              <a:avLst/>
            </a:prstGeom>
            <a:noFill/>
          </p:spPr>
          <p:txBody>
            <a:bodyPr wrap="none" rtlCol="0">
              <a:spAutoFit/>
            </a:bodyPr>
            <a:lstStyle/>
            <a:p>
              <a:pPr defTabSz="685800"/>
              <a:r>
                <a:rPr lang="en-US" sz="1350">
                  <a:solidFill>
                    <a:srgbClr val="C00000"/>
                  </a:solidFill>
                  <a:latin typeface="Arial" panose="020B0604020202020204" pitchFamily="34" charset="0"/>
                  <a:cs typeface="Arial" panose="020B0604020202020204" pitchFamily="34" charset="0"/>
                </a:rPr>
                <a:t>Projection</a:t>
              </a:r>
            </a:p>
          </p:txBody>
        </p:sp>
        <p:sp>
          <p:nvSpPr>
            <p:cNvPr id="73" name="Oval 72">
              <a:extLst>
                <a:ext uri="{FF2B5EF4-FFF2-40B4-BE49-F238E27FC236}">
                  <a16:creationId xmlns:a16="http://schemas.microsoft.com/office/drawing/2014/main" id="{877886A9-9D26-4B41-8BE1-999843253990}"/>
                </a:ext>
              </a:extLst>
            </p:cNvPr>
            <p:cNvSpPr/>
            <p:nvPr/>
          </p:nvSpPr>
          <p:spPr>
            <a:xfrm rot="5400000">
              <a:off x="659987" y="4481392"/>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4" name="Straight Connector 73">
              <a:extLst>
                <a:ext uri="{FF2B5EF4-FFF2-40B4-BE49-F238E27FC236}">
                  <a16:creationId xmlns:a16="http://schemas.microsoft.com/office/drawing/2014/main" id="{CA214440-D9B7-4E29-956A-BE32D987491F}"/>
                </a:ext>
              </a:extLst>
            </p:cNvPr>
            <p:cNvCxnSpPr>
              <a:cxnSpLocks/>
              <a:stCxn id="73" idx="0"/>
            </p:cNvCxnSpPr>
            <p:nvPr/>
          </p:nvCxnSpPr>
          <p:spPr>
            <a:xfrm>
              <a:off x="824810" y="4564909"/>
              <a:ext cx="945002" cy="1426"/>
            </a:xfrm>
            <a:prstGeom prst="line">
              <a:avLst/>
            </a:prstGeom>
            <a:noFill/>
            <a:ln w="53975" cap="flat" cmpd="sng" algn="ctr">
              <a:solidFill>
                <a:srgbClr val="C00000"/>
              </a:solidFill>
              <a:prstDash val="solid"/>
              <a:miter lim="800000"/>
              <a:tailEnd type="triangle"/>
            </a:ln>
            <a:effectLst/>
          </p:spPr>
        </p:cxnSp>
        <p:cxnSp>
          <p:nvCxnSpPr>
            <p:cNvPr id="75" name="Straight Connector 74">
              <a:extLst>
                <a:ext uri="{FF2B5EF4-FFF2-40B4-BE49-F238E27FC236}">
                  <a16:creationId xmlns:a16="http://schemas.microsoft.com/office/drawing/2014/main" id="{50D2B220-6D5F-4AA8-9EC1-99BE8F3B6369}"/>
                </a:ext>
              </a:extLst>
            </p:cNvPr>
            <p:cNvCxnSpPr>
              <a:cxnSpLocks/>
              <a:stCxn id="71" idx="7"/>
              <a:endCxn id="70" idx="3"/>
            </p:cNvCxnSpPr>
            <p:nvPr/>
          </p:nvCxnSpPr>
          <p:spPr>
            <a:xfrm>
              <a:off x="2988627" y="4639125"/>
              <a:ext cx="620944" cy="487018"/>
            </a:xfrm>
            <a:prstGeom prst="line">
              <a:avLst/>
            </a:prstGeom>
            <a:noFill/>
            <a:ln w="53975" cap="flat" cmpd="sng" algn="ctr">
              <a:solidFill>
                <a:sysClr val="windowText" lastClr="000000"/>
              </a:solidFill>
              <a:prstDash val="sysDot"/>
              <a:miter lim="800000"/>
              <a:tailEnd type="triangle"/>
            </a:ln>
            <a:effectLst/>
          </p:spPr>
        </p:cxnSp>
        <p:cxnSp>
          <p:nvCxnSpPr>
            <p:cNvPr id="76" name="Straight Connector 75">
              <a:extLst>
                <a:ext uri="{FF2B5EF4-FFF2-40B4-BE49-F238E27FC236}">
                  <a16:creationId xmlns:a16="http://schemas.microsoft.com/office/drawing/2014/main" id="{9E5CC87A-56C7-4FE8-BF82-7770E769657D}"/>
                </a:ext>
              </a:extLst>
            </p:cNvPr>
            <p:cNvCxnSpPr>
              <a:cxnSpLocks/>
              <a:stCxn id="69" idx="0"/>
              <a:endCxn id="77" idx="4"/>
            </p:cNvCxnSpPr>
            <p:nvPr/>
          </p:nvCxnSpPr>
          <p:spPr>
            <a:xfrm>
              <a:off x="1913058" y="5644919"/>
              <a:ext cx="955277" cy="0"/>
            </a:xfrm>
            <a:prstGeom prst="line">
              <a:avLst/>
            </a:prstGeom>
            <a:noFill/>
            <a:ln w="53975" cap="flat" cmpd="sng" algn="ctr">
              <a:solidFill>
                <a:srgbClr val="FFC000">
                  <a:lumMod val="75000"/>
                </a:srgbClr>
              </a:solidFill>
              <a:prstDash val="solid"/>
              <a:miter lim="800000"/>
              <a:tailEnd type="triangle"/>
            </a:ln>
            <a:effectLst/>
          </p:spPr>
        </p:cxnSp>
        <p:sp>
          <p:nvSpPr>
            <p:cNvPr id="77" name="Oval 76">
              <a:extLst>
                <a:ext uri="{FF2B5EF4-FFF2-40B4-BE49-F238E27FC236}">
                  <a16:creationId xmlns:a16="http://schemas.microsoft.com/office/drawing/2014/main" id="{6AC66D44-B42C-4251-BD32-213A59935E19}"/>
                </a:ext>
              </a:extLst>
            </p:cNvPr>
            <p:cNvSpPr/>
            <p:nvPr/>
          </p:nvSpPr>
          <p:spPr>
            <a:xfrm rot="5400000">
              <a:off x="2870545" y="5561403"/>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8" name="Straight Connector 77">
              <a:extLst>
                <a:ext uri="{FF2B5EF4-FFF2-40B4-BE49-F238E27FC236}">
                  <a16:creationId xmlns:a16="http://schemas.microsoft.com/office/drawing/2014/main" id="{CAF280F7-1B3F-473A-9883-6B71D8D6A534}"/>
                </a:ext>
              </a:extLst>
            </p:cNvPr>
            <p:cNvCxnSpPr>
              <a:cxnSpLocks/>
              <a:stCxn id="77" idx="1"/>
              <a:endCxn id="70" idx="5"/>
            </p:cNvCxnSpPr>
            <p:nvPr/>
          </p:nvCxnSpPr>
          <p:spPr>
            <a:xfrm flipV="1">
              <a:off x="3010907" y="5241127"/>
              <a:ext cx="598664" cy="346301"/>
            </a:xfrm>
            <a:prstGeom prst="line">
              <a:avLst/>
            </a:prstGeom>
            <a:noFill/>
            <a:ln w="53975" cap="flat" cmpd="sng" algn="ctr">
              <a:solidFill>
                <a:sysClr val="windowText" lastClr="000000"/>
              </a:solidFill>
              <a:prstDash val="sysDot"/>
              <a:miter lim="800000"/>
              <a:tailEnd type="triangle"/>
            </a:ln>
            <a:effectLst/>
          </p:spPr>
        </p:cxnSp>
        <p:sp>
          <p:nvSpPr>
            <p:cNvPr id="79" name="TextBox 78">
              <a:extLst>
                <a:ext uri="{FF2B5EF4-FFF2-40B4-BE49-F238E27FC236}">
                  <a16:creationId xmlns:a16="http://schemas.microsoft.com/office/drawing/2014/main" id="{14176D25-4942-494A-B1B7-181EFB7DC803}"/>
                </a:ext>
              </a:extLst>
            </p:cNvPr>
            <p:cNvSpPr txBox="1"/>
            <p:nvPr/>
          </p:nvSpPr>
          <p:spPr>
            <a:xfrm>
              <a:off x="1925909" y="5362548"/>
              <a:ext cx="982961" cy="300082"/>
            </a:xfrm>
            <a:prstGeom prst="rect">
              <a:avLst/>
            </a:prstGeom>
            <a:noFill/>
          </p:spPr>
          <p:txBody>
            <a:bodyPr wrap="none" rtlCol="0">
              <a:spAutoFit/>
            </a:bodyPr>
            <a:lstStyle/>
            <a:p>
              <a:pPr defTabSz="685800"/>
              <a:r>
                <a:rPr lang="en-US" sz="1350">
                  <a:solidFill>
                    <a:srgbClr val="FFC000">
                      <a:lumMod val="75000"/>
                    </a:srgbClr>
                  </a:solidFill>
                  <a:latin typeface="Arial" panose="020B0604020202020204" pitchFamily="34" charset="0"/>
                  <a:cs typeface="Arial" panose="020B0604020202020204" pitchFamily="34" charset="0"/>
                </a:rPr>
                <a:t>Projection</a:t>
              </a:r>
            </a:p>
          </p:txBody>
        </p:sp>
        <p:sp>
          <p:nvSpPr>
            <p:cNvPr id="80" name="TextBox 79">
              <a:extLst>
                <a:ext uri="{FF2B5EF4-FFF2-40B4-BE49-F238E27FC236}">
                  <a16:creationId xmlns:a16="http://schemas.microsoft.com/office/drawing/2014/main" id="{37C5566E-6EC3-417E-97FD-87DEACEF409A}"/>
                </a:ext>
              </a:extLst>
            </p:cNvPr>
            <p:cNvSpPr txBox="1"/>
            <p:nvPr/>
          </p:nvSpPr>
          <p:spPr>
            <a:xfrm>
              <a:off x="1862696" y="4629756"/>
              <a:ext cx="976549" cy="300082"/>
            </a:xfrm>
            <a:prstGeom prst="rect">
              <a:avLst/>
            </a:prstGeom>
            <a:noFill/>
          </p:spPr>
          <p:txBody>
            <a:bodyPr wrap="none" rtlCol="0">
              <a:spAutoFit/>
            </a:bodyPr>
            <a:lstStyle/>
            <a:p>
              <a:pPr defTabSz="685800"/>
              <a:r>
                <a:rPr lang="en-US" sz="1350">
                  <a:solidFill>
                    <a:srgbClr val="70AD47">
                      <a:lumMod val="75000"/>
                    </a:srgbClr>
                  </a:solidFill>
                  <a:latin typeface="Arial" panose="020B0604020202020204" pitchFamily="34" charset="0"/>
                  <a:cs typeface="Arial" panose="020B0604020202020204" pitchFamily="34" charset="0"/>
                </a:rPr>
                <a:t>Projection</a:t>
              </a:r>
            </a:p>
          </p:txBody>
        </p:sp>
        <p:sp>
          <p:nvSpPr>
            <p:cNvPr id="81" name="TextBox 80">
              <a:extLst>
                <a:ext uri="{FF2B5EF4-FFF2-40B4-BE49-F238E27FC236}">
                  <a16:creationId xmlns:a16="http://schemas.microsoft.com/office/drawing/2014/main" id="{5D68F55E-E08E-4F5D-A4DC-EBB943B49ED7}"/>
                </a:ext>
              </a:extLst>
            </p:cNvPr>
            <p:cNvSpPr txBox="1"/>
            <p:nvPr/>
          </p:nvSpPr>
          <p:spPr>
            <a:xfrm>
              <a:off x="3206331" y="461703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82" name="TextBox 81">
              <a:extLst>
                <a:ext uri="{FF2B5EF4-FFF2-40B4-BE49-F238E27FC236}">
                  <a16:creationId xmlns:a16="http://schemas.microsoft.com/office/drawing/2014/main" id="{2C597142-2888-41E7-A94C-B3AC48B833D5}"/>
                </a:ext>
              </a:extLst>
            </p:cNvPr>
            <p:cNvSpPr txBox="1"/>
            <p:nvPr/>
          </p:nvSpPr>
          <p:spPr>
            <a:xfrm>
              <a:off x="3206331" y="543999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83" name="Oval 82">
              <a:extLst>
                <a:ext uri="{FF2B5EF4-FFF2-40B4-BE49-F238E27FC236}">
                  <a16:creationId xmlns:a16="http://schemas.microsoft.com/office/drawing/2014/main" id="{D1A792CD-332C-4316-9837-8871371D9B85}"/>
                </a:ext>
              </a:extLst>
            </p:cNvPr>
            <p:cNvSpPr/>
            <p:nvPr/>
          </p:nvSpPr>
          <p:spPr>
            <a:xfrm rot="5400000">
              <a:off x="1739803" y="4498115"/>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84" name="Straight Connector 83">
              <a:extLst>
                <a:ext uri="{FF2B5EF4-FFF2-40B4-BE49-F238E27FC236}">
                  <a16:creationId xmlns:a16="http://schemas.microsoft.com/office/drawing/2014/main" id="{941272FA-4978-4589-AC93-2087B924F334}"/>
                </a:ext>
              </a:extLst>
            </p:cNvPr>
            <p:cNvCxnSpPr>
              <a:cxnSpLocks/>
              <a:stCxn id="83" idx="0"/>
              <a:endCxn id="71" idx="4"/>
            </p:cNvCxnSpPr>
            <p:nvPr/>
          </p:nvCxnSpPr>
          <p:spPr>
            <a:xfrm>
              <a:off x="1904626" y="4581632"/>
              <a:ext cx="941429" cy="1"/>
            </a:xfrm>
            <a:prstGeom prst="line">
              <a:avLst/>
            </a:prstGeom>
            <a:noFill/>
            <a:ln w="53975" cap="flat" cmpd="sng" algn="ctr">
              <a:solidFill>
                <a:srgbClr val="70AD47">
                  <a:lumMod val="75000"/>
                </a:srgbClr>
              </a:solidFill>
              <a:prstDash val="solid"/>
              <a:miter lim="800000"/>
              <a:tailEnd type="triangle"/>
            </a:ln>
            <a:effectLst/>
          </p:spPr>
        </p:cxnSp>
      </p:grpSp>
      <p:sp>
        <p:nvSpPr>
          <p:cNvPr id="152" name="Oval 151">
            <a:extLst>
              <a:ext uri="{FF2B5EF4-FFF2-40B4-BE49-F238E27FC236}">
                <a16:creationId xmlns:a16="http://schemas.microsoft.com/office/drawing/2014/main" id="{0842245C-CF2B-4E2D-B769-221B40E10802}"/>
              </a:ext>
            </a:extLst>
          </p:cNvPr>
          <p:cNvSpPr/>
          <p:nvPr/>
        </p:nvSpPr>
        <p:spPr>
          <a:xfrm rot="5400000">
            <a:off x="7609473" y="4144304"/>
            <a:ext cx="216816" cy="222710"/>
          </a:xfrm>
          <a:prstGeom prst="ellipse">
            <a:avLst/>
          </a:prstGeom>
          <a:solidFill>
            <a:srgbClr val="70AD47">
              <a:lumMod val="40000"/>
              <a:lumOff val="60000"/>
            </a:srgbClr>
          </a:solidFill>
          <a:ln w="76200" cap="flat" cmpd="sng" algn="ctr">
            <a:solidFill>
              <a:srgbClr val="70AD47">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12" name="Group 11">
            <a:extLst>
              <a:ext uri="{FF2B5EF4-FFF2-40B4-BE49-F238E27FC236}">
                <a16:creationId xmlns:a16="http://schemas.microsoft.com/office/drawing/2014/main" id="{05290E5F-14A1-4E7C-9AF9-F0028383E0FB}"/>
              </a:ext>
            </a:extLst>
          </p:cNvPr>
          <p:cNvGrpSpPr/>
          <p:nvPr/>
        </p:nvGrpSpPr>
        <p:grpSpPr>
          <a:xfrm>
            <a:off x="4623213" y="1857178"/>
            <a:ext cx="4029770" cy="3463369"/>
            <a:chOff x="4623213" y="1857178"/>
            <a:chExt cx="4029770" cy="3463369"/>
          </a:xfrm>
        </p:grpSpPr>
        <p:sp>
          <p:nvSpPr>
            <p:cNvPr id="125" name="TextBox 124">
              <a:extLst>
                <a:ext uri="{FF2B5EF4-FFF2-40B4-BE49-F238E27FC236}">
                  <a16:creationId xmlns:a16="http://schemas.microsoft.com/office/drawing/2014/main" id="{CC29A036-A753-49EA-A1FB-C027B7A1C5C5}"/>
                </a:ext>
              </a:extLst>
            </p:cNvPr>
            <p:cNvSpPr txBox="1"/>
            <p:nvPr/>
          </p:nvSpPr>
          <p:spPr>
            <a:xfrm>
              <a:off x="5558315" y="1857178"/>
              <a:ext cx="2159566" cy="369332"/>
            </a:xfrm>
            <a:prstGeom prst="rect">
              <a:avLst/>
            </a:prstGeom>
            <a:noFill/>
          </p:spPr>
          <p:txBody>
            <a:bodyPr wrap="none" rtlCol="0">
              <a:spAutoFit/>
            </a:bodyPr>
            <a:lstStyle/>
            <a:p>
              <a:pPr algn="ctr"/>
              <a:r>
                <a:rPr lang="en-US" b="1">
                  <a:latin typeface="Arial" pitchFamily="34" charset="0"/>
                  <a:cs typeface="Arial" pitchFamily="34" charset="0"/>
                </a:rPr>
                <a:t>Knowledge Graph</a:t>
              </a:r>
              <a:endParaRPr lang="en-US">
                <a:latin typeface="Arial" pitchFamily="34" charset="0"/>
                <a:cs typeface="Arial" pitchFamily="34" charset="0"/>
              </a:endParaRPr>
            </a:p>
          </p:txBody>
        </p:sp>
        <p:cxnSp>
          <p:nvCxnSpPr>
            <p:cNvPr id="85" name="Straight Connector 84">
              <a:extLst>
                <a:ext uri="{FF2B5EF4-FFF2-40B4-BE49-F238E27FC236}">
                  <a16:creationId xmlns:a16="http://schemas.microsoft.com/office/drawing/2014/main" id="{126B0D58-05BE-42E6-9CAB-0CDD9EFB2CA9}"/>
                </a:ext>
              </a:extLst>
            </p:cNvPr>
            <p:cNvCxnSpPr>
              <a:cxnSpLocks/>
            </p:cNvCxnSpPr>
            <p:nvPr/>
          </p:nvCxnSpPr>
          <p:spPr>
            <a:xfrm flipV="1">
              <a:off x="6360819" y="2817211"/>
              <a:ext cx="1233586" cy="1921916"/>
            </a:xfrm>
            <a:prstGeom prst="line">
              <a:avLst/>
            </a:prstGeom>
            <a:noFill/>
            <a:ln w="38100" cap="flat" cmpd="sng" algn="ctr">
              <a:solidFill>
                <a:srgbClr val="FFC000">
                  <a:lumMod val="75000"/>
                </a:srgbClr>
              </a:solidFill>
              <a:prstDash val="solid"/>
              <a:miter lim="800000"/>
              <a:tailEnd type="triangle"/>
            </a:ln>
            <a:effectLst/>
          </p:spPr>
        </p:cxnSp>
        <p:sp>
          <p:nvSpPr>
            <p:cNvPr id="86" name="TextBox 85">
              <a:extLst>
                <a:ext uri="{FF2B5EF4-FFF2-40B4-BE49-F238E27FC236}">
                  <a16:creationId xmlns:a16="http://schemas.microsoft.com/office/drawing/2014/main" id="{7B6E1701-6C65-45C2-B671-9A879487A23C}"/>
                </a:ext>
              </a:extLst>
            </p:cNvPr>
            <p:cNvSpPr txBox="1"/>
            <p:nvPr/>
          </p:nvSpPr>
          <p:spPr>
            <a:xfrm>
              <a:off x="5243295" y="4426408"/>
              <a:ext cx="1059906" cy="584775"/>
            </a:xfrm>
            <a:prstGeom prst="rect">
              <a:avLst/>
            </a:prstGeom>
            <a:noFill/>
          </p:spPr>
          <p:txBody>
            <a:bodyPr wrap="square" rtlCol="0">
              <a:spAutoFit/>
            </a:bodyPr>
            <a:lstStyle/>
            <a:p>
              <a:pPr algn="ctr"/>
              <a:r>
                <a:rPr lang="en-US" sz="1600">
                  <a:solidFill>
                    <a:prstClr val="black"/>
                  </a:solidFill>
                  <a:latin typeface="Arial" panose="020B0604020202020204" pitchFamily="34" charset="0"/>
                  <a:cs typeface="Arial" panose="020B0604020202020204" pitchFamily="34" charset="0"/>
                </a:rPr>
                <a:t>Short of</a:t>
              </a:r>
            </a:p>
            <a:p>
              <a:pPr algn="ctr"/>
              <a:r>
                <a:rPr lang="en-US" sz="1600">
                  <a:solidFill>
                    <a:prstClr val="black"/>
                  </a:solidFill>
                  <a:latin typeface="Arial" panose="020B0604020202020204" pitchFamily="34" charset="0"/>
                  <a:cs typeface="Arial" panose="020B0604020202020204" pitchFamily="34" charset="0"/>
                </a:rPr>
                <a:t>Breath</a:t>
              </a:r>
            </a:p>
          </p:txBody>
        </p:sp>
        <p:sp>
          <p:nvSpPr>
            <p:cNvPr id="87" name="TextBox 86">
              <a:extLst>
                <a:ext uri="{FF2B5EF4-FFF2-40B4-BE49-F238E27FC236}">
                  <a16:creationId xmlns:a16="http://schemas.microsoft.com/office/drawing/2014/main" id="{4CF20133-2BB9-4DF6-99B8-4469F7A186D3}"/>
                </a:ext>
              </a:extLst>
            </p:cNvPr>
            <p:cNvSpPr txBox="1"/>
            <p:nvPr/>
          </p:nvSpPr>
          <p:spPr>
            <a:xfrm>
              <a:off x="6212522" y="4951215"/>
              <a:ext cx="1249060" cy="369332"/>
            </a:xfrm>
            <a:prstGeom prst="rect">
              <a:avLst/>
            </a:prstGeom>
            <a:noFill/>
          </p:spPr>
          <p:txBody>
            <a:bodyPr wrap="none" rtlCol="0">
              <a:spAutoFit/>
            </a:bodyPr>
            <a:lstStyle/>
            <a:p>
              <a:r>
                <a:rPr lang="en-US">
                  <a:solidFill>
                    <a:srgbClr val="FFC000">
                      <a:lumMod val="75000"/>
                    </a:srgbClr>
                  </a:solidFill>
                  <a:latin typeface="Arial" panose="020B0604020202020204" pitchFamily="34" charset="0"/>
                  <a:cs typeface="Arial" panose="020B0604020202020204" pitchFamily="34" charset="0"/>
                </a:rPr>
                <a:t>CausedBy</a:t>
              </a:r>
            </a:p>
          </p:txBody>
        </p:sp>
        <p:sp>
          <p:nvSpPr>
            <p:cNvPr id="88" name="TextBox 87">
              <a:extLst>
                <a:ext uri="{FF2B5EF4-FFF2-40B4-BE49-F238E27FC236}">
                  <a16:creationId xmlns:a16="http://schemas.microsoft.com/office/drawing/2014/main" id="{5774FE5B-7DA6-4D35-9359-78903D2DD166}"/>
                </a:ext>
              </a:extLst>
            </p:cNvPr>
            <p:cNvSpPr txBox="1"/>
            <p:nvPr/>
          </p:nvSpPr>
          <p:spPr>
            <a:xfrm>
              <a:off x="7265245" y="3075047"/>
              <a:ext cx="981359"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Arimidex</a:t>
              </a:r>
            </a:p>
          </p:txBody>
        </p:sp>
        <p:sp>
          <p:nvSpPr>
            <p:cNvPr id="89" name="TextBox 88">
              <a:extLst>
                <a:ext uri="{FF2B5EF4-FFF2-40B4-BE49-F238E27FC236}">
                  <a16:creationId xmlns:a16="http://schemas.microsoft.com/office/drawing/2014/main" id="{F32E4B06-85E2-4CEB-B37E-D6C46C3B4042}"/>
                </a:ext>
              </a:extLst>
            </p:cNvPr>
            <p:cNvSpPr txBox="1"/>
            <p:nvPr/>
          </p:nvSpPr>
          <p:spPr>
            <a:xfrm>
              <a:off x="5923727" y="3947468"/>
              <a:ext cx="1240468" cy="369332"/>
            </a:xfrm>
            <a:prstGeom prst="rect">
              <a:avLst/>
            </a:prstGeom>
            <a:noFill/>
            <a:ln>
              <a:noFill/>
            </a:ln>
          </p:spPr>
          <p:txBody>
            <a:bodyPr wrap="none" rtlCol="0">
              <a:spAutoFit/>
            </a:bodyPr>
            <a:lstStyle/>
            <a:p>
              <a:r>
                <a:rPr lang="en-US">
                  <a:solidFill>
                    <a:srgbClr val="70AD47">
                      <a:lumMod val="75000"/>
                    </a:srgbClr>
                  </a:solidFill>
                  <a:latin typeface="Arial" panose="020B0604020202020204" pitchFamily="34" charset="0"/>
                  <a:cs typeface="Arial" panose="020B0604020202020204" pitchFamily="34" charset="0"/>
                </a:rPr>
                <a:t>TreatedBy</a:t>
              </a:r>
              <a:endParaRPr lang="en-US" baseline="30000">
                <a:solidFill>
                  <a:srgbClr val="70AD47">
                    <a:lumMod val="75000"/>
                  </a:srgbClr>
                </a:solidFill>
                <a:latin typeface="Arial" panose="020B0604020202020204" pitchFamily="34" charset="0"/>
                <a:cs typeface="Arial" panose="020B0604020202020204" pitchFamily="34" charset="0"/>
              </a:endParaRPr>
            </a:p>
          </p:txBody>
        </p:sp>
        <p:sp>
          <p:nvSpPr>
            <p:cNvPr id="130" name="TextBox 129">
              <a:extLst>
                <a:ext uri="{FF2B5EF4-FFF2-40B4-BE49-F238E27FC236}">
                  <a16:creationId xmlns:a16="http://schemas.microsoft.com/office/drawing/2014/main" id="{B98DEC6D-0539-4DD2-83B1-A328850F1D54}"/>
                </a:ext>
              </a:extLst>
            </p:cNvPr>
            <p:cNvSpPr txBox="1"/>
            <p:nvPr/>
          </p:nvSpPr>
          <p:spPr>
            <a:xfrm>
              <a:off x="7453616" y="3782471"/>
              <a:ext cx="1199367"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Fulvestrant</a:t>
              </a:r>
            </a:p>
          </p:txBody>
        </p:sp>
        <p:cxnSp>
          <p:nvCxnSpPr>
            <p:cNvPr id="131" name="Straight Connector 130">
              <a:extLst>
                <a:ext uri="{FF2B5EF4-FFF2-40B4-BE49-F238E27FC236}">
                  <a16:creationId xmlns:a16="http://schemas.microsoft.com/office/drawing/2014/main" id="{A42905BF-2DDF-4799-B017-5D4BA7497E0C}"/>
                </a:ext>
              </a:extLst>
            </p:cNvPr>
            <p:cNvCxnSpPr>
              <a:cxnSpLocks/>
            </p:cNvCxnSpPr>
            <p:nvPr/>
          </p:nvCxnSpPr>
          <p:spPr>
            <a:xfrm flipV="1">
              <a:off x="6360819" y="4241310"/>
              <a:ext cx="1242426" cy="497817"/>
            </a:xfrm>
            <a:prstGeom prst="line">
              <a:avLst/>
            </a:prstGeom>
            <a:noFill/>
            <a:ln w="38100" cap="flat" cmpd="sng" algn="ctr">
              <a:solidFill>
                <a:srgbClr val="FFC000">
                  <a:lumMod val="75000"/>
                </a:srgbClr>
              </a:solidFill>
              <a:prstDash val="solid"/>
              <a:miter lim="800000"/>
              <a:tailEnd type="triangle"/>
            </a:ln>
            <a:effectLst/>
          </p:spPr>
        </p:cxnSp>
        <p:cxnSp>
          <p:nvCxnSpPr>
            <p:cNvPr id="132" name="Straight Connector 131">
              <a:extLst>
                <a:ext uri="{FF2B5EF4-FFF2-40B4-BE49-F238E27FC236}">
                  <a16:creationId xmlns:a16="http://schemas.microsoft.com/office/drawing/2014/main" id="{6F119911-9C00-440B-8C21-B37166A7A29A}"/>
                </a:ext>
              </a:extLst>
            </p:cNvPr>
            <p:cNvCxnSpPr>
              <a:cxnSpLocks/>
              <a:endCxn id="136" idx="4"/>
            </p:cNvCxnSpPr>
            <p:nvPr/>
          </p:nvCxnSpPr>
          <p:spPr>
            <a:xfrm>
              <a:off x="6360819" y="4739127"/>
              <a:ext cx="1276679" cy="165106"/>
            </a:xfrm>
            <a:prstGeom prst="line">
              <a:avLst/>
            </a:prstGeom>
            <a:noFill/>
            <a:ln w="38100" cap="flat" cmpd="sng" algn="ctr">
              <a:solidFill>
                <a:srgbClr val="FFC000">
                  <a:lumMod val="75000"/>
                </a:srgbClr>
              </a:solidFill>
              <a:prstDash val="solid"/>
              <a:miter lim="800000"/>
              <a:tailEnd type="triangle"/>
            </a:ln>
            <a:effectLst/>
          </p:spPr>
        </p:cxnSp>
        <p:sp>
          <p:nvSpPr>
            <p:cNvPr id="134" name="Oval 133">
              <a:extLst>
                <a:ext uri="{FF2B5EF4-FFF2-40B4-BE49-F238E27FC236}">
                  <a16:creationId xmlns:a16="http://schemas.microsoft.com/office/drawing/2014/main" id="{013ED6A9-BD72-4546-B26B-7A6C184B8944}"/>
                </a:ext>
              </a:extLst>
            </p:cNvPr>
            <p:cNvSpPr/>
            <p:nvPr/>
          </p:nvSpPr>
          <p:spPr>
            <a:xfrm rot="5400000">
              <a:off x="7631859" y="3359489"/>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5" name="TextBox 134">
              <a:extLst>
                <a:ext uri="{FF2B5EF4-FFF2-40B4-BE49-F238E27FC236}">
                  <a16:creationId xmlns:a16="http://schemas.microsoft.com/office/drawing/2014/main" id="{755ACE86-D504-4C14-97F7-F2ED98E4F3BC}"/>
                </a:ext>
              </a:extLst>
            </p:cNvPr>
            <p:cNvSpPr txBox="1"/>
            <p:nvPr/>
          </p:nvSpPr>
          <p:spPr>
            <a:xfrm>
              <a:off x="7298079" y="4542620"/>
              <a:ext cx="936475" cy="284693"/>
            </a:xfrm>
            <a:prstGeom prst="rect">
              <a:avLst/>
            </a:prstGeom>
            <a:noFill/>
          </p:spPr>
          <p:txBody>
            <a:bodyPr wrap="non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Ketamin</a:t>
              </a:r>
            </a:p>
          </p:txBody>
        </p:sp>
        <p:sp>
          <p:nvSpPr>
            <p:cNvPr id="136" name="Oval 135">
              <a:extLst>
                <a:ext uri="{FF2B5EF4-FFF2-40B4-BE49-F238E27FC236}">
                  <a16:creationId xmlns:a16="http://schemas.microsoft.com/office/drawing/2014/main" id="{90D425EC-A969-41AA-8A68-AAD5830B3554}"/>
                </a:ext>
              </a:extLst>
            </p:cNvPr>
            <p:cNvSpPr/>
            <p:nvPr/>
          </p:nvSpPr>
          <p:spPr>
            <a:xfrm rot="5400000">
              <a:off x="7640445" y="4792878"/>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8" name="TextBox 137">
              <a:extLst>
                <a:ext uri="{FF2B5EF4-FFF2-40B4-BE49-F238E27FC236}">
                  <a16:creationId xmlns:a16="http://schemas.microsoft.com/office/drawing/2014/main" id="{C04EB0D7-47DB-468B-BC6E-3D7C1B4A1B8F}"/>
                </a:ext>
              </a:extLst>
            </p:cNvPr>
            <p:cNvSpPr txBox="1"/>
            <p:nvPr/>
          </p:nvSpPr>
          <p:spPr>
            <a:xfrm>
              <a:off x="4623213" y="3608018"/>
              <a:ext cx="876808" cy="284693"/>
            </a:xfrm>
            <a:prstGeom prst="rect">
              <a:avLst/>
            </a:prstGeom>
            <a:noFill/>
          </p:spPr>
          <p:txBody>
            <a:bodyPr wrap="squar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ESR2</a:t>
              </a:r>
            </a:p>
          </p:txBody>
        </p:sp>
        <p:sp>
          <p:nvSpPr>
            <p:cNvPr id="139" name="TextBox 138">
              <a:extLst>
                <a:ext uri="{FF2B5EF4-FFF2-40B4-BE49-F238E27FC236}">
                  <a16:creationId xmlns:a16="http://schemas.microsoft.com/office/drawing/2014/main" id="{2142836A-99D7-440D-9BE0-500A7325EF73}"/>
                </a:ext>
              </a:extLst>
            </p:cNvPr>
            <p:cNvSpPr txBox="1"/>
            <p:nvPr/>
          </p:nvSpPr>
          <p:spPr>
            <a:xfrm>
              <a:off x="4949888" y="2734386"/>
              <a:ext cx="813043" cy="369332"/>
            </a:xfrm>
            <a:prstGeom prst="rect">
              <a:avLst/>
            </a:prstGeom>
            <a:noFill/>
          </p:spPr>
          <p:txBody>
            <a:bodyPr wrap="none" rtlCol="0">
              <a:spAutoFit/>
            </a:bodyPr>
            <a:lstStyle/>
            <a:p>
              <a:r>
                <a:rPr lang="en-US">
                  <a:solidFill>
                    <a:srgbClr val="C00000"/>
                  </a:solidFill>
                  <a:latin typeface="Arial" panose="020B0604020202020204" pitchFamily="34" charset="0"/>
                  <a:cs typeface="Arial" panose="020B0604020202020204" pitchFamily="34" charset="0"/>
                </a:rPr>
                <a:t>Assoc</a:t>
              </a:r>
            </a:p>
          </p:txBody>
        </p:sp>
        <p:sp>
          <p:nvSpPr>
            <p:cNvPr id="140" name="TextBox 139">
              <a:extLst>
                <a:ext uri="{FF2B5EF4-FFF2-40B4-BE49-F238E27FC236}">
                  <a16:creationId xmlns:a16="http://schemas.microsoft.com/office/drawing/2014/main" id="{E3EEB7CC-8CF0-49C8-8D9C-F02B3AEC6DEA}"/>
                </a:ext>
              </a:extLst>
            </p:cNvPr>
            <p:cNvSpPr txBox="1"/>
            <p:nvPr/>
          </p:nvSpPr>
          <p:spPr>
            <a:xfrm>
              <a:off x="5880649" y="3084904"/>
              <a:ext cx="845103"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Breast</a:t>
              </a:r>
            </a:p>
            <a:p>
              <a:pPr algn="ctr"/>
              <a:r>
                <a:rPr lang="en-US" sz="1600">
                  <a:solidFill>
                    <a:prstClr val="black"/>
                  </a:solidFill>
                  <a:latin typeface="Arial" panose="020B0604020202020204" pitchFamily="34" charset="0"/>
                  <a:cs typeface="Arial" panose="020B0604020202020204" pitchFamily="34" charset="0"/>
                </a:rPr>
                <a:t>Cancer</a:t>
              </a:r>
            </a:p>
          </p:txBody>
        </p:sp>
        <p:cxnSp>
          <p:nvCxnSpPr>
            <p:cNvPr id="141" name="Straight Connector 140">
              <a:extLst>
                <a:ext uri="{FF2B5EF4-FFF2-40B4-BE49-F238E27FC236}">
                  <a16:creationId xmlns:a16="http://schemas.microsoft.com/office/drawing/2014/main" id="{D16D156B-B762-44DD-974C-83162CAAFFEC}"/>
                </a:ext>
              </a:extLst>
            </p:cNvPr>
            <p:cNvCxnSpPr>
              <a:cxnSpLocks/>
              <a:endCxn id="142" idx="4"/>
            </p:cNvCxnSpPr>
            <p:nvPr/>
          </p:nvCxnSpPr>
          <p:spPr>
            <a:xfrm>
              <a:off x="5128028" y="3449029"/>
              <a:ext cx="1027383" cy="267632"/>
            </a:xfrm>
            <a:prstGeom prst="line">
              <a:avLst/>
            </a:prstGeom>
            <a:noFill/>
            <a:ln w="38100" cap="flat" cmpd="sng" algn="ctr">
              <a:solidFill>
                <a:srgbClr val="C00000"/>
              </a:solidFill>
              <a:prstDash val="solid"/>
              <a:miter lim="800000"/>
              <a:tailEnd type="triangle"/>
            </a:ln>
            <a:effectLst/>
          </p:spPr>
        </p:cxnSp>
        <p:sp>
          <p:nvSpPr>
            <p:cNvPr id="142" name="Oval 141">
              <a:extLst>
                <a:ext uri="{FF2B5EF4-FFF2-40B4-BE49-F238E27FC236}">
                  <a16:creationId xmlns:a16="http://schemas.microsoft.com/office/drawing/2014/main" id="{DF5A2C8D-8660-4603-935E-570897B3E335}"/>
                </a:ext>
              </a:extLst>
            </p:cNvPr>
            <p:cNvSpPr/>
            <p:nvPr/>
          </p:nvSpPr>
          <p:spPr>
            <a:xfrm rot="5400000">
              <a:off x="6158358" y="3605306"/>
              <a:ext cx="216816" cy="222710"/>
            </a:xfrm>
            <a:prstGeom prst="ellipse">
              <a:avLst/>
            </a:prstGeom>
            <a:solidFill>
              <a:srgbClr val="A5A5A5">
                <a:lumMod val="40000"/>
                <a:lumOff val="60000"/>
              </a:srgbClr>
            </a:solidFill>
            <a:ln w="76200"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43" name="Straight Connector 142">
              <a:extLst>
                <a:ext uri="{FF2B5EF4-FFF2-40B4-BE49-F238E27FC236}">
                  <a16:creationId xmlns:a16="http://schemas.microsoft.com/office/drawing/2014/main" id="{335A7AB4-F05F-47C3-91A2-473076D1D271}"/>
                </a:ext>
              </a:extLst>
            </p:cNvPr>
            <p:cNvCxnSpPr>
              <a:cxnSpLocks/>
              <a:stCxn id="142" idx="0"/>
              <a:endCxn id="134" idx="4"/>
            </p:cNvCxnSpPr>
            <p:nvPr/>
          </p:nvCxnSpPr>
          <p:spPr>
            <a:xfrm flipV="1">
              <a:off x="6378121" y="3470844"/>
              <a:ext cx="1250791" cy="245817"/>
            </a:xfrm>
            <a:prstGeom prst="line">
              <a:avLst/>
            </a:prstGeom>
            <a:noFill/>
            <a:ln w="38100" cap="flat" cmpd="sng" algn="ctr">
              <a:solidFill>
                <a:srgbClr val="70AD47">
                  <a:lumMod val="75000"/>
                </a:srgbClr>
              </a:solidFill>
              <a:prstDash val="solid"/>
              <a:miter lim="800000"/>
              <a:tailEnd type="triangle"/>
            </a:ln>
            <a:effectLst/>
          </p:spPr>
        </p:cxnSp>
        <p:cxnSp>
          <p:nvCxnSpPr>
            <p:cNvPr id="145" name="Straight Connector 144">
              <a:extLst>
                <a:ext uri="{FF2B5EF4-FFF2-40B4-BE49-F238E27FC236}">
                  <a16:creationId xmlns:a16="http://schemas.microsoft.com/office/drawing/2014/main" id="{75B9B94F-7B5D-405D-AACE-46052F2C86A6}"/>
                </a:ext>
              </a:extLst>
            </p:cNvPr>
            <p:cNvCxnSpPr>
              <a:cxnSpLocks/>
              <a:stCxn id="142" idx="0"/>
            </p:cNvCxnSpPr>
            <p:nvPr/>
          </p:nvCxnSpPr>
          <p:spPr>
            <a:xfrm>
              <a:off x="6378121" y="3716661"/>
              <a:ext cx="1225124" cy="524649"/>
            </a:xfrm>
            <a:prstGeom prst="line">
              <a:avLst/>
            </a:prstGeom>
            <a:noFill/>
            <a:ln w="76200" cap="flat" cmpd="sng" algn="ctr">
              <a:solidFill>
                <a:srgbClr val="70AD47">
                  <a:lumMod val="75000"/>
                </a:srgbClr>
              </a:solidFill>
              <a:prstDash val="solid"/>
              <a:miter lim="800000"/>
              <a:tailEnd type="triangle"/>
            </a:ln>
            <a:effectLst/>
          </p:spPr>
        </p:cxnSp>
        <p:sp>
          <p:nvSpPr>
            <p:cNvPr id="146" name="Oval 145">
              <a:extLst>
                <a:ext uri="{FF2B5EF4-FFF2-40B4-BE49-F238E27FC236}">
                  <a16:creationId xmlns:a16="http://schemas.microsoft.com/office/drawing/2014/main" id="{D6EEFC61-EB25-4EE2-9586-5E8EC06B9717}"/>
                </a:ext>
              </a:extLst>
            </p:cNvPr>
            <p:cNvSpPr/>
            <p:nvPr/>
          </p:nvSpPr>
          <p:spPr>
            <a:xfrm rot="5400000">
              <a:off x="6104114" y="2671162"/>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7" name="TextBox 146">
              <a:extLst>
                <a:ext uri="{FF2B5EF4-FFF2-40B4-BE49-F238E27FC236}">
                  <a16:creationId xmlns:a16="http://schemas.microsoft.com/office/drawing/2014/main" id="{D014FD6F-34D9-4CDC-BCFD-D139322DE6DC}"/>
                </a:ext>
              </a:extLst>
            </p:cNvPr>
            <p:cNvSpPr txBox="1"/>
            <p:nvPr/>
          </p:nvSpPr>
          <p:spPr>
            <a:xfrm>
              <a:off x="5815691" y="2139013"/>
              <a:ext cx="867545"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Lung</a:t>
              </a:r>
            </a:p>
            <a:p>
              <a:pPr algn="ctr"/>
              <a:r>
                <a:rPr lang="en-US" sz="1600">
                  <a:solidFill>
                    <a:prstClr val="black"/>
                  </a:solidFill>
                  <a:latin typeface="Arial" panose="020B0604020202020204" pitchFamily="34" charset="0"/>
                  <a:cs typeface="Arial" panose="020B0604020202020204" pitchFamily="34" charset="0"/>
                </a:rPr>
                <a:t>Cancer</a:t>
              </a:r>
            </a:p>
          </p:txBody>
        </p:sp>
        <p:sp>
          <p:nvSpPr>
            <p:cNvPr id="148" name="TextBox 147">
              <a:extLst>
                <a:ext uri="{FF2B5EF4-FFF2-40B4-BE49-F238E27FC236}">
                  <a16:creationId xmlns:a16="http://schemas.microsoft.com/office/drawing/2014/main" id="{6D6FDE00-6E7F-40E2-BC37-2A76DA4CC344}"/>
                </a:ext>
              </a:extLst>
            </p:cNvPr>
            <p:cNvSpPr txBox="1"/>
            <p:nvPr/>
          </p:nvSpPr>
          <p:spPr>
            <a:xfrm>
              <a:off x="7137794" y="2395832"/>
              <a:ext cx="1059906"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Paclitaxel</a:t>
              </a:r>
            </a:p>
          </p:txBody>
        </p:sp>
        <p:cxnSp>
          <p:nvCxnSpPr>
            <p:cNvPr id="149" name="Straight Connector 148">
              <a:extLst>
                <a:ext uri="{FF2B5EF4-FFF2-40B4-BE49-F238E27FC236}">
                  <a16:creationId xmlns:a16="http://schemas.microsoft.com/office/drawing/2014/main" id="{26C8F2AA-78BE-4C2A-8E3D-36833D3861EE}"/>
                </a:ext>
              </a:extLst>
            </p:cNvPr>
            <p:cNvCxnSpPr>
              <a:cxnSpLocks/>
              <a:endCxn id="146" idx="4"/>
            </p:cNvCxnSpPr>
            <p:nvPr/>
          </p:nvCxnSpPr>
          <p:spPr>
            <a:xfrm flipV="1">
              <a:off x="5128028" y="2782517"/>
              <a:ext cx="973139" cy="666512"/>
            </a:xfrm>
            <a:prstGeom prst="line">
              <a:avLst/>
            </a:prstGeom>
            <a:noFill/>
            <a:ln w="38100" cap="flat" cmpd="sng" algn="ctr">
              <a:solidFill>
                <a:srgbClr val="C00000"/>
              </a:solidFill>
              <a:prstDash val="solid"/>
              <a:miter lim="800000"/>
              <a:tailEnd type="triangle"/>
            </a:ln>
            <a:effectLst/>
          </p:spPr>
        </p:cxnSp>
        <p:cxnSp>
          <p:nvCxnSpPr>
            <p:cNvPr id="150" name="Straight Connector 149">
              <a:extLst>
                <a:ext uri="{FF2B5EF4-FFF2-40B4-BE49-F238E27FC236}">
                  <a16:creationId xmlns:a16="http://schemas.microsoft.com/office/drawing/2014/main" id="{C7C8E234-F4EA-41BF-A0DB-BE3426B3A4B3}"/>
                </a:ext>
              </a:extLst>
            </p:cNvPr>
            <p:cNvCxnSpPr>
              <a:cxnSpLocks/>
              <a:stCxn id="146" idx="0"/>
            </p:cNvCxnSpPr>
            <p:nvPr/>
          </p:nvCxnSpPr>
          <p:spPr>
            <a:xfrm>
              <a:off x="6323877" y="2782517"/>
              <a:ext cx="1270528" cy="34694"/>
            </a:xfrm>
            <a:prstGeom prst="line">
              <a:avLst/>
            </a:prstGeom>
            <a:noFill/>
            <a:ln w="38100" cap="flat" cmpd="sng" algn="ctr">
              <a:solidFill>
                <a:srgbClr val="70AD47">
                  <a:lumMod val="75000"/>
                </a:srgbClr>
              </a:solidFill>
              <a:prstDash val="solid"/>
              <a:miter lim="800000"/>
              <a:tailEnd type="triangle"/>
            </a:ln>
            <a:effectLst/>
          </p:spPr>
        </p:cxnSp>
        <p:sp>
          <p:nvSpPr>
            <p:cNvPr id="154" name="Oval 153">
              <a:extLst>
                <a:ext uri="{FF2B5EF4-FFF2-40B4-BE49-F238E27FC236}">
                  <a16:creationId xmlns:a16="http://schemas.microsoft.com/office/drawing/2014/main" id="{42CC7941-472B-48C0-BD6F-C7FB5C5AAD49}"/>
                </a:ext>
              </a:extLst>
            </p:cNvPr>
            <p:cNvSpPr/>
            <p:nvPr/>
          </p:nvSpPr>
          <p:spPr>
            <a:xfrm rot="5400000">
              <a:off x="7580050" y="2754125"/>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6" name="Oval 155">
              <a:extLst>
                <a:ext uri="{FF2B5EF4-FFF2-40B4-BE49-F238E27FC236}">
                  <a16:creationId xmlns:a16="http://schemas.microsoft.com/office/drawing/2014/main" id="{0DED2ACA-29A3-4CB4-8EFD-911BEC82723F}"/>
                </a:ext>
              </a:extLst>
            </p:cNvPr>
            <p:cNvSpPr/>
            <p:nvPr/>
          </p:nvSpPr>
          <p:spPr>
            <a:xfrm rot="5400000">
              <a:off x="6158358" y="4615209"/>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7" name="Oval 156">
              <a:extLst>
                <a:ext uri="{FF2B5EF4-FFF2-40B4-BE49-F238E27FC236}">
                  <a16:creationId xmlns:a16="http://schemas.microsoft.com/office/drawing/2014/main" id="{4C6F5F19-1A5B-443C-AE43-3859377EEC12}"/>
                </a:ext>
              </a:extLst>
            </p:cNvPr>
            <p:cNvSpPr/>
            <p:nvPr/>
          </p:nvSpPr>
          <p:spPr>
            <a:xfrm rot="5400000">
              <a:off x="4916916" y="3324008"/>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2" name="TextBox 61">
            <a:extLst>
              <a:ext uri="{FF2B5EF4-FFF2-40B4-BE49-F238E27FC236}">
                <a16:creationId xmlns:a16="http://schemas.microsoft.com/office/drawing/2014/main" id="{7CC7095C-9A57-4A07-9E9D-BC48B83A6E7E}"/>
              </a:ext>
            </a:extLst>
          </p:cNvPr>
          <p:cNvSpPr txBox="1"/>
          <p:nvPr/>
        </p:nvSpPr>
        <p:spPr>
          <a:xfrm>
            <a:off x="3349313" y="3046816"/>
            <a:ext cx="1069524" cy="307777"/>
          </a:xfrm>
          <a:prstGeom prst="rect">
            <a:avLst/>
          </a:prstGeom>
          <a:noFill/>
        </p:spPr>
        <p:txBody>
          <a:bodyPr wrap="none" rtlCol="0">
            <a:spAutoFit/>
          </a:bodyPr>
          <a:lstStyle/>
          <a:p>
            <a:r>
              <a:rPr lang="en-US" sz="1400">
                <a:solidFill>
                  <a:srgbClr val="008000"/>
                </a:solidFill>
                <a:latin typeface="Arial" panose="020B0604020202020204" pitchFamily="34" charset="0"/>
                <a:cs typeface="Arial" panose="020B0604020202020204" pitchFamily="34" charset="0"/>
              </a:rPr>
              <a:t>Fulvestrant</a:t>
            </a:r>
          </a:p>
        </p:txBody>
      </p:sp>
      <p:sp>
        <p:nvSpPr>
          <p:cNvPr id="65" name="TextBox 64">
            <a:extLst>
              <a:ext uri="{FF2B5EF4-FFF2-40B4-BE49-F238E27FC236}">
                <a16:creationId xmlns:a16="http://schemas.microsoft.com/office/drawing/2014/main" id="{AD15620F-38BE-499C-A8F0-A2B950A5746F}"/>
              </a:ext>
            </a:extLst>
          </p:cNvPr>
          <p:cNvSpPr txBox="1"/>
          <p:nvPr/>
        </p:nvSpPr>
        <p:spPr>
          <a:xfrm>
            <a:off x="1998397" y="3762739"/>
            <a:ext cx="1069524" cy="307777"/>
          </a:xfrm>
          <a:prstGeom prst="rect">
            <a:avLst/>
          </a:prstGeom>
          <a:noFill/>
        </p:spPr>
        <p:txBody>
          <a:bodyPr wrap="none" rtlCol="0">
            <a:spAutoFit/>
          </a:bodyPr>
          <a:lstStyle/>
          <a:p>
            <a:r>
              <a:rPr lang="en-US" sz="1400">
                <a:solidFill>
                  <a:srgbClr val="008000"/>
                </a:solidFill>
                <a:latin typeface="Arial" panose="020B0604020202020204" pitchFamily="34" charset="0"/>
                <a:cs typeface="Arial" panose="020B0604020202020204" pitchFamily="34" charset="0"/>
              </a:rPr>
              <a:t>Fulvestrant</a:t>
            </a:r>
          </a:p>
        </p:txBody>
      </p:sp>
      <p:sp>
        <p:nvSpPr>
          <p:cNvPr id="66" name="TextBox 65">
            <a:extLst>
              <a:ext uri="{FF2B5EF4-FFF2-40B4-BE49-F238E27FC236}">
                <a16:creationId xmlns:a16="http://schemas.microsoft.com/office/drawing/2014/main" id="{B3E4B3DD-B1A1-46BC-949A-4199F6BA1AEE}"/>
              </a:ext>
            </a:extLst>
          </p:cNvPr>
          <p:cNvSpPr txBox="1"/>
          <p:nvPr/>
        </p:nvSpPr>
        <p:spPr>
          <a:xfrm>
            <a:off x="2583033" y="2446823"/>
            <a:ext cx="1069524" cy="307777"/>
          </a:xfrm>
          <a:prstGeom prst="rect">
            <a:avLst/>
          </a:prstGeom>
          <a:noFill/>
        </p:spPr>
        <p:txBody>
          <a:bodyPr wrap="none" rtlCol="0">
            <a:spAutoFit/>
          </a:bodyPr>
          <a:lstStyle/>
          <a:p>
            <a:r>
              <a:rPr lang="en-US" sz="1400" dirty="0" err="1">
                <a:solidFill>
                  <a:srgbClr val="008000"/>
                </a:solidFill>
                <a:latin typeface="Arial" panose="020B0604020202020204" pitchFamily="34" charset="0"/>
                <a:cs typeface="Arial" panose="020B0604020202020204" pitchFamily="34" charset="0"/>
              </a:rPr>
              <a:t>Fulvestrant</a:t>
            </a:r>
            <a:endParaRPr lang="en-US" sz="1400" dirty="0">
              <a:solidFill>
                <a:srgbClr val="008000"/>
              </a:solidFill>
              <a:latin typeface="Arial" panose="020B0604020202020204" pitchFamily="34" charset="0"/>
              <a:cs typeface="Arial" panose="020B0604020202020204" pitchFamily="34" charset="0"/>
            </a:endParaRPr>
          </a:p>
        </p:txBody>
      </p:sp>
      <p:sp>
        <p:nvSpPr>
          <p:cNvPr id="59" name="TextBox 58">
            <a:extLst>
              <a:ext uri="{FF2B5EF4-FFF2-40B4-BE49-F238E27FC236}">
                <a16:creationId xmlns:a16="http://schemas.microsoft.com/office/drawing/2014/main" id="{21232A53-D593-489A-9851-3909B271E779}"/>
              </a:ext>
            </a:extLst>
          </p:cNvPr>
          <p:cNvSpPr txBox="1"/>
          <p:nvPr/>
        </p:nvSpPr>
        <p:spPr>
          <a:xfrm>
            <a:off x="217215" y="4823340"/>
            <a:ext cx="4732674" cy="1569660"/>
          </a:xfrm>
          <a:prstGeom prst="rect">
            <a:avLst/>
          </a:prstGeom>
          <a:noFill/>
        </p:spPr>
        <p:txBody>
          <a:bodyPr wrap="square" rtlCol="0">
            <a:spAutoFit/>
          </a:bodyPr>
          <a:lstStyle/>
          <a:p>
            <a:r>
              <a:rPr lang="en-US" sz="1600" dirty="0">
                <a:latin typeface="Arial" pitchFamily="34" charset="0"/>
                <a:cs typeface="Arial" pitchFamily="34" charset="0"/>
              </a:rPr>
              <a:t>We instantiate the </a:t>
            </a:r>
            <a:r>
              <a:rPr lang="en-US" sz="1600" b="1" dirty="0">
                <a:solidFill>
                  <a:schemeClr val="accent4">
                    <a:lumMod val="75000"/>
                  </a:schemeClr>
                </a:solidFill>
                <a:latin typeface="Arial" pitchFamily="34" charset="0"/>
                <a:cs typeface="Arial" pitchFamily="34" charset="0"/>
              </a:rPr>
              <a:t>Projection edge </a:t>
            </a:r>
            <a:r>
              <a:rPr lang="en-US" sz="1600" dirty="0">
                <a:latin typeface="Arial" pitchFamily="34" charset="0"/>
                <a:cs typeface="Arial" pitchFamily="34" charset="0"/>
              </a:rPr>
              <a:t>in the template by randomly sample one relation associated with the current entity </a:t>
            </a:r>
            <a:r>
              <a:rPr lang="en-US" sz="1600" b="1" dirty="0" err="1">
                <a:latin typeface="Arial" pitchFamily="34" charset="0"/>
                <a:cs typeface="Arial" pitchFamily="34" charset="0"/>
              </a:rPr>
              <a:t>Fulvestrant</a:t>
            </a:r>
            <a:r>
              <a:rPr lang="en-US" sz="1600" dirty="0">
                <a:latin typeface="Arial" pitchFamily="34" charset="0"/>
                <a:cs typeface="Arial" pitchFamily="34" charset="0"/>
              </a:rPr>
              <a:t>. For example, we may select relation </a:t>
            </a:r>
            <a:r>
              <a:rPr lang="en-US" sz="1600" b="1" dirty="0" err="1">
                <a:solidFill>
                  <a:schemeClr val="accent4">
                    <a:lumMod val="75000"/>
                  </a:schemeClr>
                </a:solidFill>
                <a:latin typeface="Arial" pitchFamily="34" charset="0"/>
                <a:cs typeface="Arial" pitchFamily="34" charset="0"/>
              </a:rPr>
              <a:t>TreatedBy</a:t>
            </a:r>
            <a:r>
              <a:rPr lang="en-US" sz="1600" dirty="0">
                <a:latin typeface="Arial" pitchFamily="34" charset="0"/>
                <a:cs typeface="Arial" pitchFamily="34" charset="0"/>
              </a:rPr>
              <a:t>, and check what entities are connected to </a:t>
            </a:r>
            <a:r>
              <a:rPr lang="en-US" sz="1600" b="1" dirty="0" err="1">
                <a:latin typeface="Arial" pitchFamily="34" charset="0"/>
                <a:cs typeface="Arial" pitchFamily="34" charset="0"/>
              </a:rPr>
              <a:t>Fulvestrant</a:t>
            </a:r>
            <a:r>
              <a:rPr lang="en-US" sz="1600" dirty="0">
                <a:latin typeface="Arial" pitchFamily="34" charset="0"/>
                <a:cs typeface="Arial" pitchFamily="34" charset="0"/>
              </a:rPr>
              <a:t> with </a:t>
            </a:r>
            <a:r>
              <a:rPr lang="en-US" sz="1600" b="1" dirty="0" err="1">
                <a:solidFill>
                  <a:schemeClr val="accent4">
                    <a:lumMod val="75000"/>
                  </a:schemeClr>
                </a:solidFill>
                <a:latin typeface="Arial" pitchFamily="34" charset="0"/>
                <a:cs typeface="Arial" pitchFamily="34" charset="0"/>
              </a:rPr>
              <a:t>TreatedBy</a:t>
            </a:r>
            <a:r>
              <a:rPr lang="en-US" sz="1600" dirty="0">
                <a:latin typeface="Arial" pitchFamily="34" charset="0"/>
                <a:cs typeface="Arial" pitchFamily="34" charset="0"/>
              </a:rPr>
              <a:t>: {</a:t>
            </a:r>
            <a:r>
              <a:rPr lang="en-US" sz="1600" b="1" dirty="0">
                <a:latin typeface="Arial" pitchFamily="34" charset="0"/>
                <a:cs typeface="Arial" pitchFamily="34" charset="0"/>
              </a:rPr>
              <a:t>Breast Cancer</a:t>
            </a:r>
            <a:r>
              <a:rPr lang="en-US" sz="1600" dirty="0">
                <a:latin typeface="Arial" pitchFamily="34" charset="0"/>
                <a:cs typeface="Arial" pitchFamily="34" charset="0"/>
              </a:rPr>
              <a:t>}. </a:t>
            </a:r>
          </a:p>
        </p:txBody>
      </p:sp>
      <p:sp>
        <p:nvSpPr>
          <p:cNvPr id="60" name="Arrow: Down 59">
            <a:extLst>
              <a:ext uri="{FF2B5EF4-FFF2-40B4-BE49-F238E27FC236}">
                <a16:creationId xmlns:a16="http://schemas.microsoft.com/office/drawing/2014/main" id="{0701AA85-0317-4D6F-868E-C45670678BB0}"/>
              </a:ext>
            </a:extLst>
          </p:cNvPr>
          <p:cNvSpPr/>
          <p:nvPr/>
        </p:nvSpPr>
        <p:spPr>
          <a:xfrm rot="12720000">
            <a:off x="1085422" y="2858249"/>
            <a:ext cx="223475" cy="1283222"/>
          </a:xfrm>
          <a:prstGeom prst="downArrow">
            <a:avLst/>
          </a:prstGeom>
          <a:ln w="127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1" name="TextBox 60">
            <a:extLst>
              <a:ext uri="{FF2B5EF4-FFF2-40B4-BE49-F238E27FC236}">
                <a16:creationId xmlns:a16="http://schemas.microsoft.com/office/drawing/2014/main" id="{691E3C36-EA15-4CD3-BBE7-845E12131053}"/>
              </a:ext>
            </a:extLst>
          </p:cNvPr>
          <p:cNvSpPr txBox="1"/>
          <p:nvPr/>
        </p:nvSpPr>
        <p:spPr>
          <a:xfrm>
            <a:off x="105730" y="4066866"/>
            <a:ext cx="1240468" cy="369332"/>
          </a:xfrm>
          <a:prstGeom prst="rect">
            <a:avLst/>
          </a:prstGeom>
          <a:noFill/>
          <a:ln>
            <a:solidFill>
              <a:srgbClr val="008000"/>
            </a:solidFill>
          </a:ln>
        </p:spPr>
        <p:txBody>
          <a:bodyPr wrap="none" rtlCol="0">
            <a:spAutoFit/>
          </a:bodyPr>
          <a:lstStyle/>
          <a:p>
            <a:r>
              <a:rPr lang="en-US" dirty="0" err="1">
                <a:solidFill>
                  <a:srgbClr val="008000"/>
                </a:solidFill>
                <a:latin typeface="Arial" pitchFamily="34" charset="0"/>
                <a:cs typeface="Arial" pitchFamily="34" charset="0"/>
              </a:rPr>
              <a:t>TreatedBy</a:t>
            </a:r>
            <a:endParaRPr lang="en-US" dirty="0">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21732380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113C-2E26-4B4C-8403-EE22AA8F45D2}"/>
              </a:ext>
            </a:extLst>
          </p:cNvPr>
          <p:cNvSpPr>
            <a:spLocks noGrp="1"/>
          </p:cNvSpPr>
          <p:nvPr>
            <p:ph type="title"/>
          </p:nvPr>
        </p:nvSpPr>
        <p:spPr/>
        <p:txBody>
          <a:bodyPr>
            <a:normAutofit fontScale="90000"/>
          </a:bodyPr>
          <a:lstStyle/>
          <a:p>
            <a:r>
              <a:rPr lang="en-US"/>
              <a:t>Query Generation from Templates</a:t>
            </a:r>
          </a:p>
        </p:txBody>
      </p:sp>
      <p:sp>
        <p:nvSpPr>
          <p:cNvPr id="3" name="Content Placeholder 2">
            <a:extLst>
              <a:ext uri="{FF2B5EF4-FFF2-40B4-BE49-F238E27FC236}">
                <a16:creationId xmlns:a16="http://schemas.microsoft.com/office/drawing/2014/main" id="{77E5A85E-0401-49F1-AB38-4215BA395084}"/>
              </a:ext>
            </a:extLst>
          </p:cNvPr>
          <p:cNvSpPr>
            <a:spLocks noGrp="1"/>
          </p:cNvSpPr>
          <p:nvPr>
            <p:ph idx="1"/>
          </p:nvPr>
        </p:nvSpPr>
        <p:spPr>
          <a:xfrm>
            <a:off x="132838" y="1297143"/>
            <a:ext cx="9011162" cy="3221866"/>
          </a:xfrm>
        </p:spPr>
        <p:txBody>
          <a:bodyPr>
            <a:normAutofit/>
          </a:bodyPr>
          <a:lstStyle/>
          <a:p>
            <a:r>
              <a:rPr lang="en-US" b="1"/>
              <a:t>How to instantiate a query template given a KG?</a:t>
            </a:r>
          </a:p>
          <a:p>
            <a:endParaRPr lang="en-US"/>
          </a:p>
        </p:txBody>
      </p:sp>
      <p:sp>
        <p:nvSpPr>
          <p:cNvPr id="4" name="Date Placeholder 3">
            <a:extLst>
              <a:ext uri="{FF2B5EF4-FFF2-40B4-BE49-F238E27FC236}">
                <a16:creationId xmlns:a16="http://schemas.microsoft.com/office/drawing/2014/main" id="{0BAB1B74-CE06-45F2-9389-97344D1EA9A6}"/>
              </a:ext>
            </a:extLst>
          </p:cNvPr>
          <p:cNvSpPr>
            <a:spLocks noGrp="1"/>
          </p:cNvSpPr>
          <p:nvPr>
            <p:ph type="dt" sz="half" idx="10"/>
          </p:nvPr>
        </p:nvSpPr>
        <p:spPr/>
        <p:txBody>
          <a:bodyPr/>
          <a:lstStyle/>
          <a:p>
            <a:fld id="{8668109C-DBB1-0C40-BB7C-3AE0A686B461}" type="datetime1">
              <a:rPr lang="en-US" smtClean="0"/>
              <a:t>10/28/24</a:t>
            </a:fld>
            <a:endParaRPr lang="en-US"/>
          </a:p>
        </p:txBody>
      </p:sp>
      <p:sp>
        <p:nvSpPr>
          <p:cNvPr id="5" name="Footer Placeholder 4">
            <a:extLst>
              <a:ext uri="{FF2B5EF4-FFF2-40B4-BE49-F238E27FC236}">
                <a16:creationId xmlns:a16="http://schemas.microsoft.com/office/drawing/2014/main" id="{313F8819-0BFA-42E4-961B-F0FD954BE4B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C69A6A4-AB6E-43E7-B320-7DE308A4F43F}"/>
              </a:ext>
            </a:extLst>
          </p:cNvPr>
          <p:cNvSpPr>
            <a:spLocks noGrp="1"/>
          </p:cNvSpPr>
          <p:nvPr>
            <p:ph type="sldNum" sz="quarter" idx="12"/>
          </p:nvPr>
        </p:nvSpPr>
        <p:spPr/>
        <p:txBody>
          <a:bodyPr/>
          <a:lstStyle/>
          <a:p>
            <a:fld id="{19B12225-5612-419B-A8D5-4B8EEE4C217E}" type="slidenum">
              <a:rPr lang="en-US" smtClean="0"/>
              <a:pPr/>
              <a:t>79</a:t>
            </a:fld>
            <a:endParaRPr lang="en-US"/>
          </a:p>
        </p:txBody>
      </p:sp>
      <p:sp>
        <p:nvSpPr>
          <p:cNvPr id="67" name="TextBox 66">
            <a:extLst>
              <a:ext uri="{FF2B5EF4-FFF2-40B4-BE49-F238E27FC236}">
                <a16:creationId xmlns:a16="http://schemas.microsoft.com/office/drawing/2014/main" id="{F7AC5D92-4E5E-45BA-8BEC-AF6AA9B74390}"/>
              </a:ext>
            </a:extLst>
          </p:cNvPr>
          <p:cNvSpPr txBox="1"/>
          <p:nvPr/>
        </p:nvSpPr>
        <p:spPr>
          <a:xfrm>
            <a:off x="238388" y="1787789"/>
            <a:ext cx="3399329" cy="861774"/>
          </a:xfrm>
          <a:prstGeom prst="rect">
            <a:avLst/>
          </a:prstGeom>
          <a:noFill/>
        </p:spPr>
        <p:txBody>
          <a:bodyPr wrap="none" rtlCol="0">
            <a:spAutoFit/>
          </a:bodyPr>
          <a:lstStyle/>
          <a:p>
            <a:pPr algn="ctr"/>
            <a:r>
              <a:rPr lang="en-US" b="1">
                <a:solidFill>
                  <a:srgbClr val="7030A0"/>
                </a:solidFill>
                <a:latin typeface="Arial" pitchFamily="34" charset="0"/>
                <a:cs typeface="Arial" pitchFamily="34" charset="0"/>
              </a:rPr>
              <a:t>Query Template</a:t>
            </a:r>
          </a:p>
          <a:p>
            <a:pPr algn="ctr"/>
            <a:r>
              <a:rPr lang="en-US" sz="1400" b="1"/>
              <a:t>((</a:t>
            </a:r>
            <a:r>
              <a:rPr lang="en-US" sz="1400" b="1">
                <a:solidFill>
                  <a:srgbClr val="0070C0"/>
                </a:solidFill>
              </a:rPr>
              <a:t>Anchor1</a:t>
            </a:r>
            <a:r>
              <a:rPr lang="en-US" sz="1400" b="1"/>
              <a:t>, (</a:t>
            </a:r>
            <a:r>
              <a:rPr lang="en-US" sz="1400" b="1">
                <a:solidFill>
                  <a:srgbClr val="C00000"/>
                </a:solidFill>
              </a:rPr>
              <a:t>Rel1, </a:t>
            </a:r>
            <a:r>
              <a:rPr lang="en-US" sz="1400" b="1">
                <a:solidFill>
                  <a:schemeClr val="accent4">
                    <a:lumMod val="75000"/>
                  </a:schemeClr>
                </a:solidFill>
              </a:rPr>
              <a:t>Rel2</a:t>
            </a:r>
            <a:r>
              <a:rPr lang="en-US" sz="1400" b="1"/>
              <a:t>)), (</a:t>
            </a:r>
            <a:r>
              <a:rPr lang="en-US" sz="1400" b="1">
                <a:solidFill>
                  <a:srgbClr val="0070C0"/>
                </a:solidFill>
              </a:rPr>
              <a:t>Anchor2</a:t>
            </a:r>
            <a:r>
              <a:rPr lang="en-US" sz="1400" b="1"/>
              <a:t>, (</a:t>
            </a:r>
            <a:r>
              <a:rPr lang="en-US" sz="1400" b="1">
                <a:solidFill>
                  <a:schemeClr val="accent1">
                    <a:lumMod val="75000"/>
                  </a:schemeClr>
                </a:solidFill>
              </a:rPr>
              <a:t>Rel3</a:t>
            </a:r>
            <a:r>
              <a:rPr lang="en-US" sz="1400" b="1"/>
              <a:t>))</a:t>
            </a:r>
            <a:endParaRPr lang="en-US" sz="1400"/>
          </a:p>
          <a:p>
            <a:pPr algn="ctr"/>
            <a:endParaRPr lang="en-US">
              <a:latin typeface="Arial" pitchFamily="34" charset="0"/>
              <a:cs typeface="Arial" pitchFamily="34" charset="0"/>
            </a:endParaRPr>
          </a:p>
        </p:txBody>
      </p:sp>
      <p:grpSp>
        <p:nvGrpSpPr>
          <p:cNvPr id="68" name="Group 67">
            <a:extLst>
              <a:ext uri="{FF2B5EF4-FFF2-40B4-BE49-F238E27FC236}">
                <a16:creationId xmlns:a16="http://schemas.microsoft.com/office/drawing/2014/main" id="{C0824819-0EF0-45A3-A6B6-76A6512261D4}"/>
              </a:ext>
            </a:extLst>
          </p:cNvPr>
          <p:cNvGrpSpPr/>
          <p:nvPr/>
        </p:nvGrpSpPr>
        <p:grpSpPr>
          <a:xfrm>
            <a:off x="220489" y="2536184"/>
            <a:ext cx="3627697" cy="1256469"/>
            <a:chOff x="657776" y="4483603"/>
            <a:chExt cx="3627697" cy="1256469"/>
          </a:xfrm>
        </p:grpSpPr>
        <p:sp>
          <p:nvSpPr>
            <p:cNvPr id="69" name="Oval 68">
              <a:extLst>
                <a:ext uri="{FF2B5EF4-FFF2-40B4-BE49-F238E27FC236}">
                  <a16:creationId xmlns:a16="http://schemas.microsoft.com/office/drawing/2014/main" id="{D75D4A73-FFD3-4592-B523-4677B51AFCE2}"/>
                </a:ext>
              </a:extLst>
            </p:cNvPr>
            <p:cNvSpPr/>
            <p:nvPr/>
          </p:nvSpPr>
          <p:spPr>
            <a:xfrm rot="5400000">
              <a:off x="1748236" y="5561403"/>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0" name="Oval 69">
              <a:extLst>
                <a:ext uri="{FF2B5EF4-FFF2-40B4-BE49-F238E27FC236}">
                  <a16:creationId xmlns:a16="http://schemas.microsoft.com/office/drawing/2014/main" id="{117231B5-5D23-49D3-BC67-063263E5B21E}"/>
                </a:ext>
              </a:extLst>
            </p:cNvPr>
            <p:cNvSpPr/>
            <p:nvPr/>
          </p:nvSpPr>
          <p:spPr>
            <a:xfrm rot="5400000">
              <a:off x="3587320" y="5100118"/>
              <a:ext cx="162612" cy="167033"/>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1" name="Oval 70">
              <a:extLst>
                <a:ext uri="{FF2B5EF4-FFF2-40B4-BE49-F238E27FC236}">
                  <a16:creationId xmlns:a16="http://schemas.microsoft.com/office/drawing/2014/main" id="{60D99720-E4B5-4196-BA0C-4B90202E4544}"/>
                </a:ext>
              </a:extLst>
            </p:cNvPr>
            <p:cNvSpPr/>
            <p:nvPr/>
          </p:nvSpPr>
          <p:spPr>
            <a:xfrm rot="5400000">
              <a:off x="2848265" y="4498116"/>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2" name="TextBox 71">
              <a:extLst>
                <a:ext uri="{FF2B5EF4-FFF2-40B4-BE49-F238E27FC236}">
                  <a16:creationId xmlns:a16="http://schemas.microsoft.com/office/drawing/2014/main" id="{310C7F4A-0A26-4815-A501-4146F10220E2}"/>
                </a:ext>
              </a:extLst>
            </p:cNvPr>
            <p:cNvSpPr txBox="1"/>
            <p:nvPr/>
          </p:nvSpPr>
          <p:spPr>
            <a:xfrm>
              <a:off x="766017" y="4597927"/>
              <a:ext cx="954107" cy="300082"/>
            </a:xfrm>
            <a:prstGeom prst="rect">
              <a:avLst/>
            </a:prstGeom>
            <a:noFill/>
          </p:spPr>
          <p:txBody>
            <a:bodyPr wrap="none" rtlCol="0">
              <a:spAutoFit/>
            </a:bodyPr>
            <a:lstStyle/>
            <a:p>
              <a:pPr defTabSz="685800"/>
              <a:r>
                <a:rPr lang="en-US" sz="1350">
                  <a:solidFill>
                    <a:srgbClr val="C00000"/>
                  </a:solidFill>
                  <a:latin typeface="Arial" panose="020B0604020202020204" pitchFamily="34" charset="0"/>
                  <a:cs typeface="Arial" panose="020B0604020202020204" pitchFamily="34" charset="0"/>
                </a:rPr>
                <a:t>Projection</a:t>
              </a:r>
            </a:p>
          </p:txBody>
        </p:sp>
        <p:sp>
          <p:nvSpPr>
            <p:cNvPr id="73" name="Oval 72">
              <a:extLst>
                <a:ext uri="{FF2B5EF4-FFF2-40B4-BE49-F238E27FC236}">
                  <a16:creationId xmlns:a16="http://schemas.microsoft.com/office/drawing/2014/main" id="{877886A9-9D26-4B41-8BE1-999843253990}"/>
                </a:ext>
              </a:extLst>
            </p:cNvPr>
            <p:cNvSpPr/>
            <p:nvPr/>
          </p:nvSpPr>
          <p:spPr>
            <a:xfrm rot="5400000">
              <a:off x="659987" y="4481392"/>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4" name="Straight Connector 73">
              <a:extLst>
                <a:ext uri="{FF2B5EF4-FFF2-40B4-BE49-F238E27FC236}">
                  <a16:creationId xmlns:a16="http://schemas.microsoft.com/office/drawing/2014/main" id="{CA214440-D9B7-4E29-956A-BE32D987491F}"/>
                </a:ext>
              </a:extLst>
            </p:cNvPr>
            <p:cNvCxnSpPr>
              <a:cxnSpLocks/>
              <a:stCxn id="73" idx="0"/>
            </p:cNvCxnSpPr>
            <p:nvPr/>
          </p:nvCxnSpPr>
          <p:spPr>
            <a:xfrm>
              <a:off x="824810" y="4564909"/>
              <a:ext cx="945002" cy="1426"/>
            </a:xfrm>
            <a:prstGeom prst="line">
              <a:avLst/>
            </a:prstGeom>
            <a:noFill/>
            <a:ln w="53975" cap="flat" cmpd="sng" algn="ctr">
              <a:solidFill>
                <a:srgbClr val="C00000"/>
              </a:solidFill>
              <a:prstDash val="solid"/>
              <a:miter lim="800000"/>
              <a:tailEnd type="triangle"/>
            </a:ln>
            <a:effectLst/>
          </p:spPr>
        </p:cxnSp>
        <p:cxnSp>
          <p:nvCxnSpPr>
            <p:cNvPr id="75" name="Straight Connector 74">
              <a:extLst>
                <a:ext uri="{FF2B5EF4-FFF2-40B4-BE49-F238E27FC236}">
                  <a16:creationId xmlns:a16="http://schemas.microsoft.com/office/drawing/2014/main" id="{50D2B220-6D5F-4AA8-9EC1-99BE8F3B6369}"/>
                </a:ext>
              </a:extLst>
            </p:cNvPr>
            <p:cNvCxnSpPr>
              <a:cxnSpLocks/>
              <a:stCxn id="71" idx="7"/>
              <a:endCxn id="70" idx="3"/>
            </p:cNvCxnSpPr>
            <p:nvPr/>
          </p:nvCxnSpPr>
          <p:spPr>
            <a:xfrm>
              <a:off x="2988627" y="4639125"/>
              <a:ext cx="620944" cy="487018"/>
            </a:xfrm>
            <a:prstGeom prst="line">
              <a:avLst/>
            </a:prstGeom>
            <a:noFill/>
            <a:ln w="53975" cap="flat" cmpd="sng" algn="ctr">
              <a:solidFill>
                <a:sysClr val="windowText" lastClr="000000"/>
              </a:solidFill>
              <a:prstDash val="sysDot"/>
              <a:miter lim="800000"/>
              <a:tailEnd type="triangle"/>
            </a:ln>
            <a:effectLst/>
          </p:spPr>
        </p:cxnSp>
        <p:cxnSp>
          <p:nvCxnSpPr>
            <p:cNvPr id="76" name="Straight Connector 75">
              <a:extLst>
                <a:ext uri="{FF2B5EF4-FFF2-40B4-BE49-F238E27FC236}">
                  <a16:creationId xmlns:a16="http://schemas.microsoft.com/office/drawing/2014/main" id="{9E5CC87A-56C7-4FE8-BF82-7770E769657D}"/>
                </a:ext>
              </a:extLst>
            </p:cNvPr>
            <p:cNvCxnSpPr>
              <a:cxnSpLocks/>
              <a:stCxn id="69" idx="0"/>
              <a:endCxn id="77" idx="4"/>
            </p:cNvCxnSpPr>
            <p:nvPr/>
          </p:nvCxnSpPr>
          <p:spPr>
            <a:xfrm>
              <a:off x="1913058" y="5644919"/>
              <a:ext cx="955277" cy="0"/>
            </a:xfrm>
            <a:prstGeom prst="line">
              <a:avLst/>
            </a:prstGeom>
            <a:noFill/>
            <a:ln w="53975" cap="flat" cmpd="sng" algn="ctr">
              <a:solidFill>
                <a:srgbClr val="FFC000">
                  <a:lumMod val="75000"/>
                </a:srgbClr>
              </a:solidFill>
              <a:prstDash val="solid"/>
              <a:miter lim="800000"/>
              <a:tailEnd type="triangle"/>
            </a:ln>
            <a:effectLst/>
          </p:spPr>
        </p:cxnSp>
        <p:sp>
          <p:nvSpPr>
            <p:cNvPr id="77" name="Oval 76">
              <a:extLst>
                <a:ext uri="{FF2B5EF4-FFF2-40B4-BE49-F238E27FC236}">
                  <a16:creationId xmlns:a16="http://schemas.microsoft.com/office/drawing/2014/main" id="{6AC66D44-B42C-4251-BD32-213A59935E19}"/>
                </a:ext>
              </a:extLst>
            </p:cNvPr>
            <p:cNvSpPr/>
            <p:nvPr/>
          </p:nvSpPr>
          <p:spPr>
            <a:xfrm rot="5400000">
              <a:off x="2870545" y="5561403"/>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8" name="Straight Connector 77">
              <a:extLst>
                <a:ext uri="{FF2B5EF4-FFF2-40B4-BE49-F238E27FC236}">
                  <a16:creationId xmlns:a16="http://schemas.microsoft.com/office/drawing/2014/main" id="{CAF280F7-1B3F-473A-9883-6B71D8D6A534}"/>
                </a:ext>
              </a:extLst>
            </p:cNvPr>
            <p:cNvCxnSpPr>
              <a:cxnSpLocks/>
              <a:stCxn id="77" idx="1"/>
              <a:endCxn id="70" idx="5"/>
            </p:cNvCxnSpPr>
            <p:nvPr/>
          </p:nvCxnSpPr>
          <p:spPr>
            <a:xfrm flipV="1">
              <a:off x="3010907" y="5241127"/>
              <a:ext cx="598664" cy="346301"/>
            </a:xfrm>
            <a:prstGeom prst="line">
              <a:avLst/>
            </a:prstGeom>
            <a:noFill/>
            <a:ln w="53975" cap="flat" cmpd="sng" algn="ctr">
              <a:solidFill>
                <a:sysClr val="windowText" lastClr="000000"/>
              </a:solidFill>
              <a:prstDash val="sysDot"/>
              <a:miter lim="800000"/>
              <a:tailEnd type="triangle"/>
            </a:ln>
            <a:effectLst/>
          </p:spPr>
        </p:cxnSp>
        <p:sp>
          <p:nvSpPr>
            <p:cNvPr id="79" name="TextBox 78">
              <a:extLst>
                <a:ext uri="{FF2B5EF4-FFF2-40B4-BE49-F238E27FC236}">
                  <a16:creationId xmlns:a16="http://schemas.microsoft.com/office/drawing/2014/main" id="{14176D25-4942-494A-B1B7-181EFB7DC803}"/>
                </a:ext>
              </a:extLst>
            </p:cNvPr>
            <p:cNvSpPr txBox="1"/>
            <p:nvPr/>
          </p:nvSpPr>
          <p:spPr>
            <a:xfrm>
              <a:off x="1925909" y="5362548"/>
              <a:ext cx="982961" cy="300082"/>
            </a:xfrm>
            <a:prstGeom prst="rect">
              <a:avLst/>
            </a:prstGeom>
            <a:noFill/>
          </p:spPr>
          <p:txBody>
            <a:bodyPr wrap="none" rtlCol="0">
              <a:spAutoFit/>
            </a:bodyPr>
            <a:lstStyle/>
            <a:p>
              <a:pPr defTabSz="685800"/>
              <a:r>
                <a:rPr lang="en-US" sz="1350">
                  <a:solidFill>
                    <a:srgbClr val="FFC000">
                      <a:lumMod val="75000"/>
                    </a:srgbClr>
                  </a:solidFill>
                  <a:latin typeface="Arial" panose="020B0604020202020204" pitchFamily="34" charset="0"/>
                  <a:cs typeface="Arial" panose="020B0604020202020204" pitchFamily="34" charset="0"/>
                </a:rPr>
                <a:t>Projection</a:t>
              </a:r>
            </a:p>
          </p:txBody>
        </p:sp>
        <p:sp>
          <p:nvSpPr>
            <p:cNvPr id="80" name="TextBox 79">
              <a:extLst>
                <a:ext uri="{FF2B5EF4-FFF2-40B4-BE49-F238E27FC236}">
                  <a16:creationId xmlns:a16="http://schemas.microsoft.com/office/drawing/2014/main" id="{37C5566E-6EC3-417E-97FD-87DEACEF409A}"/>
                </a:ext>
              </a:extLst>
            </p:cNvPr>
            <p:cNvSpPr txBox="1"/>
            <p:nvPr/>
          </p:nvSpPr>
          <p:spPr>
            <a:xfrm>
              <a:off x="1862696" y="4629756"/>
              <a:ext cx="976549" cy="300082"/>
            </a:xfrm>
            <a:prstGeom prst="rect">
              <a:avLst/>
            </a:prstGeom>
            <a:noFill/>
          </p:spPr>
          <p:txBody>
            <a:bodyPr wrap="none" rtlCol="0">
              <a:spAutoFit/>
            </a:bodyPr>
            <a:lstStyle/>
            <a:p>
              <a:pPr defTabSz="685800"/>
              <a:r>
                <a:rPr lang="en-US" sz="1350">
                  <a:solidFill>
                    <a:srgbClr val="70AD47">
                      <a:lumMod val="75000"/>
                    </a:srgbClr>
                  </a:solidFill>
                  <a:latin typeface="Arial" panose="020B0604020202020204" pitchFamily="34" charset="0"/>
                  <a:cs typeface="Arial" panose="020B0604020202020204" pitchFamily="34" charset="0"/>
                </a:rPr>
                <a:t>TreatedBy</a:t>
              </a:r>
            </a:p>
          </p:txBody>
        </p:sp>
        <p:sp>
          <p:nvSpPr>
            <p:cNvPr id="81" name="TextBox 80">
              <a:extLst>
                <a:ext uri="{FF2B5EF4-FFF2-40B4-BE49-F238E27FC236}">
                  <a16:creationId xmlns:a16="http://schemas.microsoft.com/office/drawing/2014/main" id="{5D68F55E-E08E-4F5D-A4DC-EBB943B49ED7}"/>
                </a:ext>
              </a:extLst>
            </p:cNvPr>
            <p:cNvSpPr txBox="1"/>
            <p:nvPr/>
          </p:nvSpPr>
          <p:spPr>
            <a:xfrm>
              <a:off x="3206331" y="461703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82" name="TextBox 81">
              <a:extLst>
                <a:ext uri="{FF2B5EF4-FFF2-40B4-BE49-F238E27FC236}">
                  <a16:creationId xmlns:a16="http://schemas.microsoft.com/office/drawing/2014/main" id="{2C597142-2888-41E7-A94C-B3AC48B833D5}"/>
                </a:ext>
              </a:extLst>
            </p:cNvPr>
            <p:cNvSpPr txBox="1"/>
            <p:nvPr/>
          </p:nvSpPr>
          <p:spPr>
            <a:xfrm>
              <a:off x="3206331" y="543999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83" name="Oval 82">
              <a:extLst>
                <a:ext uri="{FF2B5EF4-FFF2-40B4-BE49-F238E27FC236}">
                  <a16:creationId xmlns:a16="http://schemas.microsoft.com/office/drawing/2014/main" id="{D1A792CD-332C-4316-9837-8871371D9B85}"/>
                </a:ext>
              </a:extLst>
            </p:cNvPr>
            <p:cNvSpPr/>
            <p:nvPr/>
          </p:nvSpPr>
          <p:spPr>
            <a:xfrm rot="5400000">
              <a:off x="1739803" y="4498115"/>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84" name="Straight Connector 83">
              <a:extLst>
                <a:ext uri="{FF2B5EF4-FFF2-40B4-BE49-F238E27FC236}">
                  <a16:creationId xmlns:a16="http://schemas.microsoft.com/office/drawing/2014/main" id="{941272FA-4978-4589-AC93-2087B924F334}"/>
                </a:ext>
              </a:extLst>
            </p:cNvPr>
            <p:cNvCxnSpPr>
              <a:cxnSpLocks/>
              <a:stCxn id="83" idx="0"/>
              <a:endCxn id="71" idx="4"/>
            </p:cNvCxnSpPr>
            <p:nvPr/>
          </p:nvCxnSpPr>
          <p:spPr>
            <a:xfrm>
              <a:off x="1904626" y="4581632"/>
              <a:ext cx="941429" cy="1"/>
            </a:xfrm>
            <a:prstGeom prst="line">
              <a:avLst/>
            </a:prstGeom>
            <a:noFill/>
            <a:ln w="53975" cap="flat" cmpd="sng" algn="ctr">
              <a:solidFill>
                <a:srgbClr val="70AD47">
                  <a:lumMod val="75000"/>
                </a:srgbClr>
              </a:solidFill>
              <a:prstDash val="solid"/>
              <a:miter lim="800000"/>
              <a:tailEnd type="triangle"/>
            </a:ln>
            <a:effectLst/>
          </p:spPr>
        </p:cxnSp>
      </p:grpSp>
      <p:sp>
        <p:nvSpPr>
          <p:cNvPr id="152" name="Oval 151">
            <a:extLst>
              <a:ext uri="{FF2B5EF4-FFF2-40B4-BE49-F238E27FC236}">
                <a16:creationId xmlns:a16="http://schemas.microsoft.com/office/drawing/2014/main" id="{0842245C-CF2B-4E2D-B769-221B40E10802}"/>
              </a:ext>
            </a:extLst>
          </p:cNvPr>
          <p:cNvSpPr/>
          <p:nvPr/>
        </p:nvSpPr>
        <p:spPr>
          <a:xfrm rot="5400000">
            <a:off x="7609473" y="4144304"/>
            <a:ext cx="216816" cy="222710"/>
          </a:xfrm>
          <a:prstGeom prst="ellipse">
            <a:avLst/>
          </a:prstGeom>
          <a:solidFill>
            <a:srgbClr val="70AD47">
              <a:lumMod val="40000"/>
              <a:lumOff val="60000"/>
            </a:srgbClr>
          </a:solidFill>
          <a:ln w="76200" cap="flat" cmpd="sng" algn="ctr">
            <a:solidFill>
              <a:srgbClr val="70AD47">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12" name="Group 11">
            <a:extLst>
              <a:ext uri="{FF2B5EF4-FFF2-40B4-BE49-F238E27FC236}">
                <a16:creationId xmlns:a16="http://schemas.microsoft.com/office/drawing/2014/main" id="{05290E5F-14A1-4E7C-9AF9-F0028383E0FB}"/>
              </a:ext>
            </a:extLst>
          </p:cNvPr>
          <p:cNvGrpSpPr/>
          <p:nvPr/>
        </p:nvGrpSpPr>
        <p:grpSpPr>
          <a:xfrm>
            <a:off x="4623213" y="1857178"/>
            <a:ext cx="4029770" cy="3463369"/>
            <a:chOff x="4623213" y="1857178"/>
            <a:chExt cx="4029770" cy="3463369"/>
          </a:xfrm>
        </p:grpSpPr>
        <p:sp>
          <p:nvSpPr>
            <p:cNvPr id="125" name="TextBox 124">
              <a:extLst>
                <a:ext uri="{FF2B5EF4-FFF2-40B4-BE49-F238E27FC236}">
                  <a16:creationId xmlns:a16="http://schemas.microsoft.com/office/drawing/2014/main" id="{CC29A036-A753-49EA-A1FB-C027B7A1C5C5}"/>
                </a:ext>
              </a:extLst>
            </p:cNvPr>
            <p:cNvSpPr txBox="1"/>
            <p:nvPr/>
          </p:nvSpPr>
          <p:spPr>
            <a:xfrm>
              <a:off x="5558315" y="1857178"/>
              <a:ext cx="2159566" cy="369332"/>
            </a:xfrm>
            <a:prstGeom prst="rect">
              <a:avLst/>
            </a:prstGeom>
            <a:noFill/>
          </p:spPr>
          <p:txBody>
            <a:bodyPr wrap="none" rtlCol="0">
              <a:spAutoFit/>
            </a:bodyPr>
            <a:lstStyle/>
            <a:p>
              <a:pPr algn="ctr"/>
              <a:r>
                <a:rPr lang="en-US" b="1">
                  <a:latin typeface="Arial" pitchFamily="34" charset="0"/>
                  <a:cs typeface="Arial" pitchFamily="34" charset="0"/>
                </a:rPr>
                <a:t>Knowledge Graph</a:t>
              </a:r>
              <a:endParaRPr lang="en-US">
                <a:latin typeface="Arial" pitchFamily="34" charset="0"/>
                <a:cs typeface="Arial" pitchFamily="34" charset="0"/>
              </a:endParaRPr>
            </a:p>
          </p:txBody>
        </p:sp>
        <p:cxnSp>
          <p:nvCxnSpPr>
            <p:cNvPr id="85" name="Straight Connector 84">
              <a:extLst>
                <a:ext uri="{FF2B5EF4-FFF2-40B4-BE49-F238E27FC236}">
                  <a16:creationId xmlns:a16="http://schemas.microsoft.com/office/drawing/2014/main" id="{126B0D58-05BE-42E6-9CAB-0CDD9EFB2CA9}"/>
                </a:ext>
              </a:extLst>
            </p:cNvPr>
            <p:cNvCxnSpPr>
              <a:cxnSpLocks/>
            </p:cNvCxnSpPr>
            <p:nvPr/>
          </p:nvCxnSpPr>
          <p:spPr>
            <a:xfrm flipV="1">
              <a:off x="6360819" y="2817211"/>
              <a:ext cx="1233586" cy="1921916"/>
            </a:xfrm>
            <a:prstGeom prst="line">
              <a:avLst/>
            </a:prstGeom>
            <a:noFill/>
            <a:ln w="38100" cap="flat" cmpd="sng" algn="ctr">
              <a:solidFill>
                <a:srgbClr val="FFC000">
                  <a:lumMod val="75000"/>
                </a:srgbClr>
              </a:solidFill>
              <a:prstDash val="solid"/>
              <a:miter lim="800000"/>
              <a:tailEnd type="triangle"/>
            </a:ln>
            <a:effectLst/>
          </p:spPr>
        </p:cxnSp>
        <p:sp>
          <p:nvSpPr>
            <p:cNvPr id="86" name="TextBox 85">
              <a:extLst>
                <a:ext uri="{FF2B5EF4-FFF2-40B4-BE49-F238E27FC236}">
                  <a16:creationId xmlns:a16="http://schemas.microsoft.com/office/drawing/2014/main" id="{7B6E1701-6C65-45C2-B671-9A879487A23C}"/>
                </a:ext>
              </a:extLst>
            </p:cNvPr>
            <p:cNvSpPr txBox="1"/>
            <p:nvPr/>
          </p:nvSpPr>
          <p:spPr>
            <a:xfrm>
              <a:off x="5243295" y="4426408"/>
              <a:ext cx="1059906" cy="584775"/>
            </a:xfrm>
            <a:prstGeom prst="rect">
              <a:avLst/>
            </a:prstGeom>
            <a:noFill/>
          </p:spPr>
          <p:txBody>
            <a:bodyPr wrap="square" rtlCol="0">
              <a:spAutoFit/>
            </a:bodyPr>
            <a:lstStyle/>
            <a:p>
              <a:pPr algn="ctr"/>
              <a:r>
                <a:rPr lang="en-US" sz="1600">
                  <a:solidFill>
                    <a:prstClr val="black"/>
                  </a:solidFill>
                  <a:latin typeface="Arial" panose="020B0604020202020204" pitchFamily="34" charset="0"/>
                  <a:cs typeface="Arial" panose="020B0604020202020204" pitchFamily="34" charset="0"/>
                </a:rPr>
                <a:t>Short of</a:t>
              </a:r>
            </a:p>
            <a:p>
              <a:pPr algn="ctr"/>
              <a:r>
                <a:rPr lang="en-US" sz="1600">
                  <a:solidFill>
                    <a:prstClr val="black"/>
                  </a:solidFill>
                  <a:latin typeface="Arial" panose="020B0604020202020204" pitchFamily="34" charset="0"/>
                  <a:cs typeface="Arial" panose="020B0604020202020204" pitchFamily="34" charset="0"/>
                </a:rPr>
                <a:t>Breath</a:t>
              </a:r>
            </a:p>
          </p:txBody>
        </p:sp>
        <p:sp>
          <p:nvSpPr>
            <p:cNvPr id="87" name="TextBox 86">
              <a:extLst>
                <a:ext uri="{FF2B5EF4-FFF2-40B4-BE49-F238E27FC236}">
                  <a16:creationId xmlns:a16="http://schemas.microsoft.com/office/drawing/2014/main" id="{4CF20133-2BB9-4DF6-99B8-4469F7A186D3}"/>
                </a:ext>
              </a:extLst>
            </p:cNvPr>
            <p:cNvSpPr txBox="1"/>
            <p:nvPr/>
          </p:nvSpPr>
          <p:spPr>
            <a:xfrm>
              <a:off x="6212522" y="4951215"/>
              <a:ext cx="1249060" cy="369332"/>
            </a:xfrm>
            <a:prstGeom prst="rect">
              <a:avLst/>
            </a:prstGeom>
            <a:noFill/>
          </p:spPr>
          <p:txBody>
            <a:bodyPr wrap="none" rtlCol="0">
              <a:spAutoFit/>
            </a:bodyPr>
            <a:lstStyle/>
            <a:p>
              <a:r>
                <a:rPr lang="en-US">
                  <a:solidFill>
                    <a:srgbClr val="FFC000">
                      <a:lumMod val="75000"/>
                    </a:srgbClr>
                  </a:solidFill>
                  <a:latin typeface="Arial" panose="020B0604020202020204" pitchFamily="34" charset="0"/>
                  <a:cs typeface="Arial" panose="020B0604020202020204" pitchFamily="34" charset="0"/>
                </a:rPr>
                <a:t>CausedBy</a:t>
              </a:r>
            </a:p>
          </p:txBody>
        </p:sp>
        <p:sp>
          <p:nvSpPr>
            <p:cNvPr id="88" name="TextBox 87">
              <a:extLst>
                <a:ext uri="{FF2B5EF4-FFF2-40B4-BE49-F238E27FC236}">
                  <a16:creationId xmlns:a16="http://schemas.microsoft.com/office/drawing/2014/main" id="{5774FE5B-7DA6-4D35-9359-78903D2DD166}"/>
                </a:ext>
              </a:extLst>
            </p:cNvPr>
            <p:cNvSpPr txBox="1"/>
            <p:nvPr/>
          </p:nvSpPr>
          <p:spPr>
            <a:xfrm>
              <a:off x="7265245" y="3075047"/>
              <a:ext cx="981359"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Arimidex</a:t>
              </a:r>
            </a:p>
          </p:txBody>
        </p:sp>
        <p:sp>
          <p:nvSpPr>
            <p:cNvPr id="89" name="TextBox 88">
              <a:extLst>
                <a:ext uri="{FF2B5EF4-FFF2-40B4-BE49-F238E27FC236}">
                  <a16:creationId xmlns:a16="http://schemas.microsoft.com/office/drawing/2014/main" id="{F32E4B06-85E2-4CEB-B37E-D6C46C3B4042}"/>
                </a:ext>
              </a:extLst>
            </p:cNvPr>
            <p:cNvSpPr txBox="1"/>
            <p:nvPr/>
          </p:nvSpPr>
          <p:spPr>
            <a:xfrm>
              <a:off x="5923727" y="3947468"/>
              <a:ext cx="1240468" cy="369332"/>
            </a:xfrm>
            <a:prstGeom prst="rect">
              <a:avLst/>
            </a:prstGeom>
            <a:noFill/>
            <a:ln>
              <a:noFill/>
            </a:ln>
          </p:spPr>
          <p:txBody>
            <a:bodyPr wrap="none" rtlCol="0">
              <a:spAutoFit/>
            </a:bodyPr>
            <a:lstStyle/>
            <a:p>
              <a:r>
                <a:rPr lang="en-US">
                  <a:solidFill>
                    <a:srgbClr val="70AD47">
                      <a:lumMod val="75000"/>
                    </a:srgbClr>
                  </a:solidFill>
                  <a:latin typeface="Arial" panose="020B0604020202020204" pitchFamily="34" charset="0"/>
                  <a:cs typeface="Arial" panose="020B0604020202020204" pitchFamily="34" charset="0"/>
                </a:rPr>
                <a:t>TreatedBy</a:t>
              </a:r>
              <a:endParaRPr lang="en-US" baseline="30000">
                <a:solidFill>
                  <a:srgbClr val="70AD47">
                    <a:lumMod val="75000"/>
                  </a:srgbClr>
                </a:solidFill>
                <a:latin typeface="Arial" panose="020B0604020202020204" pitchFamily="34" charset="0"/>
                <a:cs typeface="Arial" panose="020B0604020202020204" pitchFamily="34" charset="0"/>
              </a:endParaRPr>
            </a:p>
          </p:txBody>
        </p:sp>
        <p:sp>
          <p:nvSpPr>
            <p:cNvPr id="130" name="TextBox 129">
              <a:extLst>
                <a:ext uri="{FF2B5EF4-FFF2-40B4-BE49-F238E27FC236}">
                  <a16:creationId xmlns:a16="http://schemas.microsoft.com/office/drawing/2014/main" id="{B98DEC6D-0539-4DD2-83B1-A328850F1D54}"/>
                </a:ext>
              </a:extLst>
            </p:cNvPr>
            <p:cNvSpPr txBox="1"/>
            <p:nvPr/>
          </p:nvSpPr>
          <p:spPr>
            <a:xfrm>
              <a:off x="7453616" y="3782471"/>
              <a:ext cx="1199367"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Fulvestrant</a:t>
              </a:r>
            </a:p>
          </p:txBody>
        </p:sp>
        <p:cxnSp>
          <p:nvCxnSpPr>
            <p:cNvPr id="131" name="Straight Connector 130">
              <a:extLst>
                <a:ext uri="{FF2B5EF4-FFF2-40B4-BE49-F238E27FC236}">
                  <a16:creationId xmlns:a16="http://schemas.microsoft.com/office/drawing/2014/main" id="{A42905BF-2DDF-4799-B017-5D4BA7497E0C}"/>
                </a:ext>
              </a:extLst>
            </p:cNvPr>
            <p:cNvCxnSpPr>
              <a:cxnSpLocks/>
            </p:cNvCxnSpPr>
            <p:nvPr/>
          </p:nvCxnSpPr>
          <p:spPr>
            <a:xfrm flipV="1">
              <a:off x="6360819" y="4241310"/>
              <a:ext cx="1242426" cy="497817"/>
            </a:xfrm>
            <a:prstGeom prst="line">
              <a:avLst/>
            </a:prstGeom>
            <a:noFill/>
            <a:ln w="76200" cap="flat" cmpd="sng" algn="ctr">
              <a:solidFill>
                <a:srgbClr val="FFC000">
                  <a:lumMod val="75000"/>
                </a:srgbClr>
              </a:solidFill>
              <a:prstDash val="solid"/>
              <a:miter lim="800000"/>
              <a:tailEnd type="triangle"/>
            </a:ln>
            <a:effectLst/>
          </p:spPr>
        </p:cxnSp>
        <p:cxnSp>
          <p:nvCxnSpPr>
            <p:cNvPr id="132" name="Straight Connector 131">
              <a:extLst>
                <a:ext uri="{FF2B5EF4-FFF2-40B4-BE49-F238E27FC236}">
                  <a16:creationId xmlns:a16="http://schemas.microsoft.com/office/drawing/2014/main" id="{6F119911-9C00-440B-8C21-B37166A7A29A}"/>
                </a:ext>
              </a:extLst>
            </p:cNvPr>
            <p:cNvCxnSpPr>
              <a:cxnSpLocks/>
              <a:endCxn id="136" idx="4"/>
            </p:cNvCxnSpPr>
            <p:nvPr/>
          </p:nvCxnSpPr>
          <p:spPr>
            <a:xfrm>
              <a:off x="6360819" y="4739127"/>
              <a:ext cx="1276679" cy="165106"/>
            </a:xfrm>
            <a:prstGeom prst="line">
              <a:avLst/>
            </a:prstGeom>
            <a:noFill/>
            <a:ln w="38100" cap="flat" cmpd="sng" algn="ctr">
              <a:solidFill>
                <a:srgbClr val="FFC000">
                  <a:lumMod val="75000"/>
                </a:srgbClr>
              </a:solidFill>
              <a:prstDash val="solid"/>
              <a:miter lim="800000"/>
              <a:tailEnd type="triangle"/>
            </a:ln>
            <a:effectLst/>
          </p:spPr>
        </p:cxnSp>
        <p:sp>
          <p:nvSpPr>
            <p:cNvPr id="134" name="Oval 133">
              <a:extLst>
                <a:ext uri="{FF2B5EF4-FFF2-40B4-BE49-F238E27FC236}">
                  <a16:creationId xmlns:a16="http://schemas.microsoft.com/office/drawing/2014/main" id="{013ED6A9-BD72-4546-B26B-7A6C184B8944}"/>
                </a:ext>
              </a:extLst>
            </p:cNvPr>
            <p:cNvSpPr/>
            <p:nvPr/>
          </p:nvSpPr>
          <p:spPr>
            <a:xfrm rot="5400000">
              <a:off x="7631859" y="3359489"/>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5" name="TextBox 134">
              <a:extLst>
                <a:ext uri="{FF2B5EF4-FFF2-40B4-BE49-F238E27FC236}">
                  <a16:creationId xmlns:a16="http://schemas.microsoft.com/office/drawing/2014/main" id="{755ACE86-D504-4C14-97F7-F2ED98E4F3BC}"/>
                </a:ext>
              </a:extLst>
            </p:cNvPr>
            <p:cNvSpPr txBox="1"/>
            <p:nvPr/>
          </p:nvSpPr>
          <p:spPr>
            <a:xfrm>
              <a:off x="7298079" y="4542620"/>
              <a:ext cx="936475" cy="284693"/>
            </a:xfrm>
            <a:prstGeom prst="rect">
              <a:avLst/>
            </a:prstGeom>
            <a:noFill/>
          </p:spPr>
          <p:txBody>
            <a:bodyPr wrap="non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Ketamin</a:t>
              </a:r>
            </a:p>
          </p:txBody>
        </p:sp>
        <p:sp>
          <p:nvSpPr>
            <p:cNvPr id="136" name="Oval 135">
              <a:extLst>
                <a:ext uri="{FF2B5EF4-FFF2-40B4-BE49-F238E27FC236}">
                  <a16:creationId xmlns:a16="http://schemas.microsoft.com/office/drawing/2014/main" id="{90D425EC-A969-41AA-8A68-AAD5830B3554}"/>
                </a:ext>
              </a:extLst>
            </p:cNvPr>
            <p:cNvSpPr/>
            <p:nvPr/>
          </p:nvSpPr>
          <p:spPr>
            <a:xfrm rot="5400000">
              <a:off x="7640445" y="4792878"/>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8" name="TextBox 137">
              <a:extLst>
                <a:ext uri="{FF2B5EF4-FFF2-40B4-BE49-F238E27FC236}">
                  <a16:creationId xmlns:a16="http://schemas.microsoft.com/office/drawing/2014/main" id="{C04EB0D7-47DB-468B-BC6E-3D7C1B4A1B8F}"/>
                </a:ext>
              </a:extLst>
            </p:cNvPr>
            <p:cNvSpPr txBox="1"/>
            <p:nvPr/>
          </p:nvSpPr>
          <p:spPr>
            <a:xfrm>
              <a:off x="4623213" y="3608018"/>
              <a:ext cx="876808" cy="284693"/>
            </a:xfrm>
            <a:prstGeom prst="rect">
              <a:avLst/>
            </a:prstGeom>
            <a:noFill/>
          </p:spPr>
          <p:txBody>
            <a:bodyPr wrap="squar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ESR2</a:t>
              </a:r>
            </a:p>
          </p:txBody>
        </p:sp>
        <p:sp>
          <p:nvSpPr>
            <p:cNvPr id="139" name="TextBox 138">
              <a:extLst>
                <a:ext uri="{FF2B5EF4-FFF2-40B4-BE49-F238E27FC236}">
                  <a16:creationId xmlns:a16="http://schemas.microsoft.com/office/drawing/2014/main" id="{2142836A-99D7-440D-9BE0-500A7325EF73}"/>
                </a:ext>
              </a:extLst>
            </p:cNvPr>
            <p:cNvSpPr txBox="1"/>
            <p:nvPr/>
          </p:nvSpPr>
          <p:spPr>
            <a:xfrm>
              <a:off x="4949888" y="2734386"/>
              <a:ext cx="813043" cy="369332"/>
            </a:xfrm>
            <a:prstGeom prst="rect">
              <a:avLst/>
            </a:prstGeom>
            <a:noFill/>
          </p:spPr>
          <p:txBody>
            <a:bodyPr wrap="none" rtlCol="0">
              <a:spAutoFit/>
            </a:bodyPr>
            <a:lstStyle/>
            <a:p>
              <a:r>
                <a:rPr lang="en-US">
                  <a:solidFill>
                    <a:srgbClr val="C00000"/>
                  </a:solidFill>
                  <a:latin typeface="Arial" panose="020B0604020202020204" pitchFamily="34" charset="0"/>
                  <a:cs typeface="Arial" panose="020B0604020202020204" pitchFamily="34" charset="0"/>
                </a:rPr>
                <a:t>Assoc</a:t>
              </a:r>
            </a:p>
          </p:txBody>
        </p:sp>
        <p:sp>
          <p:nvSpPr>
            <p:cNvPr id="140" name="TextBox 139">
              <a:extLst>
                <a:ext uri="{FF2B5EF4-FFF2-40B4-BE49-F238E27FC236}">
                  <a16:creationId xmlns:a16="http://schemas.microsoft.com/office/drawing/2014/main" id="{E3EEB7CC-8CF0-49C8-8D9C-F02B3AEC6DEA}"/>
                </a:ext>
              </a:extLst>
            </p:cNvPr>
            <p:cNvSpPr txBox="1"/>
            <p:nvPr/>
          </p:nvSpPr>
          <p:spPr>
            <a:xfrm>
              <a:off x="5880649" y="3084904"/>
              <a:ext cx="845103"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Breast</a:t>
              </a:r>
            </a:p>
            <a:p>
              <a:pPr algn="ctr"/>
              <a:r>
                <a:rPr lang="en-US" sz="1600">
                  <a:solidFill>
                    <a:prstClr val="black"/>
                  </a:solidFill>
                  <a:latin typeface="Arial" panose="020B0604020202020204" pitchFamily="34" charset="0"/>
                  <a:cs typeface="Arial" panose="020B0604020202020204" pitchFamily="34" charset="0"/>
                </a:rPr>
                <a:t>Cancer</a:t>
              </a:r>
            </a:p>
          </p:txBody>
        </p:sp>
        <p:cxnSp>
          <p:nvCxnSpPr>
            <p:cNvPr id="141" name="Straight Connector 140">
              <a:extLst>
                <a:ext uri="{FF2B5EF4-FFF2-40B4-BE49-F238E27FC236}">
                  <a16:creationId xmlns:a16="http://schemas.microsoft.com/office/drawing/2014/main" id="{D16D156B-B762-44DD-974C-83162CAAFFEC}"/>
                </a:ext>
              </a:extLst>
            </p:cNvPr>
            <p:cNvCxnSpPr>
              <a:cxnSpLocks/>
              <a:endCxn id="142" idx="4"/>
            </p:cNvCxnSpPr>
            <p:nvPr/>
          </p:nvCxnSpPr>
          <p:spPr>
            <a:xfrm>
              <a:off x="5128028" y="3449029"/>
              <a:ext cx="1027383" cy="267632"/>
            </a:xfrm>
            <a:prstGeom prst="line">
              <a:avLst/>
            </a:prstGeom>
            <a:noFill/>
            <a:ln w="76200" cap="flat" cmpd="sng" algn="ctr">
              <a:solidFill>
                <a:srgbClr val="C00000"/>
              </a:solidFill>
              <a:prstDash val="solid"/>
              <a:miter lim="800000"/>
              <a:tailEnd type="triangle"/>
            </a:ln>
            <a:effectLst/>
          </p:spPr>
        </p:cxnSp>
        <p:sp>
          <p:nvSpPr>
            <p:cNvPr id="142" name="Oval 141">
              <a:extLst>
                <a:ext uri="{FF2B5EF4-FFF2-40B4-BE49-F238E27FC236}">
                  <a16:creationId xmlns:a16="http://schemas.microsoft.com/office/drawing/2014/main" id="{DF5A2C8D-8660-4603-935E-570897B3E335}"/>
                </a:ext>
              </a:extLst>
            </p:cNvPr>
            <p:cNvSpPr/>
            <p:nvPr/>
          </p:nvSpPr>
          <p:spPr>
            <a:xfrm rot="5400000">
              <a:off x="6158358" y="3605306"/>
              <a:ext cx="216816" cy="222710"/>
            </a:xfrm>
            <a:prstGeom prst="ellipse">
              <a:avLst/>
            </a:prstGeom>
            <a:solidFill>
              <a:srgbClr val="A5A5A5">
                <a:lumMod val="40000"/>
                <a:lumOff val="60000"/>
              </a:srgbClr>
            </a:solidFill>
            <a:ln w="76200"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43" name="Straight Connector 142">
              <a:extLst>
                <a:ext uri="{FF2B5EF4-FFF2-40B4-BE49-F238E27FC236}">
                  <a16:creationId xmlns:a16="http://schemas.microsoft.com/office/drawing/2014/main" id="{335A7AB4-F05F-47C3-91A2-473076D1D271}"/>
                </a:ext>
              </a:extLst>
            </p:cNvPr>
            <p:cNvCxnSpPr>
              <a:cxnSpLocks/>
              <a:stCxn id="142" idx="0"/>
              <a:endCxn id="134" idx="4"/>
            </p:cNvCxnSpPr>
            <p:nvPr/>
          </p:nvCxnSpPr>
          <p:spPr>
            <a:xfrm flipV="1">
              <a:off x="6378121" y="3470844"/>
              <a:ext cx="1250791" cy="245817"/>
            </a:xfrm>
            <a:prstGeom prst="line">
              <a:avLst/>
            </a:prstGeom>
            <a:noFill/>
            <a:ln w="38100" cap="flat" cmpd="sng" algn="ctr">
              <a:solidFill>
                <a:srgbClr val="70AD47">
                  <a:lumMod val="75000"/>
                </a:srgbClr>
              </a:solidFill>
              <a:prstDash val="solid"/>
              <a:miter lim="800000"/>
              <a:tailEnd type="triangle"/>
            </a:ln>
            <a:effectLst/>
          </p:spPr>
        </p:cxnSp>
        <p:cxnSp>
          <p:nvCxnSpPr>
            <p:cNvPr id="145" name="Straight Connector 144">
              <a:extLst>
                <a:ext uri="{FF2B5EF4-FFF2-40B4-BE49-F238E27FC236}">
                  <a16:creationId xmlns:a16="http://schemas.microsoft.com/office/drawing/2014/main" id="{75B9B94F-7B5D-405D-AACE-46052F2C86A6}"/>
                </a:ext>
              </a:extLst>
            </p:cNvPr>
            <p:cNvCxnSpPr>
              <a:cxnSpLocks/>
              <a:stCxn id="142" idx="0"/>
            </p:cNvCxnSpPr>
            <p:nvPr/>
          </p:nvCxnSpPr>
          <p:spPr>
            <a:xfrm>
              <a:off x="6378121" y="3716661"/>
              <a:ext cx="1225124" cy="524649"/>
            </a:xfrm>
            <a:prstGeom prst="line">
              <a:avLst/>
            </a:prstGeom>
            <a:noFill/>
            <a:ln w="76200" cap="flat" cmpd="sng" algn="ctr">
              <a:solidFill>
                <a:srgbClr val="70AD47">
                  <a:lumMod val="75000"/>
                </a:srgbClr>
              </a:solidFill>
              <a:prstDash val="solid"/>
              <a:miter lim="800000"/>
              <a:tailEnd type="triangle"/>
            </a:ln>
            <a:effectLst/>
          </p:spPr>
        </p:cxnSp>
        <p:sp>
          <p:nvSpPr>
            <p:cNvPr id="146" name="Oval 145">
              <a:extLst>
                <a:ext uri="{FF2B5EF4-FFF2-40B4-BE49-F238E27FC236}">
                  <a16:creationId xmlns:a16="http://schemas.microsoft.com/office/drawing/2014/main" id="{D6EEFC61-EB25-4EE2-9586-5E8EC06B9717}"/>
                </a:ext>
              </a:extLst>
            </p:cNvPr>
            <p:cNvSpPr/>
            <p:nvPr/>
          </p:nvSpPr>
          <p:spPr>
            <a:xfrm rot="5400000">
              <a:off x="6104114" y="2671162"/>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7" name="TextBox 146">
              <a:extLst>
                <a:ext uri="{FF2B5EF4-FFF2-40B4-BE49-F238E27FC236}">
                  <a16:creationId xmlns:a16="http://schemas.microsoft.com/office/drawing/2014/main" id="{D014FD6F-34D9-4CDC-BCFD-D139322DE6DC}"/>
                </a:ext>
              </a:extLst>
            </p:cNvPr>
            <p:cNvSpPr txBox="1"/>
            <p:nvPr/>
          </p:nvSpPr>
          <p:spPr>
            <a:xfrm>
              <a:off x="5815691" y="2139013"/>
              <a:ext cx="867545"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Lung</a:t>
              </a:r>
            </a:p>
            <a:p>
              <a:pPr algn="ctr"/>
              <a:r>
                <a:rPr lang="en-US" sz="1600">
                  <a:solidFill>
                    <a:prstClr val="black"/>
                  </a:solidFill>
                  <a:latin typeface="Arial" panose="020B0604020202020204" pitchFamily="34" charset="0"/>
                  <a:cs typeface="Arial" panose="020B0604020202020204" pitchFamily="34" charset="0"/>
                </a:rPr>
                <a:t>Cancer</a:t>
              </a:r>
            </a:p>
          </p:txBody>
        </p:sp>
        <p:sp>
          <p:nvSpPr>
            <p:cNvPr id="148" name="TextBox 147">
              <a:extLst>
                <a:ext uri="{FF2B5EF4-FFF2-40B4-BE49-F238E27FC236}">
                  <a16:creationId xmlns:a16="http://schemas.microsoft.com/office/drawing/2014/main" id="{6D6FDE00-6E7F-40E2-BC37-2A76DA4CC344}"/>
                </a:ext>
              </a:extLst>
            </p:cNvPr>
            <p:cNvSpPr txBox="1"/>
            <p:nvPr/>
          </p:nvSpPr>
          <p:spPr>
            <a:xfrm>
              <a:off x="7137794" y="2395832"/>
              <a:ext cx="1059906"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Paclitaxel</a:t>
              </a:r>
            </a:p>
          </p:txBody>
        </p:sp>
        <p:cxnSp>
          <p:nvCxnSpPr>
            <p:cNvPr id="149" name="Straight Connector 148">
              <a:extLst>
                <a:ext uri="{FF2B5EF4-FFF2-40B4-BE49-F238E27FC236}">
                  <a16:creationId xmlns:a16="http://schemas.microsoft.com/office/drawing/2014/main" id="{26C8F2AA-78BE-4C2A-8E3D-36833D3861EE}"/>
                </a:ext>
              </a:extLst>
            </p:cNvPr>
            <p:cNvCxnSpPr>
              <a:cxnSpLocks/>
              <a:endCxn id="146" idx="4"/>
            </p:cNvCxnSpPr>
            <p:nvPr/>
          </p:nvCxnSpPr>
          <p:spPr>
            <a:xfrm flipV="1">
              <a:off x="5128028" y="2782517"/>
              <a:ext cx="973139" cy="666512"/>
            </a:xfrm>
            <a:prstGeom prst="line">
              <a:avLst/>
            </a:prstGeom>
            <a:noFill/>
            <a:ln w="38100" cap="flat" cmpd="sng" algn="ctr">
              <a:solidFill>
                <a:srgbClr val="C00000"/>
              </a:solidFill>
              <a:prstDash val="solid"/>
              <a:miter lim="800000"/>
              <a:tailEnd type="triangle"/>
            </a:ln>
            <a:effectLst/>
          </p:spPr>
        </p:cxnSp>
        <p:cxnSp>
          <p:nvCxnSpPr>
            <p:cNvPr id="150" name="Straight Connector 149">
              <a:extLst>
                <a:ext uri="{FF2B5EF4-FFF2-40B4-BE49-F238E27FC236}">
                  <a16:creationId xmlns:a16="http://schemas.microsoft.com/office/drawing/2014/main" id="{C7C8E234-F4EA-41BF-A0DB-BE3426B3A4B3}"/>
                </a:ext>
              </a:extLst>
            </p:cNvPr>
            <p:cNvCxnSpPr>
              <a:cxnSpLocks/>
              <a:stCxn id="146" idx="0"/>
            </p:cNvCxnSpPr>
            <p:nvPr/>
          </p:nvCxnSpPr>
          <p:spPr>
            <a:xfrm>
              <a:off x="6323877" y="2782517"/>
              <a:ext cx="1270528" cy="34694"/>
            </a:xfrm>
            <a:prstGeom prst="line">
              <a:avLst/>
            </a:prstGeom>
            <a:noFill/>
            <a:ln w="38100" cap="flat" cmpd="sng" algn="ctr">
              <a:solidFill>
                <a:srgbClr val="70AD47">
                  <a:lumMod val="75000"/>
                </a:srgbClr>
              </a:solidFill>
              <a:prstDash val="solid"/>
              <a:miter lim="800000"/>
              <a:tailEnd type="triangle"/>
            </a:ln>
            <a:effectLst/>
          </p:spPr>
        </p:cxnSp>
        <p:sp>
          <p:nvSpPr>
            <p:cNvPr id="154" name="Oval 153">
              <a:extLst>
                <a:ext uri="{FF2B5EF4-FFF2-40B4-BE49-F238E27FC236}">
                  <a16:creationId xmlns:a16="http://schemas.microsoft.com/office/drawing/2014/main" id="{42CC7941-472B-48C0-BD6F-C7FB5C5AAD49}"/>
                </a:ext>
              </a:extLst>
            </p:cNvPr>
            <p:cNvSpPr/>
            <p:nvPr/>
          </p:nvSpPr>
          <p:spPr>
            <a:xfrm rot="5400000">
              <a:off x="7580050" y="2754125"/>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6" name="Oval 155">
              <a:extLst>
                <a:ext uri="{FF2B5EF4-FFF2-40B4-BE49-F238E27FC236}">
                  <a16:creationId xmlns:a16="http://schemas.microsoft.com/office/drawing/2014/main" id="{0DED2ACA-29A3-4CB4-8EFD-911BEC82723F}"/>
                </a:ext>
              </a:extLst>
            </p:cNvPr>
            <p:cNvSpPr/>
            <p:nvPr/>
          </p:nvSpPr>
          <p:spPr>
            <a:xfrm rot="5400000">
              <a:off x="6158358" y="4615209"/>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7" name="Oval 156">
              <a:extLst>
                <a:ext uri="{FF2B5EF4-FFF2-40B4-BE49-F238E27FC236}">
                  <a16:creationId xmlns:a16="http://schemas.microsoft.com/office/drawing/2014/main" id="{4C6F5F19-1A5B-443C-AE43-3859377EEC12}"/>
                </a:ext>
              </a:extLst>
            </p:cNvPr>
            <p:cNvSpPr/>
            <p:nvPr/>
          </p:nvSpPr>
          <p:spPr>
            <a:xfrm rot="5400000">
              <a:off x="4916916" y="3324008"/>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2" name="TextBox 61">
            <a:extLst>
              <a:ext uri="{FF2B5EF4-FFF2-40B4-BE49-F238E27FC236}">
                <a16:creationId xmlns:a16="http://schemas.microsoft.com/office/drawing/2014/main" id="{7CC7095C-9A57-4A07-9E9D-BC48B83A6E7E}"/>
              </a:ext>
            </a:extLst>
          </p:cNvPr>
          <p:cNvSpPr txBox="1"/>
          <p:nvPr/>
        </p:nvSpPr>
        <p:spPr>
          <a:xfrm>
            <a:off x="3349313" y="3046816"/>
            <a:ext cx="1069524" cy="307777"/>
          </a:xfrm>
          <a:prstGeom prst="rect">
            <a:avLst/>
          </a:prstGeom>
          <a:noFill/>
        </p:spPr>
        <p:txBody>
          <a:bodyPr wrap="none" rtlCol="0">
            <a:spAutoFit/>
          </a:bodyPr>
          <a:lstStyle/>
          <a:p>
            <a:r>
              <a:rPr lang="en-US" sz="1400" dirty="0" err="1">
                <a:solidFill>
                  <a:srgbClr val="008000"/>
                </a:solidFill>
                <a:latin typeface="Arial" panose="020B0604020202020204" pitchFamily="34" charset="0"/>
                <a:cs typeface="Arial" panose="020B0604020202020204" pitchFamily="34" charset="0"/>
              </a:rPr>
              <a:t>Fulvestrant</a:t>
            </a:r>
            <a:endParaRPr lang="en-US" sz="1400" dirty="0">
              <a:solidFill>
                <a:srgbClr val="008000"/>
              </a:solidFill>
              <a:latin typeface="Arial" panose="020B0604020202020204" pitchFamily="34" charset="0"/>
              <a:cs typeface="Arial" panose="020B0604020202020204" pitchFamily="34" charset="0"/>
            </a:endParaRPr>
          </a:p>
        </p:txBody>
      </p:sp>
      <p:sp>
        <p:nvSpPr>
          <p:cNvPr id="65" name="TextBox 64">
            <a:extLst>
              <a:ext uri="{FF2B5EF4-FFF2-40B4-BE49-F238E27FC236}">
                <a16:creationId xmlns:a16="http://schemas.microsoft.com/office/drawing/2014/main" id="{AD15620F-38BE-499C-A8F0-A2B950A5746F}"/>
              </a:ext>
            </a:extLst>
          </p:cNvPr>
          <p:cNvSpPr txBox="1"/>
          <p:nvPr/>
        </p:nvSpPr>
        <p:spPr>
          <a:xfrm>
            <a:off x="1998397" y="3762739"/>
            <a:ext cx="1069524" cy="307777"/>
          </a:xfrm>
          <a:prstGeom prst="rect">
            <a:avLst/>
          </a:prstGeom>
          <a:noFill/>
        </p:spPr>
        <p:txBody>
          <a:bodyPr wrap="none" rtlCol="0">
            <a:spAutoFit/>
          </a:bodyPr>
          <a:lstStyle/>
          <a:p>
            <a:r>
              <a:rPr lang="en-US" sz="1400">
                <a:solidFill>
                  <a:srgbClr val="008000"/>
                </a:solidFill>
                <a:latin typeface="Arial" panose="020B0604020202020204" pitchFamily="34" charset="0"/>
                <a:cs typeface="Arial" panose="020B0604020202020204" pitchFamily="34" charset="0"/>
              </a:rPr>
              <a:t>Fulvestrant</a:t>
            </a:r>
          </a:p>
        </p:txBody>
      </p:sp>
      <p:sp>
        <p:nvSpPr>
          <p:cNvPr id="66" name="TextBox 65">
            <a:extLst>
              <a:ext uri="{FF2B5EF4-FFF2-40B4-BE49-F238E27FC236}">
                <a16:creationId xmlns:a16="http://schemas.microsoft.com/office/drawing/2014/main" id="{B3E4B3DD-B1A1-46BC-949A-4199F6BA1AEE}"/>
              </a:ext>
            </a:extLst>
          </p:cNvPr>
          <p:cNvSpPr txBox="1"/>
          <p:nvPr/>
        </p:nvSpPr>
        <p:spPr>
          <a:xfrm>
            <a:off x="2583033" y="2446823"/>
            <a:ext cx="1069524" cy="307777"/>
          </a:xfrm>
          <a:prstGeom prst="rect">
            <a:avLst/>
          </a:prstGeom>
          <a:noFill/>
        </p:spPr>
        <p:txBody>
          <a:bodyPr wrap="none" rtlCol="0">
            <a:spAutoFit/>
          </a:bodyPr>
          <a:lstStyle/>
          <a:p>
            <a:r>
              <a:rPr lang="en-US" sz="1400">
                <a:solidFill>
                  <a:srgbClr val="008000"/>
                </a:solidFill>
                <a:latin typeface="Arial" panose="020B0604020202020204" pitchFamily="34" charset="0"/>
                <a:cs typeface="Arial" panose="020B0604020202020204" pitchFamily="34" charset="0"/>
              </a:rPr>
              <a:t>Fulvestrant</a:t>
            </a:r>
          </a:p>
        </p:txBody>
      </p:sp>
      <p:sp>
        <p:nvSpPr>
          <p:cNvPr id="60" name="Arrow: Down 59">
            <a:extLst>
              <a:ext uri="{FF2B5EF4-FFF2-40B4-BE49-F238E27FC236}">
                <a16:creationId xmlns:a16="http://schemas.microsoft.com/office/drawing/2014/main" id="{0701AA85-0317-4D6F-868E-C45670678BB0}"/>
              </a:ext>
            </a:extLst>
          </p:cNvPr>
          <p:cNvSpPr/>
          <p:nvPr/>
        </p:nvSpPr>
        <p:spPr>
          <a:xfrm rot="10800000">
            <a:off x="667757" y="2969693"/>
            <a:ext cx="223475" cy="1166806"/>
          </a:xfrm>
          <a:prstGeom prst="downArrow">
            <a:avLst/>
          </a:prstGeom>
          <a:ln w="127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srgbClr val="008000"/>
              </a:solidFill>
            </a:endParaRPr>
          </a:p>
        </p:txBody>
      </p:sp>
      <p:sp>
        <p:nvSpPr>
          <p:cNvPr id="61" name="TextBox 60">
            <a:extLst>
              <a:ext uri="{FF2B5EF4-FFF2-40B4-BE49-F238E27FC236}">
                <a16:creationId xmlns:a16="http://schemas.microsoft.com/office/drawing/2014/main" id="{691E3C36-EA15-4CD3-BBE7-845E12131053}"/>
              </a:ext>
            </a:extLst>
          </p:cNvPr>
          <p:cNvSpPr txBox="1"/>
          <p:nvPr/>
        </p:nvSpPr>
        <p:spPr>
          <a:xfrm>
            <a:off x="268603" y="4165473"/>
            <a:ext cx="813043" cy="369332"/>
          </a:xfrm>
          <a:prstGeom prst="rect">
            <a:avLst/>
          </a:prstGeom>
          <a:noFill/>
          <a:ln>
            <a:solidFill>
              <a:srgbClr val="008000"/>
            </a:solidFill>
          </a:ln>
        </p:spPr>
        <p:txBody>
          <a:bodyPr wrap="none" rtlCol="0">
            <a:spAutoFit/>
          </a:bodyPr>
          <a:lstStyle/>
          <a:p>
            <a:r>
              <a:rPr lang="en-US">
                <a:solidFill>
                  <a:srgbClr val="008000"/>
                </a:solidFill>
                <a:latin typeface="Arial" pitchFamily="34" charset="0"/>
                <a:cs typeface="Arial" pitchFamily="34" charset="0"/>
              </a:rPr>
              <a:t>Assoc</a:t>
            </a:r>
          </a:p>
        </p:txBody>
      </p:sp>
      <p:sp>
        <p:nvSpPr>
          <p:cNvPr id="63" name="TextBox 62">
            <a:extLst>
              <a:ext uri="{FF2B5EF4-FFF2-40B4-BE49-F238E27FC236}">
                <a16:creationId xmlns:a16="http://schemas.microsoft.com/office/drawing/2014/main" id="{1FC132ED-179A-4032-8A3C-EBD698A9C4CD}"/>
              </a:ext>
            </a:extLst>
          </p:cNvPr>
          <p:cNvSpPr txBox="1"/>
          <p:nvPr/>
        </p:nvSpPr>
        <p:spPr>
          <a:xfrm>
            <a:off x="113938" y="4867446"/>
            <a:ext cx="4296347" cy="1754326"/>
          </a:xfrm>
          <a:prstGeom prst="rect">
            <a:avLst/>
          </a:prstGeom>
          <a:noFill/>
        </p:spPr>
        <p:txBody>
          <a:bodyPr wrap="square" lIns="91440" tIns="45720" rIns="91440" bIns="45720" rtlCol="0" anchor="t">
            <a:spAutoFit/>
          </a:bodyPr>
          <a:lstStyle/>
          <a:p>
            <a:r>
              <a:rPr lang="en-US" dirty="0">
                <a:latin typeface="Arial"/>
                <a:cs typeface="Arial"/>
              </a:rPr>
              <a:t>We first look at one branch and ground the </a:t>
            </a:r>
            <a:r>
              <a:rPr lang="en-US" b="1" dirty="0">
                <a:solidFill>
                  <a:srgbClr val="C00000"/>
                </a:solidFill>
                <a:latin typeface="Arial"/>
                <a:cs typeface="Arial"/>
              </a:rPr>
              <a:t>Projection edge</a:t>
            </a:r>
            <a:r>
              <a:rPr lang="en-US" dirty="0">
                <a:latin typeface="Arial"/>
                <a:cs typeface="Arial"/>
              </a:rPr>
              <a:t> with the relation associated with </a:t>
            </a:r>
            <a:r>
              <a:rPr lang="en-US" b="1" dirty="0">
                <a:latin typeface="Arial"/>
                <a:cs typeface="Arial"/>
              </a:rPr>
              <a:t>Breast Cancer</a:t>
            </a:r>
            <a:r>
              <a:rPr lang="en-US" dirty="0">
                <a:latin typeface="Arial"/>
                <a:cs typeface="Arial"/>
              </a:rPr>
              <a:t>, e.g., </a:t>
            </a:r>
            <a:r>
              <a:rPr lang="en-US" b="1" dirty="0">
                <a:solidFill>
                  <a:srgbClr val="C00000"/>
                </a:solidFill>
                <a:latin typeface="Arial"/>
                <a:cs typeface="Arial"/>
              </a:rPr>
              <a:t>Assoc</a:t>
            </a:r>
            <a:r>
              <a:rPr lang="en-US" dirty="0">
                <a:latin typeface="Arial"/>
                <a:cs typeface="Arial"/>
              </a:rPr>
              <a:t>. Then we check what entities are connected to </a:t>
            </a:r>
            <a:r>
              <a:rPr lang="en-US" b="1" dirty="0">
                <a:latin typeface="Arial"/>
                <a:cs typeface="Arial"/>
              </a:rPr>
              <a:t>Breast Cancer</a:t>
            </a:r>
            <a:r>
              <a:rPr lang="en-US" dirty="0">
                <a:latin typeface="Arial"/>
                <a:cs typeface="Arial"/>
              </a:rPr>
              <a:t> with </a:t>
            </a:r>
            <a:r>
              <a:rPr lang="en-US" b="1" dirty="0">
                <a:solidFill>
                  <a:srgbClr val="C00000"/>
                </a:solidFill>
                <a:latin typeface="Arial"/>
                <a:cs typeface="Arial"/>
              </a:rPr>
              <a:t>Assoc</a:t>
            </a:r>
            <a:r>
              <a:rPr lang="en-US" dirty="0">
                <a:latin typeface="Arial"/>
                <a:cs typeface="Arial"/>
              </a:rPr>
              <a:t>: {</a:t>
            </a:r>
            <a:r>
              <a:rPr lang="en-US" b="1" dirty="0">
                <a:latin typeface="Arial"/>
                <a:cs typeface="Arial"/>
              </a:rPr>
              <a:t>ESR2</a:t>
            </a:r>
            <a:r>
              <a:rPr lang="en-US" dirty="0">
                <a:latin typeface="Arial"/>
                <a:cs typeface="Arial"/>
              </a:rPr>
              <a:t>}. </a:t>
            </a:r>
            <a:endParaRPr lang="en-US" b="1" dirty="0">
              <a:solidFill>
                <a:schemeClr val="accent5">
                  <a:lumMod val="75000"/>
                </a:schemeClr>
              </a:solidFill>
              <a:latin typeface="Arial" pitchFamily="34" charset="0"/>
              <a:cs typeface="Arial" pitchFamily="34" charset="0"/>
            </a:endParaRPr>
          </a:p>
        </p:txBody>
      </p:sp>
      <p:sp>
        <p:nvSpPr>
          <p:cNvPr id="64" name="TextBox 63">
            <a:extLst>
              <a:ext uri="{FF2B5EF4-FFF2-40B4-BE49-F238E27FC236}">
                <a16:creationId xmlns:a16="http://schemas.microsoft.com/office/drawing/2014/main" id="{7D1EFD5F-672D-438F-B5C7-43CC6024C81A}"/>
              </a:ext>
            </a:extLst>
          </p:cNvPr>
          <p:cNvSpPr txBox="1"/>
          <p:nvPr/>
        </p:nvSpPr>
        <p:spPr>
          <a:xfrm>
            <a:off x="838560" y="2273413"/>
            <a:ext cx="1329210" cy="307777"/>
          </a:xfrm>
          <a:prstGeom prst="rect">
            <a:avLst/>
          </a:prstGeom>
          <a:noFill/>
        </p:spPr>
        <p:txBody>
          <a:bodyPr wrap="none" rtlCol="0">
            <a:spAutoFit/>
          </a:bodyPr>
          <a:lstStyle/>
          <a:p>
            <a:r>
              <a:rPr lang="en-US" sz="1400">
                <a:solidFill>
                  <a:srgbClr val="008000"/>
                </a:solidFill>
                <a:latin typeface="Arial" panose="020B0604020202020204" pitchFamily="34" charset="0"/>
                <a:cs typeface="Arial" panose="020B0604020202020204" pitchFamily="34" charset="0"/>
              </a:rPr>
              <a:t>Breast Cancer</a:t>
            </a:r>
          </a:p>
        </p:txBody>
      </p:sp>
    </p:spTree>
    <p:extLst>
      <p:ext uri="{BB962C8B-B14F-4D97-AF65-F5344CB8AC3E}">
        <p14:creationId xmlns:p14="http://schemas.microsoft.com/office/powerpoint/2010/main" val="16079591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113C-2E26-4B4C-8403-EE22AA8F45D2}"/>
              </a:ext>
            </a:extLst>
          </p:cNvPr>
          <p:cNvSpPr>
            <a:spLocks noGrp="1"/>
          </p:cNvSpPr>
          <p:nvPr>
            <p:ph type="title"/>
          </p:nvPr>
        </p:nvSpPr>
        <p:spPr/>
        <p:txBody>
          <a:bodyPr>
            <a:normAutofit fontScale="90000"/>
          </a:bodyPr>
          <a:lstStyle/>
          <a:p>
            <a:r>
              <a:rPr lang="en-US"/>
              <a:t>Query Generation from Templates</a:t>
            </a:r>
          </a:p>
        </p:txBody>
      </p:sp>
      <p:sp>
        <p:nvSpPr>
          <p:cNvPr id="3" name="Content Placeholder 2">
            <a:extLst>
              <a:ext uri="{FF2B5EF4-FFF2-40B4-BE49-F238E27FC236}">
                <a16:creationId xmlns:a16="http://schemas.microsoft.com/office/drawing/2014/main" id="{77E5A85E-0401-49F1-AB38-4215BA395084}"/>
              </a:ext>
            </a:extLst>
          </p:cNvPr>
          <p:cNvSpPr>
            <a:spLocks noGrp="1"/>
          </p:cNvSpPr>
          <p:nvPr>
            <p:ph idx="1"/>
          </p:nvPr>
        </p:nvSpPr>
        <p:spPr>
          <a:xfrm>
            <a:off x="132838" y="1297143"/>
            <a:ext cx="9011162" cy="3221866"/>
          </a:xfrm>
        </p:spPr>
        <p:txBody>
          <a:bodyPr>
            <a:normAutofit/>
          </a:bodyPr>
          <a:lstStyle/>
          <a:p>
            <a:r>
              <a:rPr lang="en-US" b="1"/>
              <a:t>How to instantiate a query template given a KG?</a:t>
            </a:r>
          </a:p>
          <a:p>
            <a:endParaRPr lang="en-US" b="1"/>
          </a:p>
        </p:txBody>
      </p:sp>
      <p:sp>
        <p:nvSpPr>
          <p:cNvPr id="4" name="Date Placeholder 3">
            <a:extLst>
              <a:ext uri="{FF2B5EF4-FFF2-40B4-BE49-F238E27FC236}">
                <a16:creationId xmlns:a16="http://schemas.microsoft.com/office/drawing/2014/main" id="{0BAB1B74-CE06-45F2-9389-97344D1EA9A6}"/>
              </a:ext>
            </a:extLst>
          </p:cNvPr>
          <p:cNvSpPr>
            <a:spLocks noGrp="1"/>
          </p:cNvSpPr>
          <p:nvPr>
            <p:ph type="dt" sz="half" idx="10"/>
          </p:nvPr>
        </p:nvSpPr>
        <p:spPr/>
        <p:txBody>
          <a:bodyPr/>
          <a:lstStyle/>
          <a:p>
            <a:fld id="{8668109C-DBB1-0C40-BB7C-3AE0A686B461}" type="datetime1">
              <a:rPr lang="en-US" smtClean="0"/>
              <a:t>10/28/24</a:t>
            </a:fld>
            <a:endParaRPr lang="en-US"/>
          </a:p>
        </p:txBody>
      </p:sp>
      <p:sp>
        <p:nvSpPr>
          <p:cNvPr id="5" name="Footer Placeholder 4">
            <a:extLst>
              <a:ext uri="{FF2B5EF4-FFF2-40B4-BE49-F238E27FC236}">
                <a16:creationId xmlns:a16="http://schemas.microsoft.com/office/drawing/2014/main" id="{313F8819-0BFA-42E4-961B-F0FD954BE4B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C69A6A4-AB6E-43E7-B320-7DE308A4F43F}"/>
              </a:ext>
            </a:extLst>
          </p:cNvPr>
          <p:cNvSpPr>
            <a:spLocks noGrp="1"/>
          </p:cNvSpPr>
          <p:nvPr>
            <p:ph type="sldNum" sz="quarter" idx="12"/>
          </p:nvPr>
        </p:nvSpPr>
        <p:spPr/>
        <p:txBody>
          <a:bodyPr/>
          <a:lstStyle/>
          <a:p>
            <a:fld id="{19B12225-5612-419B-A8D5-4B8EEE4C217E}" type="slidenum">
              <a:rPr lang="en-US" smtClean="0"/>
              <a:pPr/>
              <a:t>80</a:t>
            </a:fld>
            <a:endParaRPr lang="en-US"/>
          </a:p>
        </p:txBody>
      </p:sp>
      <p:sp>
        <p:nvSpPr>
          <p:cNvPr id="67" name="TextBox 66">
            <a:extLst>
              <a:ext uri="{FF2B5EF4-FFF2-40B4-BE49-F238E27FC236}">
                <a16:creationId xmlns:a16="http://schemas.microsoft.com/office/drawing/2014/main" id="{F7AC5D92-4E5E-45BA-8BEC-AF6AA9B74390}"/>
              </a:ext>
            </a:extLst>
          </p:cNvPr>
          <p:cNvSpPr txBox="1"/>
          <p:nvPr/>
        </p:nvSpPr>
        <p:spPr>
          <a:xfrm>
            <a:off x="238388" y="1787789"/>
            <a:ext cx="3399329" cy="861774"/>
          </a:xfrm>
          <a:prstGeom prst="rect">
            <a:avLst/>
          </a:prstGeom>
          <a:noFill/>
        </p:spPr>
        <p:txBody>
          <a:bodyPr wrap="none" rtlCol="0">
            <a:spAutoFit/>
          </a:bodyPr>
          <a:lstStyle/>
          <a:p>
            <a:pPr algn="ctr"/>
            <a:r>
              <a:rPr lang="en-US" b="1">
                <a:solidFill>
                  <a:srgbClr val="7030A0"/>
                </a:solidFill>
                <a:latin typeface="Arial" pitchFamily="34" charset="0"/>
                <a:cs typeface="Arial" pitchFamily="34" charset="0"/>
              </a:rPr>
              <a:t>Query Template</a:t>
            </a:r>
          </a:p>
          <a:p>
            <a:pPr algn="ctr"/>
            <a:r>
              <a:rPr lang="en-US" sz="1400" b="1"/>
              <a:t>((</a:t>
            </a:r>
            <a:r>
              <a:rPr lang="en-US" sz="1400" b="1">
                <a:solidFill>
                  <a:srgbClr val="0070C0"/>
                </a:solidFill>
              </a:rPr>
              <a:t>Anchor1</a:t>
            </a:r>
            <a:r>
              <a:rPr lang="en-US" sz="1400" b="1"/>
              <a:t>, (</a:t>
            </a:r>
            <a:r>
              <a:rPr lang="en-US" sz="1400" b="1">
                <a:solidFill>
                  <a:srgbClr val="C00000"/>
                </a:solidFill>
              </a:rPr>
              <a:t>Rel1, </a:t>
            </a:r>
            <a:r>
              <a:rPr lang="en-US" sz="1400" b="1">
                <a:solidFill>
                  <a:schemeClr val="accent4">
                    <a:lumMod val="75000"/>
                  </a:schemeClr>
                </a:solidFill>
              </a:rPr>
              <a:t>Rel2</a:t>
            </a:r>
            <a:r>
              <a:rPr lang="en-US" sz="1400" b="1"/>
              <a:t>)), (</a:t>
            </a:r>
            <a:r>
              <a:rPr lang="en-US" sz="1400" b="1">
                <a:solidFill>
                  <a:srgbClr val="0070C0"/>
                </a:solidFill>
              </a:rPr>
              <a:t>Anchor2</a:t>
            </a:r>
            <a:r>
              <a:rPr lang="en-US" sz="1400" b="1"/>
              <a:t>, (</a:t>
            </a:r>
            <a:r>
              <a:rPr lang="en-US" sz="1400" b="1">
                <a:solidFill>
                  <a:schemeClr val="accent1">
                    <a:lumMod val="75000"/>
                  </a:schemeClr>
                </a:solidFill>
              </a:rPr>
              <a:t>Rel3</a:t>
            </a:r>
            <a:r>
              <a:rPr lang="en-US" sz="1400" b="1"/>
              <a:t>))</a:t>
            </a:r>
            <a:endParaRPr lang="en-US" sz="1400"/>
          </a:p>
          <a:p>
            <a:pPr algn="ctr"/>
            <a:endParaRPr lang="en-US">
              <a:latin typeface="Arial" pitchFamily="34" charset="0"/>
              <a:cs typeface="Arial" pitchFamily="34" charset="0"/>
            </a:endParaRPr>
          </a:p>
        </p:txBody>
      </p:sp>
      <p:grpSp>
        <p:nvGrpSpPr>
          <p:cNvPr id="68" name="Group 67">
            <a:extLst>
              <a:ext uri="{FF2B5EF4-FFF2-40B4-BE49-F238E27FC236}">
                <a16:creationId xmlns:a16="http://schemas.microsoft.com/office/drawing/2014/main" id="{C0824819-0EF0-45A3-A6B6-76A6512261D4}"/>
              </a:ext>
            </a:extLst>
          </p:cNvPr>
          <p:cNvGrpSpPr/>
          <p:nvPr/>
        </p:nvGrpSpPr>
        <p:grpSpPr>
          <a:xfrm>
            <a:off x="220489" y="2536184"/>
            <a:ext cx="3627697" cy="1256469"/>
            <a:chOff x="657776" y="4483603"/>
            <a:chExt cx="3627697" cy="1256469"/>
          </a:xfrm>
        </p:grpSpPr>
        <p:sp>
          <p:nvSpPr>
            <p:cNvPr id="69" name="Oval 68">
              <a:extLst>
                <a:ext uri="{FF2B5EF4-FFF2-40B4-BE49-F238E27FC236}">
                  <a16:creationId xmlns:a16="http://schemas.microsoft.com/office/drawing/2014/main" id="{D75D4A73-FFD3-4592-B523-4677B51AFCE2}"/>
                </a:ext>
              </a:extLst>
            </p:cNvPr>
            <p:cNvSpPr/>
            <p:nvPr/>
          </p:nvSpPr>
          <p:spPr>
            <a:xfrm rot="5400000">
              <a:off x="1748236" y="5561403"/>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0" name="Oval 69">
              <a:extLst>
                <a:ext uri="{FF2B5EF4-FFF2-40B4-BE49-F238E27FC236}">
                  <a16:creationId xmlns:a16="http://schemas.microsoft.com/office/drawing/2014/main" id="{117231B5-5D23-49D3-BC67-063263E5B21E}"/>
                </a:ext>
              </a:extLst>
            </p:cNvPr>
            <p:cNvSpPr/>
            <p:nvPr/>
          </p:nvSpPr>
          <p:spPr>
            <a:xfrm rot="5400000">
              <a:off x="3587320" y="5100118"/>
              <a:ext cx="162612" cy="167033"/>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1" name="Oval 70">
              <a:extLst>
                <a:ext uri="{FF2B5EF4-FFF2-40B4-BE49-F238E27FC236}">
                  <a16:creationId xmlns:a16="http://schemas.microsoft.com/office/drawing/2014/main" id="{60D99720-E4B5-4196-BA0C-4B90202E4544}"/>
                </a:ext>
              </a:extLst>
            </p:cNvPr>
            <p:cNvSpPr/>
            <p:nvPr/>
          </p:nvSpPr>
          <p:spPr>
            <a:xfrm rot="5400000">
              <a:off x="2848265" y="4498116"/>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2" name="TextBox 71">
              <a:extLst>
                <a:ext uri="{FF2B5EF4-FFF2-40B4-BE49-F238E27FC236}">
                  <a16:creationId xmlns:a16="http://schemas.microsoft.com/office/drawing/2014/main" id="{310C7F4A-0A26-4815-A501-4146F10220E2}"/>
                </a:ext>
              </a:extLst>
            </p:cNvPr>
            <p:cNvSpPr txBox="1"/>
            <p:nvPr/>
          </p:nvSpPr>
          <p:spPr>
            <a:xfrm>
              <a:off x="898043" y="4597242"/>
              <a:ext cx="655949" cy="300082"/>
            </a:xfrm>
            <a:prstGeom prst="rect">
              <a:avLst/>
            </a:prstGeom>
            <a:noFill/>
          </p:spPr>
          <p:txBody>
            <a:bodyPr wrap="none" rtlCol="0">
              <a:spAutoFit/>
            </a:bodyPr>
            <a:lstStyle/>
            <a:p>
              <a:pPr defTabSz="685800"/>
              <a:r>
                <a:rPr lang="en-US" sz="1350">
                  <a:solidFill>
                    <a:srgbClr val="C00000"/>
                  </a:solidFill>
                  <a:latin typeface="Arial" panose="020B0604020202020204" pitchFamily="34" charset="0"/>
                  <a:cs typeface="Arial" panose="020B0604020202020204" pitchFamily="34" charset="0"/>
                </a:rPr>
                <a:t>Assoc</a:t>
              </a:r>
            </a:p>
          </p:txBody>
        </p:sp>
        <p:sp>
          <p:nvSpPr>
            <p:cNvPr id="73" name="Oval 72">
              <a:extLst>
                <a:ext uri="{FF2B5EF4-FFF2-40B4-BE49-F238E27FC236}">
                  <a16:creationId xmlns:a16="http://schemas.microsoft.com/office/drawing/2014/main" id="{877886A9-9D26-4B41-8BE1-999843253990}"/>
                </a:ext>
              </a:extLst>
            </p:cNvPr>
            <p:cNvSpPr/>
            <p:nvPr/>
          </p:nvSpPr>
          <p:spPr>
            <a:xfrm rot="5400000">
              <a:off x="659987" y="4481392"/>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4" name="Straight Connector 73">
              <a:extLst>
                <a:ext uri="{FF2B5EF4-FFF2-40B4-BE49-F238E27FC236}">
                  <a16:creationId xmlns:a16="http://schemas.microsoft.com/office/drawing/2014/main" id="{CA214440-D9B7-4E29-956A-BE32D987491F}"/>
                </a:ext>
              </a:extLst>
            </p:cNvPr>
            <p:cNvCxnSpPr>
              <a:cxnSpLocks/>
              <a:stCxn id="73" idx="0"/>
            </p:cNvCxnSpPr>
            <p:nvPr/>
          </p:nvCxnSpPr>
          <p:spPr>
            <a:xfrm>
              <a:off x="824810" y="4564909"/>
              <a:ext cx="945002" cy="1426"/>
            </a:xfrm>
            <a:prstGeom prst="line">
              <a:avLst/>
            </a:prstGeom>
            <a:noFill/>
            <a:ln w="53975" cap="flat" cmpd="sng" algn="ctr">
              <a:solidFill>
                <a:srgbClr val="C00000"/>
              </a:solidFill>
              <a:prstDash val="solid"/>
              <a:miter lim="800000"/>
              <a:tailEnd type="triangle"/>
            </a:ln>
            <a:effectLst/>
          </p:spPr>
        </p:cxnSp>
        <p:cxnSp>
          <p:nvCxnSpPr>
            <p:cNvPr id="75" name="Straight Connector 74">
              <a:extLst>
                <a:ext uri="{FF2B5EF4-FFF2-40B4-BE49-F238E27FC236}">
                  <a16:creationId xmlns:a16="http://schemas.microsoft.com/office/drawing/2014/main" id="{50D2B220-6D5F-4AA8-9EC1-99BE8F3B6369}"/>
                </a:ext>
              </a:extLst>
            </p:cNvPr>
            <p:cNvCxnSpPr>
              <a:cxnSpLocks/>
              <a:stCxn id="71" idx="7"/>
              <a:endCxn id="70" idx="3"/>
            </p:cNvCxnSpPr>
            <p:nvPr/>
          </p:nvCxnSpPr>
          <p:spPr>
            <a:xfrm>
              <a:off x="2988627" y="4639125"/>
              <a:ext cx="620944" cy="487018"/>
            </a:xfrm>
            <a:prstGeom prst="line">
              <a:avLst/>
            </a:prstGeom>
            <a:noFill/>
            <a:ln w="53975" cap="flat" cmpd="sng" algn="ctr">
              <a:solidFill>
                <a:sysClr val="windowText" lastClr="000000"/>
              </a:solidFill>
              <a:prstDash val="sysDot"/>
              <a:miter lim="800000"/>
              <a:tailEnd type="triangle"/>
            </a:ln>
            <a:effectLst/>
          </p:spPr>
        </p:cxnSp>
        <p:cxnSp>
          <p:nvCxnSpPr>
            <p:cNvPr id="76" name="Straight Connector 75">
              <a:extLst>
                <a:ext uri="{FF2B5EF4-FFF2-40B4-BE49-F238E27FC236}">
                  <a16:creationId xmlns:a16="http://schemas.microsoft.com/office/drawing/2014/main" id="{9E5CC87A-56C7-4FE8-BF82-7770E769657D}"/>
                </a:ext>
              </a:extLst>
            </p:cNvPr>
            <p:cNvCxnSpPr>
              <a:cxnSpLocks/>
              <a:stCxn id="69" idx="0"/>
              <a:endCxn id="77" idx="4"/>
            </p:cNvCxnSpPr>
            <p:nvPr/>
          </p:nvCxnSpPr>
          <p:spPr>
            <a:xfrm>
              <a:off x="1913058" y="5644919"/>
              <a:ext cx="955277" cy="0"/>
            </a:xfrm>
            <a:prstGeom prst="line">
              <a:avLst/>
            </a:prstGeom>
            <a:noFill/>
            <a:ln w="53975" cap="flat" cmpd="sng" algn="ctr">
              <a:solidFill>
                <a:srgbClr val="FFC000">
                  <a:lumMod val="75000"/>
                </a:srgbClr>
              </a:solidFill>
              <a:prstDash val="solid"/>
              <a:miter lim="800000"/>
              <a:tailEnd type="triangle"/>
            </a:ln>
            <a:effectLst/>
          </p:spPr>
        </p:cxnSp>
        <p:sp>
          <p:nvSpPr>
            <p:cNvPr id="77" name="Oval 76">
              <a:extLst>
                <a:ext uri="{FF2B5EF4-FFF2-40B4-BE49-F238E27FC236}">
                  <a16:creationId xmlns:a16="http://schemas.microsoft.com/office/drawing/2014/main" id="{6AC66D44-B42C-4251-BD32-213A59935E19}"/>
                </a:ext>
              </a:extLst>
            </p:cNvPr>
            <p:cNvSpPr/>
            <p:nvPr/>
          </p:nvSpPr>
          <p:spPr>
            <a:xfrm rot="5400000">
              <a:off x="2870545" y="5561403"/>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8" name="Straight Connector 77">
              <a:extLst>
                <a:ext uri="{FF2B5EF4-FFF2-40B4-BE49-F238E27FC236}">
                  <a16:creationId xmlns:a16="http://schemas.microsoft.com/office/drawing/2014/main" id="{CAF280F7-1B3F-473A-9883-6B71D8D6A534}"/>
                </a:ext>
              </a:extLst>
            </p:cNvPr>
            <p:cNvCxnSpPr>
              <a:cxnSpLocks/>
              <a:stCxn id="77" idx="1"/>
              <a:endCxn id="70" idx="5"/>
            </p:cNvCxnSpPr>
            <p:nvPr/>
          </p:nvCxnSpPr>
          <p:spPr>
            <a:xfrm flipV="1">
              <a:off x="3010907" y="5241127"/>
              <a:ext cx="598664" cy="346301"/>
            </a:xfrm>
            <a:prstGeom prst="line">
              <a:avLst/>
            </a:prstGeom>
            <a:noFill/>
            <a:ln w="53975" cap="flat" cmpd="sng" algn="ctr">
              <a:solidFill>
                <a:sysClr val="windowText" lastClr="000000"/>
              </a:solidFill>
              <a:prstDash val="sysDot"/>
              <a:miter lim="800000"/>
              <a:tailEnd type="triangle"/>
            </a:ln>
            <a:effectLst/>
          </p:spPr>
        </p:cxnSp>
        <p:sp>
          <p:nvSpPr>
            <p:cNvPr id="79" name="TextBox 78">
              <a:extLst>
                <a:ext uri="{FF2B5EF4-FFF2-40B4-BE49-F238E27FC236}">
                  <a16:creationId xmlns:a16="http://schemas.microsoft.com/office/drawing/2014/main" id="{14176D25-4942-494A-B1B7-181EFB7DC803}"/>
                </a:ext>
              </a:extLst>
            </p:cNvPr>
            <p:cNvSpPr txBox="1"/>
            <p:nvPr/>
          </p:nvSpPr>
          <p:spPr>
            <a:xfrm>
              <a:off x="1925909" y="5362548"/>
              <a:ext cx="982961" cy="300082"/>
            </a:xfrm>
            <a:prstGeom prst="rect">
              <a:avLst/>
            </a:prstGeom>
            <a:noFill/>
          </p:spPr>
          <p:txBody>
            <a:bodyPr wrap="none" rtlCol="0">
              <a:spAutoFit/>
            </a:bodyPr>
            <a:lstStyle/>
            <a:p>
              <a:pPr defTabSz="685800"/>
              <a:r>
                <a:rPr lang="en-US" sz="1350">
                  <a:solidFill>
                    <a:srgbClr val="FFC000">
                      <a:lumMod val="75000"/>
                    </a:srgbClr>
                  </a:solidFill>
                  <a:latin typeface="Arial" panose="020B0604020202020204" pitchFamily="34" charset="0"/>
                  <a:cs typeface="Arial" panose="020B0604020202020204" pitchFamily="34" charset="0"/>
                </a:rPr>
                <a:t>Projection</a:t>
              </a:r>
            </a:p>
          </p:txBody>
        </p:sp>
        <p:sp>
          <p:nvSpPr>
            <p:cNvPr id="80" name="TextBox 79">
              <a:extLst>
                <a:ext uri="{FF2B5EF4-FFF2-40B4-BE49-F238E27FC236}">
                  <a16:creationId xmlns:a16="http://schemas.microsoft.com/office/drawing/2014/main" id="{37C5566E-6EC3-417E-97FD-87DEACEF409A}"/>
                </a:ext>
              </a:extLst>
            </p:cNvPr>
            <p:cNvSpPr txBox="1"/>
            <p:nvPr/>
          </p:nvSpPr>
          <p:spPr>
            <a:xfrm>
              <a:off x="1862696" y="4629756"/>
              <a:ext cx="976549" cy="300082"/>
            </a:xfrm>
            <a:prstGeom prst="rect">
              <a:avLst/>
            </a:prstGeom>
            <a:noFill/>
          </p:spPr>
          <p:txBody>
            <a:bodyPr wrap="none" rtlCol="0">
              <a:spAutoFit/>
            </a:bodyPr>
            <a:lstStyle/>
            <a:p>
              <a:pPr defTabSz="685800"/>
              <a:r>
                <a:rPr lang="en-US" sz="1350">
                  <a:solidFill>
                    <a:srgbClr val="70AD47">
                      <a:lumMod val="75000"/>
                    </a:srgbClr>
                  </a:solidFill>
                  <a:latin typeface="Arial" panose="020B0604020202020204" pitchFamily="34" charset="0"/>
                  <a:cs typeface="Arial" panose="020B0604020202020204" pitchFamily="34" charset="0"/>
                </a:rPr>
                <a:t>TreatedBy</a:t>
              </a:r>
            </a:p>
          </p:txBody>
        </p:sp>
        <p:sp>
          <p:nvSpPr>
            <p:cNvPr id="81" name="TextBox 80">
              <a:extLst>
                <a:ext uri="{FF2B5EF4-FFF2-40B4-BE49-F238E27FC236}">
                  <a16:creationId xmlns:a16="http://schemas.microsoft.com/office/drawing/2014/main" id="{5D68F55E-E08E-4F5D-A4DC-EBB943B49ED7}"/>
                </a:ext>
              </a:extLst>
            </p:cNvPr>
            <p:cNvSpPr txBox="1"/>
            <p:nvPr/>
          </p:nvSpPr>
          <p:spPr>
            <a:xfrm>
              <a:off x="3206331" y="461703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82" name="TextBox 81">
              <a:extLst>
                <a:ext uri="{FF2B5EF4-FFF2-40B4-BE49-F238E27FC236}">
                  <a16:creationId xmlns:a16="http://schemas.microsoft.com/office/drawing/2014/main" id="{2C597142-2888-41E7-A94C-B3AC48B833D5}"/>
                </a:ext>
              </a:extLst>
            </p:cNvPr>
            <p:cNvSpPr txBox="1"/>
            <p:nvPr/>
          </p:nvSpPr>
          <p:spPr>
            <a:xfrm>
              <a:off x="3206331" y="543999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83" name="Oval 82">
              <a:extLst>
                <a:ext uri="{FF2B5EF4-FFF2-40B4-BE49-F238E27FC236}">
                  <a16:creationId xmlns:a16="http://schemas.microsoft.com/office/drawing/2014/main" id="{D1A792CD-332C-4316-9837-8871371D9B85}"/>
                </a:ext>
              </a:extLst>
            </p:cNvPr>
            <p:cNvSpPr/>
            <p:nvPr/>
          </p:nvSpPr>
          <p:spPr>
            <a:xfrm rot="5400000">
              <a:off x="1739803" y="4498115"/>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84" name="Straight Connector 83">
              <a:extLst>
                <a:ext uri="{FF2B5EF4-FFF2-40B4-BE49-F238E27FC236}">
                  <a16:creationId xmlns:a16="http://schemas.microsoft.com/office/drawing/2014/main" id="{941272FA-4978-4589-AC93-2087B924F334}"/>
                </a:ext>
              </a:extLst>
            </p:cNvPr>
            <p:cNvCxnSpPr>
              <a:cxnSpLocks/>
              <a:stCxn id="83" idx="0"/>
              <a:endCxn id="71" idx="4"/>
            </p:cNvCxnSpPr>
            <p:nvPr/>
          </p:nvCxnSpPr>
          <p:spPr>
            <a:xfrm>
              <a:off x="1904626" y="4581632"/>
              <a:ext cx="941429" cy="1"/>
            </a:xfrm>
            <a:prstGeom prst="line">
              <a:avLst/>
            </a:prstGeom>
            <a:noFill/>
            <a:ln w="53975" cap="flat" cmpd="sng" algn="ctr">
              <a:solidFill>
                <a:srgbClr val="70AD47">
                  <a:lumMod val="75000"/>
                </a:srgbClr>
              </a:solidFill>
              <a:prstDash val="solid"/>
              <a:miter lim="800000"/>
              <a:tailEnd type="triangle"/>
            </a:ln>
            <a:effectLst/>
          </p:spPr>
        </p:cxnSp>
      </p:grpSp>
      <p:sp>
        <p:nvSpPr>
          <p:cNvPr id="152" name="Oval 151">
            <a:extLst>
              <a:ext uri="{FF2B5EF4-FFF2-40B4-BE49-F238E27FC236}">
                <a16:creationId xmlns:a16="http://schemas.microsoft.com/office/drawing/2014/main" id="{0842245C-CF2B-4E2D-B769-221B40E10802}"/>
              </a:ext>
            </a:extLst>
          </p:cNvPr>
          <p:cNvSpPr/>
          <p:nvPr/>
        </p:nvSpPr>
        <p:spPr>
          <a:xfrm rot="5400000">
            <a:off x="7609473" y="4144304"/>
            <a:ext cx="216816" cy="222710"/>
          </a:xfrm>
          <a:prstGeom prst="ellipse">
            <a:avLst/>
          </a:prstGeom>
          <a:solidFill>
            <a:srgbClr val="70AD47">
              <a:lumMod val="40000"/>
              <a:lumOff val="60000"/>
            </a:srgbClr>
          </a:solidFill>
          <a:ln w="76200" cap="flat" cmpd="sng" algn="ctr">
            <a:solidFill>
              <a:srgbClr val="70AD47">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3" name="Oval 152">
            <a:extLst>
              <a:ext uri="{FF2B5EF4-FFF2-40B4-BE49-F238E27FC236}">
                <a16:creationId xmlns:a16="http://schemas.microsoft.com/office/drawing/2014/main" id="{E76BDB68-38A9-493C-BB27-855BDF17762E}"/>
              </a:ext>
            </a:extLst>
          </p:cNvPr>
          <p:cNvSpPr/>
          <p:nvPr/>
        </p:nvSpPr>
        <p:spPr>
          <a:xfrm rot="5400000">
            <a:off x="4925567" y="3334162"/>
            <a:ext cx="216816" cy="222710"/>
          </a:xfrm>
          <a:prstGeom prst="ellipse">
            <a:avLst/>
          </a:prstGeom>
          <a:solidFill>
            <a:srgbClr val="4472C4">
              <a:lumMod val="60000"/>
              <a:lumOff val="40000"/>
            </a:srgbClr>
          </a:solidFill>
          <a:ln w="76200" cap="flat" cmpd="sng" algn="ctr">
            <a:solidFill>
              <a:srgbClr val="4472C4">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12" name="Group 11">
            <a:extLst>
              <a:ext uri="{FF2B5EF4-FFF2-40B4-BE49-F238E27FC236}">
                <a16:creationId xmlns:a16="http://schemas.microsoft.com/office/drawing/2014/main" id="{05290E5F-14A1-4E7C-9AF9-F0028383E0FB}"/>
              </a:ext>
            </a:extLst>
          </p:cNvPr>
          <p:cNvGrpSpPr/>
          <p:nvPr/>
        </p:nvGrpSpPr>
        <p:grpSpPr>
          <a:xfrm>
            <a:off x="4623213" y="1857178"/>
            <a:ext cx="4029770" cy="3463369"/>
            <a:chOff x="4623213" y="1857178"/>
            <a:chExt cx="4029770" cy="3463369"/>
          </a:xfrm>
        </p:grpSpPr>
        <p:sp>
          <p:nvSpPr>
            <p:cNvPr id="125" name="TextBox 124">
              <a:extLst>
                <a:ext uri="{FF2B5EF4-FFF2-40B4-BE49-F238E27FC236}">
                  <a16:creationId xmlns:a16="http://schemas.microsoft.com/office/drawing/2014/main" id="{CC29A036-A753-49EA-A1FB-C027B7A1C5C5}"/>
                </a:ext>
              </a:extLst>
            </p:cNvPr>
            <p:cNvSpPr txBox="1"/>
            <p:nvPr/>
          </p:nvSpPr>
          <p:spPr>
            <a:xfrm>
              <a:off x="5558315" y="1857178"/>
              <a:ext cx="2159566" cy="369332"/>
            </a:xfrm>
            <a:prstGeom prst="rect">
              <a:avLst/>
            </a:prstGeom>
            <a:noFill/>
          </p:spPr>
          <p:txBody>
            <a:bodyPr wrap="none" rtlCol="0">
              <a:spAutoFit/>
            </a:bodyPr>
            <a:lstStyle/>
            <a:p>
              <a:pPr algn="ctr"/>
              <a:r>
                <a:rPr lang="en-US" b="1">
                  <a:latin typeface="Arial" pitchFamily="34" charset="0"/>
                  <a:cs typeface="Arial" pitchFamily="34" charset="0"/>
                </a:rPr>
                <a:t>Knowledge Graph</a:t>
              </a:r>
              <a:endParaRPr lang="en-US">
                <a:latin typeface="Arial" pitchFamily="34" charset="0"/>
                <a:cs typeface="Arial" pitchFamily="34" charset="0"/>
              </a:endParaRPr>
            </a:p>
          </p:txBody>
        </p:sp>
        <p:cxnSp>
          <p:nvCxnSpPr>
            <p:cNvPr id="85" name="Straight Connector 84">
              <a:extLst>
                <a:ext uri="{FF2B5EF4-FFF2-40B4-BE49-F238E27FC236}">
                  <a16:creationId xmlns:a16="http://schemas.microsoft.com/office/drawing/2014/main" id="{126B0D58-05BE-42E6-9CAB-0CDD9EFB2CA9}"/>
                </a:ext>
              </a:extLst>
            </p:cNvPr>
            <p:cNvCxnSpPr>
              <a:cxnSpLocks/>
            </p:cNvCxnSpPr>
            <p:nvPr/>
          </p:nvCxnSpPr>
          <p:spPr>
            <a:xfrm flipV="1">
              <a:off x="6360819" y="2817211"/>
              <a:ext cx="1233586" cy="1921916"/>
            </a:xfrm>
            <a:prstGeom prst="line">
              <a:avLst/>
            </a:prstGeom>
            <a:noFill/>
            <a:ln w="38100" cap="flat" cmpd="sng" algn="ctr">
              <a:solidFill>
                <a:srgbClr val="FFC000">
                  <a:lumMod val="75000"/>
                </a:srgbClr>
              </a:solidFill>
              <a:prstDash val="solid"/>
              <a:miter lim="800000"/>
              <a:tailEnd type="triangle"/>
            </a:ln>
            <a:effectLst/>
          </p:spPr>
        </p:cxnSp>
        <p:sp>
          <p:nvSpPr>
            <p:cNvPr id="86" name="TextBox 85">
              <a:extLst>
                <a:ext uri="{FF2B5EF4-FFF2-40B4-BE49-F238E27FC236}">
                  <a16:creationId xmlns:a16="http://schemas.microsoft.com/office/drawing/2014/main" id="{7B6E1701-6C65-45C2-B671-9A879487A23C}"/>
                </a:ext>
              </a:extLst>
            </p:cNvPr>
            <p:cNvSpPr txBox="1"/>
            <p:nvPr/>
          </p:nvSpPr>
          <p:spPr>
            <a:xfrm>
              <a:off x="5243295" y="4426408"/>
              <a:ext cx="1059906" cy="584775"/>
            </a:xfrm>
            <a:prstGeom prst="rect">
              <a:avLst/>
            </a:prstGeom>
            <a:noFill/>
          </p:spPr>
          <p:txBody>
            <a:bodyPr wrap="square" rtlCol="0">
              <a:spAutoFit/>
            </a:bodyPr>
            <a:lstStyle/>
            <a:p>
              <a:pPr algn="ctr"/>
              <a:r>
                <a:rPr lang="en-US" sz="1600">
                  <a:solidFill>
                    <a:prstClr val="black"/>
                  </a:solidFill>
                  <a:latin typeface="Arial" panose="020B0604020202020204" pitchFamily="34" charset="0"/>
                  <a:cs typeface="Arial" panose="020B0604020202020204" pitchFamily="34" charset="0"/>
                </a:rPr>
                <a:t>Short of</a:t>
              </a:r>
            </a:p>
            <a:p>
              <a:pPr algn="ctr"/>
              <a:r>
                <a:rPr lang="en-US" sz="1600">
                  <a:solidFill>
                    <a:prstClr val="black"/>
                  </a:solidFill>
                  <a:latin typeface="Arial" panose="020B0604020202020204" pitchFamily="34" charset="0"/>
                  <a:cs typeface="Arial" panose="020B0604020202020204" pitchFamily="34" charset="0"/>
                </a:rPr>
                <a:t>Breath</a:t>
              </a:r>
            </a:p>
          </p:txBody>
        </p:sp>
        <p:sp>
          <p:nvSpPr>
            <p:cNvPr id="87" name="TextBox 86">
              <a:extLst>
                <a:ext uri="{FF2B5EF4-FFF2-40B4-BE49-F238E27FC236}">
                  <a16:creationId xmlns:a16="http://schemas.microsoft.com/office/drawing/2014/main" id="{4CF20133-2BB9-4DF6-99B8-4469F7A186D3}"/>
                </a:ext>
              </a:extLst>
            </p:cNvPr>
            <p:cNvSpPr txBox="1"/>
            <p:nvPr/>
          </p:nvSpPr>
          <p:spPr>
            <a:xfrm>
              <a:off x="6212522" y="4951215"/>
              <a:ext cx="1249060" cy="369332"/>
            </a:xfrm>
            <a:prstGeom prst="rect">
              <a:avLst/>
            </a:prstGeom>
            <a:noFill/>
          </p:spPr>
          <p:txBody>
            <a:bodyPr wrap="none" rtlCol="0">
              <a:spAutoFit/>
            </a:bodyPr>
            <a:lstStyle/>
            <a:p>
              <a:r>
                <a:rPr lang="en-US">
                  <a:solidFill>
                    <a:srgbClr val="FFC000">
                      <a:lumMod val="75000"/>
                    </a:srgbClr>
                  </a:solidFill>
                  <a:latin typeface="Arial" panose="020B0604020202020204" pitchFamily="34" charset="0"/>
                  <a:cs typeface="Arial" panose="020B0604020202020204" pitchFamily="34" charset="0"/>
                </a:rPr>
                <a:t>CausedBy</a:t>
              </a:r>
            </a:p>
          </p:txBody>
        </p:sp>
        <p:sp>
          <p:nvSpPr>
            <p:cNvPr id="88" name="TextBox 87">
              <a:extLst>
                <a:ext uri="{FF2B5EF4-FFF2-40B4-BE49-F238E27FC236}">
                  <a16:creationId xmlns:a16="http://schemas.microsoft.com/office/drawing/2014/main" id="{5774FE5B-7DA6-4D35-9359-78903D2DD166}"/>
                </a:ext>
              </a:extLst>
            </p:cNvPr>
            <p:cNvSpPr txBox="1"/>
            <p:nvPr/>
          </p:nvSpPr>
          <p:spPr>
            <a:xfrm>
              <a:off x="7265245" y="3075047"/>
              <a:ext cx="981359"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Arimidex</a:t>
              </a:r>
            </a:p>
          </p:txBody>
        </p:sp>
        <p:sp>
          <p:nvSpPr>
            <p:cNvPr id="89" name="TextBox 88">
              <a:extLst>
                <a:ext uri="{FF2B5EF4-FFF2-40B4-BE49-F238E27FC236}">
                  <a16:creationId xmlns:a16="http://schemas.microsoft.com/office/drawing/2014/main" id="{F32E4B06-85E2-4CEB-B37E-D6C46C3B4042}"/>
                </a:ext>
              </a:extLst>
            </p:cNvPr>
            <p:cNvSpPr txBox="1"/>
            <p:nvPr/>
          </p:nvSpPr>
          <p:spPr>
            <a:xfrm>
              <a:off x="5923727" y="3947468"/>
              <a:ext cx="1240468" cy="369332"/>
            </a:xfrm>
            <a:prstGeom prst="rect">
              <a:avLst/>
            </a:prstGeom>
            <a:noFill/>
            <a:ln>
              <a:noFill/>
            </a:ln>
          </p:spPr>
          <p:txBody>
            <a:bodyPr wrap="none" rtlCol="0">
              <a:spAutoFit/>
            </a:bodyPr>
            <a:lstStyle/>
            <a:p>
              <a:r>
                <a:rPr lang="en-US">
                  <a:solidFill>
                    <a:srgbClr val="70AD47">
                      <a:lumMod val="75000"/>
                    </a:srgbClr>
                  </a:solidFill>
                  <a:latin typeface="Arial" panose="020B0604020202020204" pitchFamily="34" charset="0"/>
                  <a:cs typeface="Arial" panose="020B0604020202020204" pitchFamily="34" charset="0"/>
                </a:rPr>
                <a:t>TreatedBy</a:t>
              </a:r>
              <a:endParaRPr lang="en-US" baseline="30000">
                <a:solidFill>
                  <a:srgbClr val="70AD47">
                    <a:lumMod val="75000"/>
                  </a:srgbClr>
                </a:solidFill>
                <a:latin typeface="Arial" panose="020B0604020202020204" pitchFamily="34" charset="0"/>
                <a:cs typeface="Arial" panose="020B0604020202020204" pitchFamily="34" charset="0"/>
              </a:endParaRPr>
            </a:p>
          </p:txBody>
        </p:sp>
        <p:sp>
          <p:nvSpPr>
            <p:cNvPr id="130" name="TextBox 129">
              <a:extLst>
                <a:ext uri="{FF2B5EF4-FFF2-40B4-BE49-F238E27FC236}">
                  <a16:creationId xmlns:a16="http://schemas.microsoft.com/office/drawing/2014/main" id="{B98DEC6D-0539-4DD2-83B1-A328850F1D54}"/>
                </a:ext>
              </a:extLst>
            </p:cNvPr>
            <p:cNvSpPr txBox="1"/>
            <p:nvPr/>
          </p:nvSpPr>
          <p:spPr>
            <a:xfrm>
              <a:off x="7453616" y="3782471"/>
              <a:ext cx="1199367"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Fulvestrant</a:t>
              </a:r>
            </a:p>
          </p:txBody>
        </p:sp>
        <p:cxnSp>
          <p:nvCxnSpPr>
            <p:cNvPr id="131" name="Straight Connector 130">
              <a:extLst>
                <a:ext uri="{FF2B5EF4-FFF2-40B4-BE49-F238E27FC236}">
                  <a16:creationId xmlns:a16="http://schemas.microsoft.com/office/drawing/2014/main" id="{A42905BF-2DDF-4799-B017-5D4BA7497E0C}"/>
                </a:ext>
              </a:extLst>
            </p:cNvPr>
            <p:cNvCxnSpPr>
              <a:cxnSpLocks/>
            </p:cNvCxnSpPr>
            <p:nvPr/>
          </p:nvCxnSpPr>
          <p:spPr>
            <a:xfrm flipV="1">
              <a:off x="6360819" y="4241310"/>
              <a:ext cx="1242426" cy="497817"/>
            </a:xfrm>
            <a:prstGeom prst="line">
              <a:avLst/>
            </a:prstGeom>
            <a:noFill/>
            <a:ln w="76200" cap="flat" cmpd="sng" algn="ctr">
              <a:solidFill>
                <a:srgbClr val="FFC000">
                  <a:lumMod val="75000"/>
                </a:srgbClr>
              </a:solidFill>
              <a:prstDash val="solid"/>
              <a:miter lim="800000"/>
              <a:tailEnd type="triangle"/>
            </a:ln>
            <a:effectLst/>
          </p:spPr>
        </p:cxnSp>
        <p:cxnSp>
          <p:nvCxnSpPr>
            <p:cNvPr id="132" name="Straight Connector 131">
              <a:extLst>
                <a:ext uri="{FF2B5EF4-FFF2-40B4-BE49-F238E27FC236}">
                  <a16:creationId xmlns:a16="http://schemas.microsoft.com/office/drawing/2014/main" id="{6F119911-9C00-440B-8C21-B37166A7A29A}"/>
                </a:ext>
              </a:extLst>
            </p:cNvPr>
            <p:cNvCxnSpPr>
              <a:cxnSpLocks/>
              <a:endCxn id="136" idx="4"/>
            </p:cNvCxnSpPr>
            <p:nvPr/>
          </p:nvCxnSpPr>
          <p:spPr>
            <a:xfrm>
              <a:off x="6360819" y="4739127"/>
              <a:ext cx="1276679" cy="165106"/>
            </a:xfrm>
            <a:prstGeom prst="line">
              <a:avLst/>
            </a:prstGeom>
            <a:noFill/>
            <a:ln w="38100" cap="flat" cmpd="sng" algn="ctr">
              <a:solidFill>
                <a:srgbClr val="FFC000">
                  <a:lumMod val="75000"/>
                </a:srgbClr>
              </a:solidFill>
              <a:prstDash val="solid"/>
              <a:miter lim="800000"/>
              <a:tailEnd type="triangle"/>
            </a:ln>
            <a:effectLst/>
          </p:spPr>
        </p:cxnSp>
        <p:sp>
          <p:nvSpPr>
            <p:cNvPr id="134" name="Oval 133">
              <a:extLst>
                <a:ext uri="{FF2B5EF4-FFF2-40B4-BE49-F238E27FC236}">
                  <a16:creationId xmlns:a16="http://schemas.microsoft.com/office/drawing/2014/main" id="{013ED6A9-BD72-4546-B26B-7A6C184B8944}"/>
                </a:ext>
              </a:extLst>
            </p:cNvPr>
            <p:cNvSpPr/>
            <p:nvPr/>
          </p:nvSpPr>
          <p:spPr>
            <a:xfrm rot="5400000">
              <a:off x="7631859" y="3359489"/>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5" name="TextBox 134">
              <a:extLst>
                <a:ext uri="{FF2B5EF4-FFF2-40B4-BE49-F238E27FC236}">
                  <a16:creationId xmlns:a16="http://schemas.microsoft.com/office/drawing/2014/main" id="{755ACE86-D504-4C14-97F7-F2ED98E4F3BC}"/>
                </a:ext>
              </a:extLst>
            </p:cNvPr>
            <p:cNvSpPr txBox="1"/>
            <p:nvPr/>
          </p:nvSpPr>
          <p:spPr>
            <a:xfrm>
              <a:off x="7298079" y="4542620"/>
              <a:ext cx="936475" cy="284693"/>
            </a:xfrm>
            <a:prstGeom prst="rect">
              <a:avLst/>
            </a:prstGeom>
            <a:noFill/>
          </p:spPr>
          <p:txBody>
            <a:bodyPr wrap="non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Ketamin</a:t>
              </a:r>
            </a:p>
          </p:txBody>
        </p:sp>
        <p:sp>
          <p:nvSpPr>
            <p:cNvPr id="136" name="Oval 135">
              <a:extLst>
                <a:ext uri="{FF2B5EF4-FFF2-40B4-BE49-F238E27FC236}">
                  <a16:creationId xmlns:a16="http://schemas.microsoft.com/office/drawing/2014/main" id="{90D425EC-A969-41AA-8A68-AAD5830B3554}"/>
                </a:ext>
              </a:extLst>
            </p:cNvPr>
            <p:cNvSpPr/>
            <p:nvPr/>
          </p:nvSpPr>
          <p:spPr>
            <a:xfrm rot="5400000">
              <a:off x="7640445" y="4792878"/>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8" name="TextBox 137">
              <a:extLst>
                <a:ext uri="{FF2B5EF4-FFF2-40B4-BE49-F238E27FC236}">
                  <a16:creationId xmlns:a16="http://schemas.microsoft.com/office/drawing/2014/main" id="{C04EB0D7-47DB-468B-BC6E-3D7C1B4A1B8F}"/>
                </a:ext>
              </a:extLst>
            </p:cNvPr>
            <p:cNvSpPr txBox="1"/>
            <p:nvPr/>
          </p:nvSpPr>
          <p:spPr>
            <a:xfrm>
              <a:off x="4623213" y="3608018"/>
              <a:ext cx="876808" cy="284693"/>
            </a:xfrm>
            <a:prstGeom prst="rect">
              <a:avLst/>
            </a:prstGeom>
            <a:noFill/>
          </p:spPr>
          <p:txBody>
            <a:bodyPr wrap="squar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ESR2</a:t>
              </a:r>
            </a:p>
          </p:txBody>
        </p:sp>
        <p:sp>
          <p:nvSpPr>
            <p:cNvPr id="139" name="TextBox 138">
              <a:extLst>
                <a:ext uri="{FF2B5EF4-FFF2-40B4-BE49-F238E27FC236}">
                  <a16:creationId xmlns:a16="http://schemas.microsoft.com/office/drawing/2014/main" id="{2142836A-99D7-440D-9BE0-500A7325EF73}"/>
                </a:ext>
              </a:extLst>
            </p:cNvPr>
            <p:cNvSpPr txBox="1"/>
            <p:nvPr/>
          </p:nvSpPr>
          <p:spPr>
            <a:xfrm>
              <a:off x="4949888" y="2734386"/>
              <a:ext cx="813043" cy="369332"/>
            </a:xfrm>
            <a:prstGeom prst="rect">
              <a:avLst/>
            </a:prstGeom>
            <a:noFill/>
          </p:spPr>
          <p:txBody>
            <a:bodyPr wrap="none" rtlCol="0">
              <a:spAutoFit/>
            </a:bodyPr>
            <a:lstStyle/>
            <a:p>
              <a:r>
                <a:rPr lang="en-US">
                  <a:solidFill>
                    <a:srgbClr val="C00000"/>
                  </a:solidFill>
                  <a:latin typeface="Arial" panose="020B0604020202020204" pitchFamily="34" charset="0"/>
                  <a:cs typeface="Arial" panose="020B0604020202020204" pitchFamily="34" charset="0"/>
                </a:rPr>
                <a:t>Assoc</a:t>
              </a:r>
            </a:p>
          </p:txBody>
        </p:sp>
        <p:sp>
          <p:nvSpPr>
            <p:cNvPr id="140" name="TextBox 139">
              <a:extLst>
                <a:ext uri="{FF2B5EF4-FFF2-40B4-BE49-F238E27FC236}">
                  <a16:creationId xmlns:a16="http://schemas.microsoft.com/office/drawing/2014/main" id="{E3EEB7CC-8CF0-49C8-8D9C-F02B3AEC6DEA}"/>
                </a:ext>
              </a:extLst>
            </p:cNvPr>
            <p:cNvSpPr txBox="1"/>
            <p:nvPr/>
          </p:nvSpPr>
          <p:spPr>
            <a:xfrm>
              <a:off x="5880649" y="3084904"/>
              <a:ext cx="845103"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Breast</a:t>
              </a:r>
            </a:p>
            <a:p>
              <a:pPr algn="ctr"/>
              <a:r>
                <a:rPr lang="en-US" sz="1600">
                  <a:solidFill>
                    <a:prstClr val="black"/>
                  </a:solidFill>
                  <a:latin typeface="Arial" panose="020B0604020202020204" pitchFamily="34" charset="0"/>
                  <a:cs typeface="Arial" panose="020B0604020202020204" pitchFamily="34" charset="0"/>
                </a:rPr>
                <a:t>Cancer</a:t>
              </a:r>
            </a:p>
          </p:txBody>
        </p:sp>
        <p:cxnSp>
          <p:nvCxnSpPr>
            <p:cNvPr id="141" name="Straight Connector 140">
              <a:extLst>
                <a:ext uri="{FF2B5EF4-FFF2-40B4-BE49-F238E27FC236}">
                  <a16:creationId xmlns:a16="http://schemas.microsoft.com/office/drawing/2014/main" id="{D16D156B-B762-44DD-974C-83162CAAFFEC}"/>
                </a:ext>
              </a:extLst>
            </p:cNvPr>
            <p:cNvCxnSpPr>
              <a:cxnSpLocks/>
              <a:endCxn id="142" idx="4"/>
            </p:cNvCxnSpPr>
            <p:nvPr/>
          </p:nvCxnSpPr>
          <p:spPr>
            <a:xfrm>
              <a:off x="5128028" y="3449029"/>
              <a:ext cx="1027383" cy="267632"/>
            </a:xfrm>
            <a:prstGeom prst="line">
              <a:avLst/>
            </a:prstGeom>
            <a:noFill/>
            <a:ln w="76200" cap="flat" cmpd="sng" algn="ctr">
              <a:solidFill>
                <a:srgbClr val="C00000"/>
              </a:solidFill>
              <a:prstDash val="solid"/>
              <a:miter lim="800000"/>
              <a:tailEnd type="triangle"/>
            </a:ln>
            <a:effectLst/>
          </p:spPr>
        </p:cxnSp>
        <p:sp>
          <p:nvSpPr>
            <p:cNvPr id="142" name="Oval 141">
              <a:extLst>
                <a:ext uri="{FF2B5EF4-FFF2-40B4-BE49-F238E27FC236}">
                  <a16:creationId xmlns:a16="http://schemas.microsoft.com/office/drawing/2014/main" id="{DF5A2C8D-8660-4603-935E-570897B3E335}"/>
                </a:ext>
              </a:extLst>
            </p:cNvPr>
            <p:cNvSpPr/>
            <p:nvPr/>
          </p:nvSpPr>
          <p:spPr>
            <a:xfrm rot="5400000">
              <a:off x="6158358" y="3605306"/>
              <a:ext cx="216816" cy="222710"/>
            </a:xfrm>
            <a:prstGeom prst="ellipse">
              <a:avLst/>
            </a:prstGeom>
            <a:solidFill>
              <a:srgbClr val="A5A5A5">
                <a:lumMod val="40000"/>
                <a:lumOff val="60000"/>
              </a:srgbClr>
            </a:solidFill>
            <a:ln w="76200"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43" name="Straight Connector 142">
              <a:extLst>
                <a:ext uri="{FF2B5EF4-FFF2-40B4-BE49-F238E27FC236}">
                  <a16:creationId xmlns:a16="http://schemas.microsoft.com/office/drawing/2014/main" id="{335A7AB4-F05F-47C3-91A2-473076D1D271}"/>
                </a:ext>
              </a:extLst>
            </p:cNvPr>
            <p:cNvCxnSpPr>
              <a:cxnSpLocks/>
              <a:stCxn id="142" idx="0"/>
              <a:endCxn id="134" idx="4"/>
            </p:cNvCxnSpPr>
            <p:nvPr/>
          </p:nvCxnSpPr>
          <p:spPr>
            <a:xfrm flipV="1">
              <a:off x="6378121" y="3470844"/>
              <a:ext cx="1250791" cy="245817"/>
            </a:xfrm>
            <a:prstGeom prst="line">
              <a:avLst/>
            </a:prstGeom>
            <a:noFill/>
            <a:ln w="38100" cap="flat" cmpd="sng" algn="ctr">
              <a:solidFill>
                <a:srgbClr val="70AD47">
                  <a:lumMod val="75000"/>
                </a:srgbClr>
              </a:solidFill>
              <a:prstDash val="solid"/>
              <a:miter lim="800000"/>
              <a:tailEnd type="triangle"/>
            </a:ln>
            <a:effectLst/>
          </p:spPr>
        </p:cxnSp>
        <p:cxnSp>
          <p:nvCxnSpPr>
            <p:cNvPr id="145" name="Straight Connector 144">
              <a:extLst>
                <a:ext uri="{FF2B5EF4-FFF2-40B4-BE49-F238E27FC236}">
                  <a16:creationId xmlns:a16="http://schemas.microsoft.com/office/drawing/2014/main" id="{75B9B94F-7B5D-405D-AACE-46052F2C86A6}"/>
                </a:ext>
              </a:extLst>
            </p:cNvPr>
            <p:cNvCxnSpPr>
              <a:cxnSpLocks/>
              <a:stCxn id="142" idx="0"/>
            </p:cNvCxnSpPr>
            <p:nvPr/>
          </p:nvCxnSpPr>
          <p:spPr>
            <a:xfrm>
              <a:off x="6378121" y="3716661"/>
              <a:ext cx="1225124" cy="524649"/>
            </a:xfrm>
            <a:prstGeom prst="line">
              <a:avLst/>
            </a:prstGeom>
            <a:noFill/>
            <a:ln w="76200" cap="flat" cmpd="sng" algn="ctr">
              <a:solidFill>
                <a:srgbClr val="70AD47">
                  <a:lumMod val="75000"/>
                </a:srgbClr>
              </a:solidFill>
              <a:prstDash val="solid"/>
              <a:miter lim="800000"/>
              <a:tailEnd type="triangle"/>
            </a:ln>
            <a:effectLst/>
          </p:spPr>
        </p:cxnSp>
        <p:sp>
          <p:nvSpPr>
            <p:cNvPr id="146" name="Oval 145">
              <a:extLst>
                <a:ext uri="{FF2B5EF4-FFF2-40B4-BE49-F238E27FC236}">
                  <a16:creationId xmlns:a16="http://schemas.microsoft.com/office/drawing/2014/main" id="{D6EEFC61-EB25-4EE2-9586-5E8EC06B9717}"/>
                </a:ext>
              </a:extLst>
            </p:cNvPr>
            <p:cNvSpPr/>
            <p:nvPr/>
          </p:nvSpPr>
          <p:spPr>
            <a:xfrm rot="5400000">
              <a:off x="6104114" y="2671162"/>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7" name="TextBox 146">
              <a:extLst>
                <a:ext uri="{FF2B5EF4-FFF2-40B4-BE49-F238E27FC236}">
                  <a16:creationId xmlns:a16="http://schemas.microsoft.com/office/drawing/2014/main" id="{D014FD6F-34D9-4CDC-BCFD-D139322DE6DC}"/>
                </a:ext>
              </a:extLst>
            </p:cNvPr>
            <p:cNvSpPr txBox="1"/>
            <p:nvPr/>
          </p:nvSpPr>
          <p:spPr>
            <a:xfrm>
              <a:off x="5815691" y="2139013"/>
              <a:ext cx="867545"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Lung</a:t>
              </a:r>
            </a:p>
            <a:p>
              <a:pPr algn="ctr"/>
              <a:r>
                <a:rPr lang="en-US" sz="1600">
                  <a:solidFill>
                    <a:prstClr val="black"/>
                  </a:solidFill>
                  <a:latin typeface="Arial" panose="020B0604020202020204" pitchFamily="34" charset="0"/>
                  <a:cs typeface="Arial" panose="020B0604020202020204" pitchFamily="34" charset="0"/>
                </a:rPr>
                <a:t>Cancer</a:t>
              </a:r>
            </a:p>
          </p:txBody>
        </p:sp>
        <p:sp>
          <p:nvSpPr>
            <p:cNvPr id="148" name="TextBox 147">
              <a:extLst>
                <a:ext uri="{FF2B5EF4-FFF2-40B4-BE49-F238E27FC236}">
                  <a16:creationId xmlns:a16="http://schemas.microsoft.com/office/drawing/2014/main" id="{6D6FDE00-6E7F-40E2-BC37-2A76DA4CC344}"/>
                </a:ext>
              </a:extLst>
            </p:cNvPr>
            <p:cNvSpPr txBox="1"/>
            <p:nvPr/>
          </p:nvSpPr>
          <p:spPr>
            <a:xfrm>
              <a:off x="7137794" y="2395832"/>
              <a:ext cx="1059906"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Paclitaxel</a:t>
              </a:r>
            </a:p>
          </p:txBody>
        </p:sp>
        <p:cxnSp>
          <p:nvCxnSpPr>
            <p:cNvPr id="149" name="Straight Connector 148">
              <a:extLst>
                <a:ext uri="{FF2B5EF4-FFF2-40B4-BE49-F238E27FC236}">
                  <a16:creationId xmlns:a16="http://schemas.microsoft.com/office/drawing/2014/main" id="{26C8F2AA-78BE-4C2A-8E3D-36833D3861EE}"/>
                </a:ext>
              </a:extLst>
            </p:cNvPr>
            <p:cNvCxnSpPr>
              <a:cxnSpLocks/>
              <a:endCxn id="146" idx="4"/>
            </p:cNvCxnSpPr>
            <p:nvPr/>
          </p:nvCxnSpPr>
          <p:spPr>
            <a:xfrm flipV="1">
              <a:off x="5128028" y="2782517"/>
              <a:ext cx="973139" cy="666512"/>
            </a:xfrm>
            <a:prstGeom prst="line">
              <a:avLst/>
            </a:prstGeom>
            <a:noFill/>
            <a:ln w="38100" cap="flat" cmpd="sng" algn="ctr">
              <a:solidFill>
                <a:srgbClr val="C00000"/>
              </a:solidFill>
              <a:prstDash val="solid"/>
              <a:miter lim="800000"/>
              <a:tailEnd type="triangle"/>
            </a:ln>
            <a:effectLst/>
          </p:spPr>
        </p:cxnSp>
        <p:cxnSp>
          <p:nvCxnSpPr>
            <p:cNvPr id="150" name="Straight Connector 149">
              <a:extLst>
                <a:ext uri="{FF2B5EF4-FFF2-40B4-BE49-F238E27FC236}">
                  <a16:creationId xmlns:a16="http://schemas.microsoft.com/office/drawing/2014/main" id="{C7C8E234-F4EA-41BF-A0DB-BE3426B3A4B3}"/>
                </a:ext>
              </a:extLst>
            </p:cNvPr>
            <p:cNvCxnSpPr>
              <a:cxnSpLocks/>
              <a:stCxn id="146" idx="0"/>
            </p:cNvCxnSpPr>
            <p:nvPr/>
          </p:nvCxnSpPr>
          <p:spPr>
            <a:xfrm>
              <a:off x="6323877" y="2782517"/>
              <a:ext cx="1270528" cy="34694"/>
            </a:xfrm>
            <a:prstGeom prst="line">
              <a:avLst/>
            </a:prstGeom>
            <a:noFill/>
            <a:ln w="38100" cap="flat" cmpd="sng" algn="ctr">
              <a:solidFill>
                <a:srgbClr val="70AD47">
                  <a:lumMod val="75000"/>
                </a:srgbClr>
              </a:solidFill>
              <a:prstDash val="solid"/>
              <a:miter lim="800000"/>
              <a:tailEnd type="triangle"/>
            </a:ln>
            <a:effectLst/>
          </p:spPr>
        </p:cxnSp>
        <p:sp>
          <p:nvSpPr>
            <p:cNvPr id="154" name="Oval 153">
              <a:extLst>
                <a:ext uri="{FF2B5EF4-FFF2-40B4-BE49-F238E27FC236}">
                  <a16:creationId xmlns:a16="http://schemas.microsoft.com/office/drawing/2014/main" id="{42CC7941-472B-48C0-BD6F-C7FB5C5AAD49}"/>
                </a:ext>
              </a:extLst>
            </p:cNvPr>
            <p:cNvSpPr/>
            <p:nvPr/>
          </p:nvSpPr>
          <p:spPr>
            <a:xfrm rot="5400000">
              <a:off x="7580050" y="2754125"/>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6" name="Oval 155">
              <a:extLst>
                <a:ext uri="{FF2B5EF4-FFF2-40B4-BE49-F238E27FC236}">
                  <a16:creationId xmlns:a16="http://schemas.microsoft.com/office/drawing/2014/main" id="{0DED2ACA-29A3-4CB4-8EFD-911BEC82723F}"/>
                </a:ext>
              </a:extLst>
            </p:cNvPr>
            <p:cNvSpPr/>
            <p:nvPr/>
          </p:nvSpPr>
          <p:spPr>
            <a:xfrm rot="5400000">
              <a:off x="6158358" y="4615209"/>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2" name="TextBox 61">
            <a:extLst>
              <a:ext uri="{FF2B5EF4-FFF2-40B4-BE49-F238E27FC236}">
                <a16:creationId xmlns:a16="http://schemas.microsoft.com/office/drawing/2014/main" id="{7CC7095C-9A57-4A07-9E9D-BC48B83A6E7E}"/>
              </a:ext>
            </a:extLst>
          </p:cNvPr>
          <p:cNvSpPr txBox="1"/>
          <p:nvPr/>
        </p:nvSpPr>
        <p:spPr>
          <a:xfrm>
            <a:off x="3349313" y="3046816"/>
            <a:ext cx="1069524" cy="307777"/>
          </a:xfrm>
          <a:prstGeom prst="rect">
            <a:avLst/>
          </a:prstGeom>
          <a:noFill/>
        </p:spPr>
        <p:txBody>
          <a:bodyPr wrap="none" rtlCol="0">
            <a:spAutoFit/>
          </a:bodyPr>
          <a:lstStyle/>
          <a:p>
            <a:r>
              <a:rPr lang="en-US" sz="1400">
                <a:solidFill>
                  <a:srgbClr val="008000"/>
                </a:solidFill>
                <a:latin typeface="Arial" panose="020B0604020202020204" pitchFamily="34" charset="0"/>
                <a:cs typeface="Arial" panose="020B0604020202020204" pitchFamily="34" charset="0"/>
              </a:rPr>
              <a:t>Fulvestrant</a:t>
            </a:r>
          </a:p>
        </p:txBody>
      </p:sp>
      <p:sp>
        <p:nvSpPr>
          <p:cNvPr id="65" name="TextBox 64">
            <a:extLst>
              <a:ext uri="{FF2B5EF4-FFF2-40B4-BE49-F238E27FC236}">
                <a16:creationId xmlns:a16="http://schemas.microsoft.com/office/drawing/2014/main" id="{AD15620F-38BE-499C-A8F0-A2B950A5746F}"/>
              </a:ext>
            </a:extLst>
          </p:cNvPr>
          <p:cNvSpPr txBox="1"/>
          <p:nvPr/>
        </p:nvSpPr>
        <p:spPr>
          <a:xfrm>
            <a:off x="1998397" y="3762739"/>
            <a:ext cx="1069524" cy="307777"/>
          </a:xfrm>
          <a:prstGeom prst="rect">
            <a:avLst/>
          </a:prstGeom>
          <a:noFill/>
        </p:spPr>
        <p:txBody>
          <a:bodyPr wrap="none" rtlCol="0">
            <a:spAutoFit/>
          </a:bodyPr>
          <a:lstStyle/>
          <a:p>
            <a:r>
              <a:rPr lang="en-US" sz="1400" dirty="0" err="1">
                <a:solidFill>
                  <a:srgbClr val="008000"/>
                </a:solidFill>
                <a:latin typeface="Arial" panose="020B0604020202020204" pitchFamily="34" charset="0"/>
                <a:cs typeface="Arial" panose="020B0604020202020204" pitchFamily="34" charset="0"/>
              </a:rPr>
              <a:t>Fulvestrant</a:t>
            </a:r>
            <a:endParaRPr lang="en-US" sz="1400" dirty="0">
              <a:solidFill>
                <a:srgbClr val="008000"/>
              </a:solidFill>
              <a:latin typeface="Arial" panose="020B0604020202020204" pitchFamily="34" charset="0"/>
              <a:cs typeface="Arial" panose="020B0604020202020204" pitchFamily="34" charset="0"/>
            </a:endParaRPr>
          </a:p>
        </p:txBody>
      </p:sp>
      <p:sp>
        <p:nvSpPr>
          <p:cNvPr id="66" name="TextBox 65">
            <a:extLst>
              <a:ext uri="{FF2B5EF4-FFF2-40B4-BE49-F238E27FC236}">
                <a16:creationId xmlns:a16="http://schemas.microsoft.com/office/drawing/2014/main" id="{B3E4B3DD-B1A1-46BC-949A-4199F6BA1AEE}"/>
              </a:ext>
            </a:extLst>
          </p:cNvPr>
          <p:cNvSpPr txBox="1"/>
          <p:nvPr/>
        </p:nvSpPr>
        <p:spPr>
          <a:xfrm>
            <a:off x="2583033" y="2446823"/>
            <a:ext cx="1069524" cy="307777"/>
          </a:xfrm>
          <a:prstGeom prst="rect">
            <a:avLst/>
          </a:prstGeom>
          <a:noFill/>
        </p:spPr>
        <p:txBody>
          <a:bodyPr wrap="none" rtlCol="0">
            <a:spAutoFit/>
          </a:bodyPr>
          <a:lstStyle/>
          <a:p>
            <a:r>
              <a:rPr lang="en-US" sz="1400">
                <a:solidFill>
                  <a:srgbClr val="008000"/>
                </a:solidFill>
                <a:latin typeface="Arial" panose="020B0604020202020204" pitchFamily="34" charset="0"/>
                <a:cs typeface="Arial" panose="020B0604020202020204" pitchFamily="34" charset="0"/>
              </a:rPr>
              <a:t>Fulvestrant</a:t>
            </a:r>
          </a:p>
        </p:txBody>
      </p:sp>
      <p:sp>
        <p:nvSpPr>
          <p:cNvPr id="60" name="Arrow: Down 59">
            <a:extLst>
              <a:ext uri="{FF2B5EF4-FFF2-40B4-BE49-F238E27FC236}">
                <a16:creationId xmlns:a16="http://schemas.microsoft.com/office/drawing/2014/main" id="{0701AA85-0317-4D6F-868E-C45670678BB0}"/>
              </a:ext>
            </a:extLst>
          </p:cNvPr>
          <p:cNvSpPr/>
          <p:nvPr/>
        </p:nvSpPr>
        <p:spPr>
          <a:xfrm rot="10800000">
            <a:off x="1774920" y="3787762"/>
            <a:ext cx="197809" cy="338555"/>
          </a:xfrm>
          <a:prstGeom prst="downArrow">
            <a:avLst/>
          </a:prstGeom>
          <a:ln w="127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sz="1600">
              <a:solidFill>
                <a:srgbClr val="008000"/>
              </a:solidFill>
            </a:endParaRPr>
          </a:p>
        </p:txBody>
      </p:sp>
      <p:sp>
        <p:nvSpPr>
          <p:cNvPr id="61" name="TextBox 60">
            <a:extLst>
              <a:ext uri="{FF2B5EF4-FFF2-40B4-BE49-F238E27FC236}">
                <a16:creationId xmlns:a16="http://schemas.microsoft.com/office/drawing/2014/main" id="{691E3C36-EA15-4CD3-BBE7-845E12131053}"/>
              </a:ext>
            </a:extLst>
          </p:cNvPr>
          <p:cNvSpPr txBox="1"/>
          <p:nvPr/>
        </p:nvSpPr>
        <p:spPr>
          <a:xfrm>
            <a:off x="1341740" y="4127426"/>
            <a:ext cx="1128835" cy="338554"/>
          </a:xfrm>
          <a:prstGeom prst="rect">
            <a:avLst/>
          </a:prstGeom>
          <a:noFill/>
          <a:ln w="12700">
            <a:solidFill>
              <a:srgbClr val="008000"/>
            </a:solidFill>
          </a:ln>
        </p:spPr>
        <p:txBody>
          <a:bodyPr wrap="none" rtlCol="0">
            <a:spAutoFit/>
          </a:bodyPr>
          <a:lstStyle/>
          <a:p>
            <a:r>
              <a:rPr lang="en-US" sz="1600">
                <a:solidFill>
                  <a:srgbClr val="008000"/>
                </a:solidFill>
                <a:latin typeface="Arial" pitchFamily="34" charset="0"/>
                <a:cs typeface="Arial" pitchFamily="34" charset="0"/>
              </a:rPr>
              <a:t>CausedBy</a:t>
            </a:r>
          </a:p>
        </p:txBody>
      </p:sp>
      <p:sp>
        <p:nvSpPr>
          <p:cNvPr id="64" name="TextBox 63">
            <a:extLst>
              <a:ext uri="{FF2B5EF4-FFF2-40B4-BE49-F238E27FC236}">
                <a16:creationId xmlns:a16="http://schemas.microsoft.com/office/drawing/2014/main" id="{7D1EFD5F-672D-438F-B5C7-43CC6024C81A}"/>
              </a:ext>
            </a:extLst>
          </p:cNvPr>
          <p:cNvSpPr txBox="1"/>
          <p:nvPr/>
        </p:nvSpPr>
        <p:spPr>
          <a:xfrm>
            <a:off x="838560" y="2273413"/>
            <a:ext cx="1329210" cy="307777"/>
          </a:xfrm>
          <a:prstGeom prst="rect">
            <a:avLst/>
          </a:prstGeom>
          <a:noFill/>
        </p:spPr>
        <p:txBody>
          <a:bodyPr wrap="none" rtlCol="0">
            <a:spAutoFit/>
          </a:bodyPr>
          <a:lstStyle/>
          <a:p>
            <a:r>
              <a:rPr lang="en-US" sz="1400">
                <a:solidFill>
                  <a:srgbClr val="008000"/>
                </a:solidFill>
                <a:latin typeface="Arial" panose="020B0604020202020204" pitchFamily="34" charset="0"/>
                <a:cs typeface="Arial" panose="020B0604020202020204" pitchFamily="34" charset="0"/>
              </a:rPr>
              <a:t>Breast Cancer</a:t>
            </a:r>
          </a:p>
        </p:txBody>
      </p:sp>
      <p:sp>
        <p:nvSpPr>
          <p:cNvPr id="90" name="TextBox 89">
            <a:extLst>
              <a:ext uri="{FF2B5EF4-FFF2-40B4-BE49-F238E27FC236}">
                <a16:creationId xmlns:a16="http://schemas.microsoft.com/office/drawing/2014/main" id="{FF626862-EB0E-4504-9510-2CA1F494CF1A}"/>
              </a:ext>
            </a:extLst>
          </p:cNvPr>
          <p:cNvSpPr txBox="1"/>
          <p:nvPr/>
        </p:nvSpPr>
        <p:spPr>
          <a:xfrm>
            <a:off x="-38089" y="2257617"/>
            <a:ext cx="654346" cy="307777"/>
          </a:xfrm>
          <a:prstGeom prst="rect">
            <a:avLst/>
          </a:prstGeom>
          <a:noFill/>
        </p:spPr>
        <p:txBody>
          <a:bodyPr wrap="none" rtlCol="0">
            <a:spAutoFit/>
          </a:bodyPr>
          <a:lstStyle/>
          <a:p>
            <a:r>
              <a:rPr lang="en-US" sz="1400">
                <a:solidFill>
                  <a:srgbClr val="008000"/>
                </a:solidFill>
                <a:latin typeface="Arial" panose="020B0604020202020204" pitchFamily="34" charset="0"/>
                <a:cs typeface="Arial" panose="020B0604020202020204" pitchFamily="34" charset="0"/>
              </a:rPr>
              <a:t>ESR2</a:t>
            </a:r>
          </a:p>
        </p:txBody>
      </p:sp>
      <p:sp>
        <p:nvSpPr>
          <p:cNvPr id="91" name="TextBox 90">
            <a:extLst>
              <a:ext uri="{FF2B5EF4-FFF2-40B4-BE49-F238E27FC236}">
                <a16:creationId xmlns:a16="http://schemas.microsoft.com/office/drawing/2014/main" id="{9D513ACE-841F-48B3-8E45-C44456386439}"/>
              </a:ext>
            </a:extLst>
          </p:cNvPr>
          <p:cNvSpPr txBox="1"/>
          <p:nvPr/>
        </p:nvSpPr>
        <p:spPr>
          <a:xfrm>
            <a:off x="113938" y="4769061"/>
            <a:ext cx="4296347" cy="1754326"/>
          </a:xfrm>
          <a:prstGeom prst="rect">
            <a:avLst/>
          </a:prstGeom>
          <a:noFill/>
        </p:spPr>
        <p:txBody>
          <a:bodyPr wrap="square" rtlCol="0">
            <a:spAutoFit/>
          </a:bodyPr>
          <a:lstStyle/>
          <a:p>
            <a:r>
              <a:rPr lang="en-US" dirty="0">
                <a:latin typeface="Arial" pitchFamily="34" charset="0"/>
                <a:cs typeface="Arial" pitchFamily="34" charset="0"/>
              </a:rPr>
              <a:t>Then we look at the second branch and ground the </a:t>
            </a:r>
            <a:r>
              <a:rPr lang="en-US" b="1" dirty="0">
                <a:solidFill>
                  <a:schemeClr val="accent1">
                    <a:lumMod val="75000"/>
                  </a:schemeClr>
                </a:solidFill>
                <a:latin typeface="Arial" pitchFamily="34" charset="0"/>
                <a:cs typeface="Arial" pitchFamily="34" charset="0"/>
              </a:rPr>
              <a:t>Projection edge</a:t>
            </a:r>
            <a:r>
              <a:rPr lang="en-US" dirty="0">
                <a:solidFill>
                  <a:schemeClr val="accent1">
                    <a:lumMod val="75000"/>
                  </a:schemeClr>
                </a:solidFill>
                <a:latin typeface="Arial" pitchFamily="34" charset="0"/>
                <a:cs typeface="Arial" pitchFamily="34" charset="0"/>
              </a:rPr>
              <a:t> </a:t>
            </a:r>
            <a:r>
              <a:rPr lang="en-US" dirty="0">
                <a:latin typeface="Arial" pitchFamily="34" charset="0"/>
                <a:cs typeface="Arial" pitchFamily="34" charset="0"/>
              </a:rPr>
              <a:t>with the relation associated with </a:t>
            </a:r>
            <a:r>
              <a:rPr lang="en-US" b="1" dirty="0" err="1">
                <a:latin typeface="Arial" pitchFamily="34" charset="0"/>
                <a:cs typeface="Arial" pitchFamily="34" charset="0"/>
              </a:rPr>
              <a:t>Fulvestrant</a:t>
            </a:r>
            <a:r>
              <a:rPr lang="en-US" dirty="0">
                <a:latin typeface="Arial" pitchFamily="34" charset="0"/>
                <a:cs typeface="Arial" pitchFamily="34" charset="0"/>
              </a:rPr>
              <a:t>, e.g., </a:t>
            </a:r>
            <a:r>
              <a:rPr lang="en-US" b="1" dirty="0" err="1">
                <a:solidFill>
                  <a:schemeClr val="accent1">
                    <a:lumMod val="75000"/>
                  </a:schemeClr>
                </a:solidFill>
                <a:latin typeface="Arial" pitchFamily="34" charset="0"/>
                <a:cs typeface="Arial" pitchFamily="34" charset="0"/>
              </a:rPr>
              <a:t>CausedBy</a:t>
            </a:r>
            <a:r>
              <a:rPr lang="en-US" dirty="0">
                <a:latin typeface="Arial" pitchFamily="34" charset="0"/>
                <a:cs typeface="Arial" pitchFamily="34" charset="0"/>
              </a:rPr>
              <a:t>. Then we check what entities are connected to </a:t>
            </a:r>
            <a:r>
              <a:rPr lang="en-US" b="1" dirty="0" err="1">
                <a:latin typeface="Arial" pitchFamily="34" charset="0"/>
                <a:cs typeface="Arial" pitchFamily="34" charset="0"/>
              </a:rPr>
              <a:t>Fulvestrant</a:t>
            </a:r>
            <a:r>
              <a:rPr lang="en-US" dirty="0">
                <a:latin typeface="Arial" pitchFamily="34" charset="0"/>
                <a:cs typeface="Arial" pitchFamily="34" charset="0"/>
              </a:rPr>
              <a:t> with </a:t>
            </a:r>
            <a:r>
              <a:rPr lang="en-US" b="1" dirty="0" err="1">
                <a:solidFill>
                  <a:schemeClr val="accent1">
                    <a:lumMod val="75000"/>
                  </a:schemeClr>
                </a:solidFill>
                <a:latin typeface="Arial" pitchFamily="34" charset="0"/>
                <a:cs typeface="Arial" pitchFamily="34" charset="0"/>
              </a:rPr>
              <a:t>CausedBy</a:t>
            </a:r>
            <a:r>
              <a:rPr lang="en-US" dirty="0">
                <a:latin typeface="Arial" pitchFamily="34" charset="0"/>
                <a:cs typeface="Arial" pitchFamily="34" charset="0"/>
              </a:rPr>
              <a:t>: {</a:t>
            </a:r>
            <a:r>
              <a:rPr lang="en-US" b="1" dirty="0">
                <a:latin typeface="Arial" pitchFamily="34" charset="0"/>
                <a:cs typeface="Arial" pitchFamily="34" charset="0"/>
              </a:rPr>
              <a:t>Short of Breath</a:t>
            </a:r>
            <a:r>
              <a:rPr lang="en-US" dirty="0">
                <a:latin typeface="Arial" pitchFamily="34" charset="0"/>
                <a:cs typeface="Arial" pitchFamily="34" charset="0"/>
              </a:rPr>
              <a:t>}. </a:t>
            </a:r>
            <a:endParaRPr lang="en-US" b="1" dirty="0">
              <a:solidFill>
                <a:schemeClr val="accent5">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13359680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113C-2E26-4B4C-8403-EE22AA8F45D2}"/>
              </a:ext>
            </a:extLst>
          </p:cNvPr>
          <p:cNvSpPr>
            <a:spLocks noGrp="1"/>
          </p:cNvSpPr>
          <p:nvPr>
            <p:ph type="title"/>
          </p:nvPr>
        </p:nvSpPr>
        <p:spPr/>
        <p:txBody>
          <a:bodyPr>
            <a:normAutofit fontScale="90000"/>
          </a:bodyPr>
          <a:lstStyle/>
          <a:p>
            <a:r>
              <a:rPr lang="en-US"/>
              <a:t>Query Generation from Templates</a:t>
            </a:r>
          </a:p>
        </p:txBody>
      </p:sp>
      <p:sp>
        <p:nvSpPr>
          <p:cNvPr id="3" name="Content Placeholder 2">
            <a:extLst>
              <a:ext uri="{FF2B5EF4-FFF2-40B4-BE49-F238E27FC236}">
                <a16:creationId xmlns:a16="http://schemas.microsoft.com/office/drawing/2014/main" id="{77E5A85E-0401-49F1-AB38-4215BA395084}"/>
              </a:ext>
            </a:extLst>
          </p:cNvPr>
          <p:cNvSpPr>
            <a:spLocks noGrp="1"/>
          </p:cNvSpPr>
          <p:nvPr>
            <p:ph idx="1"/>
          </p:nvPr>
        </p:nvSpPr>
        <p:spPr>
          <a:xfrm>
            <a:off x="132838" y="1297143"/>
            <a:ext cx="9011162" cy="3221866"/>
          </a:xfrm>
        </p:spPr>
        <p:txBody>
          <a:bodyPr>
            <a:normAutofit/>
          </a:bodyPr>
          <a:lstStyle/>
          <a:p>
            <a:r>
              <a:rPr lang="en-US" b="1"/>
              <a:t>How to instantiate a query template given a KG?</a:t>
            </a:r>
          </a:p>
          <a:p>
            <a:endParaRPr lang="en-US" b="1"/>
          </a:p>
        </p:txBody>
      </p:sp>
      <p:sp>
        <p:nvSpPr>
          <p:cNvPr id="4" name="Date Placeholder 3">
            <a:extLst>
              <a:ext uri="{FF2B5EF4-FFF2-40B4-BE49-F238E27FC236}">
                <a16:creationId xmlns:a16="http://schemas.microsoft.com/office/drawing/2014/main" id="{0BAB1B74-CE06-45F2-9389-97344D1EA9A6}"/>
              </a:ext>
            </a:extLst>
          </p:cNvPr>
          <p:cNvSpPr>
            <a:spLocks noGrp="1"/>
          </p:cNvSpPr>
          <p:nvPr>
            <p:ph type="dt" sz="half" idx="10"/>
          </p:nvPr>
        </p:nvSpPr>
        <p:spPr/>
        <p:txBody>
          <a:bodyPr/>
          <a:lstStyle/>
          <a:p>
            <a:fld id="{8668109C-DBB1-0C40-BB7C-3AE0A686B461}" type="datetime1">
              <a:rPr lang="en-US" smtClean="0"/>
              <a:t>10/28/24</a:t>
            </a:fld>
            <a:endParaRPr lang="en-US"/>
          </a:p>
        </p:txBody>
      </p:sp>
      <p:sp>
        <p:nvSpPr>
          <p:cNvPr id="5" name="Footer Placeholder 4">
            <a:extLst>
              <a:ext uri="{FF2B5EF4-FFF2-40B4-BE49-F238E27FC236}">
                <a16:creationId xmlns:a16="http://schemas.microsoft.com/office/drawing/2014/main" id="{313F8819-0BFA-42E4-961B-F0FD954BE4B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C69A6A4-AB6E-43E7-B320-7DE308A4F43F}"/>
              </a:ext>
            </a:extLst>
          </p:cNvPr>
          <p:cNvSpPr>
            <a:spLocks noGrp="1"/>
          </p:cNvSpPr>
          <p:nvPr>
            <p:ph type="sldNum" sz="quarter" idx="12"/>
          </p:nvPr>
        </p:nvSpPr>
        <p:spPr/>
        <p:txBody>
          <a:bodyPr/>
          <a:lstStyle/>
          <a:p>
            <a:fld id="{19B12225-5612-419B-A8D5-4B8EEE4C217E}" type="slidenum">
              <a:rPr lang="en-US" smtClean="0"/>
              <a:pPr/>
              <a:t>81</a:t>
            </a:fld>
            <a:endParaRPr lang="en-US"/>
          </a:p>
        </p:txBody>
      </p:sp>
      <p:sp>
        <p:nvSpPr>
          <p:cNvPr id="67" name="TextBox 66">
            <a:extLst>
              <a:ext uri="{FF2B5EF4-FFF2-40B4-BE49-F238E27FC236}">
                <a16:creationId xmlns:a16="http://schemas.microsoft.com/office/drawing/2014/main" id="{F7AC5D92-4E5E-45BA-8BEC-AF6AA9B74390}"/>
              </a:ext>
            </a:extLst>
          </p:cNvPr>
          <p:cNvSpPr txBox="1"/>
          <p:nvPr/>
        </p:nvSpPr>
        <p:spPr>
          <a:xfrm>
            <a:off x="238388" y="1787789"/>
            <a:ext cx="3399329" cy="861774"/>
          </a:xfrm>
          <a:prstGeom prst="rect">
            <a:avLst/>
          </a:prstGeom>
          <a:noFill/>
        </p:spPr>
        <p:txBody>
          <a:bodyPr wrap="none" rtlCol="0">
            <a:spAutoFit/>
          </a:bodyPr>
          <a:lstStyle/>
          <a:p>
            <a:pPr algn="ctr"/>
            <a:r>
              <a:rPr lang="en-US" b="1">
                <a:solidFill>
                  <a:srgbClr val="7030A0"/>
                </a:solidFill>
                <a:latin typeface="Arial" pitchFamily="34" charset="0"/>
                <a:cs typeface="Arial" pitchFamily="34" charset="0"/>
              </a:rPr>
              <a:t>Query Template</a:t>
            </a:r>
          </a:p>
          <a:p>
            <a:pPr algn="ctr"/>
            <a:r>
              <a:rPr lang="en-US" sz="1400" b="1"/>
              <a:t>((</a:t>
            </a:r>
            <a:r>
              <a:rPr lang="en-US" sz="1400" b="1">
                <a:solidFill>
                  <a:srgbClr val="0070C0"/>
                </a:solidFill>
              </a:rPr>
              <a:t>Anchor1</a:t>
            </a:r>
            <a:r>
              <a:rPr lang="en-US" sz="1400" b="1"/>
              <a:t>, (</a:t>
            </a:r>
            <a:r>
              <a:rPr lang="en-US" sz="1400" b="1">
                <a:solidFill>
                  <a:srgbClr val="C00000"/>
                </a:solidFill>
              </a:rPr>
              <a:t>Rel1, </a:t>
            </a:r>
            <a:r>
              <a:rPr lang="en-US" sz="1400" b="1">
                <a:solidFill>
                  <a:schemeClr val="accent4">
                    <a:lumMod val="75000"/>
                  </a:schemeClr>
                </a:solidFill>
              </a:rPr>
              <a:t>Rel2</a:t>
            </a:r>
            <a:r>
              <a:rPr lang="en-US" sz="1400" b="1"/>
              <a:t>)), (</a:t>
            </a:r>
            <a:r>
              <a:rPr lang="en-US" sz="1400" b="1">
                <a:solidFill>
                  <a:srgbClr val="0070C0"/>
                </a:solidFill>
              </a:rPr>
              <a:t>Anchor2</a:t>
            </a:r>
            <a:r>
              <a:rPr lang="en-US" sz="1400" b="1"/>
              <a:t>, (</a:t>
            </a:r>
            <a:r>
              <a:rPr lang="en-US" sz="1400" b="1">
                <a:solidFill>
                  <a:schemeClr val="accent1">
                    <a:lumMod val="75000"/>
                  </a:schemeClr>
                </a:solidFill>
              </a:rPr>
              <a:t>Rel3</a:t>
            </a:r>
            <a:r>
              <a:rPr lang="en-US" sz="1400" b="1"/>
              <a:t>))</a:t>
            </a:r>
            <a:endParaRPr lang="en-US" sz="1400"/>
          </a:p>
          <a:p>
            <a:pPr algn="ctr"/>
            <a:endParaRPr lang="en-US">
              <a:latin typeface="Arial" pitchFamily="34" charset="0"/>
              <a:cs typeface="Arial" pitchFamily="34" charset="0"/>
            </a:endParaRPr>
          </a:p>
        </p:txBody>
      </p:sp>
      <p:grpSp>
        <p:nvGrpSpPr>
          <p:cNvPr id="68" name="Group 67">
            <a:extLst>
              <a:ext uri="{FF2B5EF4-FFF2-40B4-BE49-F238E27FC236}">
                <a16:creationId xmlns:a16="http://schemas.microsoft.com/office/drawing/2014/main" id="{C0824819-0EF0-45A3-A6B6-76A6512261D4}"/>
              </a:ext>
            </a:extLst>
          </p:cNvPr>
          <p:cNvGrpSpPr/>
          <p:nvPr/>
        </p:nvGrpSpPr>
        <p:grpSpPr>
          <a:xfrm>
            <a:off x="220489" y="2536184"/>
            <a:ext cx="3627697" cy="1256469"/>
            <a:chOff x="657776" y="4483603"/>
            <a:chExt cx="3627697" cy="1256469"/>
          </a:xfrm>
        </p:grpSpPr>
        <p:sp>
          <p:nvSpPr>
            <p:cNvPr id="69" name="Oval 68">
              <a:extLst>
                <a:ext uri="{FF2B5EF4-FFF2-40B4-BE49-F238E27FC236}">
                  <a16:creationId xmlns:a16="http://schemas.microsoft.com/office/drawing/2014/main" id="{D75D4A73-FFD3-4592-B523-4677B51AFCE2}"/>
                </a:ext>
              </a:extLst>
            </p:cNvPr>
            <p:cNvSpPr/>
            <p:nvPr/>
          </p:nvSpPr>
          <p:spPr>
            <a:xfrm rot="5400000">
              <a:off x="1748236" y="5561403"/>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0" name="Oval 69">
              <a:extLst>
                <a:ext uri="{FF2B5EF4-FFF2-40B4-BE49-F238E27FC236}">
                  <a16:creationId xmlns:a16="http://schemas.microsoft.com/office/drawing/2014/main" id="{117231B5-5D23-49D3-BC67-063263E5B21E}"/>
                </a:ext>
              </a:extLst>
            </p:cNvPr>
            <p:cNvSpPr/>
            <p:nvPr/>
          </p:nvSpPr>
          <p:spPr>
            <a:xfrm rot="5400000">
              <a:off x="3587320" y="5100118"/>
              <a:ext cx="162612" cy="167033"/>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1" name="Oval 70">
              <a:extLst>
                <a:ext uri="{FF2B5EF4-FFF2-40B4-BE49-F238E27FC236}">
                  <a16:creationId xmlns:a16="http://schemas.microsoft.com/office/drawing/2014/main" id="{60D99720-E4B5-4196-BA0C-4B90202E4544}"/>
                </a:ext>
              </a:extLst>
            </p:cNvPr>
            <p:cNvSpPr/>
            <p:nvPr/>
          </p:nvSpPr>
          <p:spPr>
            <a:xfrm rot="5400000">
              <a:off x="2848265" y="4498116"/>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2" name="TextBox 71">
              <a:extLst>
                <a:ext uri="{FF2B5EF4-FFF2-40B4-BE49-F238E27FC236}">
                  <a16:creationId xmlns:a16="http://schemas.microsoft.com/office/drawing/2014/main" id="{310C7F4A-0A26-4815-A501-4146F10220E2}"/>
                </a:ext>
              </a:extLst>
            </p:cNvPr>
            <p:cNvSpPr txBox="1"/>
            <p:nvPr/>
          </p:nvSpPr>
          <p:spPr>
            <a:xfrm>
              <a:off x="898043" y="4597242"/>
              <a:ext cx="655949" cy="300082"/>
            </a:xfrm>
            <a:prstGeom prst="rect">
              <a:avLst/>
            </a:prstGeom>
            <a:noFill/>
          </p:spPr>
          <p:txBody>
            <a:bodyPr wrap="none" rtlCol="0">
              <a:spAutoFit/>
            </a:bodyPr>
            <a:lstStyle/>
            <a:p>
              <a:pPr defTabSz="685800"/>
              <a:r>
                <a:rPr lang="en-US" sz="1350">
                  <a:solidFill>
                    <a:srgbClr val="C00000"/>
                  </a:solidFill>
                  <a:latin typeface="Arial" panose="020B0604020202020204" pitchFamily="34" charset="0"/>
                  <a:cs typeface="Arial" panose="020B0604020202020204" pitchFamily="34" charset="0"/>
                </a:rPr>
                <a:t>Assoc</a:t>
              </a:r>
            </a:p>
          </p:txBody>
        </p:sp>
        <p:sp>
          <p:nvSpPr>
            <p:cNvPr id="73" name="Oval 72">
              <a:extLst>
                <a:ext uri="{FF2B5EF4-FFF2-40B4-BE49-F238E27FC236}">
                  <a16:creationId xmlns:a16="http://schemas.microsoft.com/office/drawing/2014/main" id="{877886A9-9D26-4B41-8BE1-999843253990}"/>
                </a:ext>
              </a:extLst>
            </p:cNvPr>
            <p:cNvSpPr/>
            <p:nvPr/>
          </p:nvSpPr>
          <p:spPr>
            <a:xfrm rot="5400000">
              <a:off x="659987" y="4481392"/>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4" name="Straight Connector 73">
              <a:extLst>
                <a:ext uri="{FF2B5EF4-FFF2-40B4-BE49-F238E27FC236}">
                  <a16:creationId xmlns:a16="http://schemas.microsoft.com/office/drawing/2014/main" id="{CA214440-D9B7-4E29-956A-BE32D987491F}"/>
                </a:ext>
              </a:extLst>
            </p:cNvPr>
            <p:cNvCxnSpPr>
              <a:cxnSpLocks/>
              <a:stCxn id="73" idx="0"/>
            </p:cNvCxnSpPr>
            <p:nvPr/>
          </p:nvCxnSpPr>
          <p:spPr>
            <a:xfrm>
              <a:off x="824810" y="4564909"/>
              <a:ext cx="945002" cy="1426"/>
            </a:xfrm>
            <a:prstGeom prst="line">
              <a:avLst/>
            </a:prstGeom>
            <a:noFill/>
            <a:ln w="53975" cap="flat" cmpd="sng" algn="ctr">
              <a:solidFill>
                <a:srgbClr val="C00000"/>
              </a:solidFill>
              <a:prstDash val="solid"/>
              <a:miter lim="800000"/>
              <a:tailEnd type="triangle"/>
            </a:ln>
            <a:effectLst/>
          </p:spPr>
        </p:cxnSp>
        <p:cxnSp>
          <p:nvCxnSpPr>
            <p:cNvPr id="75" name="Straight Connector 74">
              <a:extLst>
                <a:ext uri="{FF2B5EF4-FFF2-40B4-BE49-F238E27FC236}">
                  <a16:creationId xmlns:a16="http://schemas.microsoft.com/office/drawing/2014/main" id="{50D2B220-6D5F-4AA8-9EC1-99BE8F3B6369}"/>
                </a:ext>
              </a:extLst>
            </p:cNvPr>
            <p:cNvCxnSpPr>
              <a:cxnSpLocks/>
              <a:stCxn id="71" idx="7"/>
              <a:endCxn id="70" idx="3"/>
            </p:cNvCxnSpPr>
            <p:nvPr/>
          </p:nvCxnSpPr>
          <p:spPr>
            <a:xfrm>
              <a:off x="2988627" y="4639125"/>
              <a:ext cx="620944" cy="487018"/>
            </a:xfrm>
            <a:prstGeom prst="line">
              <a:avLst/>
            </a:prstGeom>
            <a:noFill/>
            <a:ln w="53975" cap="flat" cmpd="sng" algn="ctr">
              <a:solidFill>
                <a:sysClr val="windowText" lastClr="000000"/>
              </a:solidFill>
              <a:prstDash val="sysDot"/>
              <a:miter lim="800000"/>
              <a:tailEnd type="triangle"/>
            </a:ln>
            <a:effectLst/>
          </p:spPr>
        </p:cxnSp>
        <p:cxnSp>
          <p:nvCxnSpPr>
            <p:cNvPr id="76" name="Straight Connector 75">
              <a:extLst>
                <a:ext uri="{FF2B5EF4-FFF2-40B4-BE49-F238E27FC236}">
                  <a16:creationId xmlns:a16="http://schemas.microsoft.com/office/drawing/2014/main" id="{9E5CC87A-56C7-4FE8-BF82-7770E769657D}"/>
                </a:ext>
              </a:extLst>
            </p:cNvPr>
            <p:cNvCxnSpPr>
              <a:cxnSpLocks/>
              <a:stCxn id="69" idx="0"/>
              <a:endCxn id="77" idx="4"/>
            </p:cNvCxnSpPr>
            <p:nvPr/>
          </p:nvCxnSpPr>
          <p:spPr>
            <a:xfrm>
              <a:off x="1913058" y="5644919"/>
              <a:ext cx="955277" cy="0"/>
            </a:xfrm>
            <a:prstGeom prst="line">
              <a:avLst/>
            </a:prstGeom>
            <a:noFill/>
            <a:ln w="53975" cap="flat" cmpd="sng" algn="ctr">
              <a:solidFill>
                <a:srgbClr val="FFC000">
                  <a:lumMod val="75000"/>
                </a:srgbClr>
              </a:solidFill>
              <a:prstDash val="solid"/>
              <a:miter lim="800000"/>
              <a:tailEnd type="triangle"/>
            </a:ln>
            <a:effectLst/>
          </p:spPr>
        </p:cxnSp>
        <p:sp>
          <p:nvSpPr>
            <p:cNvPr id="77" name="Oval 76">
              <a:extLst>
                <a:ext uri="{FF2B5EF4-FFF2-40B4-BE49-F238E27FC236}">
                  <a16:creationId xmlns:a16="http://schemas.microsoft.com/office/drawing/2014/main" id="{6AC66D44-B42C-4251-BD32-213A59935E19}"/>
                </a:ext>
              </a:extLst>
            </p:cNvPr>
            <p:cNvSpPr/>
            <p:nvPr/>
          </p:nvSpPr>
          <p:spPr>
            <a:xfrm rot="5400000">
              <a:off x="2870545" y="5561403"/>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78" name="Straight Connector 77">
              <a:extLst>
                <a:ext uri="{FF2B5EF4-FFF2-40B4-BE49-F238E27FC236}">
                  <a16:creationId xmlns:a16="http://schemas.microsoft.com/office/drawing/2014/main" id="{CAF280F7-1B3F-473A-9883-6B71D8D6A534}"/>
                </a:ext>
              </a:extLst>
            </p:cNvPr>
            <p:cNvCxnSpPr>
              <a:cxnSpLocks/>
              <a:stCxn id="77" idx="1"/>
              <a:endCxn id="70" idx="5"/>
            </p:cNvCxnSpPr>
            <p:nvPr/>
          </p:nvCxnSpPr>
          <p:spPr>
            <a:xfrm flipV="1">
              <a:off x="3010907" y="5241127"/>
              <a:ext cx="598664" cy="346301"/>
            </a:xfrm>
            <a:prstGeom prst="line">
              <a:avLst/>
            </a:prstGeom>
            <a:noFill/>
            <a:ln w="53975" cap="flat" cmpd="sng" algn="ctr">
              <a:solidFill>
                <a:sysClr val="windowText" lastClr="000000"/>
              </a:solidFill>
              <a:prstDash val="sysDot"/>
              <a:miter lim="800000"/>
              <a:tailEnd type="triangle"/>
            </a:ln>
            <a:effectLst/>
          </p:spPr>
        </p:cxnSp>
        <p:sp>
          <p:nvSpPr>
            <p:cNvPr id="79" name="TextBox 78">
              <a:extLst>
                <a:ext uri="{FF2B5EF4-FFF2-40B4-BE49-F238E27FC236}">
                  <a16:creationId xmlns:a16="http://schemas.microsoft.com/office/drawing/2014/main" id="{14176D25-4942-494A-B1B7-181EFB7DC803}"/>
                </a:ext>
              </a:extLst>
            </p:cNvPr>
            <p:cNvSpPr txBox="1"/>
            <p:nvPr/>
          </p:nvSpPr>
          <p:spPr>
            <a:xfrm>
              <a:off x="1925909" y="5362548"/>
              <a:ext cx="982961" cy="300082"/>
            </a:xfrm>
            <a:prstGeom prst="rect">
              <a:avLst/>
            </a:prstGeom>
            <a:noFill/>
          </p:spPr>
          <p:txBody>
            <a:bodyPr wrap="none" rtlCol="0">
              <a:spAutoFit/>
            </a:bodyPr>
            <a:lstStyle/>
            <a:p>
              <a:pPr defTabSz="685800"/>
              <a:r>
                <a:rPr lang="en-US" sz="1350">
                  <a:solidFill>
                    <a:srgbClr val="FFC000">
                      <a:lumMod val="75000"/>
                    </a:srgbClr>
                  </a:solidFill>
                  <a:latin typeface="Arial" panose="020B0604020202020204" pitchFamily="34" charset="0"/>
                  <a:cs typeface="Arial" panose="020B0604020202020204" pitchFamily="34" charset="0"/>
                </a:rPr>
                <a:t>CausedBy</a:t>
              </a:r>
            </a:p>
          </p:txBody>
        </p:sp>
        <p:sp>
          <p:nvSpPr>
            <p:cNvPr id="80" name="TextBox 79">
              <a:extLst>
                <a:ext uri="{FF2B5EF4-FFF2-40B4-BE49-F238E27FC236}">
                  <a16:creationId xmlns:a16="http://schemas.microsoft.com/office/drawing/2014/main" id="{37C5566E-6EC3-417E-97FD-87DEACEF409A}"/>
                </a:ext>
              </a:extLst>
            </p:cNvPr>
            <p:cNvSpPr txBox="1"/>
            <p:nvPr/>
          </p:nvSpPr>
          <p:spPr>
            <a:xfrm>
              <a:off x="1862696" y="4629756"/>
              <a:ext cx="976549" cy="300082"/>
            </a:xfrm>
            <a:prstGeom prst="rect">
              <a:avLst/>
            </a:prstGeom>
            <a:noFill/>
          </p:spPr>
          <p:txBody>
            <a:bodyPr wrap="none" rtlCol="0">
              <a:spAutoFit/>
            </a:bodyPr>
            <a:lstStyle/>
            <a:p>
              <a:pPr defTabSz="685800"/>
              <a:r>
                <a:rPr lang="en-US" sz="1350">
                  <a:solidFill>
                    <a:srgbClr val="70AD47">
                      <a:lumMod val="75000"/>
                    </a:srgbClr>
                  </a:solidFill>
                  <a:latin typeface="Arial" panose="020B0604020202020204" pitchFamily="34" charset="0"/>
                  <a:cs typeface="Arial" panose="020B0604020202020204" pitchFamily="34" charset="0"/>
                </a:rPr>
                <a:t>TreatedBy</a:t>
              </a:r>
            </a:p>
          </p:txBody>
        </p:sp>
        <p:sp>
          <p:nvSpPr>
            <p:cNvPr id="81" name="TextBox 80">
              <a:extLst>
                <a:ext uri="{FF2B5EF4-FFF2-40B4-BE49-F238E27FC236}">
                  <a16:creationId xmlns:a16="http://schemas.microsoft.com/office/drawing/2014/main" id="{5D68F55E-E08E-4F5D-A4DC-EBB943B49ED7}"/>
                </a:ext>
              </a:extLst>
            </p:cNvPr>
            <p:cNvSpPr txBox="1"/>
            <p:nvPr/>
          </p:nvSpPr>
          <p:spPr>
            <a:xfrm>
              <a:off x="3206331" y="461703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82" name="TextBox 81">
              <a:extLst>
                <a:ext uri="{FF2B5EF4-FFF2-40B4-BE49-F238E27FC236}">
                  <a16:creationId xmlns:a16="http://schemas.microsoft.com/office/drawing/2014/main" id="{2C597142-2888-41E7-A94C-B3AC48B833D5}"/>
                </a:ext>
              </a:extLst>
            </p:cNvPr>
            <p:cNvSpPr txBox="1"/>
            <p:nvPr/>
          </p:nvSpPr>
          <p:spPr>
            <a:xfrm>
              <a:off x="3206331" y="543999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83" name="Oval 82">
              <a:extLst>
                <a:ext uri="{FF2B5EF4-FFF2-40B4-BE49-F238E27FC236}">
                  <a16:creationId xmlns:a16="http://schemas.microsoft.com/office/drawing/2014/main" id="{D1A792CD-332C-4316-9837-8871371D9B85}"/>
                </a:ext>
              </a:extLst>
            </p:cNvPr>
            <p:cNvSpPr/>
            <p:nvPr/>
          </p:nvSpPr>
          <p:spPr>
            <a:xfrm rot="5400000">
              <a:off x="1739803" y="4498115"/>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84" name="Straight Connector 83">
              <a:extLst>
                <a:ext uri="{FF2B5EF4-FFF2-40B4-BE49-F238E27FC236}">
                  <a16:creationId xmlns:a16="http://schemas.microsoft.com/office/drawing/2014/main" id="{941272FA-4978-4589-AC93-2087B924F334}"/>
                </a:ext>
              </a:extLst>
            </p:cNvPr>
            <p:cNvCxnSpPr>
              <a:cxnSpLocks/>
              <a:stCxn id="83" idx="0"/>
              <a:endCxn id="71" idx="4"/>
            </p:cNvCxnSpPr>
            <p:nvPr/>
          </p:nvCxnSpPr>
          <p:spPr>
            <a:xfrm>
              <a:off x="1904626" y="4581632"/>
              <a:ext cx="941429" cy="1"/>
            </a:xfrm>
            <a:prstGeom prst="line">
              <a:avLst/>
            </a:prstGeom>
            <a:noFill/>
            <a:ln w="53975" cap="flat" cmpd="sng" algn="ctr">
              <a:solidFill>
                <a:srgbClr val="70AD47">
                  <a:lumMod val="75000"/>
                </a:srgbClr>
              </a:solidFill>
              <a:prstDash val="solid"/>
              <a:miter lim="800000"/>
              <a:tailEnd type="triangle"/>
            </a:ln>
            <a:effectLst/>
          </p:spPr>
        </p:cxnSp>
      </p:grpSp>
      <p:sp>
        <p:nvSpPr>
          <p:cNvPr id="152" name="Oval 151">
            <a:extLst>
              <a:ext uri="{FF2B5EF4-FFF2-40B4-BE49-F238E27FC236}">
                <a16:creationId xmlns:a16="http://schemas.microsoft.com/office/drawing/2014/main" id="{0842245C-CF2B-4E2D-B769-221B40E10802}"/>
              </a:ext>
            </a:extLst>
          </p:cNvPr>
          <p:cNvSpPr/>
          <p:nvPr/>
        </p:nvSpPr>
        <p:spPr>
          <a:xfrm rot="5400000">
            <a:off x="7609473" y="4144304"/>
            <a:ext cx="216816" cy="222710"/>
          </a:xfrm>
          <a:prstGeom prst="ellipse">
            <a:avLst/>
          </a:prstGeom>
          <a:solidFill>
            <a:srgbClr val="70AD47">
              <a:lumMod val="40000"/>
              <a:lumOff val="60000"/>
            </a:srgbClr>
          </a:solidFill>
          <a:ln w="76200" cap="flat" cmpd="sng" algn="ctr">
            <a:solidFill>
              <a:srgbClr val="70AD47">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3" name="Oval 152">
            <a:extLst>
              <a:ext uri="{FF2B5EF4-FFF2-40B4-BE49-F238E27FC236}">
                <a16:creationId xmlns:a16="http://schemas.microsoft.com/office/drawing/2014/main" id="{E76BDB68-38A9-493C-BB27-855BDF17762E}"/>
              </a:ext>
            </a:extLst>
          </p:cNvPr>
          <p:cNvSpPr/>
          <p:nvPr/>
        </p:nvSpPr>
        <p:spPr>
          <a:xfrm rot="5400000">
            <a:off x="4925567" y="3334162"/>
            <a:ext cx="216816" cy="222710"/>
          </a:xfrm>
          <a:prstGeom prst="ellipse">
            <a:avLst/>
          </a:prstGeom>
          <a:solidFill>
            <a:srgbClr val="4472C4">
              <a:lumMod val="60000"/>
              <a:lumOff val="40000"/>
            </a:srgbClr>
          </a:solidFill>
          <a:ln w="76200" cap="flat" cmpd="sng" algn="ctr">
            <a:solidFill>
              <a:srgbClr val="4472C4">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12" name="Group 11">
            <a:extLst>
              <a:ext uri="{FF2B5EF4-FFF2-40B4-BE49-F238E27FC236}">
                <a16:creationId xmlns:a16="http://schemas.microsoft.com/office/drawing/2014/main" id="{05290E5F-14A1-4E7C-9AF9-F0028383E0FB}"/>
              </a:ext>
            </a:extLst>
          </p:cNvPr>
          <p:cNvGrpSpPr/>
          <p:nvPr/>
        </p:nvGrpSpPr>
        <p:grpSpPr>
          <a:xfrm>
            <a:off x="4623213" y="1857178"/>
            <a:ext cx="4029770" cy="3463369"/>
            <a:chOff x="4623213" y="1857178"/>
            <a:chExt cx="4029770" cy="3463369"/>
          </a:xfrm>
        </p:grpSpPr>
        <p:sp>
          <p:nvSpPr>
            <p:cNvPr id="125" name="TextBox 124">
              <a:extLst>
                <a:ext uri="{FF2B5EF4-FFF2-40B4-BE49-F238E27FC236}">
                  <a16:creationId xmlns:a16="http://schemas.microsoft.com/office/drawing/2014/main" id="{CC29A036-A753-49EA-A1FB-C027B7A1C5C5}"/>
                </a:ext>
              </a:extLst>
            </p:cNvPr>
            <p:cNvSpPr txBox="1"/>
            <p:nvPr/>
          </p:nvSpPr>
          <p:spPr>
            <a:xfrm>
              <a:off x="5558315" y="1857178"/>
              <a:ext cx="2159566" cy="369332"/>
            </a:xfrm>
            <a:prstGeom prst="rect">
              <a:avLst/>
            </a:prstGeom>
            <a:noFill/>
          </p:spPr>
          <p:txBody>
            <a:bodyPr wrap="none" rtlCol="0">
              <a:spAutoFit/>
            </a:bodyPr>
            <a:lstStyle/>
            <a:p>
              <a:pPr algn="ctr"/>
              <a:r>
                <a:rPr lang="en-US" b="1">
                  <a:latin typeface="Arial" pitchFamily="34" charset="0"/>
                  <a:cs typeface="Arial" pitchFamily="34" charset="0"/>
                </a:rPr>
                <a:t>Knowledge Graph</a:t>
              </a:r>
              <a:endParaRPr lang="en-US">
                <a:latin typeface="Arial" pitchFamily="34" charset="0"/>
                <a:cs typeface="Arial" pitchFamily="34" charset="0"/>
              </a:endParaRPr>
            </a:p>
          </p:txBody>
        </p:sp>
        <p:cxnSp>
          <p:nvCxnSpPr>
            <p:cNvPr id="85" name="Straight Connector 84">
              <a:extLst>
                <a:ext uri="{FF2B5EF4-FFF2-40B4-BE49-F238E27FC236}">
                  <a16:creationId xmlns:a16="http://schemas.microsoft.com/office/drawing/2014/main" id="{126B0D58-05BE-42E6-9CAB-0CDD9EFB2CA9}"/>
                </a:ext>
              </a:extLst>
            </p:cNvPr>
            <p:cNvCxnSpPr>
              <a:cxnSpLocks/>
            </p:cNvCxnSpPr>
            <p:nvPr/>
          </p:nvCxnSpPr>
          <p:spPr>
            <a:xfrm flipV="1">
              <a:off x="6360819" y="2817211"/>
              <a:ext cx="1233586" cy="1921916"/>
            </a:xfrm>
            <a:prstGeom prst="line">
              <a:avLst/>
            </a:prstGeom>
            <a:noFill/>
            <a:ln w="38100" cap="flat" cmpd="sng" algn="ctr">
              <a:solidFill>
                <a:srgbClr val="FFC000">
                  <a:lumMod val="75000"/>
                </a:srgbClr>
              </a:solidFill>
              <a:prstDash val="solid"/>
              <a:miter lim="800000"/>
              <a:tailEnd type="triangle"/>
            </a:ln>
            <a:effectLst/>
          </p:spPr>
        </p:cxnSp>
        <p:sp>
          <p:nvSpPr>
            <p:cNvPr id="86" name="TextBox 85">
              <a:extLst>
                <a:ext uri="{FF2B5EF4-FFF2-40B4-BE49-F238E27FC236}">
                  <a16:creationId xmlns:a16="http://schemas.microsoft.com/office/drawing/2014/main" id="{7B6E1701-6C65-45C2-B671-9A879487A23C}"/>
                </a:ext>
              </a:extLst>
            </p:cNvPr>
            <p:cNvSpPr txBox="1"/>
            <p:nvPr/>
          </p:nvSpPr>
          <p:spPr>
            <a:xfrm>
              <a:off x="5243295" y="4426408"/>
              <a:ext cx="1059906" cy="584775"/>
            </a:xfrm>
            <a:prstGeom prst="rect">
              <a:avLst/>
            </a:prstGeom>
            <a:noFill/>
          </p:spPr>
          <p:txBody>
            <a:bodyPr wrap="square" rtlCol="0">
              <a:spAutoFit/>
            </a:bodyPr>
            <a:lstStyle/>
            <a:p>
              <a:pPr algn="ctr"/>
              <a:r>
                <a:rPr lang="en-US" sz="1600">
                  <a:solidFill>
                    <a:prstClr val="black"/>
                  </a:solidFill>
                  <a:latin typeface="Arial" panose="020B0604020202020204" pitchFamily="34" charset="0"/>
                  <a:cs typeface="Arial" panose="020B0604020202020204" pitchFamily="34" charset="0"/>
                </a:rPr>
                <a:t>Short of</a:t>
              </a:r>
            </a:p>
            <a:p>
              <a:pPr algn="ctr"/>
              <a:r>
                <a:rPr lang="en-US" sz="1600">
                  <a:solidFill>
                    <a:prstClr val="black"/>
                  </a:solidFill>
                  <a:latin typeface="Arial" panose="020B0604020202020204" pitchFamily="34" charset="0"/>
                  <a:cs typeface="Arial" panose="020B0604020202020204" pitchFamily="34" charset="0"/>
                </a:rPr>
                <a:t>Breath</a:t>
              </a:r>
            </a:p>
          </p:txBody>
        </p:sp>
        <p:sp>
          <p:nvSpPr>
            <p:cNvPr id="87" name="TextBox 86">
              <a:extLst>
                <a:ext uri="{FF2B5EF4-FFF2-40B4-BE49-F238E27FC236}">
                  <a16:creationId xmlns:a16="http://schemas.microsoft.com/office/drawing/2014/main" id="{4CF20133-2BB9-4DF6-99B8-4469F7A186D3}"/>
                </a:ext>
              </a:extLst>
            </p:cNvPr>
            <p:cNvSpPr txBox="1"/>
            <p:nvPr/>
          </p:nvSpPr>
          <p:spPr>
            <a:xfrm>
              <a:off x="6212522" y="4951215"/>
              <a:ext cx="1249060" cy="369332"/>
            </a:xfrm>
            <a:prstGeom prst="rect">
              <a:avLst/>
            </a:prstGeom>
            <a:noFill/>
          </p:spPr>
          <p:txBody>
            <a:bodyPr wrap="none" rtlCol="0">
              <a:spAutoFit/>
            </a:bodyPr>
            <a:lstStyle/>
            <a:p>
              <a:r>
                <a:rPr lang="en-US">
                  <a:solidFill>
                    <a:srgbClr val="FFC000">
                      <a:lumMod val="75000"/>
                    </a:srgbClr>
                  </a:solidFill>
                  <a:latin typeface="Arial" panose="020B0604020202020204" pitchFamily="34" charset="0"/>
                  <a:cs typeface="Arial" panose="020B0604020202020204" pitchFamily="34" charset="0"/>
                </a:rPr>
                <a:t>CausedBy</a:t>
              </a:r>
            </a:p>
          </p:txBody>
        </p:sp>
        <p:sp>
          <p:nvSpPr>
            <p:cNvPr id="88" name="TextBox 87">
              <a:extLst>
                <a:ext uri="{FF2B5EF4-FFF2-40B4-BE49-F238E27FC236}">
                  <a16:creationId xmlns:a16="http://schemas.microsoft.com/office/drawing/2014/main" id="{5774FE5B-7DA6-4D35-9359-78903D2DD166}"/>
                </a:ext>
              </a:extLst>
            </p:cNvPr>
            <p:cNvSpPr txBox="1"/>
            <p:nvPr/>
          </p:nvSpPr>
          <p:spPr>
            <a:xfrm>
              <a:off x="7265245" y="3075047"/>
              <a:ext cx="981359"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Arimidex</a:t>
              </a:r>
            </a:p>
          </p:txBody>
        </p:sp>
        <p:sp>
          <p:nvSpPr>
            <p:cNvPr id="89" name="TextBox 88">
              <a:extLst>
                <a:ext uri="{FF2B5EF4-FFF2-40B4-BE49-F238E27FC236}">
                  <a16:creationId xmlns:a16="http://schemas.microsoft.com/office/drawing/2014/main" id="{F32E4B06-85E2-4CEB-B37E-D6C46C3B4042}"/>
                </a:ext>
              </a:extLst>
            </p:cNvPr>
            <p:cNvSpPr txBox="1"/>
            <p:nvPr/>
          </p:nvSpPr>
          <p:spPr>
            <a:xfrm>
              <a:off x="5923727" y="3947468"/>
              <a:ext cx="1240468" cy="369332"/>
            </a:xfrm>
            <a:prstGeom prst="rect">
              <a:avLst/>
            </a:prstGeom>
            <a:noFill/>
            <a:ln>
              <a:noFill/>
            </a:ln>
          </p:spPr>
          <p:txBody>
            <a:bodyPr wrap="none" rtlCol="0">
              <a:spAutoFit/>
            </a:bodyPr>
            <a:lstStyle/>
            <a:p>
              <a:r>
                <a:rPr lang="en-US">
                  <a:solidFill>
                    <a:srgbClr val="70AD47">
                      <a:lumMod val="75000"/>
                    </a:srgbClr>
                  </a:solidFill>
                  <a:latin typeface="Arial" panose="020B0604020202020204" pitchFamily="34" charset="0"/>
                  <a:cs typeface="Arial" panose="020B0604020202020204" pitchFamily="34" charset="0"/>
                </a:rPr>
                <a:t>TreatedBy</a:t>
              </a:r>
              <a:endParaRPr lang="en-US" baseline="30000">
                <a:solidFill>
                  <a:srgbClr val="70AD47">
                    <a:lumMod val="75000"/>
                  </a:srgbClr>
                </a:solidFill>
                <a:latin typeface="Arial" panose="020B0604020202020204" pitchFamily="34" charset="0"/>
                <a:cs typeface="Arial" panose="020B0604020202020204" pitchFamily="34" charset="0"/>
              </a:endParaRPr>
            </a:p>
          </p:txBody>
        </p:sp>
        <p:sp>
          <p:nvSpPr>
            <p:cNvPr id="130" name="TextBox 129">
              <a:extLst>
                <a:ext uri="{FF2B5EF4-FFF2-40B4-BE49-F238E27FC236}">
                  <a16:creationId xmlns:a16="http://schemas.microsoft.com/office/drawing/2014/main" id="{B98DEC6D-0539-4DD2-83B1-A328850F1D54}"/>
                </a:ext>
              </a:extLst>
            </p:cNvPr>
            <p:cNvSpPr txBox="1"/>
            <p:nvPr/>
          </p:nvSpPr>
          <p:spPr>
            <a:xfrm>
              <a:off x="7453616" y="3782471"/>
              <a:ext cx="1199367"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Fulvestrant</a:t>
              </a:r>
            </a:p>
          </p:txBody>
        </p:sp>
        <p:cxnSp>
          <p:nvCxnSpPr>
            <p:cNvPr id="131" name="Straight Connector 130">
              <a:extLst>
                <a:ext uri="{FF2B5EF4-FFF2-40B4-BE49-F238E27FC236}">
                  <a16:creationId xmlns:a16="http://schemas.microsoft.com/office/drawing/2014/main" id="{A42905BF-2DDF-4799-B017-5D4BA7497E0C}"/>
                </a:ext>
              </a:extLst>
            </p:cNvPr>
            <p:cNvCxnSpPr>
              <a:cxnSpLocks/>
            </p:cNvCxnSpPr>
            <p:nvPr/>
          </p:nvCxnSpPr>
          <p:spPr>
            <a:xfrm flipV="1">
              <a:off x="6360819" y="4241310"/>
              <a:ext cx="1242426" cy="497817"/>
            </a:xfrm>
            <a:prstGeom prst="line">
              <a:avLst/>
            </a:prstGeom>
            <a:noFill/>
            <a:ln w="76200" cap="flat" cmpd="sng" algn="ctr">
              <a:solidFill>
                <a:srgbClr val="FFC000">
                  <a:lumMod val="75000"/>
                </a:srgbClr>
              </a:solidFill>
              <a:prstDash val="solid"/>
              <a:miter lim="800000"/>
              <a:tailEnd type="triangle"/>
            </a:ln>
            <a:effectLst/>
          </p:spPr>
        </p:cxnSp>
        <p:cxnSp>
          <p:nvCxnSpPr>
            <p:cNvPr id="132" name="Straight Connector 131">
              <a:extLst>
                <a:ext uri="{FF2B5EF4-FFF2-40B4-BE49-F238E27FC236}">
                  <a16:creationId xmlns:a16="http://schemas.microsoft.com/office/drawing/2014/main" id="{6F119911-9C00-440B-8C21-B37166A7A29A}"/>
                </a:ext>
              </a:extLst>
            </p:cNvPr>
            <p:cNvCxnSpPr>
              <a:cxnSpLocks/>
              <a:endCxn id="136" idx="4"/>
            </p:cNvCxnSpPr>
            <p:nvPr/>
          </p:nvCxnSpPr>
          <p:spPr>
            <a:xfrm>
              <a:off x="6360819" y="4739127"/>
              <a:ext cx="1276679" cy="165106"/>
            </a:xfrm>
            <a:prstGeom prst="line">
              <a:avLst/>
            </a:prstGeom>
            <a:noFill/>
            <a:ln w="38100" cap="flat" cmpd="sng" algn="ctr">
              <a:solidFill>
                <a:srgbClr val="FFC000">
                  <a:lumMod val="75000"/>
                </a:srgbClr>
              </a:solidFill>
              <a:prstDash val="solid"/>
              <a:miter lim="800000"/>
              <a:tailEnd type="triangle"/>
            </a:ln>
            <a:effectLst/>
          </p:spPr>
        </p:cxnSp>
        <p:sp>
          <p:nvSpPr>
            <p:cNvPr id="134" name="Oval 133">
              <a:extLst>
                <a:ext uri="{FF2B5EF4-FFF2-40B4-BE49-F238E27FC236}">
                  <a16:creationId xmlns:a16="http://schemas.microsoft.com/office/drawing/2014/main" id="{013ED6A9-BD72-4546-B26B-7A6C184B8944}"/>
                </a:ext>
              </a:extLst>
            </p:cNvPr>
            <p:cNvSpPr/>
            <p:nvPr/>
          </p:nvSpPr>
          <p:spPr>
            <a:xfrm rot="5400000">
              <a:off x="7631859" y="3359489"/>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5" name="TextBox 134">
              <a:extLst>
                <a:ext uri="{FF2B5EF4-FFF2-40B4-BE49-F238E27FC236}">
                  <a16:creationId xmlns:a16="http://schemas.microsoft.com/office/drawing/2014/main" id="{755ACE86-D504-4C14-97F7-F2ED98E4F3BC}"/>
                </a:ext>
              </a:extLst>
            </p:cNvPr>
            <p:cNvSpPr txBox="1"/>
            <p:nvPr/>
          </p:nvSpPr>
          <p:spPr>
            <a:xfrm>
              <a:off x="7298079" y="4542620"/>
              <a:ext cx="936475" cy="284693"/>
            </a:xfrm>
            <a:prstGeom prst="rect">
              <a:avLst/>
            </a:prstGeom>
            <a:noFill/>
          </p:spPr>
          <p:txBody>
            <a:bodyPr wrap="non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Ketamin</a:t>
              </a:r>
            </a:p>
          </p:txBody>
        </p:sp>
        <p:sp>
          <p:nvSpPr>
            <p:cNvPr id="136" name="Oval 135">
              <a:extLst>
                <a:ext uri="{FF2B5EF4-FFF2-40B4-BE49-F238E27FC236}">
                  <a16:creationId xmlns:a16="http://schemas.microsoft.com/office/drawing/2014/main" id="{90D425EC-A969-41AA-8A68-AAD5830B3554}"/>
                </a:ext>
              </a:extLst>
            </p:cNvPr>
            <p:cNvSpPr/>
            <p:nvPr/>
          </p:nvSpPr>
          <p:spPr>
            <a:xfrm rot="5400000">
              <a:off x="7640445" y="4792878"/>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8" name="TextBox 137">
              <a:extLst>
                <a:ext uri="{FF2B5EF4-FFF2-40B4-BE49-F238E27FC236}">
                  <a16:creationId xmlns:a16="http://schemas.microsoft.com/office/drawing/2014/main" id="{C04EB0D7-47DB-468B-BC6E-3D7C1B4A1B8F}"/>
                </a:ext>
              </a:extLst>
            </p:cNvPr>
            <p:cNvSpPr txBox="1"/>
            <p:nvPr/>
          </p:nvSpPr>
          <p:spPr>
            <a:xfrm>
              <a:off x="4623213" y="3608018"/>
              <a:ext cx="876808" cy="284693"/>
            </a:xfrm>
            <a:prstGeom prst="rect">
              <a:avLst/>
            </a:prstGeom>
            <a:noFill/>
          </p:spPr>
          <p:txBody>
            <a:bodyPr wrap="square" rtlCol="0">
              <a:spAutoFit/>
            </a:bodyPr>
            <a:lstStyle/>
            <a:p>
              <a:pPr>
                <a:lnSpc>
                  <a:spcPts val="1500"/>
                </a:lnSpc>
              </a:pPr>
              <a:r>
                <a:rPr lang="en-US" sz="1600">
                  <a:solidFill>
                    <a:prstClr val="black"/>
                  </a:solidFill>
                  <a:latin typeface="Arial" panose="020B0604020202020204" pitchFamily="34" charset="0"/>
                  <a:cs typeface="Arial" panose="020B0604020202020204" pitchFamily="34" charset="0"/>
                </a:rPr>
                <a:t>ESR2</a:t>
              </a:r>
            </a:p>
          </p:txBody>
        </p:sp>
        <p:sp>
          <p:nvSpPr>
            <p:cNvPr id="139" name="TextBox 138">
              <a:extLst>
                <a:ext uri="{FF2B5EF4-FFF2-40B4-BE49-F238E27FC236}">
                  <a16:creationId xmlns:a16="http://schemas.microsoft.com/office/drawing/2014/main" id="{2142836A-99D7-440D-9BE0-500A7325EF73}"/>
                </a:ext>
              </a:extLst>
            </p:cNvPr>
            <p:cNvSpPr txBox="1"/>
            <p:nvPr/>
          </p:nvSpPr>
          <p:spPr>
            <a:xfrm>
              <a:off x="4949888" y="2734386"/>
              <a:ext cx="813043" cy="369332"/>
            </a:xfrm>
            <a:prstGeom prst="rect">
              <a:avLst/>
            </a:prstGeom>
            <a:noFill/>
          </p:spPr>
          <p:txBody>
            <a:bodyPr wrap="none" rtlCol="0">
              <a:spAutoFit/>
            </a:bodyPr>
            <a:lstStyle/>
            <a:p>
              <a:r>
                <a:rPr lang="en-US">
                  <a:solidFill>
                    <a:srgbClr val="C00000"/>
                  </a:solidFill>
                  <a:latin typeface="Arial" panose="020B0604020202020204" pitchFamily="34" charset="0"/>
                  <a:cs typeface="Arial" panose="020B0604020202020204" pitchFamily="34" charset="0"/>
                </a:rPr>
                <a:t>Assoc</a:t>
              </a:r>
            </a:p>
          </p:txBody>
        </p:sp>
        <p:sp>
          <p:nvSpPr>
            <p:cNvPr id="140" name="TextBox 139">
              <a:extLst>
                <a:ext uri="{FF2B5EF4-FFF2-40B4-BE49-F238E27FC236}">
                  <a16:creationId xmlns:a16="http://schemas.microsoft.com/office/drawing/2014/main" id="{E3EEB7CC-8CF0-49C8-8D9C-F02B3AEC6DEA}"/>
                </a:ext>
              </a:extLst>
            </p:cNvPr>
            <p:cNvSpPr txBox="1"/>
            <p:nvPr/>
          </p:nvSpPr>
          <p:spPr>
            <a:xfrm>
              <a:off x="5880649" y="3084904"/>
              <a:ext cx="845103"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Breast</a:t>
              </a:r>
            </a:p>
            <a:p>
              <a:pPr algn="ctr"/>
              <a:r>
                <a:rPr lang="en-US" sz="1600">
                  <a:solidFill>
                    <a:prstClr val="black"/>
                  </a:solidFill>
                  <a:latin typeface="Arial" panose="020B0604020202020204" pitchFamily="34" charset="0"/>
                  <a:cs typeface="Arial" panose="020B0604020202020204" pitchFamily="34" charset="0"/>
                </a:rPr>
                <a:t>Cancer</a:t>
              </a:r>
            </a:p>
          </p:txBody>
        </p:sp>
        <p:cxnSp>
          <p:nvCxnSpPr>
            <p:cNvPr id="141" name="Straight Connector 140">
              <a:extLst>
                <a:ext uri="{FF2B5EF4-FFF2-40B4-BE49-F238E27FC236}">
                  <a16:creationId xmlns:a16="http://schemas.microsoft.com/office/drawing/2014/main" id="{D16D156B-B762-44DD-974C-83162CAAFFEC}"/>
                </a:ext>
              </a:extLst>
            </p:cNvPr>
            <p:cNvCxnSpPr>
              <a:cxnSpLocks/>
              <a:endCxn id="142" idx="4"/>
            </p:cNvCxnSpPr>
            <p:nvPr/>
          </p:nvCxnSpPr>
          <p:spPr>
            <a:xfrm>
              <a:off x="5128028" y="3449029"/>
              <a:ext cx="1027383" cy="267632"/>
            </a:xfrm>
            <a:prstGeom prst="line">
              <a:avLst/>
            </a:prstGeom>
            <a:noFill/>
            <a:ln w="76200" cap="flat" cmpd="sng" algn="ctr">
              <a:solidFill>
                <a:srgbClr val="C00000"/>
              </a:solidFill>
              <a:prstDash val="solid"/>
              <a:miter lim="800000"/>
              <a:tailEnd type="triangle"/>
            </a:ln>
            <a:effectLst/>
          </p:spPr>
        </p:cxnSp>
        <p:sp>
          <p:nvSpPr>
            <p:cNvPr id="142" name="Oval 141">
              <a:extLst>
                <a:ext uri="{FF2B5EF4-FFF2-40B4-BE49-F238E27FC236}">
                  <a16:creationId xmlns:a16="http://schemas.microsoft.com/office/drawing/2014/main" id="{DF5A2C8D-8660-4603-935E-570897B3E335}"/>
                </a:ext>
              </a:extLst>
            </p:cNvPr>
            <p:cNvSpPr/>
            <p:nvPr/>
          </p:nvSpPr>
          <p:spPr>
            <a:xfrm rot="5400000">
              <a:off x="6158358" y="3605306"/>
              <a:ext cx="216816" cy="222710"/>
            </a:xfrm>
            <a:prstGeom prst="ellipse">
              <a:avLst/>
            </a:prstGeom>
            <a:solidFill>
              <a:srgbClr val="A5A5A5">
                <a:lumMod val="40000"/>
                <a:lumOff val="60000"/>
              </a:srgbClr>
            </a:solidFill>
            <a:ln w="76200"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43" name="Straight Connector 142">
              <a:extLst>
                <a:ext uri="{FF2B5EF4-FFF2-40B4-BE49-F238E27FC236}">
                  <a16:creationId xmlns:a16="http://schemas.microsoft.com/office/drawing/2014/main" id="{335A7AB4-F05F-47C3-91A2-473076D1D271}"/>
                </a:ext>
              </a:extLst>
            </p:cNvPr>
            <p:cNvCxnSpPr>
              <a:cxnSpLocks/>
              <a:stCxn id="142" idx="0"/>
              <a:endCxn id="134" idx="4"/>
            </p:cNvCxnSpPr>
            <p:nvPr/>
          </p:nvCxnSpPr>
          <p:spPr>
            <a:xfrm flipV="1">
              <a:off x="6378121" y="3470844"/>
              <a:ext cx="1250791" cy="245817"/>
            </a:xfrm>
            <a:prstGeom prst="line">
              <a:avLst/>
            </a:prstGeom>
            <a:noFill/>
            <a:ln w="38100" cap="flat" cmpd="sng" algn="ctr">
              <a:solidFill>
                <a:srgbClr val="70AD47">
                  <a:lumMod val="75000"/>
                </a:srgbClr>
              </a:solidFill>
              <a:prstDash val="solid"/>
              <a:miter lim="800000"/>
              <a:tailEnd type="triangle"/>
            </a:ln>
            <a:effectLst/>
          </p:spPr>
        </p:cxnSp>
        <p:cxnSp>
          <p:nvCxnSpPr>
            <p:cNvPr id="145" name="Straight Connector 144">
              <a:extLst>
                <a:ext uri="{FF2B5EF4-FFF2-40B4-BE49-F238E27FC236}">
                  <a16:creationId xmlns:a16="http://schemas.microsoft.com/office/drawing/2014/main" id="{75B9B94F-7B5D-405D-AACE-46052F2C86A6}"/>
                </a:ext>
              </a:extLst>
            </p:cNvPr>
            <p:cNvCxnSpPr>
              <a:cxnSpLocks/>
              <a:stCxn id="142" idx="0"/>
            </p:cNvCxnSpPr>
            <p:nvPr/>
          </p:nvCxnSpPr>
          <p:spPr>
            <a:xfrm>
              <a:off x="6378121" y="3716661"/>
              <a:ext cx="1225124" cy="524649"/>
            </a:xfrm>
            <a:prstGeom prst="line">
              <a:avLst/>
            </a:prstGeom>
            <a:noFill/>
            <a:ln w="76200" cap="flat" cmpd="sng" algn="ctr">
              <a:solidFill>
                <a:srgbClr val="70AD47">
                  <a:lumMod val="75000"/>
                </a:srgbClr>
              </a:solidFill>
              <a:prstDash val="solid"/>
              <a:miter lim="800000"/>
              <a:tailEnd type="triangle"/>
            </a:ln>
            <a:effectLst/>
          </p:spPr>
        </p:cxnSp>
        <p:sp>
          <p:nvSpPr>
            <p:cNvPr id="146" name="Oval 145">
              <a:extLst>
                <a:ext uri="{FF2B5EF4-FFF2-40B4-BE49-F238E27FC236}">
                  <a16:creationId xmlns:a16="http://schemas.microsoft.com/office/drawing/2014/main" id="{D6EEFC61-EB25-4EE2-9586-5E8EC06B9717}"/>
                </a:ext>
              </a:extLst>
            </p:cNvPr>
            <p:cNvSpPr/>
            <p:nvPr/>
          </p:nvSpPr>
          <p:spPr>
            <a:xfrm rot="5400000">
              <a:off x="6104114" y="2671162"/>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7" name="TextBox 146">
              <a:extLst>
                <a:ext uri="{FF2B5EF4-FFF2-40B4-BE49-F238E27FC236}">
                  <a16:creationId xmlns:a16="http://schemas.microsoft.com/office/drawing/2014/main" id="{D014FD6F-34D9-4CDC-BCFD-D139322DE6DC}"/>
                </a:ext>
              </a:extLst>
            </p:cNvPr>
            <p:cNvSpPr txBox="1"/>
            <p:nvPr/>
          </p:nvSpPr>
          <p:spPr>
            <a:xfrm>
              <a:off x="5815691" y="2139013"/>
              <a:ext cx="867545"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Lung</a:t>
              </a:r>
            </a:p>
            <a:p>
              <a:pPr algn="ctr"/>
              <a:r>
                <a:rPr lang="en-US" sz="1600">
                  <a:solidFill>
                    <a:prstClr val="black"/>
                  </a:solidFill>
                  <a:latin typeface="Arial" panose="020B0604020202020204" pitchFamily="34" charset="0"/>
                  <a:cs typeface="Arial" panose="020B0604020202020204" pitchFamily="34" charset="0"/>
                </a:rPr>
                <a:t>Cancer</a:t>
              </a:r>
            </a:p>
          </p:txBody>
        </p:sp>
        <p:sp>
          <p:nvSpPr>
            <p:cNvPr id="148" name="TextBox 147">
              <a:extLst>
                <a:ext uri="{FF2B5EF4-FFF2-40B4-BE49-F238E27FC236}">
                  <a16:creationId xmlns:a16="http://schemas.microsoft.com/office/drawing/2014/main" id="{6D6FDE00-6E7F-40E2-BC37-2A76DA4CC344}"/>
                </a:ext>
              </a:extLst>
            </p:cNvPr>
            <p:cNvSpPr txBox="1"/>
            <p:nvPr/>
          </p:nvSpPr>
          <p:spPr>
            <a:xfrm>
              <a:off x="7137794" y="2395832"/>
              <a:ext cx="1059906"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Paclitaxel</a:t>
              </a:r>
            </a:p>
          </p:txBody>
        </p:sp>
        <p:cxnSp>
          <p:nvCxnSpPr>
            <p:cNvPr id="149" name="Straight Connector 148">
              <a:extLst>
                <a:ext uri="{FF2B5EF4-FFF2-40B4-BE49-F238E27FC236}">
                  <a16:creationId xmlns:a16="http://schemas.microsoft.com/office/drawing/2014/main" id="{26C8F2AA-78BE-4C2A-8E3D-36833D3861EE}"/>
                </a:ext>
              </a:extLst>
            </p:cNvPr>
            <p:cNvCxnSpPr>
              <a:cxnSpLocks/>
              <a:endCxn id="146" idx="4"/>
            </p:cNvCxnSpPr>
            <p:nvPr/>
          </p:nvCxnSpPr>
          <p:spPr>
            <a:xfrm flipV="1">
              <a:off x="5128028" y="2782517"/>
              <a:ext cx="973139" cy="666512"/>
            </a:xfrm>
            <a:prstGeom prst="line">
              <a:avLst/>
            </a:prstGeom>
            <a:noFill/>
            <a:ln w="38100" cap="flat" cmpd="sng" algn="ctr">
              <a:solidFill>
                <a:srgbClr val="C00000"/>
              </a:solidFill>
              <a:prstDash val="solid"/>
              <a:miter lim="800000"/>
              <a:tailEnd type="triangle"/>
            </a:ln>
            <a:effectLst/>
          </p:spPr>
        </p:cxnSp>
        <p:cxnSp>
          <p:nvCxnSpPr>
            <p:cNvPr id="150" name="Straight Connector 149">
              <a:extLst>
                <a:ext uri="{FF2B5EF4-FFF2-40B4-BE49-F238E27FC236}">
                  <a16:creationId xmlns:a16="http://schemas.microsoft.com/office/drawing/2014/main" id="{C7C8E234-F4EA-41BF-A0DB-BE3426B3A4B3}"/>
                </a:ext>
              </a:extLst>
            </p:cNvPr>
            <p:cNvCxnSpPr>
              <a:cxnSpLocks/>
              <a:stCxn id="146" idx="0"/>
            </p:cNvCxnSpPr>
            <p:nvPr/>
          </p:nvCxnSpPr>
          <p:spPr>
            <a:xfrm>
              <a:off x="6323877" y="2782517"/>
              <a:ext cx="1270528" cy="34694"/>
            </a:xfrm>
            <a:prstGeom prst="line">
              <a:avLst/>
            </a:prstGeom>
            <a:noFill/>
            <a:ln w="38100" cap="flat" cmpd="sng" algn="ctr">
              <a:solidFill>
                <a:srgbClr val="70AD47">
                  <a:lumMod val="75000"/>
                </a:srgbClr>
              </a:solidFill>
              <a:prstDash val="solid"/>
              <a:miter lim="800000"/>
              <a:tailEnd type="triangle"/>
            </a:ln>
            <a:effectLst/>
          </p:spPr>
        </p:cxnSp>
        <p:sp>
          <p:nvSpPr>
            <p:cNvPr id="154" name="Oval 153">
              <a:extLst>
                <a:ext uri="{FF2B5EF4-FFF2-40B4-BE49-F238E27FC236}">
                  <a16:creationId xmlns:a16="http://schemas.microsoft.com/office/drawing/2014/main" id="{42CC7941-472B-48C0-BD6F-C7FB5C5AAD49}"/>
                </a:ext>
              </a:extLst>
            </p:cNvPr>
            <p:cNvSpPr/>
            <p:nvPr/>
          </p:nvSpPr>
          <p:spPr>
            <a:xfrm rot="5400000">
              <a:off x="7580050" y="2754125"/>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6" name="Oval 155">
              <a:extLst>
                <a:ext uri="{FF2B5EF4-FFF2-40B4-BE49-F238E27FC236}">
                  <a16:creationId xmlns:a16="http://schemas.microsoft.com/office/drawing/2014/main" id="{0DED2ACA-29A3-4CB4-8EFD-911BEC82723F}"/>
                </a:ext>
              </a:extLst>
            </p:cNvPr>
            <p:cNvSpPr/>
            <p:nvPr/>
          </p:nvSpPr>
          <p:spPr>
            <a:xfrm rot="5400000">
              <a:off x="6158358" y="4615209"/>
              <a:ext cx="216816" cy="222710"/>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2" name="TextBox 61">
            <a:extLst>
              <a:ext uri="{FF2B5EF4-FFF2-40B4-BE49-F238E27FC236}">
                <a16:creationId xmlns:a16="http://schemas.microsoft.com/office/drawing/2014/main" id="{7CC7095C-9A57-4A07-9E9D-BC48B83A6E7E}"/>
              </a:ext>
            </a:extLst>
          </p:cNvPr>
          <p:cNvSpPr txBox="1"/>
          <p:nvPr/>
        </p:nvSpPr>
        <p:spPr>
          <a:xfrm>
            <a:off x="3349313" y="3046816"/>
            <a:ext cx="1069524" cy="307777"/>
          </a:xfrm>
          <a:prstGeom prst="rect">
            <a:avLst/>
          </a:prstGeom>
          <a:noFill/>
        </p:spPr>
        <p:txBody>
          <a:bodyPr wrap="none" rtlCol="0">
            <a:spAutoFit/>
          </a:bodyPr>
          <a:lstStyle/>
          <a:p>
            <a:r>
              <a:rPr lang="en-US" sz="1400">
                <a:solidFill>
                  <a:srgbClr val="008000"/>
                </a:solidFill>
                <a:latin typeface="Arial" panose="020B0604020202020204" pitchFamily="34" charset="0"/>
                <a:cs typeface="Arial" panose="020B0604020202020204" pitchFamily="34" charset="0"/>
              </a:rPr>
              <a:t>Fulvestrant</a:t>
            </a:r>
          </a:p>
        </p:txBody>
      </p:sp>
      <p:sp>
        <p:nvSpPr>
          <p:cNvPr id="65" name="TextBox 64">
            <a:extLst>
              <a:ext uri="{FF2B5EF4-FFF2-40B4-BE49-F238E27FC236}">
                <a16:creationId xmlns:a16="http://schemas.microsoft.com/office/drawing/2014/main" id="{AD15620F-38BE-499C-A8F0-A2B950A5746F}"/>
              </a:ext>
            </a:extLst>
          </p:cNvPr>
          <p:cNvSpPr txBox="1"/>
          <p:nvPr/>
        </p:nvSpPr>
        <p:spPr>
          <a:xfrm>
            <a:off x="1998397" y="3762739"/>
            <a:ext cx="1069524" cy="307777"/>
          </a:xfrm>
          <a:prstGeom prst="rect">
            <a:avLst/>
          </a:prstGeom>
          <a:noFill/>
        </p:spPr>
        <p:txBody>
          <a:bodyPr wrap="none" rtlCol="0">
            <a:spAutoFit/>
          </a:bodyPr>
          <a:lstStyle/>
          <a:p>
            <a:r>
              <a:rPr lang="en-US" sz="1400" dirty="0" err="1">
                <a:solidFill>
                  <a:srgbClr val="008000"/>
                </a:solidFill>
                <a:latin typeface="Arial" panose="020B0604020202020204" pitchFamily="34" charset="0"/>
                <a:cs typeface="Arial" panose="020B0604020202020204" pitchFamily="34" charset="0"/>
              </a:rPr>
              <a:t>Fulvestrant</a:t>
            </a:r>
            <a:endParaRPr lang="en-US" sz="1400" dirty="0">
              <a:solidFill>
                <a:srgbClr val="008000"/>
              </a:solidFill>
              <a:latin typeface="Arial" panose="020B0604020202020204" pitchFamily="34" charset="0"/>
              <a:cs typeface="Arial" panose="020B0604020202020204" pitchFamily="34" charset="0"/>
            </a:endParaRPr>
          </a:p>
        </p:txBody>
      </p:sp>
      <p:sp>
        <p:nvSpPr>
          <p:cNvPr id="66" name="TextBox 65">
            <a:extLst>
              <a:ext uri="{FF2B5EF4-FFF2-40B4-BE49-F238E27FC236}">
                <a16:creationId xmlns:a16="http://schemas.microsoft.com/office/drawing/2014/main" id="{B3E4B3DD-B1A1-46BC-949A-4199F6BA1AEE}"/>
              </a:ext>
            </a:extLst>
          </p:cNvPr>
          <p:cNvSpPr txBox="1"/>
          <p:nvPr/>
        </p:nvSpPr>
        <p:spPr>
          <a:xfrm>
            <a:off x="2583033" y="2446823"/>
            <a:ext cx="1069524" cy="307777"/>
          </a:xfrm>
          <a:prstGeom prst="rect">
            <a:avLst/>
          </a:prstGeom>
          <a:noFill/>
        </p:spPr>
        <p:txBody>
          <a:bodyPr wrap="none" rtlCol="0">
            <a:spAutoFit/>
          </a:bodyPr>
          <a:lstStyle/>
          <a:p>
            <a:r>
              <a:rPr lang="en-US" sz="1400">
                <a:solidFill>
                  <a:srgbClr val="008000"/>
                </a:solidFill>
                <a:latin typeface="Arial" panose="020B0604020202020204" pitchFamily="34" charset="0"/>
                <a:cs typeface="Arial" panose="020B0604020202020204" pitchFamily="34" charset="0"/>
              </a:rPr>
              <a:t>Fulvestrant</a:t>
            </a:r>
          </a:p>
        </p:txBody>
      </p:sp>
      <p:sp>
        <p:nvSpPr>
          <p:cNvPr id="64" name="TextBox 63">
            <a:extLst>
              <a:ext uri="{FF2B5EF4-FFF2-40B4-BE49-F238E27FC236}">
                <a16:creationId xmlns:a16="http://schemas.microsoft.com/office/drawing/2014/main" id="{7D1EFD5F-672D-438F-B5C7-43CC6024C81A}"/>
              </a:ext>
            </a:extLst>
          </p:cNvPr>
          <p:cNvSpPr txBox="1"/>
          <p:nvPr/>
        </p:nvSpPr>
        <p:spPr>
          <a:xfrm>
            <a:off x="838560" y="2273413"/>
            <a:ext cx="1329210" cy="307777"/>
          </a:xfrm>
          <a:prstGeom prst="rect">
            <a:avLst/>
          </a:prstGeom>
          <a:noFill/>
        </p:spPr>
        <p:txBody>
          <a:bodyPr wrap="none" rtlCol="0">
            <a:spAutoFit/>
          </a:bodyPr>
          <a:lstStyle/>
          <a:p>
            <a:r>
              <a:rPr lang="en-US" sz="1400">
                <a:solidFill>
                  <a:srgbClr val="008000"/>
                </a:solidFill>
                <a:latin typeface="Arial" panose="020B0604020202020204" pitchFamily="34" charset="0"/>
                <a:cs typeface="Arial" panose="020B0604020202020204" pitchFamily="34" charset="0"/>
              </a:rPr>
              <a:t>Breast Cancer</a:t>
            </a:r>
          </a:p>
        </p:txBody>
      </p:sp>
      <p:sp>
        <p:nvSpPr>
          <p:cNvPr id="90" name="TextBox 89">
            <a:extLst>
              <a:ext uri="{FF2B5EF4-FFF2-40B4-BE49-F238E27FC236}">
                <a16:creationId xmlns:a16="http://schemas.microsoft.com/office/drawing/2014/main" id="{FF626862-EB0E-4504-9510-2CA1F494CF1A}"/>
              </a:ext>
            </a:extLst>
          </p:cNvPr>
          <p:cNvSpPr txBox="1"/>
          <p:nvPr/>
        </p:nvSpPr>
        <p:spPr>
          <a:xfrm>
            <a:off x="-38089" y="2257617"/>
            <a:ext cx="654346" cy="307777"/>
          </a:xfrm>
          <a:prstGeom prst="rect">
            <a:avLst/>
          </a:prstGeom>
          <a:noFill/>
        </p:spPr>
        <p:txBody>
          <a:bodyPr wrap="none" rtlCol="0">
            <a:spAutoFit/>
          </a:bodyPr>
          <a:lstStyle/>
          <a:p>
            <a:r>
              <a:rPr lang="en-US" sz="1400">
                <a:solidFill>
                  <a:srgbClr val="008000"/>
                </a:solidFill>
                <a:latin typeface="Arial" panose="020B0604020202020204" pitchFamily="34" charset="0"/>
                <a:cs typeface="Arial" panose="020B0604020202020204" pitchFamily="34" charset="0"/>
              </a:rPr>
              <a:t>ESR2</a:t>
            </a:r>
          </a:p>
        </p:txBody>
      </p:sp>
      <p:sp>
        <p:nvSpPr>
          <p:cNvPr id="63" name="TextBox 62">
            <a:extLst>
              <a:ext uri="{FF2B5EF4-FFF2-40B4-BE49-F238E27FC236}">
                <a16:creationId xmlns:a16="http://schemas.microsoft.com/office/drawing/2014/main" id="{1F61DA9D-05B4-474D-9A95-EA71F77C2344}"/>
              </a:ext>
            </a:extLst>
          </p:cNvPr>
          <p:cNvSpPr txBox="1"/>
          <p:nvPr/>
        </p:nvSpPr>
        <p:spPr>
          <a:xfrm>
            <a:off x="113938" y="4994766"/>
            <a:ext cx="4296347" cy="646331"/>
          </a:xfrm>
          <a:prstGeom prst="rect">
            <a:avLst/>
          </a:prstGeom>
          <a:noFill/>
        </p:spPr>
        <p:txBody>
          <a:bodyPr wrap="square" rtlCol="0">
            <a:spAutoFit/>
          </a:bodyPr>
          <a:lstStyle/>
          <a:p>
            <a:r>
              <a:rPr lang="en-US" dirty="0">
                <a:latin typeface="Arial" pitchFamily="34" charset="0"/>
                <a:cs typeface="Arial" pitchFamily="34" charset="0"/>
              </a:rPr>
              <a:t>We select entity from {</a:t>
            </a:r>
            <a:r>
              <a:rPr lang="en-US" b="1" dirty="0">
                <a:latin typeface="Arial" pitchFamily="34" charset="0"/>
                <a:cs typeface="Arial" pitchFamily="34" charset="0"/>
              </a:rPr>
              <a:t>Short of Breath</a:t>
            </a:r>
            <a:r>
              <a:rPr lang="en-US" dirty="0">
                <a:latin typeface="Arial" pitchFamily="34" charset="0"/>
                <a:cs typeface="Arial" pitchFamily="34" charset="0"/>
              </a:rPr>
              <a:t>}, set it as the anchor node.</a:t>
            </a:r>
            <a:endParaRPr lang="en-US" b="1" dirty="0">
              <a:solidFill>
                <a:schemeClr val="accent5">
                  <a:lumMod val="75000"/>
                </a:schemeClr>
              </a:solidFill>
              <a:latin typeface="Arial" pitchFamily="34" charset="0"/>
              <a:cs typeface="Arial" pitchFamily="34" charset="0"/>
            </a:endParaRPr>
          </a:p>
        </p:txBody>
      </p:sp>
      <p:sp>
        <p:nvSpPr>
          <p:cNvPr id="92" name="TextBox 91">
            <a:extLst>
              <a:ext uri="{FF2B5EF4-FFF2-40B4-BE49-F238E27FC236}">
                <a16:creationId xmlns:a16="http://schemas.microsoft.com/office/drawing/2014/main" id="{96D4863B-A70B-4913-82CE-DA5BA02D7140}"/>
              </a:ext>
            </a:extLst>
          </p:cNvPr>
          <p:cNvSpPr txBox="1"/>
          <p:nvPr/>
        </p:nvSpPr>
        <p:spPr>
          <a:xfrm>
            <a:off x="489379" y="3428734"/>
            <a:ext cx="861133" cy="523220"/>
          </a:xfrm>
          <a:prstGeom prst="rect">
            <a:avLst/>
          </a:prstGeom>
          <a:noFill/>
        </p:spPr>
        <p:txBody>
          <a:bodyPr wrap="none" rtlCol="0">
            <a:spAutoFit/>
          </a:bodyPr>
          <a:lstStyle/>
          <a:p>
            <a:pPr algn="ctr"/>
            <a:r>
              <a:rPr lang="en-US" sz="1400">
                <a:solidFill>
                  <a:srgbClr val="008000"/>
                </a:solidFill>
                <a:latin typeface="Arial" panose="020B0604020202020204" pitchFamily="34" charset="0"/>
                <a:cs typeface="Arial" panose="020B0604020202020204" pitchFamily="34" charset="0"/>
              </a:rPr>
              <a:t>Short of </a:t>
            </a:r>
          </a:p>
          <a:p>
            <a:pPr algn="ctr"/>
            <a:r>
              <a:rPr lang="en-US" sz="1400">
                <a:solidFill>
                  <a:srgbClr val="008000"/>
                </a:solidFill>
                <a:latin typeface="Arial" panose="020B0604020202020204" pitchFamily="34" charset="0"/>
                <a:cs typeface="Arial" panose="020B0604020202020204" pitchFamily="34" charset="0"/>
              </a:rPr>
              <a:t>Breath</a:t>
            </a:r>
          </a:p>
        </p:txBody>
      </p:sp>
      <p:sp>
        <p:nvSpPr>
          <p:cNvPr id="93" name="Oval 92">
            <a:extLst>
              <a:ext uri="{FF2B5EF4-FFF2-40B4-BE49-F238E27FC236}">
                <a16:creationId xmlns:a16="http://schemas.microsoft.com/office/drawing/2014/main" id="{1BA06EFE-95A5-4A08-AD2D-5DBD61746379}"/>
              </a:ext>
            </a:extLst>
          </p:cNvPr>
          <p:cNvSpPr/>
          <p:nvPr/>
        </p:nvSpPr>
        <p:spPr>
          <a:xfrm rot="5400000">
            <a:off x="6159235" y="4616375"/>
            <a:ext cx="216816" cy="222710"/>
          </a:xfrm>
          <a:prstGeom prst="ellipse">
            <a:avLst/>
          </a:prstGeom>
          <a:solidFill>
            <a:srgbClr val="4472C4">
              <a:lumMod val="60000"/>
              <a:lumOff val="40000"/>
            </a:srgbClr>
          </a:solidFill>
          <a:ln w="76200" cap="flat" cmpd="sng" algn="ctr">
            <a:solidFill>
              <a:srgbClr val="4472C4">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76352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113C-2E26-4B4C-8403-EE22AA8F45D2}"/>
              </a:ext>
            </a:extLst>
          </p:cNvPr>
          <p:cNvSpPr>
            <a:spLocks noGrp="1"/>
          </p:cNvSpPr>
          <p:nvPr>
            <p:ph type="title"/>
          </p:nvPr>
        </p:nvSpPr>
        <p:spPr/>
        <p:txBody>
          <a:bodyPr>
            <a:normAutofit fontScale="90000"/>
          </a:bodyPr>
          <a:lstStyle/>
          <a:p>
            <a:r>
              <a:rPr lang="en-US"/>
              <a:t>Query Generation from Templates</a:t>
            </a:r>
          </a:p>
        </p:txBody>
      </p:sp>
      <p:sp>
        <p:nvSpPr>
          <p:cNvPr id="3" name="Content Placeholder 2">
            <a:extLst>
              <a:ext uri="{FF2B5EF4-FFF2-40B4-BE49-F238E27FC236}">
                <a16:creationId xmlns:a16="http://schemas.microsoft.com/office/drawing/2014/main" id="{77E5A85E-0401-49F1-AB38-4215BA395084}"/>
              </a:ext>
            </a:extLst>
          </p:cNvPr>
          <p:cNvSpPr>
            <a:spLocks noGrp="1"/>
          </p:cNvSpPr>
          <p:nvPr>
            <p:ph idx="1"/>
          </p:nvPr>
        </p:nvSpPr>
        <p:spPr>
          <a:xfrm>
            <a:off x="132838" y="1297143"/>
            <a:ext cx="9011162" cy="3221866"/>
          </a:xfrm>
        </p:spPr>
        <p:txBody>
          <a:bodyPr>
            <a:normAutofit/>
          </a:bodyPr>
          <a:lstStyle/>
          <a:p>
            <a:r>
              <a:rPr lang="en-US" b="1"/>
              <a:t>How to instantiate a query template given a KG?</a:t>
            </a:r>
          </a:p>
          <a:p>
            <a:endParaRPr lang="en-US" b="1"/>
          </a:p>
        </p:txBody>
      </p:sp>
      <p:sp>
        <p:nvSpPr>
          <p:cNvPr id="4" name="Date Placeholder 3">
            <a:extLst>
              <a:ext uri="{FF2B5EF4-FFF2-40B4-BE49-F238E27FC236}">
                <a16:creationId xmlns:a16="http://schemas.microsoft.com/office/drawing/2014/main" id="{0BAB1B74-CE06-45F2-9389-97344D1EA9A6}"/>
              </a:ext>
            </a:extLst>
          </p:cNvPr>
          <p:cNvSpPr>
            <a:spLocks noGrp="1"/>
          </p:cNvSpPr>
          <p:nvPr>
            <p:ph type="dt" sz="half" idx="10"/>
          </p:nvPr>
        </p:nvSpPr>
        <p:spPr/>
        <p:txBody>
          <a:bodyPr/>
          <a:lstStyle/>
          <a:p>
            <a:fld id="{8668109C-DBB1-0C40-BB7C-3AE0A686B461}" type="datetime1">
              <a:rPr lang="en-US" smtClean="0"/>
              <a:t>10/28/24</a:t>
            </a:fld>
            <a:endParaRPr lang="en-US"/>
          </a:p>
        </p:txBody>
      </p:sp>
      <p:sp>
        <p:nvSpPr>
          <p:cNvPr id="5" name="Footer Placeholder 4">
            <a:extLst>
              <a:ext uri="{FF2B5EF4-FFF2-40B4-BE49-F238E27FC236}">
                <a16:creationId xmlns:a16="http://schemas.microsoft.com/office/drawing/2014/main" id="{313F8819-0BFA-42E4-961B-F0FD954BE4B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C69A6A4-AB6E-43E7-B320-7DE308A4F43F}"/>
              </a:ext>
            </a:extLst>
          </p:cNvPr>
          <p:cNvSpPr>
            <a:spLocks noGrp="1"/>
          </p:cNvSpPr>
          <p:nvPr>
            <p:ph type="sldNum" sz="quarter" idx="12"/>
          </p:nvPr>
        </p:nvSpPr>
        <p:spPr/>
        <p:txBody>
          <a:bodyPr/>
          <a:lstStyle/>
          <a:p>
            <a:fld id="{19B12225-5612-419B-A8D5-4B8EEE4C217E}" type="slidenum">
              <a:rPr lang="en-US" smtClean="0"/>
              <a:pPr/>
              <a:t>82</a:t>
            </a:fld>
            <a:endParaRPr lang="en-US"/>
          </a:p>
        </p:txBody>
      </p:sp>
      <mc:AlternateContent xmlns:mc="http://schemas.openxmlformats.org/markup-compatibility/2006">
        <mc:Choice xmlns:a14="http://schemas.microsoft.com/office/drawing/2010/main" Requires="a14">
          <p:sp>
            <p:nvSpPr>
              <p:cNvPr id="94" name="TextBox 93">
                <a:extLst>
                  <a:ext uri="{FF2B5EF4-FFF2-40B4-BE49-F238E27FC236}">
                    <a16:creationId xmlns:a16="http://schemas.microsoft.com/office/drawing/2014/main" id="{93948D77-C068-433A-B5F5-79F957FAFA7C}"/>
                  </a:ext>
                </a:extLst>
              </p:cNvPr>
              <p:cNvSpPr txBox="1"/>
              <p:nvPr/>
            </p:nvSpPr>
            <p:spPr>
              <a:xfrm>
                <a:off x="288176" y="4521814"/>
                <a:ext cx="8812220" cy="1938992"/>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Now, we instantiated a </a:t>
                </a:r>
                <a:r>
                  <a:rPr lang="en-US" sz="2000" b="1" dirty="0">
                    <a:solidFill>
                      <a:srgbClr val="7030A0"/>
                    </a:solidFill>
                    <a:latin typeface="Calibri" panose="020F0502020204030204" pitchFamily="34" charset="0"/>
                    <a:cs typeface="Calibri" panose="020F0502020204030204" pitchFamily="34" charset="0"/>
                  </a:rPr>
                  <a:t>query </a:t>
                </a:r>
                <a14:m>
                  <m:oMath xmlns:m="http://schemas.openxmlformats.org/officeDocument/2006/math">
                    <m:r>
                      <a:rPr lang="en-US" sz="2000" b="1" i="1" smtClean="0">
                        <a:solidFill>
                          <a:srgbClr val="7030A0"/>
                        </a:solidFill>
                        <a:latin typeface="Cambria Math" panose="02040503050406030204" pitchFamily="18" charset="0"/>
                        <a:cs typeface="Arial" pitchFamily="34" charset="0"/>
                      </a:rPr>
                      <m:t>𝒒</m:t>
                    </m:r>
                  </m:oMath>
                </a14:m>
                <a:r>
                  <a:rPr lang="en-US" sz="2000" dirty="0">
                    <a:latin typeface="Calibri" panose="020F0502020204030204" pitchFamily="34" charset="0"/>
                    <a:cs typeface="Calibri" panose="020F0502020204030204" pitchFamily="34" charset="0"/>
                  </a:rPr>
                  <a:t>! </a:t>
                </a:r>
              </a:p>
              <a:p>
                <a14:m>
                  <m:oMath xmlns:m="http://schemas.openxmlformats.org/officeDocument/2006/math">
                    <m:r>
                      <a:rPr lang="en-US" sz="2000" b="1" i="1" smtClean="0">
                        <a:solidFill>
                          <a:srgbClr val="7030A0"/>
                        </a:solidFill>
                        <a:latin typeface="Cambria Math" panose="02040503050406030204" pitchFamily="18" charset="0"/>
                      </a:rPr>
                      <m:t>𝒒</m:t>
                    </m:r>
                    <m:r>
                      <a:rPr lang="en-US" sz="2000" b="1" i="1" smtClean="0">
                        <a:solidFill>
                          <a:srgbClr val="7030A0"/>
                        </a:solidFill>
                        <a:latin typeface="Cambria Math" panose="02040503050406030204" pitchFamily="18" charset="0"/>
                      </a:rPr>
                      <m:t>:</m:t>
                    </m:r>
                  </m:oMath>
                </a14:m>
                <a:r>
                  <a:rPr lang="en-US" sz="2000" b="1" dirty="0">
                    <a:latin typeface="Calibri" panose="020F0502020204030204" pitchFamily="34" charset="0"/>
                    <a:cs typeface="Calibri" panose="020F0502020204030204" pitchFamily="34" charset="0"/>
                  </a:rPr>
                  <a:t> ((</a:t>
                </a:r>
                <a:r>
                  <a:rPr lang="en-US" sz="2000" b="1" dirty="0">
                    <a:solidFill>
                      <a:srgbClr val="0070C0"/>
                    </a:solidFill>
                    <a:latin typeface="Calibri" panose="020F0502020204030204" pitchFamily="34" charset="0"/>
                    <a:cs typeface="Calibri" panose="020F0502020204030204" pitchFamily="34" charset="0"/>
                  </a:rPr>
                  <a:t>e:ESR2</a:t>
                </a:r>
                <a:r>
                  <a:rPr lang="en-US" sz="2000" b="1" dirty="0">
                    <a:latin typeface="Calibri" panose="020F0502020204030204" pitchFamily="34" charset="0"/>
                    <a:cs typeface="Calibri" panose="020F0502020204030204" pitchFamily="34" charset="0"/>
                  </a:rPr>
                  <a:t>, (</a:t>
                </a:r>
                <a:r>
                  <a:rPr lang="en-US" sz="2000" b="1" dirty="0" err="1">
                    <a:solidFill>
                      <a:srgbClr val="C00000"/>
                    </a:solidFill>
                    <a:latin typeface="Calibri" panose="020F0502020204030204" pitchFamily="34" charset="0"/>
                    <a:cs typeface="Calibri" panose="020F0502020204030204" pitchFamily="34" charset="0"/>
                  </a:rPr>
                  <a:t>r:Assoc</a:t>
                </a:r>
                <a:r>
                  <a:rPr lang="en-US" sz="2000" b="1" dirty="0">
                    <a:solidFill>
                      <a:srgbClr val="C00000"/>
                    </a:solidFill>
                    <a:latin typeface="Calibri" panose="020F0502020204030204" pitchFamily="34" charset="0"/>
                    <a:cs typeface="Calibri" panose="020F0502020204030204" pitchFamily="34" charset="0"/>
                  </a:rPr>
                  <a:t>, </a:t>
                </a:r>
                <a:r>
                  <a:rPr lang="en-US" sz="2000" b="1" dirty="0" err="1">
                    <a:solidFill>
                      <a:schemeClr val="accent4">
                        <a:lumMod val="75000"/>
                      </a:schemeClr>
                    </a:solidFill>
                    <a:latin typeface="Calibri" panose="020F0502020204030204" pitchFamily="34" charset="0"/>
                    <a:cs typeface="Calibri" panose="020F0502020204030204" pitchFamily="34" charset="0"/>
                  </a:rPr>
                  <a:t>r:TreatedBy</a:t>
                </a:r>
                <a:r>
                  <a:rPr lang="en-US" sz="2000" b="1" dirty="0">
                    <a:latin typeface="Calibri" panose="020F0502020204030204" pitchFamily="34" charset="0"/>
                    <a:cs typeface="Calibri" panose="020F0502020204030204" pitchFamily="34" charset="0"/>
                  </a:rPr>
                  <a:t>)), (</a:t>
                </a:r>
                <a:r>
                  <a:rPr lang="en-US" sz="2000" b="1" dirty="0" err="1">
                    <a:solidFill>
                      <a:srgbClr val="0070C0"/>
                    </a:solidFill>
                    <a:latin typeface="Calibri" panose="020F0502020204030204" pitchFamily="34" charset="0"/>
                    <a:cs typeface="Calibri" panose="020F0502020204030204" pitchFamily="34" charset="0"/>
                  </a:rPr>
                  <a:t>e:Short</a:t>
                </a:r>
                <a:r>
                  <a:rPr lang="en-US" sz="2000" b="1" dirty="0">
                    <a:solidFill>
                      <a:srgbClr val="0070C0"/>
                    </a:solidFill>
                    <a:latin typeface="Calibri" panose="020F0502020204030204" pitchFamily="34" charset="0"/>
                    <a:cs typeface="Calibri" panose="020F0502020204030204" pitchFamily="34" charset="0"/>
                  </a:rPr>
                  <a:t> of Breath</a:t>
                </a:r>
                <a:r>
                  <a:rPr lang="en-US" sz="2000" b="1" dirty="0">
                    <a:latin typeface="Calibri" panose="020F0502020204030204" pitchFamily="34" charset="0"/>
                    <a:cs typeface="Calibri" panose="020F0502020204030204" pitchFamily="34" charset="0"/>
                  </a:rPr>
                  <a:t>, (</a:t>
                </a:r>
                <a:r>
                  <a:rPr lang="en-US" sz="2000" b="1" dirty="0" err="1">
                    <a:solidFill>
                      <a:schemeClr val="accent1">
                        <a:lumMod val="75000"/>
                      </a:schemeClr>
                    </a:solidFill>
                    <a:latin typeface="Calibri" panose="020F0502020204030204" pitchFamily="34" charset="0"/>
                    <a:cs typeface="Calibri" panose="020F0502020204030204" pitchFamily="34" charset="0"/>
                  </a:rPr>
                  <a:t>r:CausedBy</a:t>
                </a:r>
                <a:r>
                  <a:rPr lang="en-US" sz="2000" b="1" dirty="0">
                    <a:latin typeface="Calibri" panose="020F0502020204030204" pitchFamily="34" charset="0"/>
                    <a:cs typeface="Calibri" panose="020F0502020204030204" pitchFamily="34" charset="0"/>
                  </a:rPr>
                  <a:t>))</a:t>
                </a:r>
                <a:endParaRPr lang="en-US" sz="20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000" dirty="0">
                    <a:latin typeface="Calibri" panose="020F0502020204030204" pitchFamily="34" charset="0"/>
                    <a:cs typeface="Calibri" panose="020F0502020204030204" pitchFamily="34" charset="0"/>
                  </a:rPr>
                  <a:t>The query </a:t>
                </a:r>
                <a14:m>
                  <m:oMath xmlns:m="http://schemas.openxmlformats.org/officeDocument/2006/math">
                    <m:r>
                      <a:rPr lang="en-US" sz="2000" b="0" i="1" smtClean="0">
                        <a:latin typeface="Cambria Math" panose="02040503050406030204" pitchFamily="18" charset="0"/>
                        <a:cs typeface="Arial" pitchFamily="34" charset="0"/>
                      </a:rPr>
                      <m:t>𝑞</m:t>
                    </m:r>
                  </m:oMath>
                </a14:m>
                <a:r>
                  <a:rPr lang="en-US" sz="2000" dirty="0">
                    <a:latin typeface="Calibri" panose="020F0502020204030204" pitchFamily="34" charset="0"/>
                    <a:cs typeface="Calibri" panose="020F0502020204030204" pitchFamily="34" charset="0"/>
                  </a:rPr>
                  <a:t> </a:t>
                </a:r>
                <a:r>
                  <a:rPr lang="en-US" sz="2000" b="1" dirty="0">
                    <a:solidFill>
                      <a:schemeClr val="accent4">
                        <a:lumMod val="75000"/>
                      </a:schemeClr>
                    </a:solidFill>
                    <a:latin typeface="Calibri" panose="020F0502020204030204" pitchFamily="34" charset="0"/>
                    <a:cs typeface="Calibri" panose="020F0502020204030204" pitchFamily="34" charset="0"/>
                  </a:rPr>
                  <a:t>must</a:t>
                </a:r>
                <a:r>
                  <a:rPr lang="en-US" sz="2000" dirty="0">
                    <a:latin typeface="Calibri" panose="020F0502020204030204" pitchFamily="34" charset="0"/>
                    <a:cs typeface="Calibri" panose="020F0502020204030204" pitchFamily="34" charset="0"/>
                  </a:rPr>
                  <a:t> have answers on the KG and one of the answers is the instantiated answer node: </a:t>
                </a:r>
                <a:r>
                  <a:rPr lang="en-US" sz="2000" b="1" dirty="0" err="1">
                    <a:latin typeface="Calibri" panose="020F0502020204030204" pitchFamily="34" charset="0"/>
                    <a:cs typeface="Calibri" panose="020F0502020204030204" pitchFamily="34" charset="0"/>
                  </a:rPr>
                  <a:t>Fulvestrant</a:t>
                </a:r>
                <a:r>
                  <a:rPr lang="en-US" sz="2000" dirty="0">
                    <a:latin typeface="Calibri" panose="020F0502020204030204" pitchFamily="34" charset="0"/>
                    <a:cs typeface="Calibri" panose="020F0502020204030204" pitchFamily="34" charset="0"/>
                  </a:rPr>
                  <a:t>.</a:t>
                </a:r>
              </a:p>
              <a:p>
                <a:pPr marL="342900" indent="-342900">
                  <a:buFont typeface="Arial" panose="020B0604020202020204" pitchFamily="34" charset="0"/>
                  <a:buChar char="•"/>
                </a:pPr>
                <a:r>
                  <a:rPr lang="en-US" sz="2000" dirty="0">
                    <a:latin typeface="Calibri" panose="020F0502020204030204" pitchFamily="34" charset="0"/>
                    <a:cs typeface="Calibri" panose="020F0502020204030204" pitchFamily="34" charset="0"/>
                  </a:rPr>
                  <a:t>We may obtain the full set of answers </a:t>
                </a:r>
                <a14:m>
                  <m:oMath xmlns:m="http://schemas.openxmlformats.org/officeDocument/2006/math">
                    <m:sSub>
                      <m:sSubPr>
                        <m:ctrlPr>
                          <a:rPr lang="en-US" sz="2000" b="0" i="1" smtClean="0">
                            <a:latin typeface="Cambria Math" panose="02040503050406030204" pitchFamily="18" charset="0"/>
                            <a:cs typeface="Arial" pitchFamily="34" charset="0"/>
                          </a:rPr>
                        </m:ctrlPr>
                      </m:sSubPr>
                      <m:e>
                        <m:d>
                          <m:dPr>
                            <m:begChr m:val="⟦"/>
                            <m:endChr m:val="⟧"/>
                            <m:ctrlPr>
                              <a:rPr lang="en-US" sz="2000" i="1" smtClean="0">
                                <a:latin typeface="Cambria Math" panose="02040503050406030204" pitchFamily="18" charset="0"/>
                                <a:cs typeface="Arial" pitchFamily="34" charset="0"/>
                              </a:rPr>
                            </m:ctrlPr>
                          </m:dPr>
                          <m:e>
                            <m:r>
                              <a:rPr lang="en-US" sz="2000" b="0" i="1" smtClean="0">
                                <a:latin typeface="Cambria Math" panose="02040503050406030204" pitchFamily="18" charset="0"/>
                                <a:cs typeface="Arial" pitchFamily="34" charset="0"/>
                              </a:rPr>
                              <m:t>𝑞</m:t>
                            </m:r>
                          </m:e>
                        </m:d>
                      </m:e>
                      <m:sub>
                        <m:r>
                          <a:rPr lang="en-US" sz="2000" b="0" i="1" smtClean="0">
                            <a:latin typeface="Cambria Math" panose="02040503050406030204" pitchFamily="18" charset="0"/>
                            <a:cs typeface="Arial" pitchFamily="34" charset="0"/>
                          </a:rPr>
                          <m:t>𝐺</m:t>
                        </m:r>
                      </m:sub>
                    </m:sSub>
                  </m:oMath>
                </a14:m>
                <a:r>
                  <a:rPr lang="en-US" sz="2000" dirty="0">
                    <a:latin typeface="Calibri" panose="020F0502020204030204" pitchFamily="34" charset="0"/>
                    <a:cs typeface="Calibri" panose="020F0502020204030204" pitchFamily="34" charset="0"/>
                  </a:rPr>
                  <a:t> by </a:t>
                </a:r>
                <a:r>
                  <a:rPr lang="en-US" sz="2000" b="1" dirty="0">
                    <a:solidFill>
                      <a:schemeClr val="accent1">
                        <a:lumMod val="75000"/>
                      </a:schemeClr>
                    </a:solidFill>
                    <a:latin typeface="Calibri" panose="020F0502020204030204" pitchFamily="34" charset="0"/>
                    <a:cs typeface="Calibri" panose="020F0502020204030204" pitchFamily="34" charset="0"/>
                  </a:rPr>
                  <a:t>KG traversal</a:t>
                </a:r>
                <a:r>
                  <a:rPr lang="en-US" sz="2000" dirty="0">
                    <a:latin typeface="Calibri" panose="020F0502020204030204" pitchFamily="34" charset="0"/>
                    <a:cs typeface="Calibri" panose="020F0502020204030204" pitchFamily="34" charset="0"/>
                  </a:rPr>
                  <a:t>.</a:t>
                </a:r>
              </a:p>
              <a:p>
                <a:pPr marL="342900" indent="-342900">
                  <a:buFont typeface="Arial" panose="020B0604020202020204" pitchFamily="34" charset="0"/>
                  <a:buChar char="•"/>
                </a:pPr>
                <a:r>
                  <a:rPr lang="en-US" sz="2000" dirty="0">
                    <a:latin typeface="Calibri" panose="020F0502020204030204" pitchFamily="34" charset="0"/>
                    <a:cs typeface="Calibri" panose="020F0502020204030204" pitchFamily="34" charset="0"/>
                  </a:rPr>
                  <a:t>We can sample negative answers </a:t>
                </a:r>
                <a14:m>
                  <m:oMath xmlns:m="http://schemas.openxmlformats.org/officeDocument/2006/math">
                    <m:sSup>
                      <m:sSupPr>
                        <m:ctrlPr>
                          <a:rPr lang="en-US" sz="2000" b="0" i="1" smtClean="0">
                            <a:latin typeface="Cambria Math" panose="02040503050406030204" pitchFamily="18" charset="0"/>
                            <a:cs typeface="Arial" pitchFamily="34" charset="0"/>
                          </a:rPr>
                        </m:ctrlPr>
                      </m:sSupPr>
                      <m:e>
                        <m:r>
                          <a:rPr lang="en-US" sz="2000" b="0" i="1" smtClean="0">
                            <a:latin typeface="Cambria Math" panose="02040503050406030204" pitchFamily="18" charset="0"/>
                            <a:cs typeface="Arial" pitchFamily="34" charset="0"/>
                          </a:rPr>
                          <m:t>𝑣</m:t>
                        </m:r>
                      </m:e>
                      <m:sup>
                        <m:r>
                          <a:rPr lang="en-US" sz="2000" b="0" i="1" smtClean="0">
                            <a:latin typeface="Cambria Math" panose="02040503050406030204" pitchFamily="18" charset="0"/>
                            <a:cs typeface="Arial" pitchFamily="34" charset="0"/>
                          </a:rPr>
                          <m:t>′</m:t>
                        </m:r>
                      </m:sup>
                    </m:sSup>
                    <m:r>
                      <a:rPr lang="en-US" sz="2000" b="0" i="1" smtClean="0">
                        <a:latin typeface="Cambria Math" panose="02040503050406030204" pitchFamily="18" charset="0"/>
                        <a:cs typeface="Arial" pitchFamily="34" charset="0"/>
                      </a:rPr>
                      <m:t>∉</m:t>
                    </m:r>
                    <m:sSub>
                      <m:sSubPr>
                        <m:ctrlPr>
                          <a:rPr lang="en-US" sz="2000" i="1">
                            <a:latin typeface="Cambria Math" panose="02040503050406030204" pitchFamily="18" charset="0"/>
                            <a:cs typeface="Arial" pitchFamily="34" charset="0"/>
                          </a:rPr>
                        </m:ctrlPr>
                      </m:sSubPr>
                      <m:e>
                        <m:d>
                          <m:dPr>
                            <m:begChr m:val="⟦"/>
                            <m:endChr m:val="⟧"/>
                            <m:ctrlPr>
                              <a:rPr lang="en-US" sz="2000" i="1">
                                <a:latin typeface="Cambria Math" panose="02040503050406030204" pitchFamily="18" charset="0"/>
                                <a:cs typeface="Arial" pitchFamily="34" charset="0"/>
                              </a:rPr>
                            </m:ctrlPr>
                          </m:dPr>
                          <m:e>
                            <m:r>
                              <a:rPr lang="en-US" sz="2000" i="1">
                                <a:latin typeface="Cambria Math" panose="02040503050406030204" pitchFamily="18" charset="0"/>
                                <a:cs typeface="Arial" pitchFamily="34" charset="0"/>
                              </a:rPr>
                              <m:t>𝑞</m:t>
                            </m:r>
                          </m:e>
                        </m:d>
                      </m:e>
                      <m:sub>
                        <m:r>
                          <a:rPr lang="en-US" sz="2000" i="1">
                            <a:latin typeface="Cambria Math" panose="02040503050406030204" pitchFamily="18" charset="0"/>
                            <a:cs typeface="Arial" pitchFamily="34" charset="0"/>
                          </a:rPr>
                          <m:t>𝐺</m:t>
                        </m:r>
                      </m:sub>
                    </m:sSub>
                  </m:oMath>
                </a14:m>
                <a:endParaRPr lang="en-US" sz="2000" dirty="0">
                  <a:latin typeface="Calibri" panose="020F0502020204030204" pitchFamily="34" charset="0"/>
                  <a:cs typeface="Calibri" panose="020F0502020204030204" pitchFamily="34" charset="0"/>
                </a:endParaRPr>
              </a:p>
            </p:txBody>
          </p:sp>
        </mc:Choice>
        <mc:Fallback>
          <p:sp>
            <p:nvSpPr>
              <p:cNvPr id="94" name="TextBox 93">
                <a:extLst>
                  <a:ext uri="{FF2B5EF4-FFF2-40B4-BE49-F238E27FC236}">
                    <a16:creationId xmlns:a16="http://schemas.microsoft.com/office/drawing/2014/main" id="{93948D77-C068-433A-B5F5-79F957FAFA7C}"/>
                  </a:ext>
                </a:extLst>
              </p:cNvPr>
              <p:cNvSpPr txBox="1">
                <a:spLocks noRot="1" noChangeAspect="1" noMove="1" noResize="1" noEditPoints="1" noAdjustHandles="1" noChangeArrowheads="1" noChangeShapeType="1" noTextEdit="1"/>
              </p:cNvSpPr>
              <p:nvPr/>
            </p:nvSpPr>
            <p:spPr>
              <a:xfrm>
                <a:off x="288176" y="4521814"/>
                <a:ext cx="8812220" cy="1938992"/>
              </a:xfrm>
              <a:prstGeom prst="rect">
                <a:avLst/>
              </a:prstGeom>
              <a:blipFill>
                <a:blip r:embed="rId2"/>
                <a:stretch>
                  <a:fillRect l="-719" t="-1961" b="-4575"/>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A0E00EEE-23FC-4A82-8903-D7CDA5BB831B}"/>
              </a:ext>
            </a:extLst>
          </p:cNvPr>
          <p:cNvSpPr txBox="1"/>
          <p:nvPr/>
        </p:nvSpPr>
        <p:spPr>
          <a:xfrm>
            <a:off x="2608699" y="2052370"/>
            <a:ext cx="3399329" cy="861774"/>
          </a:xfrm>
          <a:prstGeom prst="rect">
            <a:avLst/>
          </a:prstGeom>
          <a:noFill/>
        </p:spPr>
        <p:txBody>
          <a:bodyPr wrap="none" rtlCol="0">
            <a:spAutoFit/>
          </a:bodyPr>
          <a:lstStyle/>
          <a:p>
            <a:pPr algn="ctr"/>
            <a:r>
              <a:rPr lang="en-US" b="1">
                <a:solidFill>
                  <a:srgbClr val="7030A0"/>
                </a:solidFill>
                <a:latin typeface="Arial" pitchFamily="34" charset="0"/>
                <a:cs typeface="Arial" pitchFamily="34" charset="0"/>
              </a:rPr>
              <a:t>Query Template</a:t>
            </a:r>
          </a:p>
          <a:p>
            <a:pPr algn="ctr"/>
            <a:r>
              <a:rPr lang="en-US" sz="1400" b="1"/>
              <a:t>((</a:t>
            </a:r>
            <a:r>
              <a:rPr lang="en-US" sz="1400" b="1">
                <a:solidFill>
                  <a:srgbClr val="0070C0"/>
                </a:solidFill>
              </a:rPr>
              <a:t>Anchor1</a:t>
            </a:r>
            <a:r>
              <a:rPr lang="en-US" sz="1400" b="1"/>
              <a:t>, (</a:t>
            </a:r>
            <a:r>
              <a:rPr lang="en-US" sz="1400" b="1">
                <a:solidFill>
                  <a:srgbClr val="C00000"/>
                </a:solidFill>
              </a:rPr>
              <a:t>Rel1, </a:t>
            </a:r>
            <a:r>
              <a:rPr lang="en-US" sz="1400" b="1">
                <a:solidFill>
                  <a:schemeClr val="accent4">
                    <a:lumMod val="75000"/>
                  </a:schemeClr>
                </a:solidFill>
              </a:rPr>
              <a:t>Rel2</a:t>
            </a:r>
            <a:r>
              <a:rPr lang="en-US" sz="1400" b="1"/>
              <a:t>)), (</a:t>
            </a:r>
            <a:r>
              <a:rPr lang="en-US" sz="1400" b="1">
                <a:solidFill>
                  <a:srgbClr val="0070C0"/>
                </a:solidFill>
              </a:rPr>
              <a:t>Anchor2</a:t>
            </a:r>
            <a:r>
              <a:rPr lang="en-US" sz="1400" b="1"/>
              <a:t>, (</a:t>
            </a:r>
            <a:r>
              <a:rPr lang="en-US" sz="1400" b="1">
                <a:solidFill>
                  <a:schemeClr val="accent1">
                    <a:lumMod val="75000"/>
                  </a:schemeClr>
                </a:solidFill>
              </a:rPr>
              <a:t>Rel3</a:t>
            </a:r>
            <a:r>
              <a:rPr lang="en-US" sz="1400" b="1"/>
              <a:t>))</a:t>
            </a:r>
            <a:endParaRPr lang="en-US" sz="1400"/>
          </a:p>
          <a:p>
            <a:pPr algn="ctr"/>
            <a:endParaRPr lang="en-US">
              <a:latin typeface="Arial" pitchFamily="34" charset="0"/>
              <a:cs typeface="Arial" pitchFamily="34" charset="0"/>
            </a:endParaRPr>
          </a:p>
        </p:txBody>
      </p:sp>
      <p:grpSp>
        <p:nvGrpSpPr>
          <p:cNvPr id="30" name="Group 29">
            <a:extLst>
              <a:ext uri="{FF2B5EF4-FFF2-40B4-BE49-F238E27FC236}">
                <a16:creationId xmlns:a16="http://schemas.microsoft.com/office/drawing/2014/main" id="{78B1BF05-9625-4122-9A21-D540E5EDC778}"/>
              </a:ext>
            </a:extLst>
          </p:cNvPr>
          <p:cNvGrpSpPr/>
          <p:nvPr/>
        </p:nvGrpSpPr>
        <p:grpSpPr>
          <a:xfrm>
            <a:off x="2590800" y="2800765"/>
            <a:ext cx="3627697" cy="1256469"/>
            <a:chOff x="657776" y="4483603"/>
            <a:chExt cx="3627697" cy="1256469"/>
          </a:xfrm>
        </p:grpSpPr>
        <p:sp>
          <p:nvSpPr>
            <p:cNvPr id="31" name="Oval 30">
              <a:extLst>
                <a:ext uri="{FF2B5EF4-FFF2-40B4-BE49-F238E27FC236}">
                  <a16:creationId xmlns:a16="http://schemas.microsoft.com/office/drawing/2014/main" id="{1E930EFA-B2E7-4480-88F4-6F5D65B50B3F}"/>
                </a:ext>
              </a:extLst>
            </p:cNvPr>
            <p:cNvSpPr/>
            <p:nvPr/>
          </p:nvSpPr>
          <p:spPr>
            <a:xfrm rot="5400000">
              <a:off x="1748236" y="5561403"/>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2" name="Oval 31">
              <a:extLst>
                <a:ext uri="{FF2B5EF4-FFF2-40B4-BE49-F238E27FC236}">
                  <a16:creationId xmlns:a16="http://schemas.microsoft.com/office/drawing/2014/main" id="{F4EA5AE7-B35E-40C5-8DDE-39E6D82D144B}"/>
                </a:ext>
              </a:extLst>
            </p:cNvPr>
            <p:cNvSpPr/>
            <p:nvPr/>
          </p:nvSpPr>
          <p:spPr>
            <a:xfrm rot="5400000">
              <a:off x="3587320" y="5100118"/>
              <a:ext cx="162612" cy="167033"/>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 name="Oval 32">
              <a:extLst>
                <a:ext uri="{FF2B5EF4-FFF2-40B4-BE49-F238E27FC236}">
                  <a16:creationId xmlns:a16="http://schemas.microsoft.com/office/drawing/2014/main" id="{094A5E2C-2F1F-45C6-A238-94728FF7F7A4}"/>
                </a:ext>
              </a:extLst>
            </p:cNvPr>
            <p:cNvSpPr/>
            <p:nvPr/>
          </p:nvSpPr>
          <p:spPr>
            <a:xfrm rot="5400000">
              <a:off x="2848265" y="4498116"/>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4" name="TextBox 33">
              <a:extLst>
                <a:ext uri="{FF2B5EF4-FFF2-40B4-BE49-F238E27FC236}">
                  <a16:creationId xmlns:a16="http://schemas.microsoft.com/office/drawing/2014/main" id="{54A18D1B-9538-4F68-B285-3B8A676265A8}"/>
                </a:ext>
              </a:extLst>
            </p:cNvPr>
            <p:cNvSpPr txBox="1"/>
            <p:nvPr/>
          </p:nvSpPr>
          <p:spPr>
            <a:xfrm>
              <a:off x="898043" y="4597242"/>
              <a:ext cx="655949" cy="300082"/>
            </a:xfrm>
            <a:prstGeom prst="rect">
              <a:avLst/>
            </a:prstGeom>
            <a:noFill/>
          </p:spPr>
          <p:txBody>
            <a:bodyPr wrap="none" rtlCol="0">
              <a:spAutoFit/>
            </a:bodyPr>
            <a:lstStyle/>
            <a:p>
              <a:pPr defTabSz="685800"/>
              <a:r>
                <a:rPr lang="en-US" sz="1350">
                  <a:solidFill>
                    <a:srgbClr val="C00000"/>
                  </a:solidFill>
                  <a:latin typeface="Arial" panose="020B0604020202020204" pitchFamily="34" charset="0"/>
                  <a:cs typeface="Arial" panose="020B0604020202020204" pitchFamily="34" charset="0"/>
                </a:rPr>
                <a:t>Assoc</a:t>
              </a:r>
            </a:p>
          </p:txBody>
        </p:sp>
        <p:sp>
          <p:nvSpPr>
            <p:cNvPr id="35" name="Oval 34">
              <a:extLst>
                <a:ext uri="{FF2B5EF4-FFF2-40B4-BE49-F238E27FC236}">
                  <a16:creationId xmlns:a16="http://schemas.microsoft.com/office/drawing/2014/main" id="{45CBD0E5-6D9A-4A9E-9D74-030BFF8B2D10}"/>
                </a:ext>
              </a:extLst>
            </p:cNvPr>
            <p:cNvSpPr/>
            <p:nvPr/>
          </p:nvSpPr>
          <p:spPr>
            <a:xfrm rot="5400000">
              <a:off x="659987" y="4481392"/>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36" name="Straight Connector 35">
              <a:extLst>
                <a:ext uri="{FF2B5EF4-FFF2-40B4-BE49-F238E27FC236}">
                  <a16:creationId xmlns:a16="http://schemas.microsoft.com/office/drawing/2014/main" id="{7E0BDE89-99D0-4E68-8264-E17ED2BEDD14}"/>
                </a:ext>
              </a:extLst>
            </p:cNvPr>
            <p:cNvCxnSpPr>
              <a:cxnSpLocks/>
              <a:stCxn id="35" idx="0"/>
            </p:cNvCxnSpPr>
            <p:nvPr/>
          </p:nvCxnSpPr>
          <p:spPr>
            <a:xfrm>
              <a:off x="824810" y="4564909"/>
              <a:ext cx="945002" cy="1426"/>
            </a:xfrm>
            <a:prstGeom prst="line">
              <a:avLst/>
            </a:prstGeom>
            <a:noFill/>
            <a:ln w="53975" cap="flat" cmpd="sng" algn="ctr">
              <a:solidFill>
                <a:srgbClr val="C00000"/>
              </a:solidFill>
              <a:prstDash val="solid"/>
              <a:miter lim="800000"/>
              <a:tailEnd type="triangle"/>
            </a:ln>
            <a:effectLst/>
          </p:spPr>
        </p:cxnSp>
        <p:cxnSp>
          <p:nvCxnSpPr>
            <p:cNvPr id="37" name="Straight Connector 36">
              <a:extLst>
                <a:ext uri="{FF2B5EF4-FFF2-40B4-BE49-F238E27FC236}">
                  <a16:creationId xmlns:a16="http://schemas.microsoft.com/office/drawing/2014/main" id="{A90731F4-3C4B-4107-AA91-8DCE8CFDEE19}"/>
                </a:ext>
              </a:extLst>
            </p:cNvPr>
            <p:cNvCxnSpPr>
              <a:cxnSpLocks/>
              <a:stCxn id="33" idx="7"/>
              <a:endCxn id="32" idx="3"/>
            </p:cNvCxnSpPr>
            <p:nvPr/>
          </p:nvCxnSpPr>
          <p:spPr>
            <a:xfrm>
              <a:off x="2988627" y="4639125"/>
              <a:ext cx="620944" cy="487018"/>
            </a:xfrm>
            <a:prstGeom prst="line">
              <a:avLst/>
            </a:prstGeom>
            <a:noFill/>
            <a:ln w="53975" cap="flat" cmpd="sng" algn="ctr">
              <a:solidFill>
                <a:sysClr val="windowText" lastClr="000000"/>
              </a:solidFill>
              <a:prstDash val="sysDot"/>
              <a:miter lim="800000"/>
              <a:tailEnd type="triangle"/>
            </a:ln>
            <a:effectLst/>
          </p:spPr>
        </p:cxnSp>
        <p:cxnSp>
          <p:nvCxnSpPr>
            <p:cNvPr id="38" name="Straight Connector 37">
              <a:extLst>
                <a:ext uri="{FF2B5EF4-FFF2-40B4-BE49-F238E27FC236}">
                  <a16:creationId xmlns:a16="http://schemas.microsoft.com/office/drawing/2014/main" id="{4B7E2A52-F0BE-4338-9920-9DB77E1B45C5}"/>
                </a:ext>
              </a:extLst>
            </p:cNvPr>
            <p:cNvCxnSpPr>
              <a:cxnSpLocks/>
              <a:stCxn id="31" idx="0"/>
              <a:endCxn id="39" idx="4"/>
            </p:cNvCxnSpPr>
            <p:nvPr/>
          </p:nvCxnSpPr>
          <p:spPr>
            <a:xfrm>
              <a:off x="1913058" y="5644919"/>
              <a:ext cx="955277" cy="0"/>
            </a:xfrm>
            <a:prstGeom prst="line">
              <a:avLst/>
            </a:prstGeom>
            <a:noFill/>
            <a:ln w="53975" cap="flat" cmpd="sng" algn="ctr">
              <a:solidFill>
                <a:srgbClr val="FFC000">
                  <a:lumMod val="75000"/>
                </a:srgbClr>
              </a:solidFill>
              <a:prstDash val="solid"/>
              <a:miter lim="800000"/>
              <a:tailEnd type="triangle"/>
            </a:ln>
            <a:effectLst/>
          </p:spPr>
        </p:cxnSp>
        <p:sp>
          <p:nvSpPr>
            <p:cNvPr id="39" name="Oval 38">
              <a:extLst>
                <a:ext uri="{FF2B5EF4-FFF2-40B4-BE49-F238E27FC236}">
                  <a16:creationId xmlns:a16="http://schemas.microsoft.com/office/drawing/2014/main" id="{B659E89B-52AE-40EE-88EC-6C1C30E81BAD}"/>
                </a:ext>
              </a:extLst>
            </p:cNvPr>
            <p:cNvSpPr/>
            <p:nvPr/>
          </p:nvSpPr>
          <p:spPr>
            <a:xfrm rot="5400000">
              <a:off x="2870545" y="5561403"/>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40" name="Straight Connector 39">
              <a:extLst>
                <a:ext uri="{FF2B5EF4-FFF2-40B4-BE49-F238E27FC236}">
                  <a16:creationId xmlns:a16="http://schemas.microsoft.com/office/drawing/2014/main" id="{1D883D87-F1B0-4F64-9320-6BFD7BF0BD3C}"/>
                </a:ext>
              </a:extLst>
            </p:cNvPr>
            <p:cNvCxnSpPr>
              <a:cxnSpLocks/>
              <a:stCxn id="39" idx="1"/>
              <a:endCxn id="32" idx="5"/>
            </p:cNvCxnSpPr>
            <p:nvPr/>
          </p:nvCxnSpPr>
          <p:spPr>
            <a:xfrm flipV="1">
              <a:off x="3010907" y="5241127"/>
              <a:ext cx="598664" cy="346301"/>
            </a:xfrm>
            <a:prstGeom prst="line">
              <a:avLst/>
            </a:prstGeom>
            <a:noFill/>
            <a:ln w="53975" cap="flat" cmpd="sng" algn="ctr">
              <a:solidFill>
                <a:sysClr val="windowText" lastClr="000000"/>
              </a:solidFill>
              <a:prstDash val="sysDot"/>
              <a:miter lim="800000"/>
              <a:tailEnd type="triangle"/>
            </a:ln>
            <a:effectLst/>
          </p:spPr>
        </p:cxnSp>
        <p:sp>
          <p:nvSpPr>
            <p:cNvPr id="41" name="TextBox 40">
              <a:extLst>
                <a:ext uri="{FF2B5EF4-FFF2-40B4-BE49-F238E27FC236}">
                  <a16:creationId xmlns:a16="http://schemas.microsoft.com/office/drawing/2014/main" id="{9330E20A-184A-4ED1-90B7-1CE237802BDD}"/>
                </a:ext>
              </a:extLst>
            </p:cNvPr>
            <p:cNvSpPr txBox="1"/>
            <p:nvPr/>
          </p:nvSpPr>
          <p:spPr>
            <a:xfrm>
              <a:off x="1925909" y="5362548"/>
              <a:ext cx="982961" cy="300082"/>
            </a:xfrm>
            <a:prstGeom prst="rect">
              <a:avLst/>
            </a:prstGeom>
            <a:noFill/>
          </p:spPr>
          <p:txBody>
            <a:bodyPr wrap="none" rtlCol="0">
              <a:spAutoFit/>
            </a:bodyPr>
            <a:lstStyle/>
            <a:p>
              <a:pPr defTabSz="685800"/>
              <a:r>
                <a:rPr lang="en-US" sz="1350">
                  <a:solidFill>
                    <a:srgbClr val="FFC000">
                      <a:lumMod val="75000"/>
                    </a:srgbClr>
                  </a:solidFill>
                  <a:latin typeface="Arial" panose="020B0604020202020204" pitchFamily="34" charset="0"/>
                  <a:cs typeface="Arial" panose="020B0604020202020204" pitchFamily="34" charset="0"/>
                </a:rPr>
                <a:t>CausedBy</a:t>
              </a:r>
            </a:p>
          </p:txBody>
        </p:sp>
        <p:sp>
          <p:nvSpPr>
            <p:cNvPr id="42" name="TextBox 41">
              <a:extLst>
                <a:ext uri="{FF2B5EF4-FFF2-40B4-BE49-F238E27FC236}">
                  <a16:creationId xmlns:a16="http://schemas.microsoft.com/office/drawing/2014/main" id="{408F818C-4117-461B-8A89-08F06B496F1A}"/>
                </a:ext>
              </a:extLst>
            </p:cNvPr>
            <p:cNvSpPr txBox="1"/>
            <p:nvPr/>
          </p:nvSpPr>
          <p:spPr>
            <a:xfrm>
              <a:off x="1862696" y="4629756"/>
              <a:ext cx="976549" cy="300082"/>
            </a:xfrm>
            <a:prstGeom prst="rect">
              <a:avLst/>
            </a:prstGeom>
            <a:noFill/>
          </p:spPr>
          <p:txBody>
            <a:bodyPr wrap="none" rtlCol="0">
              <a:spAutoFit/>
            </a:bodyPr>
            <a:lstStyle/>
            <a:p>
              <a:pPr defTabSz="685800"/>
              <a:r>
                <a:rPr lang="en-US" sz="1350">
                  <a:solidFill>
                    <a:srgbClr val="70AD47">
                      <a:lumMod val="75000"/>
                    </a:srgbClr>
                  </a:solidFill>
                  <a:latin typeface="Arial" panose="020B0604020202020204" pitchFamily="34" charset="0"/>
                  <a:cs typeface="Arial" panose="020B0604020202020204" pitchFamily="34" charset="0"/>
                </a:rPr>
                <a:t>TreatedBy</a:t>
              </a:r>
            </a:p>
          </p:txBody>
        </p:sp>
        <p:sp>
          <p:nvSpPr>
            <p:cNvPr id="43" name="TextBox 42">
              <a:extLst>
                <a:ext uri="{FF2B5EF4-FFF2-40B4-BE49-F238E27FC236}">
                  <a16:creationId xmlns:a16="http://schemas.microsoft.com/office/drawing/2014/main" id="{6722B04E-095F-4E96-8017-6F02858B4D21}"/>
                </a:ext>
              </a:extLst>
            </p:cNvPr>
            <p:cNvSpPr txBox="1"/>
            <p:nvPr/>
          </p:nvSpPr>
          <p:spPr>
            <a:xfrm>
              <a:off x="3206331" y="461703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44" name="TextBox 43">
              <a:extLst>
                <a:ext uri="{FF2B5EF4-FFF2-40B4-BE49-F238E27FC236}">
                  <a16:creationId xmlns:a16="http://schemas.microsoft.com/office/drawing/2014/main" id="{86F5C9CF-6423-4409-8B16-5BD8A7C78DEF}"/>
                </a:ext>
              </a:extLst>
            </p:cNvPr>
            <p:cNvSpPr txBox="1"/>
            <p:nvPr/>
          </p:nvSpPr>
          <p:spPr>
            <a:xfrm>
              <a:off x="3206331" y="5439990"/>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45" name="Oval 44">
              <a:extLst>
                <a:ext uri="{FF2B5EF4-FFF2-40B4-BE49-F238E27FC236}">
                  <a16:creationId xmlns:a16="http://schemas.microsoft.com/office/drawing/2014/main" id="{CD963BFA-09DB-4313-AEA0-D2C4F0C4EB82}"/>
                </a:ext>
              </a:extLst>
            </p:cNvPr>
            <p:cNvSpPr/>
            <p:nvPr/>
          </p:nvSpPr>
          <p:spPr>
            <a:xfrm rot="5400000">
              <a:off x="1739803" y="4498115"/>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46" name="Straight Connector 45">
              <a:extLst>
                <a:ext uri="{FF2B5EF4-FFF2-40B4-BE49-F238E27FC236}">
                  <a16:creationId xmlns:a16="http://schemas.microsoft.com/office/drawing/2014/main" id="{A29BF77B-6F4A-4215-924B-9A650BF38AA3}"/>
                </a:ext>
              </a:extLst>
            </p:cNvPr>
            <p:cNvCxnSpPr>
              <a:cxnSpLocks/>
              <a:stCxn id="45" idx="0"/>
              <a:endCxn id="33" idx="4"/>
            </p:cNvCxnSpPr>
            <p:nvPr/>
          </p:nvCxnSpPr>
          <p:spPr>
            <a:xfrm>
              <a:off x="1904626" y="4581632"/>
              <a:ext cx="941429" cy="1"/>
            </a:xfrm>
            <a:prstGeom prst="line">
              <a:avLst/>
            </a:prstGeom>
            <a:noFill/>
            <a:ln w="53975" cap="flat" cmpd="sng" algn="ctr">
              <a:solidFill>
                <a:srgbClr val="70AD47">
                  <a:lumMod val="75000"/>
                </a:srgbClr>
              </a:solidFill>
              <a:prstDash val="solid"/>
              <a:miter lim="800000"/>
              <a:tailEnd type="triangle"/>
            </a:ln>
            <a:effectLst/>
          </p:spPr>
        </p:cxnSp>
      </p:grpSp>
      <p:sp>
        <p:nvSpPr>
          <p:cNvPr id="48" name="TextBox 47">
            <a:extLst>
              <a:ext uri="{FF2B5EF4-FFF2-40B4-BE49-F238E27FC236}">
                <a16:creationId xmlns:a16="http://schemas.microsoft.com/office/drawing/2014/main" id="{A52F2E98-8112-4327-9F8D-C2BE7F891E3C}"/>
              </a:ext>
            </a:extLst>
          </p:cNvPr>
          <p:cNvSpPr txBox="1"/>
          <p:nvPr/>
        </p:nvSpPr>
        <p:spPr>
          <a:xfrm>
            <a:off x="5719624" y="3311397"/>
            <a:ext cx="1199367"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Fulvestrant</a:t>
            </a:r>
          </a:p>
        </p:txBody>
      </p:sp>
      <p:sp>
        <p:nvSpPr>
          <p:cNvPr id="49" name="TextBox 48">
            <a:extLst>
              <a:ext uri="{FF2B5EF4-FFF2-40B4-BE49-F238E27FC236}">
                <a16:creationId xmlns:a16="http://schemas.microsoft.com/office/drawing/2014/main" id="{88D76652-97AA-4E8D-BA38-8396F959EFEE}"/>
              </a:ext>
            </a:extLst>
          </p:cNvPr>
          <p:cNvSpPr txBox="1"/>
          <p:nvPr/>
        </p:nvSpPr>
        <p:spPr>
          <a:xfrm>
            <a:off x="4368708" y="4027320"/>
            <a:ext cx="1199367"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Fulvestrant</a:t>
            </a:r>
          </a:p>
        </p:txBody>
      </p:sp>
      <p:sp>
        <p:nvSpPr>
          <p:cNvPr id="50" name="TextBox 49">
            <a:extLst>
              <a:ext uri="{FF2B5EF4-FFF2-40B4-BE49-F238E27FC236}">
                <a16:creationId xmlns:a16="http://schemas.microsoft.com/office/drawing/2014/main" id="{9151D62B-5D18-4030-BBD0-8704356DADC4}"/>
              </a:ext>
            </a:extLst>
          </p:cNvPr>
          <p:cNvSpPr txBox="1"/>
          <p:nvPr/>
        </p:nvSpPr>
        <p:spPr>
          <a:xfrm>
            <a:off x="4953344" y="2711404"/>
            <a:ext cx="1199367"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Fulvestrant</a:t>
            </a:r>
          </a:p>
        </p:txBody>
      </p:sp>
      <p:sp>
        <p:nvSpPr>
          <p:cNvPr id="51" name="TextBox 50">
            <a:extLst>
              <a:ext uri="{FF2B5EF4-FFF2-40B4-BE49-F238E27FC236}">
                <a16:creationId xmlns:a16="http://schemas.microsoft.com/office/drawing/2014/main" id="{E6F25862-B228-45E6-8732-A0FD2D7E6627}"/>
              </a:ext>
            </a:extLst>
          </p:cNvPr>
          <p:cNvSpPr txBox="1"/>
          <p:nvPr/>
        </p:nvSpPr>
        <p:spPr>
          <a:xfrm>
            <a:off x="3208871" y="2537994"/>
            <a:ext cx="1495922"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Breast Cancer</a:t>
            </a:r>
          </a:p>
        </p:txBody>
      </p:sp>
      <p:sp>
        <p:nvSpPr>
          <p:cNvPr id="52" name="TextBox 51">
            <a:extLst>
              <a:ext uri="{FF2B5EF4-FFF2-40B4-BE49-F238E27FC236}">
                <a16:creationId xmlns:a16="http://schemas.microsoft.com/office/drawing/2014/main" id="{61B1C7A7-D5A2-4589-AD77-93B7B1BEC227}"/>
              </a:ext>
            </a:extLst>
          </p:cNvPr>
          <p:cNvSpPr txBox="1"/>
          <p:nvPr/>
        </p:nvSpPr>
        <p:spPr>
          <a:xfrm>
            <a:off x="2332222" y="2522198"/>
            <a:ext cx="718466" cy="338554"/>
          </a:xfrm>
          <a:prstGeom prst="rect">
            <a:avLst/>
          </a:prstGeom>
          <a:noFill/>
        </p:spPr>
        <p:txBody>
          <a:bodyPr wrap="none" rtlCol="0">
            <a:spAutoFit/>
          </a:bodyPr>
          <a:lstStyle/>
          <a:p>
            <a:r>
              <a:rPr lang="en-US" sz="1600">
                <a:solidFill>
                  <a:prstClr val="black"/>
                </a:solidFill>
                <a:latin typeface="Arial" panose="020B0604020202020204" pitchFamily="34" charset="0"/>
                <a:cs typeface="Arial" panose="020B0604020202020204" pitchFamily="34" charset="0"/>
              </a:rPr>
              <a:t>ESR2</a:t>
            </a:r>
          </a:p>
        </p:txBody>
      </p:sp>
      <p:sp>
        <p:nvSpPr>
          <p:cNvPr id="53" name="TextBox 52">
            <a:extLst>
              <a:ext uri="{FF2B5EF4-FFF2-40B4-BE49-F238E27FC236}">
                <a16:creationId xmlns:a16="http://schemas.microsoft.com/office/drawing/2014/main" id="{6F803CEA-8F4D-42FD-B098-D99B56B2D9B1}"/>
              </a:ext>
            </a:extLst>
          </p:cNvPr>
          <p:cNvSpPr txBox="1"/>
          <p:nvPr/>
        </p:nvSpPr>
        <p:spPr>
          <a:xfrm>
            <a:off x="2809195" y="3693315"/>
            <a:ext cx="962123" cy="584775"/>
          </a:xfrm>
          <a:prstGeom prst="rect">
            <a:avLst/>
          </a:prstGeom>
          <a:noFill/>
        </p:spPr>
        <p:txBody>
          <a:bodyPr wrap="none" rtlCol="0">
            <a:spAutoFit/>
          </a:bodyPr>
          <a:lstStyle/>
          <a:p>
            <a:pPr algn="ctr"/>
            <a:r>
              <a:rPr lang="en-US" sz="1600">
                <a:solidFill>
                  <a:prstClr val="black"/>
                </a:solidFill>
                <a:latin typeface="Arial" panose="020B0604020202020204" pitchFamily="34" charset="0"/>
                <a:cs typeface="Arial" panose="020B0604020202020204" pitchFamily="34" charset="0"/>
              </a:rPr>
              <a:t>Short of </a:t>
            </a:r>
          </a:p>
          <a:p>
            <a:pPr algn="ctr"/>
            <a:r>
              <a:rPr lang="en-US" sz="1600">
                <a:solidFill>
                  <a:prstClr val="black"/>
                </a:solidFill>
                <a:latin typeface="Arial" panose="020B0604020202020204" pitchFamily="34" charset="0"/>
                <a:cs typeface="Arial" panose="020B0604020202020204" pitchFamily="34" charset="0"/>
              </a:rPr>
              <a:t>Breath</a:t>
            </a:r>
          </a:p>
        </p:txBody>
      </p:sp>
    </p:spTree>
    <p:extLst>
      <p:ext uri="{BB962C8B-B14F-4D97-AF65-F5344CB8AC3E}">
        <p14:creationId xmlns:p14="http://schemas.microsoft.com/office/powerpoint/2010/main" val="9460304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ECF2FB-4550-8743-ADBF-6EEB39B80DF2}"/>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0D4C9856-D3A7-4A4E-B1CF-7E6BF88C8381}"/>
              </a:ext>
            </a:extLst>
          </p:cNvPr>
          <p:cNvPicPr>
            <a:picLocks noChangeAspect="1" noChangeArrowheads="1"/>
          </p:cNvPicPr>
          <p:nvPr/>
        </p:nvPicPr>
        <p:blipFill>
          <a:blip r:embed="rId2" cstate="print"/>
          <a:srcRect/>
          <a:stretch>
            <a:fillRect/>
          </a:stretch>
        </p:blipFill>
        <p:spPr bwMode="auto">
          <a:xfrm>
            <a:off x="7452360" y="5166360"/>
            <a:ext cx="1691640" cy="1691640"/>
          </a:xfrm>
          <a:prstGeom prst="rect">
            <a:avLst/>
          </a:prstGeom>
          <a:noFill/>
        </p:spPr>
      </p:pic>
      <p:sp>
        <p:nvSpPr>
          <p:cNvPr id="10" name="Title 1">
            <a:extLst>
              <a:ext uri="{FF2B5EF4-FFF2-40B4-BE49-F238E27FC236}">
                <a16:creationId xmlns:a16="http://schemas.microsoft.com/office/drawing/2014/main" id="{3E21E789-0430-164E-AE84-265447BFD6FC}"/>
              </a:ext>
            </a:extLst>
          </p:cNvPr>
          <p:cNvSpPr>
            <a:spLocks noGrp="1"/>
          </p:cNvSpPr>
          <p:nvPr>
            <p:ph type="ctrTitle"/>
          </p:nvPr>
        </p:nvSpPr>
        <p:spPr>
          <a:xfrm>
            <a:off x="685800" y="1447800"/>
            <a:ext cx="8077200" cy="3581400"/>
          </a:xfrm>
        </p:spPr>
        <p:txBody>
          <a:bodyPr anchor="b">
            <a:normAutofit/>
          </a:bodyPr>
          <a:lstStyle/>
          <a:p>
            <a:r>
              <a:rPr lang="en-US" b="1" i="0">
                <a:solidFill>
                  <a:srgbClr val="FFC800"/>
                </a:solidFill>
                <a:effectLst/>
                <a:latin typeface="Corbel" panose="020B0503020204020204" pitchFamily="34" charset="0"/>
              </a:rPr>
              <a:t>Stanford CS224W:</a:t>
            </a:r>
            <a:br>
              <a:rPr lang="en-US" sz="4800"/>
            </a:br>
            <a:r>
              <a:rPr lang="en-US" sz="4800"/>
              <a:t>Example of Query2box</a:t>
            </a:r>
          </a:p>
        </p:txBody>
      </p:sp>
    </p:spTree>
    <p:extLst>
      <p:ext uri="{BB962C8B-B14F-4D97-AF65-F5344CB8AC3E}">
        <p14:creationId xmlns:p14="http://schemas.microsoft.com/office/powerpoint/2010/main" val="12415958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E96CD-F995-4DE6-8BBC-8A913E0926A5}"/>
              </a:ext>
            </a:extLst>
          </p:cNvPr>
          <p:cNvSpPr>
            <a:spLocks noGrp="1"/>
          </p:cNvSpPr>
          <p:nvPr>
            <p:ph type="title"/>
          </p:nvPr>
        </p:nvSpPr>
        <p:spPr/>
        <p:txBody>
          <a:bodyPr/>
          <a:lstStyle/>
          <a:p>
            <a:r>
              <a:rPr lang="en-US" altLang="zh-CN"/>
              <a:t>Visualization</a:t>
            </a:r>
            <a:endParaRPr lang="en-US"/>
          </a:p>
        </p:txBody>
      </p:sp>
      <p:sp>
        <p:nvSpPr>
          <p:cNvPr id="3" name="Content Placeholder 2">
            <a:extLst>
              <a:ext uri="{FF2B5EF4-FFF2-40B4-BE49-F238E27FC236}">
                <a16:creationId xmlns:a16="http://schemas.microsoft.com/office/drawing/2014/main" id="{719334D4-88A4-4372-9C5B-9237300FF78C}"/>
              </a:ext>
            </a:extLst>
          </p:cNvPr>
          <p:cNvSpPr>
            <a:spLocks noGrp="1"/>
          </p:cNvSpPr>
          <p:nvPr>
            <p:ph idx="1"/>
          </p:nvPr>
        </p:nvSpPr>
        <p:spPr/>
        <p:txBody>
          <a:bodyPr/>
          <a:lstStyle/>
          <a:p>
            <a:r>
              <a:rPr lang="en-US" b="1"/>
              <a:t>What do </a:t>
            </a:r>
            <a:r>
              <a:rPr lang="en-US" altLang="zh-CN" b="1"/>
              <a:t>box embeddings</a:t>
            </a:r>
            <a:r>
              <a:rPr lang="en-US" b="1"/>
              <a:t> actually learn?</a:t>
            </a:r>
            <a:r>
              <a:rPr lang="en-US" b="1">
                <a:solidFill>
                  <a:srgbClr val="C00000"/>
                </a:solidFill>
                <a:ea typeface="Helvetica Neue Light" panose="02000403000000020004" pitchFamily="2" charset="0"/>
              </a:rPr>
              <a:t> </a:t>
            </a:r>
          </a:p>
          <a:p>
            <a:pPr marL="118872" indent="0">
              <a:buNone/>
            </a:pPr>
            <a:endParaRPr lang="en-US">
              <a:ea typeface="Helvetica Neue Light" panose="02000403000000020004" pitchFamily="2" charset="0"/>
            </a:endParaRPr>
          </a:p>
          <a:p>
            <a:pPr marL="118872" indent="0">
              <a:buNone/>
            </a:pPr>
            <a:r>
              <a:rPr lang="en-US">
                <a:ea typeface="Helvetica Neue Light" panose="02000403000000020004" pitchFamily="2" charset="0"/>
              </a:rPr>
              <a:t>Example: “</a:t>
            </a:r>
            <a:r>
              <a:rPr lang="en-US" i="1">
                <a:ea typeface="Helvetica Neue Light" panose="02000403000000020004" pitchFamily="2" charset="0"/>
              </a:rPr>
              <a:t>List male instrumentalists who play string instruments</a:t>
            </a:r>
            <a:r>
              <a:rPr lang="en-US">
                <a:ea typeface="Helvetica Neue Light" panose="02000403000000020004" pitchFamily="2" charset="0"/>
              </a:rPr>
              <a:t>”</a:t>
            </a:r>
          </a:p>
          <a:p>
            <a:pPr marL="118872" indent="0">
              <a:buNone/>
            </a:pPr>
            <a:endParaRPr lang="en-US">
              <a:ea typeface="Helvetica Neue Light" panose="02000403000000020004" pitchFamily="2" charset="0"/>
            </a:endParaRPr>
          </a:p>
          <a:p>
            <a:r>
              <a:rPr lang="en-US">
                <a:ea typeface="Helvetica Neue Light" panose="02000403000000020004" pitchFamily="2" charset="0"/>
              </a:rPr>
              <a:t>We use t-SNE to reduce the embedding space to a 2-dimensional space, in order to </a:t>
            </a:r>
            <a:r>
              <a:rPr lang="en-US">
                <a:solidFill>
                  <a:srgbClr val="D60093"/>
                </a:solidFill>
                <a:ea typeface="Helvetica Neue Light" panose="02000403000000020004" pitchFamily="2" charset="0"/>
              </a:rPr>
              <a:t>visualize the query results</a:t>
            </a:r>
          </a:p>
          <a:p>
            <a:endParaRPr lang="en-US"/>
          </a:p>
        </p:txBody>
      </p:sp>
      <p:sp>
        <p:nvSpPr>
          <p:cNvPr id="4" name="Date Placeholder 3">
            <a:extLst>
              <a:ext uri="{FF2B5EF4-FFF2-40B4-BE49-F238E27FC236}">
                <a16:creationId xmlns:a16="http://schemas.microsoft.com/office/drawing/2014/main" id="{E9D035DA-AB6F-4217-8BF5-1FEFD5B407F5}"/>
              </a:ext>
            </a:extLst>
          </p:cNvPr>
          <p:cNvSpPr>
            <a:spLocks noGrp="1"/>
          </p:cNvSpPr>
          <p:nvPr>
            <p:ph type="dt" sz="half" idx="10"/>
          </p:nvPr>
        </p:nvSpPr>
        <p:spPr/>
        <p:txBody>
          <a:bodyPr/>
          <a:lstStyle/>
          <a:p>
            <a:fld id="{BF15A0F9-EB27-3F48-B876-E87422B67099}" type="datetime1">
              <a:rPr lang="en-US" smtClean="0"/>
              <a:t>10/28/24</a:t>
            </a:fld>
            <a:endParaRPr lang="en-US"/>
          </a:p>
        </p:txBody>
      </p:sp>
      <p:sp>
        <p:nvSpPr>
          <p:cNvPr id="5" name="Footer Placeholder 4">
            <a:extLst>
              <a:ext uri="{FF2B5EF4-FFF2-40B4-BE49-F238E27FC236}">
                <a16:creationId xmlns:a16="http://schemas.microsoft.com/office/drawing/2014/main" id="{27004684-762C-4FF2-91B5-C7664522F0E9}"/>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4A076AA-9F9D-468E-AAEF-71A143F65290}"/>
              </a:ext>
            </a:extLst>
          </p:cNvPr>
          <p:cNvSpPr>
            <a:spLocks noGrp="1"/>
          </p:cNvSpPr>
          <p:nvPr>
            <p:ph type="sldNum" sz="quarter" idx="12"/>
          </p:nvPr>
        </p:nvSpPr>
        <p:spPr/>
        <p:txBody>
          <a:bodyPr/>
          <a:lstStyle/>
          <a:p>
            <a:fld id="{19B12225-5612-419B-A8D5-4B8EEE4C217E}" type="slidenum">
              <a:rPr lang="en-US" smtClean="0"/>
              <a:pPr/>
              <a:t>84</a:t>
            </a:fld>
            <a:endParaRPr lang="en-US"/>
          </a:p>
        </p:txBody>
      </p:sp>
    </p:spTree>
    <p:extLst>
      <p:ext uri="{BB962C8B-B14F-4D97-AF65-F5344CB8AC3E}">
        <p14:creationId xmlns:p14="http://schemas.microsoft.com/office/powerpoint/2010/main" val="30647621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5EEDF-091E-344A-89BE-CF0248FF969E}"/>
              </a:ext>
            </a:extLst>
          </p:cNvPr>
          <p:cNvSpPr>
            <a:spLocks noGrp="1"/>
          </p:cNvSpPr>
          <p:nvPr>
            <p:ph type="title"/>
          </p:nvPr>
        </p:nvSpPr>
        <p:spPr/>
        <p:txBody>
          <a:bodyPr/>
          <a:lstStyle/>
          <a:p>
            <a:r>
              <a:rPr lang="en-US"/>
              <a:t>Embedding Space</a:t>
            </a:r>
          </a:p>
        </p:txBody>
      </p:sp>
      <p:sp>
        <p:nvSpPr>
          <p:cNvPr id="4" name="Footer Placeholder 3">
            <a:extLst>
              <a:ext uri="{FF2B5EF4-FFF2-40B4-BE49-F238E27FC236}">
                <a16:creationId xmlns:a16="http://schemas.microsoft.com/office/drawing/2014/main" id="{A1EFDCC5-2F1C-7043-9803-86200E0210A2}"/>
              </a:ext>
            </a:extLst>
          </p:cNvPr>
          <p:cNvSpPr>
            <a:spLocks noGrp="1"/>
          </p:cNvSpPr>
          <p:nvPr>
            <p:ph type="ftr" sz="quarter" idx="11"/>
          </p:nvPr>
        </p:nvSpPr>
        <p:spPr/>
        <p:txBody>
          <a:bodyPr/>
          <a:lstStyle/>
          <a:p>
            <a:r>
              <a:rPr lang="en-US">
                <a:solidFill>
                  <a:prstClr val="black">
                    <a:tint val="75000"/>
                  </a:prstClr>
                </a:solidFill>
              </a:rPr>
              <a:t>Jure Leskovec, Stanford CS224W: Machine Learning with Graphs, http://cs224w.stanford.edu</a:t>
            </a:r>
          </a:p>
        </p:txBody>
      </p:sp>
      <p:sp>
        <p:nvSpPr>
          <p:cNvPr id="5" name="Slide Number Placeholder 4">
            <a:extLst>
              <a:ext uri="{FF2B5EF4-FFF2-40B4-BE49-F238E27FC236}">
                <a16:creationId xmlns:a16="http://schemas.microsoft.com/office/drawing/2014/main" id="{A0C71869-5B31-E144-BDFA-038757BDB260}"/>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85</a:t>
            </a:fld>
            <a:endParaRPr lang="en-US">
              <a:solidFill>
                <a:prstClr val="black">
                  <a:tint val="75000"/>
                </a:prstClr>
              </a:solidFill>
            </a:endParaRPr>
          </a:p>
        </p:txBody>
      </p:sp>
      <p:sp>
        <p:nvSpPr>
          <p:cNvPr id="18" name="Rectangle 17">
            <a:extLst>
              <a:ext uri="{FF2B5EF4-FFF2-40B4-BE49-F238E27FC236}">
                <a16:creationId xmlns:a16="http://schemas.microsoft.com/office/drawing/2014/main" id="{E3BF78E8-C93A-6D46-A860-6062E4245746}"/>
              </a:ext>
            </a:extLst>
          </p:cNvPr>
          <p:cNvSpPr/>
          <p:nvPr/>
        </p:nvSpPr>
        <p:spPr>
          <a:xfrm>
            <a:off x="0" y="4948535"/>
            <a:ext cx="9144000" cy="461665"/>
          </a:xfrm>
          <a:prstGeom prst="rect">
            <a:avLst/>
          </a:prstGeom>
        </p:spPr>
        <p:txBody>
          <a:bodyPr wrap="square" anchor="t">
            <a:spAutoFit/>
          </a:bodyPr>
          <a:lstStyle/>
          <a:p>
            <a:pPr algn="ctr"/>
            <a:r>
              <a:rPr lang="en-US" sz="2400">
                <a:solidFill>
                  <a:srgbClr val="C00000"/>
                </a:solidFill>
                <a:latin typeface="Helvetica Neue Light" panose="02000403000000020004" pitchFamily="2" charset="0"/>
                <a:ea typeface="Helvetica Neue Light" panose="02000403000000020004" pitchFamily="2" charset="0"/>
                <a:cs typeface="Helvetica Neue" panose="02000503000000020004" pitchFamily="2" charset="0"/>
              </a:rPr>
              <a:t> “List male instrumentalists who play string instruments”</a:t>
            </a:r>
          </a:p>
        </p:txBody>
      </p:sp>
      <p:sp>
        <p:nvSpPr>
          <p:cNvPr id="19" name="Oval 18">
            <a:extLst>
              <a:ext uri="{FF2B5EF4-FFF2-40B4-BE49-F238E27FC236}">
                <a16:creationId xmlns:a16="http://schemas.microsoft.com/office/drawing/2014/main" id="{864047FF-AB50-6B42-931C-9CCE565498E0}"/>
              </a:ext>
            </a:extLst>
          </p:cNvPr>
          <p:cNvSpPr/>
          <p:nvPr/>
        </p:nvSpPr>
        <p:spPr>
          <a:xfrm rot="5400000">
            <a:off x="3942358" y="6477268"/>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0" name="Oval 19">
            <a:extLst>
              <a:ext uri="{FF2B5EF4-FFF2-40B4-BE49-F238E27FC236}">
                <a16:creationId xmlns:a16="http://schemas.microsoft.com/office/drawing/2014/main" id="{23FBE848-CB15-E443-89D7-7016AE9706BE}"/>
              </a:ext>
            </a:extLst>
          </p:cNvPr>
          <p:cNvSpPr/>
          <p:nvPr/>
        </p:nvSpPr>
        <p:spPr>
          <a:xfrm rot="5400000">
            <a:off x="5856114" y="6034653"/>
            <a:ext cx="162612" cy="167033"/>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1" name="Oval 20">
            <a:extLst>
              <a:ext uri="{FF2B5EF4-FFF2-40B4-BE49-F238E27FC236}">
                <a16:creationId xmlns:a16="http://schemas.microsoft.com/office/drawing/2014/main" id="{6A611D9E-FF43-EE41-A9A4-B8195504B2A4}"/>
              </a:ext>
            </a:extLst>
          </p:cNvPr>
          <p:cNvSpPr/>
          <p:nvPr/>
        </p:nvSpPr>
        <p:spPr>
          <a:xfrm rot="5400000">
            <a:off x="3975587" y="5463605"/>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3BE74D4D-628F-314D-8533-2F36DC3D0656}"/>
              </a:ext>
            </a:extLst>
          </p:cNvPr>
          <p:cNvSpPr txBox="1"/>
          <p:nvPr/>
        </p:nvSpPr>
        <p:spPr>
          <a:xfrm>
            <a:off x="1981200" y="5319810"/>
            <a:ext cx="910827" cy="461665"/>
          </a:xfrm>
          <a:prstGeom prst="rect">
            <a:avLst/>
          </a:prstGeom>
          <a:noFill/>
        </p:spPr>
        <p:txBody>
          <a:bodyPr wrap="none" rtlCol="0">
            <a:spAutoFit/>
          </a:bodyPr>
          <a:lstStyle/>
          <a:p>
            <a:pPr defTabSz="685800"/>
            <a:r>
              <a:rPr lang="en-US" sz="1200">
                <a:solidFill>
                  <a:prstClr val="black"/>
                </a:solidFill>
                <a:latin typeface="Arial" panose="020B0604020202020204" pitchFamily="34" charset="0"/>
                <a:cs typeface="Arial" panose="020B0604020202020204" pitchFamily="34" charset="0"/>
              </a:rPr>
              <a:t>String</a:t>
            </a:r>
          </a:p>
          <a:p>
            <a:pPr defTabSz="685800"/>
            <a:r>
              <a:rPr lang="en-US" sz="1200">
                <a:solidFill>
                  <a:prstClr val="black"/>
                </a:solidFill>
                <a:latin typeface="Arial" panose="020B0604020202020204" pitchFamily="34" charset="0"/>
                <a:cs typeface="Arial" panose="020B0604020202020204" pitchFamily="34" charset="0"/>
              </a:rPr>
              <a:t>Instrument</a:t>
            </a:r>
          </a:p>
        </p:txBody>
      </p:sp>
      <p:sp>
        <p:nvSpPr>
          <p:cNvPr id="23" name="TextBox 22">
            <a:extLst>
              <a:ext uri="{FF2B5EF4-FFF2-40B4-BE49-F238E27FC236}">
                <a16:creationId xmlns:a16="http://schemas.microsoft.com/office/drawing/2014/main" id="{3A7872D2-329C-AF4F-8345-0885CF8940EB}"/>
              </a:ext>
            </a:extLst>
          </p:cNvPr>
          <p:cNvSpPr txBox="1"/>
          <p:nvPr/>
        </p:nvSpPr>
        <p:spPr>
          <a:xfrm>
            <a:off x="3434331" y="6428601"/>
            <a:ext cx="516488" cy="276999"/>
          </a:xfrm>
          <a:prstGeom prst="rect">
            <a:avLst/>
          </a:prstGeom>
          <a:noFill/>
        </p:spPr>
        <p:txBody>
          <a:bodyPr wrap="none" rtlCol="0">
            <a:spAutoFit/>
          </a:bodyPr>
          <a:lstStyle/>
          <a:p>
            <a:pPr defTabSz="685800"/>
            <a:r>
              <a:rPr lang="en-US" sz="1200">
                <a:solidFill>
                  <a:prstClr val="black"/>
                </a:solidFill>
                <a:latin typeface="Arial" panose="020B0604020202020204" pitchFamily="34" charset="0"/>
                <a:cs typeface="Arial" panose="020B0604020202020204" pitchFamily="34" charset="0"/>
              </a:rPr>
              <a:t>Male</a:t>
            </a:r>
          </a:p>
        </p:txBody>
      </p:sp>
      <p:sp>
        <p:nvSpPr>
          <p:cNvPr id="24" name="TextBox 23">
            <a:extLst>
              <a:ext uri="{FF2B5EF4-FFF2-40B4-BE49-F238E27FC236}">
                <a16:creationId xmlns:a16="http://schemas.microsoft.com/office/drawing/2014/main" id="{C12CA1FA-90F2-9E42-956D-F974B2B1FD85}"/>
              </a:ext>
            </a:extLst>
          </p:cNvPr>
          <p:cNvSpPr txBox="1"/>
          <p:nvPr/>
        </p:nvSpPr>
        <p:spPr>
          <a:xfrm>
            <a:off x="2972737" y="5538851"/>
            <a:ext cx="954107" cy="300082"/>
          </a:xfrm>
          <a:prstGeom prst="rect">
            <a:avLst/>
          </a:prstGeom>
          <a:noFill/>
        </p:spPr>
        <p:txBody>
          <a:bodyPr wrap="none" rtlCol="0">
            <a:spAutoFit/>
          </a:bodyPr>
          <a:lstStyle/>
          <a:p>
            <a:pPr defTabSz="685800"/>
            <a:r>
              <a:rPr lang="en-US" sz="1350">
                <a:solidFill>
                  <a:srgbClr val="ED7D31">
                    <a:lumMod val="75000"/>
                  </a:srgbClr>
                </a:solidFill>
                <a:latin typeface="Arial" panose="020B0604020202020204" pitchFamily="34" charset="0"/>
                <a:cs typeface="Arial" panose="020B0604020202020204" pitchFamily="34" charset="0"/>
              </a:rPr>
              <a:t>Projection</a:t>
            </a:r>
          </a:p>
        </p:txBody>
      </p:sp>
      <p:sp>
        <p:nvSpPr>
          <p:cNvPr id="25" name="Oval 24">
            <a:extLst>
              <a:ext uri="{FF2B5EF4-FFF2-40B4-BE49-F238E27FC236}">
                <a16:creationId xmlns:a16="http://schemas.microsoft.com/office/drawing/2014/main" id="{253E55EF-DDE4-B943-8AB4-1E62DBED42D1}"/>
              </a:ext>
            </a:extLst>
          </p:cNvPr>
          <p:cNvSpPr/>
          <p:nvPr/>
        </p:nvSpPr>
        <p:spPr>
          <a:xfrm rot="5400000">
            <a:off x="2863552" y="5462179"/>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26" name="Straight Connector 25">
            <a:extLst>
              <a:ext uri="{FF2B5EF4-FFF2-40B4-BE49-F238E27FC236}">
                <a16:creationId xmlns:a16="http://schemas.microsoft.com/office/drawing/2014/main" id="{7BD32286-E204-3841-88EB-64E3EE9E009B}"/>
              </a:ext>
            </a:extLst>
          </p:cNvPr>
          <p:cNvCxnSpPr>
            <a:cxnSpLocks/>
            <a:stCxn id="25" idx="0"/>
            <a:endCxn id="21" idx="4"/>
          </p:cNvCxnSpPr>
          <p:nvPr/>
        </p:nvCxnSpPr>
        <p:spPr>
          <a:xfrm>
            <a:off x="3028375" y="5545696"/>
            <a:ext cx="945002" cy="1426"/>
          </a:xfrm>
          <a:prstGeom prst="line">
            <a:avLst/>
          </a:prstGeom>
          <a:noFill/>
          <a:ln w="53975" cap="flat" cmpd="sng" algn="ctr">
            <a:solidFill>
              <a:srgbClr val="ED7D31">
                <a:lumMod val="75000"/>
              </a:srgbClr>
            </a:solidFill>
            <a:prstDash val="solid"/>
            <a:miter lim="800000"/>
            <a:tailEnd type="triangle"/>
          </a:ln>
          <a:effectLst/>
        </p:spPr>
      </p:cxnSp>
      <p:cxnSp>
        <p:nvCxnSpPr>
          <p:cNvPr id="27" name="Straight Connector 26">
            <a:extLst>
              <a:ext uri="{FF2B5EF4-FFF2-40B4-BE49-F238E27FC236}">
                <a16:creationId xmlns:a16="http://schemas.microsoft.com/office/drawing/2014/main" id="{A235FDD7-64E8-BC4B-8247-44EAD6B85A43}"/>
              </a:ext>
            </a:extLst>
          </p:cNvPr>
          <p:cNvCxnSpPr>
            <a:cxnSpLocks/>
            <a:stCxn id="30" idx="0"/>
            <a:endCxn id="20" idx="3"/>
          </p:cNvCxnSpPr>
          <p:nvPr/>
        </p:nvCxnSpPr>
        <p:spPr>
          <a:xfrm>
            <a:off x="5232192" y="5548760"/>
            <a:ext cx="646173" cy="511918"/>
          </a:xfrm>
          <a:prstGeom prst="line">
            <a:avLst/>
          </a:prstGeom>
          <a:noFill/>
          <a:ln w="53975" cap="flat" cmpd="sng" algn="ctr">
            <a:solidFill>
              <a:sysClr val="windowText" lastClr="000000"/>
            </a:solidFill>
            <a:prstDash val="sysDot"/>
            <a:miter lim="800000"/>
            <a:tailEnd type="triangle"/>
          </a:ln>
          <a:effectLst/>
        </p:spPr>
      </p:cxnSp>
      <p:cxnSp>
        <p:nvCxnSpPr>
          <p:cNvPr id="28" name="Straight Connector 27">
            <a:extLst>
              <a:ext uri="{FF2B5EF4-FFF2-40B4-BE49-F238E27FC236}">
                <a16:creationId xmlns:a16="http://schemas.microsoft.com/office/drawing/2014/main" id="{CEE202B8-96F5-484A-852F-85AABCB954C6}"/>
              </a:ext>
            </a:extLst>
          </p:cNvPr>
          <p:cNvCxnSpPr>
            <a:cxnSpLocks/>
            <a:stCxn id="19" idx="0"/>
            <a:endCxn id="29" idx="4"/>
          </p:cNvCxnSpPr>
          <p:nvPr/>
        </p:nvCxnSpPr>
        <p:spPr>
          <a:xfrm>
            <a:off x="4107180" y="6560784"/>
            <a:ext cx="955277" cy="0"/>
          </a:xfrm>
          <a:prstGeom prst="line">
            <a:avLst/>
          </a:prstGeom>
          <a:noFill/>
          <a:ln w="53975" cap="flat" cmpd="sng" algn="ctr">
            <a:solidFill>
              <a:srgbClr val="FFC000">
                <a:lumMod val="75000"/>
              </a:srgbClr>
            </a:solidFill>
            <a:prstDash val="solid"/>
            <a:miter lim="800000"/>
            <a:tailEnd type="triangle"/>
          </a:ln>
          <a:effectLst/>
        </p:spPr>
      </p:cxnSp>
      <p:sp>
        <p:nvSpPr>
          <p:cNvPr id="29" name="Oval 28">
            <a:extLst>
              <a:ext uri="{FF2B5EF4-FFF2-40B4-BE49-F238E27FC236}">
                <a16:creationId xmlns:a16="http://schemas.microsoft.com/office/drawing/2014/main" id="{473741E4-348C-9744-88E3-0316EAF09798}"/>
              </a:ext>
            </a:extLst>
          </p:cNvPr>
          <p:cNvSpPr/>
          <p:nvPr/>
        </p:nvSpPr>
        <p:spPr>
          <a:xfrm rot="5400000">
            <a:off x="5064667" y="6477268"/>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0" name="Oval 29">
            <a:extLst>
              <a:ext uri="{FF2B5EF4-FFF2-40B4-BE49-F238E27FC236}">
                <a16:creationId xmlns:a16="http://schemas.microsoft.com/office/drawing/2014/main" id="{D84EB8EA-BDAD-DB45-909C-2828F628D5FB}"/>
              </a:ext>
            </a:extLst>
          </p:cNvPr>
          <p:cNvSpPr/>
          <p:nvPr/>
        </p:nvSpPr>
        <p:spPr>
          <a:xfrm rot="5400000">
            <a:off x="5067369" y="5465243"/>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31" name="Straight Connector 30">
            <a:extLst>
              <a:ext uri="{FF2B5EF4-FFF2-40B4-BE49-F238E27FC236}">
                <a16:creationId xmlns:a16="http://schemas.microsoft.com/office/drawing/2014/main" id="{D55F166E-DB3C-644D-9139-34C339793ECD}"/>
              </a:ext>
            </a:extLst>
          </p:cNvPr>
          <p:cNvCxnSpPr>
            <a:cxnSpLocks/>
            <a:stCxn id="29" idx="0"/>
            <a:endCxn id="20" idx="5"/>
          </p:cNvCxnSpPr>
          <p:nvPr/>
        </p:nvCxnSpPr>
        <p:spPr>
          <a:xfrm flipV="1">
            <a:off x="5229490" y="6175662"/>
            <a:ext cx="648875" cy="385123"/>
          </a:xfrm>
          <a:prstGeom prst="line">
            <a:avLst/>
          </a:prstGeom>
          <a:noFill/>
          <a:ln w="53975" cap="flat" cmpd="sng" algn="ctr">
            <a:solidFill>
              <a:sysClr val="windowText" lastClr="000000"/>
            </a:solidFill>
            <a:prstDash val="sysDot"/>
            <a:miter lim="800000"/>
            <a:tailEnd type="triangle"/>
          </a:ln>
          <a:effectLst/>
        </p:spPr>
      </p:cxnSp>
      <p:cxnSp>
        <p:nvCxnSpPr>
          <p:cNvPr id="32" name="Straight Connector 31">
            <a:extLst>
              <a:ext uri="{FF2B5EF4-FFF2-40B4-BE49-F238E27FC236}">
                <a16:creationId xmlns:a16="http://schemas.microsoft.com/office/drawing/2014/main" id="{5004E7FC-DFE8-724E-A042-F1D314E1C521}"/>
              </a:ext>
            </a:extLst>
          </p:cNvPr>
          <p:cNvCxnSpPr>
            <a:cxnSpLocks/>
            <a:stCxn id="21" idx="0"/>
            <a:endCxn id="30" idx="4"/>
          </p:cNvCxnSpPr>
          <p:nvPr/>
        </p:nvCxnSpPr>
        <p:spPr>
          <a:xfrm>
            <a:off x="4140410" y="5547122"/>
            <a:ext cx="924749" cy="1638"/>
          </a:xfrm>
          <a:prstGeom prst="line">
            <a:avLst/>
          </a:prstGeom>
          <a:noFill/>
          <a:ln w="53975" cap="flat" cmpd="sng" algn="ctr">
            <a:solidFill>
              <a:srgbClr val="70AD47">
                <a:lumMod val="75000"/>
              </a:srgbClr>
            </a:solidFill>
            <a:prstDash val="solid"/>
            <a:miter lim="800000"/>
            <a:tailEnd type="triangle"/>
          </a:ln>
          <a:effectLst/>
        </p:spPr>
      </p:cxnSp>
      <p:sp>
        <p:nvSpPr>
          <p:cNvPr id="33" name="TextBox 32">
            <a:extLst>
              <a:ext uri="{FF2B5EF4-FFF2-40B4-BE49-F238E27FC236}">
                <a16:creationId xmlns:a16="http://schemas.microsoft.com/office/drawing/2014/main" id="{233D9776-6EEB-1F4F-AA82-F169327C6B6B}"/>
              </a:ext>
            </a:extLst>
          </p:cNvPr>
          <p:cNvSpPr txBox="1"/>
          <p:nvPr/>
        </p:nvSpPr>
        <p:spPr>
          <a:xfrm>
            <a:off x="4073011" y="6223566"/>
            <a:ext cx="954107" cy="300082"/>
          </a:xfrm>
          <a:prstGeom prst="rect">
            <a:avLst/>
          </a:prstGeom>
          <a:noFill/>
        </p:spPr>
        <p:txBody>
          <a:bodyPr wrap="none" rtlCol="0">
            <a:spAutoFit/>
          </a:bodyPr>
          <a:lstStyle/>
          <a:p>
            <a:pPr defTabSz="685800"/>
            <a:r>
              <a:rPr lang="en-US" sz="1350">
                <a:solidFill>
                  <a:srgbClr val="FFC000">
                    <a:lumMod val="75000"/>
                  </a:srgbClr>
                </a:solidFill>
                <a:latin typeface="Arial" panose="020B0604020202020204" pitchFamily="34" charset="0"/>
                <a:cs typeface="Arial" panose="020B0604020202020204" pitchFamily="34" charset="0"/>
              </a:rPr>
              <a:t>Projection</a:t>
            </a:r>
          </a:p>
        </p:txBody>
      </p:sp>
      <p:sp>
        <p:nvSpPr>
          <p:cNvPr id="34" name="TextBox 33">
            <a:extLst>
              <a:ext uri="{FF2B5EF4-FFF2-40B4-BE49-F238E27FC236}">
                <a16:creationId xmlns:a16="http://schemas.microsoft.com/office/drawing/2014/main" id="{B3184CCF-D091-1345-B21B-82ADB2E65DD7}"/>
              </a:ext>
            </a:extLst>
          </p:cNvPr>
          <p:cNvSpPr txBox="1"/>
          <p:nvPr/>
        </p:nvSpPr>
        <p:spPr>
          <a:xfrm>
            <a:off x="4065331" y="5549412"/>
            <a:ext cx="954107" cy="300082"/>
          </a:xfrm>
          <a:prstGeom prst="rect">
            <a:avLst/>
          </a:prstGeom>
          <a:noFill/>
        </p:spPr>
        <p:txBody>
          <a:bodyPr wrap="none" rtlCol="0">
            <a:spAutoFit/>
          </a:bodyPr>
          <a:lstStyle/>
          <a:p>
            <a:pPr defTabSz="685800"/>
            <a:r>
              <a:rPr lang="en-US" sz="1350">
                <a:solidFill>
                  <a:srgbClr val="70AD47">
                    <a:lumMod val="75000"/>
                  </a:srgbClr>
                </a:solidFill>
                <a:latin typeface="Arial" panose="020B0604020202020204" pitchFamily="34" charset="0"/>
                <a:cs typeface="Arial" panose="020B0604020202020204" pitchFamily="34" charset="0"/>
              </a:rPr>
              <a:t>Projection</a:t>
            </a:r>
          </a:p>
        </p:txBody>
      </p:sp>
      <p:sp>
        <p:nvSpPr>
          <p:cNvPr id="35" name="TextBox 34">
            <a:extLst>
              <a:ext uri="{FF2B5EF4-FFF2-40B4-BE49-F238E27FC236}">
                <a16:creationId xmlns:a16="http://schemas.microsoft.com/office/drawing/2014/main" id="{62C1E0D9-BC07-BE41-A2F1-6755F9766E14}"/>
              </a:ext>
            </a:extLst>
          </p:cNvPr>
          <p:cNvSpPr txBox="1"/>
          <p:nvPr/>
        </p:nvSpPr>
        <p:spPr>
          <a:xfrm>
            <a:off x="5474058" y="5537651"/>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36" name="TextBox 35">
            <a:extLst>
              <a:ext uri="{FF2B5EF4-FFF2-40B4-BE49-F238E27FC236}">
                <a16:creationId xmlns:a16="http://schemas.microsoft.com/office/drawing/2014/main" id="{E86134C0-FA5E-4F4B-8306-FD5423C35B5B}"/>
              </a:ext>
            </a:extLst>
          </p:cNvPr>
          <p:cNvSpPr txBox="1"/>
          <p:nvPr/>
        </p:nvSpPr>
        <p:spPr>
          <a:xfrm>
            <a:off x="5474058" y="6360611"/>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pic>
        <p:nvPicPr>
          <p:cNvPr id="37" name="Content Placeholder 6" descr="A close up of a piece of paper&#10;&#10;Description automatically generated">
            <a:extLst>
              <a:ext uri="{FF2B5EF4-FFF2-40B4-BE49-F238E27FC236}">
                <a16:creationId xmlns:a16="http://schemas.microsoft.com/office/drawing/2014/main" id="{243CBD43-A8B2-4DDF-8A81-9826F444353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50000" b="50500"/>
          <a:stretch/>
        </p:blipFill>
        <p:spPr>
          <a:xfrm>
            <a:off x="1295400" y="1444751"/>
            <a:ext cx="4935882" cy="3570021"/>
          </a:xfrm>
        </p:spPr>
      </p:pic>
      <p:cxnSp>
        <p:nvCxnSpPr>
          <p:cNvPr id="6" name="Straight Arrow Connector 5">
            <a:extLst>
              <a:ext uri="{FF2B5EF4-FFF2-40B4-BE49-F238E27FC236}">
                <a16:creationId xmlns:a16="http://schemas.microsoft.com/office/drawing/2014/main" id="{465FC53E-F6D6-4CDC-99B2-B831FDC211C8}"/>
              </a:ext>
            </a:extLst>
          </p:cNvPr>
          <p:cNvCxnSpPr>
            <a:cxnSpLocks/>
            <a:stCxn id="10" idx="1"/>
          </p:cNvCxnSpPr>
          <p:nvPr/>
        </p:nvCxnSpPr>
        <p:spPr>
          <a:xfrm flipH="1">
            <a:off x="5590032" y="2705097"/>
            <a:ext cx="94488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DC9EDD4F-08C9-46F4-BC8E-D2E7199B8DBE}"/>
              </a:ext>
            </a:extLst>
          </p:cNvPr>
          <p:cNvSpPr/>
          <p:nvPr/>
        </p:nvSpPr>
        <p:spPr>
          <a:xfrm>
            <a:off x="6534913" y="2362200"/>
            <a:ext cx="1645919" cy="6857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rial" panose="020B0604020202020204" pitchFamily="34" charset="0"/>
                <a:cs typeface="Arial" panose="020B0604020202020204" pitchFamily="34" charset="0"/>
              </a:rPr>
              <a:t>Embedding of 14951 entities</a:t>
            </a:r>
          </a:p>
        </p:txBody>
      </p:sp>
      <p:sp>
        <p:nvSpPr>
          <p:cNvPr id="3" name="Date Placeholder 2">
            <a:extLst>
              <a:ext uri="{FF2B5EF4-FFF2-40B4-BE49-F238E27FC236}">
                <a16:creationId xmlns:a16="http://schemas.microsoft.com/office/drawing/2014/main" id="{06BCCEDC-C289-544B-B094-B7F876C1D8C1}"/>
              </a:ext>
            </a:extLst>
          </p:cNvPr>
          <p:cNvSpPr>
            <a:spLocks noGrp="1"/>
          </p:cNvSpPr>
          <p:nvPr>
            <p:ph type="dt" sz="half" idx="10"/>
          </p:nvPr>
        </p:nvSpPr>
        <p:spPr/>
        <p:txBody>
          <a:bodyPr/>
          <a:lstStyle/>
          <a:p>
            <a:fld id="{6B7ACEFA-34D0-E542-A674-896BB82E65ED}" type="datetime1">
              <a:rPr lang="en-US" smtClean="0"/>
              <a:t>10/28/24</a:t>
            </a:fld>
            <a:endParaRPr lang="en-US"/>
          </a:p>
        </p:txBody>
      </p:sp>
    </p:spTree>
    <p:extLst>
      <p:ext uri="{BB962C8B-B14F-4D97-AF65-F5344CB8AC3E}">
        <p14:creationId xmlns:p14="http://schemas.microsoft.com/office/powerpoint/2010/main" val="41064881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5EEDF-091E-344A-89BE-CF0248FF969E}"/>
              </a:ext>
            </a:extLst>
          </p:cNvPr>
          <p:cNvSpPr>
            <a:spLocks noGrp="1"/>
          </p:cNvSpPr>
          <p:nvPr>
            <p:ph type="title"/>
          </p:nvPr>
        </p:nvSpPr>
        <p:spPr/>
        <p:txBody>
          <a:bodyPr/>
          <a:lstStyle/>
          <a:p>
            <a:r>
              <a:rPr lang="en-US"/>
              <a:t>Embedding Space</a:t>
            </a:r>
          </a:p>
        </p:txBody>
      </p:sp>
      <p:sp>
        <p:nvSpPr>
          <p:cNvPr id="4" name="Footer Placeholder 3">
            <a:extLst>
              <a:ext uri="{FF2B5EF4-FFF2-40B4-BE49-F238E27FC236}">
                <a16:creationId xmlns:a16="http://schemas.microsoft.com/office/drawing/2014/main" id="{A1EFDCC5-2F1C-7043-9803-86200E0210A2}"/>
              </a:ext>
            </a:extLst>
          </p:cNvPr>
          <p:cNvSpPr>
            <a:spLocks noGrp="1"/>
          </p:cNvSpPr>
          <p:nvPr>
            <p:ph type="ftr" sz="quarter" idx="11"/>
          </p:nvPr>
        </p:nvSpPr>
        <p:spPr/>
        <p:txBody>
          <a:bodyPr/>
          <a:lstStyle/>
          <a:p>
            <a:r>
              <a:rPr lang="en-US">
                <a:solidFill>
                  <a:prstClr val="black">
                    <a:tint val="75000"/>
                  </a:prstClr>
                </a:solidFill>
              </a:rPr>
              <a:t>Jure Leskovec, Stanford CS224W: Machine Learning with Graphs, http://cs224w.stanford.edu</a:t>
            </a:r>
          </a:p>
        </p:txBody>
      </p:sp>
      <p:sp>
        <p:nvSpPr>
          <p:cNvPr id="5" name="Slide Number Placeholder 4">
            <a:extLst>
              <a:ext uri="{FF2B5EF4-FFF2-40B4-BE49-F238E27FC236}">
                <a16:creationId xmlns:a16="http://schemas.microsoft.com/office/drawing/2014/main" id="{A0C71869-5B31-E144-BDFA-038757BDB260}"/>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86</a:t>
            </a:fld>
            <a:endParaRPr lang="en-US">
              <a:solidFill>
                <a:prstClr val="black">
                  <a:tint val="75000"/>
                </a:prstClr>
              </a:solidFill>
            </a:endParaRPr>
          </a:p>
        </p:txBody>
      </p:sp>
      <p:grpSp>
        <p:nvGrpSpPr>
          <p:cNvPr id="8" name="Group 7">
            <a:extLst>
              <a:ext uri="{FF2B5EF4-FFF2-40B4-BE49-F238E27FC236}">
                <a16:creationId xmlns:a16="http://schemas.microsoft.com/office/drawing/2014/main" id="{D5C24548-97B6-7448-942C-8197884CC958}"/>
              </a:ext>
            </a:extLst>
          </p:cNvPr>
          <p:cNvGrpSpPr/>
          <p:nvPr/>
        </p:nvGrpSpPr>
        <p:grpSpPr>
          <a:xfrm>
            <a:off x="6401765" y="2346002"/>
            <a:ext cx="922294" cy="323165"/>
            <a:chOff x="8102717" y="5029200"/>
            <a:chExt cx="922294" cy="323165"/>
          </a:xfrm>
        </p:grpSpPr>
        <p:sp>
          <p:nvSpPr>
            <p:cNvPr id="10" name="Oval 9">
              <a:extLst>
                <a:ext uri="{FF2B5EF4-FFF2-40B4-BE49-F238E27FC236}">
                  <a16:creationId xmlns:a16="http://schemas.microsoft.com/office/drawing/2014/main" id="{7D91C56F-522D-F940-B3A9-71777D3739F6}"/>
                </a:ext>
              </a:extLst>
            </p:cNvPr>
            <p:cNvSpPr/>
            <p:nvPr/>
          </p:nvSpPr>
          <p:spPr>
            <a:xfrm rot="5400000">
              <a:off x="8102717" y="5120640"/>
              <a:ext cx="137160" cy="137160"/>
            </a:xfrm>
            <a:prstGeom prst="ellipse">
              <a:avLst/>
            </a:prstGeom>
            <a:solidFill>
              <a:srgbClr val="1F77B4"/>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8C7E9314-E4E1-D84C-AB1F-932EEFA60C7C}"/>
                </a:ext>
              </a:extLst>
            </p:cNvPr>
            <p:cNvSpPr txBox="1"/>
            <p:nvPr/>
          </p:nvSpPr>
          <p:spPr>
            <a:xfrm>
              <a:off x="8229600" y="5029200"/>
              <a:ext cx="795411" cy="323165"/>
            </a:xfrm>
            <a:prstGeom prst="rect">
              <a:avLst/>
            </a:prstGeom>
            <a:noFill/>
          </p:spPr>
          <p:txBody>
            <a:bodyPr wrap="none" rtlCol="0">
              <a:spAutoFit/>
            </a:bodyPr>
            <a:lstStyle/>
            <a:p>
              <a:r>
                <a:rPr lang="en-US" altLang="zh-CN" sz="1500">
                  <a:latin typeface="Arial" panose="020B0604020202020204" pitchFamily="34" charset="0"/>
                  <a:ea typeface="Helvetica Neue Light" charset="0"/>
                  <a:cs typeface="Arial" panose="020B0604020202020204" pitchFamily="34" charset="0"/>
                </a:rPr>
                <a:t>Anchor</a:t>
              </a:r>
              <a:endParaRPr lang="en-US" sz="1500">
                <a:latin typeface="Arial" panose="020B0604020202020204" pitchFamily="34" charset="0"/>
                <a:ea typeface="Helvetica Neue Light" charset="0"/>
                <a:cs typeface="Arial" panose="020B0604020202020204" pitchFamily="34" charset="0"/>
              </a:endParaRPr>
            </a:p>
          </p:txBody>
        </p:sp>
      </p:grpSp>
      <p:sp>
        <p:nvSpPr>
          <p:cNvPr id="18" name="Rectangle 17">
            <a:extLst>
              <a:ext uri="{FF2B5EF4-FFF2-40B4-BE49-F238E27FC236}">
                <a16:creationId xmlns:a16="http://schemas.microsoft.com/office/drawing/2014/main" id="{E3BF78E8-C93A-6D46-A860-6062E4245746}"/>
              </a:ext>
            </a:extLst>
          </p:cNvPr>
          <p:cNvSpPr/>
          <p:nvPr/>
        </p:nvSpPr>
        <p:spPr>
          <a:xfrm>
            <a:off x="0" y="4948535"/>
            <a:ext cx="9144000" cy="461665"/>
          </a:xfrm>
          <a:prstGeom prst="rect">
            <a:avLst/>
          </a:prstGeom>
        </p:spPr>
        <p:txBody>
          <a:bodyPr wrap="square" anchor="t">
            <a:spAutoFit/>
          </a:bodyPr>
          <a:lstStyle/>
          <a:p>
            <a:pPr algn="ctr"/>
            <a:r>
              <a:rPr lang="en-US" sz="2400">
                <a:solidFill>
                  <a:srgbClr val="C00000"/>
                </a:solidFill>
                <a:latin typeface="Helvetica Neue Light" panose="02000403000000020004" pitchFamily="2" charset="0"/>
                <a:ea typeface="Helvetica Neue Light" panose="02000403000000020004" pitchFamily="2" charset="0"/>
                <a:cs typeface="Helvetica Neue" panose="02000503000000020004" pitchFamily="2" charset="0"/>
              </a:rPr>
              <a:t> “List male instrumentalists who play string instruments”</a:t>
            </a:r>
          </a:p>
        </p:txBody>
      </p:sp>
      <p:sp>
        <p:nvSpPr>
          <p:cNvPr id="22" name="TextBox 21">
            <a:extLst>
              <a:ext uri="{FF2B5EF4-FFF2-40B4-BE49-F238E27FC236}">
                <a16:creationId xmlns:a16="http://schemas.microsoft.com/office/drawing/2014/main" id="{3BE74D4D-628F-314D-8533-2F36DC3D0656}"/>
              </a:ext>
            </a:extLst>
          </p:cNvPr>
          <p:cNvSpPr txBox="1"/>
          <p:nvPr/>
        </p:nvSpPr>
        <p:spPr>
          <a:xfrm>
            <a:off x="1981200" y="5319810"/>
            <a:ext cx="910827" cy="461665"/>
          </a:xfrm>
          <a:prstGeom prst="rect">
            <a:avLst/>
          </a:prstGeom>
          <a:noFill/>
        </p:spPr>
        <p:txBody>
          <a:bodyPr wrap="none" rtlCol="0">
            <a:spAutoFit/>
          </a:bodyPr>
          <a:lstStyle/>
          <a:p>
            <a:pPr defTabSz="685800"/>
            <a:r>
              <a:rPr lang="en-US" sz="1200">
                <a:solidFill>
                  <a:prstClr val="black"/>
                </a:solidFill>
                <a:latin typeface="Arial" panose="020B0604020202020204" pitchFamily="34" charset="0"/>
                <a:cs typeface="Arial" panose="020B0604020202020204" pitchFamily="34" charset="0"/>
              </a:rPr>
              <a:t>String</a:t>
            </a:r>
          </a:p>
          <a:p>
            <a:pPr defTabSz="685800"/>
            <a:r>
              <a:rPr lang="en-US" sz="1200">
                <a:solidFill>
                  <a:prstClr val="black"/>
                </a:solidFill>
                <a:latin typeface="Arial" panose="020B0604020202020204" pitchFamily="34" charset="0"/>
                <a:cs typeface="Arial" panose="020B0604020202020204" pitchFamily="34" charset="0"/>
              </a:rPr>
              <a:t>Instrument</a:t>
            </a:r>
          </a:p>
        </p:txBody>
      </p:sp>
      <p:sp>
        <p:nvSpPr>
          <p:cNvPr id="25" name="Oval 24">
            <a:extLst>
              <a:ext uri="{FF2B5EF4-FFF2-40B4-BE49-F238E27FC236}">
                <a16:creationId xmlns:a16="http://schemas.microsoft.com/office/drawing/2014/main" id="{253E55EF-DDE4-B943-8AB4-1E62DBED42D1}"/>
              </a:ext>
            </a:extLst>
          </p:cNvPr>
          <p:cNvSpPr/>
          <p:nvPr/>
        </p:nvSpPr>
        <p:spPr>
          <a:xfrm rot="5400000">
            <a:off x="2863552" y="5462179"/>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9" name="Content Placeholder 6" descr="A close up of a piece of paper&#10;&#10;Description automatically generated">
            <a:extLst>
              <a:ext uri="{FF2B5EF4-FFF2-40B4-BE49-F238E27FC236}">
                <a16:creationId xmlns:a16="http://schemas.microsoft.com/office/drawing/2014/main" id="{3981930B-5550-4C80-8CD5-F2BA024B1D6F}"/>
              </a:ext>
            </a:extLst>
          </p:cNvPr>
          <p:cNvPicPr>
            <a:picLocks noChangeAspect="1"/>
          </p:cNvPicPr>
          <p:nvPr/>
        </p:nvPicPr>
        <p:blipFill rotWithShape="1">
          <a:blip r:embed="rId2">
            <a:extLst>
              <a:ext uri="{28A0092B-C50C-407E-A947-70E740481C1C}">
                <a14:useLocalDpi xmlns:a14="http://schemas.microsoft.com/office/drawing/2010/main" val="0"/>
              </a:ext>
            </a:extLst>
          </a:blip>
          <a:srcRect l="50000" b="50500"/>
          <a:stretch/>
        </p:blipFill>
        <p:spPr>
          <a:xfrm>
            <a:off x="1295399" y="1444752"/>
            <a:ext cx="4955831" cy="3584448"/>
          </a:xfrm>
          <a:prstGeom prst="rect">
            <a:avLst/>
          </a:prstGeom>
        </p:spPr>
      </p:pic>
      <p:sp>
        <p:nvSpPr>
          <p:cNvPr id="3" name="Date Placeholder 2">
            <a:extLst>
              <a:ext uri="{FF2B5EF4-FFF2-40B4-BE49-F238E27FC236}">
                <a16:creationId xmlns:a16="http://schemas.microsoft.com/office/drawing/2014/main" id="{D4E855DD-16BB-7143-AA8B-4FA8F50F29DE}"/>
              </a:ext>
            </a:extLst>
          </p:cNvPr>
          <p:cNvSpPr>
            <a:spLocks noGrp="1"/>
          </p:cNvSpPr>
          <p:nvPr>
            <p:ph type="dt" sz="half" idx="10"/>
          </p:nvPr>
        </p:nvSpPr>
        <p:spPr/>
        <p:txBody>
          <a:bodyPr/>
          <a:lstStyle/>
          <a:p>
            <a:fld id="{E9358587-2539-4F45-B088-5F16E0AA79D1}" type="datetime1">
              <a:rPr lang="en-US" smtClean="0"/>
              <a:t>10/28/24</a:t>
            </a:fld>
            <a:endParaRPr lang="en-US"/>
          </a:p>
        </p:txBody>
      </p:sp>
    </p:spTree>
    <p:extLst>
      <p:ext uri="{BB962C8B-B14F-4D97-AF65-F5344CB8AC3E}">
        <p14:creationId xmlns:p14="http://schemas.microsoft.com/office/powerpoint/2010/main" val="398323388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Content Placeholder 8" descr="A screenshot of a cell phone&#10;&#10;Description automatically generated">
            <a:extLst>
              <a:ext uri="{FF2B5EF4-FFF2-40B4-BE49-F238E27FC236}">
                <a16:creationId xmlns:a16="http://schemas.microsoft.com/office/drawing/2014/main" id="{3E543347-46F8-5343-97A5-30550D84E762}"/>
              </a:ext>
            </a:extLst>
          </p:cNvPr>
          <p:cNvPicPr>
            <a:picLocks noChangeAspect="1"/>
          </p:cNvPicPr>
          <p:nvPr/>
        </p:nvPicPr>
        <p:blipFill rotWithShape="1">
          <a:blip r:embed="rId2">
            <a:extLst>
              <a:ext uri="{28A0092B-C50C-407E-A947-70E740481C1C}">
                <a14:useLocalDpi xmlns:a14="http://schemas.microsoft.com/office/drawing/2010/main" val="0"/>
              </a:ext>
            </a:extLst>
          </a:blip>
          <a:srcRect r="50000" b="50500"/>
          <a:stretch/>
        </p:blipFill>
        <p:spPr>
          <a:xfrm>
            <a:off x="1295400" y="1439999"/>
            <a:ext cx="5040000" cy="3691920"/>
          </a:xfrm>
          <a:prstGeom prst="rect">
            <a:avLst/>
          </a:prstGeom>
        </p:spPr>
      </p:pic>
      <p:sp>
        <p:nvSpPr>
          <p:cNvPr id="2" name="Title 1">
            <a:extLst>
              <a:ext uri="{FF2B5EF4-FFF2-40B4-BE49-F238E27FC236}">
                <a16:creationId xmlns:a16="http://schemas.microsoft.com/office/drawing/2014/main" id="{EAE5EEDF-091E-344A-89BE-CF0248FF969E}"/>
              </a:ext>
            </a:extLst>
          </p:cNvPr>
          <p:cNvSpPr>
            <a:spLocks noGrp="1"/>
          </p:cNvSpPr>
          <p:nvPr>
            <p:ph type="title"/>
          </p:nvPr>
        </p:nvSpPr>
        <p:spPr/>
        <p:txBody>
          <a:bodyPr/>
          <a:lstStyle/>
          <a:p>
            <a:r>
              <a:rPr lang="en-US"/>
              <a:t>Embedding Space</a:t>
            </a:r>
          </a:p>
        </p:txBody>
      </p:sp>
      <p:sp>
        <p:nvSpPr>
          <p:cNvPr id="4" name="Footer Placeholder 3">
            <a:extLst>
              <a:ext uri="{FF2B5EF4-FFF2-40B4-BE49-F238E27FC236}">
                <a16:creationId xmlns:a16="http://schemas.microsoft.com/office/drawing/2014/main" id="{A1EFDCC5-2F1C-7043-9803-86200E0210A2}"/>
              </a:ext>
            </a:extLst>
          </p:cNvPr>
          <p:cNvSpPr>
            <a:spLocks noGrp="1"/>
          </p:cNvSpPr>
          <p:nvPr>
            <p:ph type="ftr" sz="quarter" idx="11"/>
          </p:nvPr>
        </p:nvSpPr>
        <p:spPr/>
        <p:txBody>
          <a:bodyPr/>
          <a:lstStyle/>
          <a:p>
            <a:r>
              <a:rPr lang="en-US">
                <a:solidFill>
                  <a:prstClr val="black">
                    <a:tint val="75000"/>
                  </a:prstClr>
                </a:solidFill>
              </a:rPr>
              <a:t>Jure Leskovec, Stanford CS224W: Machine Learning with Graphs, http://cs224w.stanford.edu</a:t>
            </a:r>
          </a:p>
        </p:txBody>
      </p:sp>
      <p:sp>
        <p:nvSpPr>
          <p:cNvPr id="5" name="Slide Number Placeholder 4">
            <a:extLst>
              <a:ext uri="{FF2B5EF4-FFF2-40B4-BE49-F238E27FC236}">
                <a16:creationId xmlns:a16="http://schemas.microsoft.com/office/drawing/2014/main" id="{A0C71869-5B31-E144-BDFA-038757BDB260}"/>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87</a:t>
            </a:fld>
            <a:endParaRPr lang="en-US">
              <a:solidFill>
                <a:prstClr val="black">
                  <a:tint val="75000"/>
                </a:prstClr>
              </a:solidFill>
            </a:endParaRPr>
          </a:p>
        </p:txBody>
      </p:sp>
      <p:grpSp>
        <p:nvGrpSpPr>
          <p:cNvPr id="8" name="Group 7">
            <a:extLst>
              <a:ext uri="{FF2B5EF4-FFF2-40B4-BE49-F238E27FC236}">
                <a16:creationId xmlns:a16="http://schemas.microsoft.com/office/drawing/2014/main" id="{D5C24548-97B6-7448-942C-8197884CC958}"/>
              </a:ext>
            </a:extLst>
          </p:cNvPr>
          <p:cNvGrpSpPr/>
          <p:nvPr/>
        </p:nvGrpSpPr>
        <p:grpSpPr>
          <a:xfrm>
            <a:off x="6402001" y="2346002"/>
            <a:ext cx="569162" cy="1011538"/>
            <a:chOff x="8101584" y="5029200"/>
            <a:chExt cx="569162" cy="1011538"/>
          </a:xfrm>
        </p:grpSpPr>
        <p:sp>
          <p:nvSpPr>
            <p:cNvPr id="9" name="Oval 8">
              <a:extLst>
                <a:ext uri="{FF2B5EF4-FFF2-40B4-BE49-F238E27FC236}">
                  <a16:creationId xmlns:a16="http://schemas.microsoft.com/office/drawing/2014/main" id="{3059F32D-1E7D-A94F-BFEE-1AA51260FD4F}"/>
                </a:ext>
              </a:extLst>
            </p:cNvPr>
            <p:cNvSpPr/>
            <p:nvPr/>
          </p:nvSpPr>
          <p:spPr>
            <a:xfrm rot="5400000">
              <a:off x="8101584" y="5806440"/>
              <a:ext cx="137160" cy="137160"/>
            </a:xfrm>
            <a:prstGeom prst="ellipse">
              <a:avLst/>
            </a:prstGeom>
            <a:solidFill>
              <a:srgbClr val="D3D3D3"/>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0" name="Oval 9">
              <a:extLst>
                <a:ext uri="{FF2B5EF4-FFF2-40B4-BE49-F238E27FC236}">
                  <a16:creationId xmlns:a16="http://schemas.microsoft.com/office/drawing/2014/main" id="{7D91C56F-522D-F940-B3A9-71777D3739F6}"/>
                </a:ext>
              </a:extLst>
            </p:cNvPr>
            <p:cNvSpPr/>
            <p:nvPr/>
          </p:nvSpPr>
          <p:spPr>
            <a:xfrm rot="5400000">
              <a:off x="8102717" y="5120640"/>
              <a:ext cx="137160" cy="137160"/>
            </a:xfrm>
            <a:prstGeom prst="ellipse">
              <a:avLst/>
            </a:prstGeom>
            <a:solidFill>
              <a:srgbClr val="D62728"/>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Oval 10">
              <a:extLst>
                <a:ext uri="{FF2B5EF4-FFF2-40B4-BE49-F238E27FC236}">
                  <a16:creationId xmlns:a16="http://schemas.microsoft.com/office/drawing/2014/main" id="{CF98E992-D66B-4B4B-AE64-9DC67806511C}"/>
                </a:ext>
              </a:extLst>
            </p:cNvPr>
            <p:cNvSpPr/>
            <p:nvPr/>
          </p:nvSpPr>
          <p:spPr>
            <a:xfrm rot="5400000">
              <a:off x="8102717" y="5349240"/>
              <a:ext cx="137160" cy="137160"/>
            </a:xfrm>
            <a:prstGeom prst="ellipse">
              <a:avLst/>
            </a:prstGeom>
            <a:solidFill>
              <a:srgbClr val="F4923C"/>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Oval 11">
              <a:extLst>
                <a:ext uri="{FF2B5EF4-FFF2-40B4-BE49-F238E27FC236}">
                  <a16:creationId xmlns:a16="http://schemas.microsoft.com/office/drawing/2014/main" id="{FD1B75CE-CFE1-4D49-92B6-24EEC59D0165}"/>
                </a:ext>
              </a:extLst>
            </p:cNvPr>
            <p:cNvSpPr/>
            <p:nvPr/>
          </p:nvSpPr>
          <p:spPr>
            <a:xfrm rot="5400000">
              <a:off x="8101584" y="5577840"/>
              <a:ext cx="137160" cy="137160"/>
            </a:xfrm>
            <a:prstGeom prst="ellipse">
              <a:avLst/>
            </a:prstGeom>
            <a:solidFill>
              <a:srgbClr val="229D22"/>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8C7E9314-E4E1-D84C-AB1F-932EEFA60C7C}"/>
                </a:ext>
              </a:extLst>
            </p:cNvPr>
            <p:cNvSpPr txBox="1"/>
            <p:nvPr/>
          </p:nvSpPr>
          <p:spPr>
            <a:xfrm>
              <a:off x="8229600" y="5029200"/>
              <a:ext cx="429926" cy="323165"/>
            </a:xfrm>
            <a:prstGeom prst="rect">
              <a:avLst/>
            </a:prstGeom>
            <a:noFill/>
          </p:spPr>
          <p:txBody>
            <a:bodyPr wrap="none" rtlCol="0">
              <a:spAutoFit/>
            </a:bodyPr>
            <a:lstStyle/>
            <a:p>
              <a:r>
                <a:rPr lang="en-US" sz="1500">
                  <a:latin typeface="Arial" panose="020B0604020202020204" pitchFamily="34" charset="0"/>
                  <a:ea typeface="Helvetica Neue Light" charset="0"/>
                  <a:cs typeface="Arial" panose="020B0604020202020204" pitchFamily="34" charset="0"/>
                </a:rPr>
                <a:t>TP</a:t>
              </a:r>
            </a:p>
          </p:txBody>
        </p:sp>
        <p:sp>
          <p:nvSpPr>
            <p:cNvPr id="14" name="TextBox 13">
              <a:extLst>
                <a:ext uri="{FF2B5EF4-FFF2-40B4-BE49-F238E27FC236}">
                  <a16:creationId xmlns:a16="http://schemas.microsoft.com/office/drawing/2014/main" id="{A8C7CC23-0F70-0347-9C1D-342FD69D5D4D}"/>
                </a:ext>
              </a:extLst>
            </p:cNvPr>
            <p:cNvSpPr txBox="1"/>
            <p:nvPr/>
          </p:nvSpPr>
          <p:spPr>
            <a:xfrm>
              <a:off x="8228262" y="5486400"/>
              <a:ext cx="429926" cy="323165"/>
            </a:xfrm>
            <a:prstGeom prst="rect">
              <a:avLst/>
            </a:prstGeom>
            <a:noFill/>
          </p:spPr>
          <p:txBody>
            <a:bodyPr wrap="none" rtlCol="0">
              <a:spAutoFit/>
            </a:bodyPr>
            <a:lstStyle/>
            <a:p>
              <a:r>
                <a:rPr lang="en-US" sz="1500">
                  <a:latin typeface="Arial" panose="020B0604020202020204" pitchFamily="34" charset="0"/>
                  <a:ea typeface="Helvetica Neue Light" charset="0"/>
                  <a:cs typeface="Arial" panose="020B0604020202020204" pitchFamily="34" charset="0"/>
                </a:rPr>
                <a:t>FP</a:t>
              </a:r>
            </a:p>
          </p:txBody>
        </p:sp>
        <p:sp>
          <p:nvSpPr>
            <p:cNvPr id="15" name="TextBox 14">
              <a:extLst>
                <a:ext uri="{FF2B5EF4-FFF2-40B4-BE49-F238E27FC236}">
                  <a16:creationId xmlns:a16="http://schemas.microsoft.com/office/drawing/2014/main" id="{5E2A83A0-C438-444B-BDFD-EED3F23A23E6}"/>
                </a:ext>
              </a:extLst>
            </p:cNvPr>
            <p:cNvSpPr txBox="1"/>
            <p:nvPr/>
          </p:nvSpPr>
          <p:spPr>
            <a:xfrm>
              <a:off x="8229600" y="5717573"/>
              <a:ext cx="441146" cy="323165"/>
            </a:xfrm>
            <a:prstGeom prst="rect">
              <a:avLst/>
            </a:prstGeom>
            <a:noFill/>
          </p:spPr>
          <p:txBody>
            <a:bodyPr wrap="none" rtlCol="0">
              <a:spAutoFit/>
            </a:bodyPr>
            <a:lstStyle/>
            <a:p>
              <a:r>
                <a:rPr lang="en-US" sz="1500">
                  <a:latin typeface="Arial" panose="020B0604020202020204" pitchFamily="34" charset="0"/>
                  <a:ea typeface="Helvetica Neue Light" charset="0"/>
                  <a:cs typeface="Arial" panose="020B0604020202020204" pitchFamily="34" charset="0"/>
                </a:rPr>
                <a:t>TN</a:t>
              </a:r>
            </a:p>
          </p:txBody>
        </p:sp>
        <p:sp>
          <p:nvSpPr>
            <p:cNvPr id="16" name="TextBox 15">
              <a:extLst>
                <a:ext uri="{FF2B5EF4-FFF2-40B4-BE49-F238E27FC236}">
                  <a16:creationId xmlns:a16="http://schemas.microsoft.com/office/drawing/2014/main" id="{4187B64F-081D-9045-8E14-69BD0D5894AE}"/>
                </a:ext>
              </a:extLst>
            </p:cNvPr>
            <p:cNvSpPr txBox="1"/>
            <p:nvPr/>
          </p:nvSpPr>
          <p:spPr>
            <a:xfrm>
              <a:off x="8229600" y="5255227"/>
              <a:ext cx="441146" cy="323165"/>
            </a:xfrm>
            <a:prstGeom prst="rect">
              <a:avLst/>
            </a:prstGeom>
            <a:noFill/>
          </p:spPr>
          <p:txBody>
            <a:bodyPr wrap="none" rtlCol="0">
              <a:spAutoFit/>
            </a:bodyPr>
            <a:lstStyle/>
            <a:p>
              <a:r>
                <a:rPr lang="en-US" sz="1500">
                  <a:latin typeface="Arial" panose="020B0604020202020204" pitchFamily="34" charset="0"/>
                  <a:ea typeface="Helvetica Neue Light" charset="0"/>
                  <a:cs typeface="Arial" panose="020B0604020202020204" pitchFamily="34" charset="0"/>
                </a:rPr>
                <a:t>FN</a:t>
              </a:r>
            </a:p>
          </p:txBody>
        </p:sp>
      </p:grpSp>
      <p:sp>
        <p:nvSpPr>
          <p:cNvPr id="18" name="Rectangle 17">
            <a:extLst>
              <a:ext uri="{FF2B5EF4-FFF2-40B4-BE49-F238E27FC236}">
                <a16:creationId xmlns:a16="http://schemas.microsoft.com/office/drawing/2014/main" id="{E3BF78E8-C93A-6D46-A860-6062E4245746}"/>
              </a:ext>
            </a:extLst>
          </p:cNvPr>
          <p:cNvSpPr/>
          <p:nvPr/>
        </p:nvSpPr>
        <p:spPr>
          <a:xfrm>
            <a:off x="0" y="4948535"/>
            <a:ext cx="9144000" cy="461665"/>
          </a:xfrm>
          <a:prstGeom prst="rect">
            <a:avLst/>
          </a:prstGeom>
        </p:spPr>
        <p:txBody>
          <a:bodyPr wrap="square" anchor="t">
            <a:spAutoFit/>
          </a:bodyPr>
          <a:lstStyle/>
          <a:p>
            <a:pPr algn="ctr"/>
            <a:r>
              <a:rPr lang="en-US" sz="2400">
                <a:solidFill>
                  <a:srgbClr val="C00000"/>
                </a:solidFill>
                <a:latin typeface="Helvetica Neue Light" panose="02000403000000020004" pitchFamily="2" charset="0"/>
                <a:ea typeface="Helvetica Neue Light" panose="02000403000000020004" pitchFamily="2" charset="0"/>
                <a:cs typeface="Helvetica Neue" panose="02000503000000020004" pitchFamily="2" charset="0"/>
              </a:rPr>
              <a:t> “List male instrumentalists who play </a:t>
            </a:r>
            <a:r>
              <a:rPr lang="en-US" sz="2400" u="sng">
                <a:solidFill>
                  <a:srgbClr val="C00000"/>
                </a:solidFill>
                <a:latin typeface="Helvetica Neue Light" panose="02000403000000020004" pitchFamily="2" charset="0"/>
                <a:ea typeface="Helvetica Neue Light" panose="02000403000000020004" pitchFamily="2" charset="0"/>
                <a:cs typeface="Helvetica Neue" panose="02000503000000020004" pitchFamily="2" charset="0"/>
              </a:rPr>
              <a:t>string instruments</a:t>
            </a:r>
            <a:r>
              <a:rPr lang="en-US" sz="2400">
                <a:solidFill>
                  <a:srgbClr val="C00000"/>
                </a:solidFill>
                <a:latin typeface="Helvetica Neue Light" panose="02000403000000020004" pitchFamily="2" charset="0"/>
                <a:ea typeface="Helvetica Neue Light" panose="02000403000000020004" pitchFamily="2" charset="0"/>
                <a:cs typeface="Helvetica Neue" panose="02000503000000020004" pitchFamily="2" charset="0"/>
              </a:rPr>
              <a:t>”</a:t>
            </a:r>
          </a:p>
        </p:txBody>
      </p:sp>
      <p:sp>
        <p:nvSpPr>
          <p:cNvPr id="21" name="Oval 20">
            <a:extLst>
              <a:ext uri="{FF2B5EF4-FFF2-40B4-BE49-F238E27FC236}">
                <a16:creationId xmlns:a16="http://schemas.microsoft.com/office/drawing/2014/main" id="{6A611D9E-FF43-EE41-A9A4-B8195504B2A4}"/>
              </a:ext>
            </a:extLst>
          </p:cNvPr>
          <p:cNvSpPr/>
          <p:nvPr/>
        </p:nvSpPr>
        <p:spPr>
          <a:xfrm rot="5400000">
            <a:off x="3975587" y="5463605"/>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3BE74D4D-628F-314D-8533-2F36DC3D0656}"/>
              </a:ext>
            </a:extLst>
          </p:cNvPr>
          <p:cNvSpPr txBox="1"/>
          <p:nvPr/>
        </p:nvSpPr>
        <p:spPr>
          <a:xfrm>
            <a:off x="1981200" y="5319810"/>
            <a:ext cx="910827" cy="461665"/>
          </a:xfrm>
          <a:prstGeom prst="rect">
            <a:avLst/>
          </a:prstGeom>
          <a:noFill/>
        </p:spPr>
        <p:txBody>
          <a:bodyPr wrap="none" rtlCol="0">
            <a:spAutoFit/>
          </a:bodyPr>
          <a:lstStyle/>
          <a:p>
            <a:pPr defTabSz="685800"/>
            <a:r>
              <a:rPr lang="en-US" sz="1200">
                <a:solidFill>
                  <a:prstClr val="black"/>
                </a:solidFill>
                <a:latin typeface="Arial" panose="020B0604020202020204" pitchFamily="34" charset="0"/>
                <a:cs typeface="Arial" panose="020B0604020202020204" pitchFamily="34" charset="0"/>
              </a:rPr>
              <a:t>String</a:t>
            </a:r>
          </a:p>
          <a:p>
            <a:pPr defTabSz="685800"/>
            <a:r>
              <a:rPr lang="en-US" sz="1200">
                <a:solidFill>
                  <a:prstClr val="black"/>
                </a:solidFill>
                <a:latin typeface="Arial" panose="020B0604020202020204" pitchFamily="34" charset="0"/>
                <a:cs typeface="Arial" panose="020B0604020202020204" pitchFamily="34" charset="0"/>
              </a:rPr>
              <a:t>Instrument</a:t>
            </a:r>
          </a:p>
        </p:txBody>
      </p:sp>
      <p:sp>
        <p:nvSpPr>
          <p:cNvPr id="24" name="TextBox 23">
            <a:extLst>
              <a:ext uri="{FF2B5EF4-FFF2-40B4-BE49-F238E27FC236}">
                <a16:creationId xmlns:a16="http://schemas.microsoft.com/office/drawing/2014/main" id="{C12CA1FA-90F2-9E42-956D-F974B2B1FD85}"/>
              </a:ext>
            </a:extLst>
          </p:cNvPr>
          <p:cNvSpPr txBox="1"/>
          <p:nvPr/>
        </p:nvSpPr>
        <p:spPr>
          <a:xfrm>
            <a:off x="2972737" y="5538851"/>
            <a:ext cx="954107" cy="300082"/>
          </a:xfrm>
          <a:prstGeom prst="rect">
            <a:avLst/>
          </a:prstGeom>
          <a:noFill/>
        </p:spPr>
        <p:txBody>
          <a:bodyPr wrap="none" rtlCol="0">
            <a:spAutoFit/>
          </a:bodyPr>
          <a:lstStyle/>
          <a:p>
            <a:pPr defTabSz="685800"/>
            <a:r>
              <a:rPr lang="en-US" sz="1350">
                <a:solidFill>
                  <a:srgbClr val="ED7D31">
                    <a:lumMod val="75000"/>
                  </a:srgbClr>
                </a:solidFill>
                <a:latin typeface="Arial" panose="020B0604020202020204" pitchFamily="34" charset="0"/>
                <a:cs typeface="Arial" panose="020B0604020202020204" pitchFamily="34" charset="0"/>
              </a:rPr>
              <a:t>Projection</a:t>
            </a:r>
          </a:p>
        </p:txBody>
      </p:sp>
      <p:sp>
        <p:nvSpPr>
          <p:cNvPr id="25" name="Oval 24">
            <a:extLst>
              <a:ext uri="{FF2B5EF4-FFF2-40B4-BE49-F238E27FC236}">
                <a16:creationId xmlns:a16="http://schemas.microsoft.com/office/drawing/2014/main" id="{253E55EF-DDE4-B943-8AB4-1E62DBED42D1}"/>
              </a:ext>
            </a:extLst>
          </p:cNvPr>
          <p:cNvSpPr/>
          <p:nvPr/>
        </p:nvSpPr>
        <p:spPr>
          <a:xfrm rot="5400000">
            <a:off x="2863552" y="5462179"/>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26" name="Straight Connector 25">
            <a:extLst>
              <a:ext uri="{FF2B5EF4-FFF2-40B4-BE49-F238E27FC236}">
                <a16:creationId xmlns:a16="http://schemas.microsoft.com/office/drawing/2014/main" id="{7BD32286-E204-3841-88EB-64E3EE9E009B}"/>
              </a:ext>
            </a:extLst>
          </p:cNvPr>
          <p:cNvCxnSpPr>
            <a:cxnSpLocks/>
            <a:stCxn id="25" idx="0"/>
            <a:endCxn id="21" idx="4"/>
          </p:cNvCxnSpPr>
          <p:nvPr/>
        </p:nvCxnSpPr>
        <p:spPr>
          <a:xfrm>
            <a:off x="3028375" y="5545696"/>
            <a:ext cx="945002" cy="1426"/>
          </a:xfrm>
          <a:prstGeom prst="line">
            <a:avLst/>
          </a:prstGeom>
          <a:noFill/>
          <a:ln w="53975" cap="flat" cmpd="sng" algn="ctr">
            <a:solidFill>
              <a:srgbClr val="ED7D31">
                <a:lumMod val="75000"/>
              </a:srgbClr>
            </a:solidFill>
            <a:prstDash val="solid"/>
            <a:miter lim="800000"/>
            <a:tailEnd type="triangle"/>
          </a:ln>
          <a:effectLst/>
        </p:spPr>
      </p:cxnSp>
      <p:sp>
        <p:nvSpPr>
          <p:cNvPr id="23" name="TextBox 22">
            <a:extLst>
              <a:ext uri="{FF2B5EF4-FFF2-40B4-BE49-F238E27FC236}">
                <a16:creationId xmlns:a16="http://schemas.microsoft.com/office/drawing/2014/main" id="{D4F52BD8-3224-41DC-BA19-F31306830173}"/>
              </a:ext>
            </a:extLst>
          </p:cNvPr>
          <p:cNvSpPr txBox="1"/>
          <p:nvPr/>
        </p:nvSpPr>
        <p:spPr>
          <a:xfrm>
            <a:off x="6372818" y="3458137"/>
            <a:ext cx="1364476" cy="646331"/>
          </a:xfrm>
          <a:prstGeom prst="rect">
            <a:avLst/>
          </a:prstGeom>
          <a:noFill/>
        </p:spPr>
        <p:txBody>
          <a:bodyPr wrap="none" rtlCol="0">
            <a:spAutoFit/>
          </a:bodyPr>
          <a:lstStyle/>
          <a:p>
            <a:r>
              <a:rPr lang="en-US">
                <a:latin typeface="Arial" panose="020B0604020202020204" pitchFamily="34" charset="0"/>
                <a:ea typeface="Helvetica Neue Light" charset="0"/>
                <a:cs typeface="Arial" panose="020B0604020202020204" pitchFamily="34" charset="0"/>
              </a:rPr>
              <a:t>TPR: 100%</a:t>
            </a:r>
          </a:p>
          <a:p>
            <a:r>
              <a:rPr lang="en-US">
                <a:latin typeface="Arial" panose="020B0604020202020204" pitchFamily="34" charset="0"/>
                <a:ea typeface="Helvetica Neue Light" charset="0"/>
                <a:cs typeface="Arial" panose="020B0604020202020204" pitchFamily="34" charset="0"/>
              </a:rPr>
              <a:t>FPR: 0%</a:t>
            </a:r>
          </a:p>
        </p:txBody>
      </p:sp>
      <p:sp>
        <p:nvSpPr>
          <p:cNvPr id="3" name="TextBox 2">
            <a:extLst>
              <a:ext uri="{FF2B5EF4-FFF2-40B4-BE49-F238E27FC236}">
                <a16:creationId xmlns:a16="http://schemas.microsoft.com/office/drawing/2014/main" id="{97DD27F5-EC6C-4107-A589-7AE02CBCFE8A}"/>
              </a:ext>
            </a:extLst>
          </p:cNvPr>
          <p:cNvSpPr txBox="1"/>
          <p:nvPr/>
        </p:nvSpPr>
        <p:spPr>
          <a:xfrm>
            <a:off x="6353401" y="1676400"/>
            <a:ext cx="2971800" cy="369332"/>
          </a:xfrm>
          <a:prstGeom prst="rect">
            <a:avLst/>
          </a:prstGeom>
          <a:noFill/>
        </p:spPr>
        <p:txBody>
          <a:bodyPr wrap="square" rtlCol="0">
            <a:spAutoFit/>
          </a:bodyPr>
          <a:lstStyle/>
          <a:p>
            <a:r>
              <a:rPr lang="en-US">
                <a:latin typeface="Arial" panose="020B0604020202020204" pitchFamily="34" charset="0"/>
                <a:ea typeface="Helvetica Neue Light" charset="0"/>
                <a:cs typeface="Arial" panose="020B0604020202020204" pitchFamily="34" charset="0"/>
              </a:rPr>
              <a:t># of string instruments: 10</a:t>
            </a:r>
          </a:p>
        </p:txBody>
      </p:sp>
      <p:sp>
        <p:nvSpPr>
          <p:cNvPr id="6" name="Date Placeholder 5">
            <a:extLst>
              <a:ext uri="{FF2B5EF4-FFF2-40B4-BE49-F238E27FC236}">
                <a16:creationId xmlns:a16="http://schemas.microsoft.com/office/drawing/2014/main" id="{C6D7419A-8430-3E44-9357-E10BBF32F43D}"/>
              </a:ext>
            </a:extLst>
          </p:cNvPr>
          <p:cNvSpPr>
            <a:spLocks noGrp="1"/>
          </p:cNvSpPr>
          <p:nvPr>
            <p:ph type="dt" sz="half" idx="10"/>
          </p:nvPr>
        </p:nvSpPr>
        <p:spPr/>
        <p:txBody>
          <a:bodyPr/>
          <a:lstStyle/>
          <a:p>
            <a:fld id="{A228D38F-C3E2-F045-9720-2E186A091B8B}" type="datetime1">
              <a:rPr lang="en-US" smtClean="0"/>
              <a:t>10/28/24</a:t>
            </a:fld>
            <a:endParaRPr lang="en-US"/>
          </a:p>
        </p:txBody>
      </p:sp>
    </p:spTree>
    <p:extLst>
      <p:ext uri="{BB962C8B-B14F-4D97-AF65-F5344CB8AC3E}">
        <p14:creationId xmlns:p14="http://schemas.microsoft.com/office/powerpoint/2010/main" val="2449082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Content Placeholder 8" descr="A screenshot of a cell phone&#10;&#10;Description automatically generated">
            <a:extLst>
              <a:ext uri="{FF2B5EF4-FFF2-40B4-BE49-F238E27FC236}">
                <a16:creationId xmlns:a16="http://schemas.microsoft.com/office/drawing/2014/main" id="{1FEADEDF-9C23-2C4A-914F-2076D8CD412B}"/>
              </a:ext>
            </a:extLst>
          </p:cNvPr>
          <p:cNvPicPr>
            <a:picLocks noChangeAspect="1"/>
          </p:cNvPicPr>
          <p:nvPr/>
        </p:nvPicPr>
        <p:blipFill rotWithShape="1">
          <a:blip r:embed="rId2">
            <a:extLst>
              <a:ext uri="{28A0092B-C50C-407E-A947-70E740481C1C}">
                <a14:useLocalDpi xmlns:a14="http://schemas.microsoft.com/office/drawing/2010/main" val="0"/>
              </a:ext>
            </a:extLst>
          </a:blip>
          <a:srcRect l="50000" b="50500"/>
          <a:stretch/>
        </p:blipFill>
        <p:spPr>
          <a:xfrm>
            <a:off x="1295400" y="1440000"/>
            <a:ext cx="5040000" cy="3691920"/>
          </a:xfrm>
          <a:prstGeom prst="rect">
            <a:avLst/>
          </a:prstGeom>
        </p:spPr>
      </p:pic>
      <p:sp>
        <p:nvSpPr>
          <p:cNvPr id="2" name="Title 1">
            <a:extLst>
              <a:ext uri="{FF2B5EF4-FFF2-40B4-BE49-F238E27FC236}">
                <a16:creationId xmlns:a16="http://schemas.microsoft.com/office/drawing/2014/main" id="{EAE5EEDF-091E-344A-89BE-CF0248FF969E}"/>
              </a:ext>
            </a:extLst>
          </p:cNvPr>
          <p:cNvSpPr>
            <a:spLocks noGrp="1"/>
          </p:cNvSpPr>
          <p:nvPr>
            <p:ph type="title"/>
          </p:nvPr>
        </p:nvSpPr>
        <p:spPr/>
        <p:txBody>
          <a:bodyPr/>
          <a:lstStyle/>
          <a:p>
            <a:r>
              <a:rPr lang="en-US"/>
              <a:t>Embedding Space</a:t>
            </a:r>
          </a:p>
        </p:txBody>
      </p:sp>
      <p:sp>
        <p:nvSpPr>
          <p:cNvPr id="4" name="Footer Placeholder 3">
            <a:extLst>
              <a:ext uri="{FF2B5EF4-FFF2-40B4-BE49-F238E27FC236}">
                <a16:creationId xmlns:a16="http://schemas.microsoft.com/office/drawing/2014/main" id="{A1EFDCC5-2F1C-7043-9803-86200E0210A2}"/>
              </a:ext>
            </a:extLst>
          </p:cNvPr>
          <p:cNvSpPr>
            <a:spLocks noGrp="1"/>
          </p:cNvSpPr>
          <p:nvPr>
            <p:ph type="ftr" sz="quarter" idx="11"/>
          </p:nvPr>
        </p:nvSpPr>
        <p:spPr/>
        <p:txBody>
          <a:bodyPr/>
          <a:lstStyle/>
          <a:p>
            <a:r>
              <a:rPr lang="en-US">
                <a:solidFill>
                  <a:prstClr val="black">
                    <a:tint val="75000"/>
                  </a:prstClr>
                </a:solidFill>
              </a:rPr>
              <a:t>Jure Leskovec, Stanford CS224W: Machine Learning with Graphs, http://cs224w.stanford.edu</a:t>
            </a:r>
          </a:p>
        </p:txBody>
      </p:sp>
      <p:sp>
        <p:nvSpPr>
          <p:cNvPr id="5" name="Slide Number Placeholder 4">
            <a:extLst>
              <a:ext uri="{FF2B5EF4-FFF2-40B4-BE49-F238E27FC236}">
                <a16:creationId xmlns:a16="http://schemas.microsoft.com/office/drawing/2014/main" id="{A0C71869-5B31-E144-BDFA-038757BDB260}"/>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88</a:t>
            </a:fld>
            <a:endParaRPr lang="en-US">
              <a:solidFill>
                <a:prstClr val="black">
                  <a:tint val="75000"/>
                </a:prstClr>
              </a:solidFill>
            </a:endParaRPr>
          </a:p>
        </p:txBody>
      </p:sp>
      <p:grpSp>
        <p:nvGrpSpPr>
          <p:cNvPr id="8" name="Group 7">
            <a:extLst>
              <a:ext uri="{FF2B5EF4-FFF2-40B4-BE49-F238E27FC236}">
                <a16:creationId xmlns:a16="http://schemas.microsoft.com/office/drawing/2014/main" id="{D5C24548-97B6-7448-942C-8197884CC958}"/>
              </a:ext>
            </a:extLst>
          </p:cNvPr>
          <p:cNvGrpSpPr/>
          <p:nvPr/>
        </p:nvGrpSpPr>
        <p:grpSpPr>
          <a:xfrm>
            <a:off x="6402000" y="2346002"/>
            <a:ext cx="569162" cy="1011538"/>
            <a:chOff x="8101584" y="5029200"/>
            <a:chExt cx="569162" cy="1011538"/>
          </a:xfrm>
        </p:grpSpPr>
        <p:sp>
          <p:nvSpPr>
            <p:cNvPr id="9" name="Oval 8">
              <a:extLst>
                <a:ext uri="{FF2B5EF4-FFF2-40B4-BE49-F238E27FC236}">
                  <a16:creationId xmlns:a16="http://schemas.microsoft.com/office/drawing/2014/main" id="{3059F32D-1E7D-A94F-BFEE-1AA51260FD4F}"/>
                </a:ext>
              </a:extLst>
            </p:cNvPr>
            <p:cNvSpPr/>
            <p:nvPr/>
          </p:nvSpPr>
          <p:spPr>
            <a:xfrm rot="5400000">
              <a:off x="8101584" y="5806440"/>
              <a:ext cx="137160" cy="137160"/>
            </a:xfrm>
            <a:prstGeom prst="ellipse">
              <a:avLst/>
            </a:prstGeom>
            <a:solidFill>
              <a:srgbClr val="D3D3D3"/>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0" name="Oval 9">
              <a:extLst>
                <a:ext uri="{FF2B5EF4-FFF2-40B4-BE49-F238E27FC236}">
                  <a16:creationId xmlns:a16="http://schemas.microsoft.com/office/drawing/2014/main" id="{7D91C56F-522D-F940-B3A9-71777D3739F6}"/>
                </a:ext>
              </a:extLst>
            </p:cNvPr>
            <p:cNvSpPr/>
            <p:nvPr/>
          </p:nvSpPr>
          <p:spPr>
            <a:xfrm rot="5400000">
              <a:off x="8102717" y="5120640"/>
              <a:ext cx="137160" cy="137160"/>
            </a:xfrm>
            <a:prstGeom prst="ellipse">
              <a:avLst/>
            </a:prstGeom>
            <a:solidFill>
              <a:srgbClr val="D62728"/>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Oval 10">
              <a:extLst>
                <a:ext uri="{FF2B5EF4-FFF2-40B4-BE49-F238E27FC236}">
                  <a16:creationId xmlns:a16="http://schemas.microsoft.com/office/drawing/2014/main" id="{CF98E992-D66B-4B4B-AE64-9DC67806511C}"/>
                </a:ext>
              </a:extLst>
            </p:cNvPr>
            <p:cNvSpPr/>
            <p:nvPr/>
          </p:nvSpPr>
          <p:spPr>
            <a:xfrm rot="5400000">
              <a:off x="8102717" y="5349240"/>
              <a:ext cx="137160" cy="137160"/>
            </a:xfrm>
            <a:prstGeom prst="ellipse">
              <a:avLst/>
            </a:prstGeom>
            <a:solidFill>
              <a:srgbClr val="F4923C"/>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Oval 11">
              <a:extLst>
                <a:ext uri="{FF2B5EF4-FFF2-40B4-BE49-F238E27FC236}">
                  <a16:creationId xmlns:a16="http://schemas.microsoft.com/office/drawing/2014/main" id="{FD1B75CE-CFE1-4D49-92B6-24EEC59D0165}"/>
                </a:ext>
              </a:extLst>
            </p:cNvPr>
            <p:cNvSpPr/>
            <p:nvPr/>
          </p:nvSpPr>
          <p:spPr>
            <a:xfrm rot="5400000">
              <a:off x="8101584" y="5577840"/>
              <a:ext cx="137160" cy="137160"/>
            </a:xfrm>
            <a:prstGeom prst="ellipse">
              <a:avLst/>
            </a:prstGeom>
            <a:solidFill>
              <a:srgbClr val="229D22"/>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8C7E9314-E4E1-D84C-AB1F-932EEFA60C7C}"/>
                </a:ext>
              </a:extLst>
            </p:cNvPr>
            <p:cNvSpPr txBox="1"/>
            <p:nvPr/>
          </p:nvSpPr>
          <p:spPr>
            <a:xfrm>
              <a:off x="8229600" y="5029200"/>
              <a:ext cx="429926" cy="323165"/>
            </a:xfrm>
            <a:prstGeom prst="rect">
              <a:avLst/>
            </a:prstGeom>
            <a:noFill/>
          </p:spPr>
          <p:txBody>
            <a:bodyPr wrap="none" rtlCol="0">
              <a:spAutoFit/>
            </a:bodyPr>
            <a:lstStyle/>
            <a:p>
              <a:r>
                <a:rPr lang="en-US" sz="1500">
                  <a:latin typeface="Arial" panose="020B0604020202020204" pitchFamily="34" charset="0"/>
                  <a:ea typeface="Helvetica Neue Light" charset="0"/>
                  <a:cs typeface="Arial" panose="020B0604020202020204" pitchFamily="34" charset="0"/>
                </a:rPr>
                <a:t>TP</a:t>
              </a:r>
            </a:p>
          </p:txBody>
        </p:sp>
        <p:sp>
          <p:nvSpPr>
            <p:cNvPr id="14" name="TextBox 13">
              <a:extLst>
                <a:ext uri="{FF2B5EF4-FFF2-40B4-BE49-F238E27FC236}">
                  <a16:creationId xmlns:a16="http://schemas.microsoft.com/office/drawing/2014/main" id="{A8C7CC23-0F70-0347-9C1D-342FD69D5D4D}"/>
                </a:ext>
              </a:extLst>
            </p:cNvPr>
            <p:cNvSpPr txBox="1"/>
            <p:nvPr/>
          </p:nvSpPr>
          <p:spPr>
            <a:xfrm>
              <a:off x="8228262" y="5486400"/>
              <a:ext cx="429926" cy="323165"/>
            </a:xfrm>
            <a:prstGeom prst="rect">
              <a:avLst/>
            </a:prstGeom>
            <a:noFill/>
          </p:spPr>
          <p:txBody>
            <a:bodyPr wrap="none" rtlCol="0">
              <a:spAutoFit/>
            </a:bodyPr>
            <a:lstStyle/>
            <a:p>
              <a:r>
                <a:rPr lang="en-US" sz="1500">
                  <a:latin typeface="Arial" panose="020B0604020202020204" pitchFamily="34" charset="0"/>
                  <a:ea typeface="Helvetica Neue Light" charset="0"/>
                  <a:cs typeface="Arial" panose="020B0604020202020204" pitchFamily="34" charset="0"/>
                </a:rPr>
                <a:t>FP</a:t>
              </a:r>
            </a:p>
          </p:txBody>
        </p:sp>
        <p:sp>
          <p:nvSpPr>
            <p:cNvPr id="15" name="TextBox 14">
              <a:extLst>
                <a:ext uri="{FF2B5EF4-FFF2-40B4-BE49-F238E27FC236}">
                  <a16:creationId xmlns:a16="http://schemas.microsoft.com/office/drawing/2014/main" id="{5E2A83A0-C438-444B-BDFD-EED3F23A23E6}"/>
                </a:ext>
              </a:extLst>
            </p:cNvPr>
            <p:cNvSpPr txBox="1"/>
            <p:nvPr/>
          </p:nvSpPr>
          <p:spPr>
            <a:xfrm>
              <a:off x="8229600" y="5717573"/>
              <a:ext cx="441146" cy="323165"/>
            </a:xfrm>
            <a:prstGeom prst="rect">
              <a:avLst/>
            </a:prstGeom>
            <a:noFill/>
          </p:spPr>
          <p:txBody>
            <a:bodyPr wrap="none" rtlCol="0">
              <a:spAutoFit/>
            </a:bodyPr>
            <a:lstStyle/>
            <a:p>
              <a:r>
                <a:rPr lang="en-US" sz="1500">
                  <a:latin typeface="Arial" panose="020B0604020202020204" pitchFamily="34" charset="0"/>
                  <a:ea typeface="Helvetica Neue Light" charset="0"/>
                  <a:cs typeface="Arial" panose="020B0604020202020204" pitchFamily="34" charset="0"/>
                </a:rPr>
                <a:t>TN</a:t>
              </a:r>
            </a:p>
          </p:txBody>
        </p:sp>
        <p:sp>
          <p:nvSpPr>
            <p:cNvPr id="16" name="TextBox 15">
              <a:extLst>
                <a:ext uri="{FF2B5EF4-FFF2-40B4-BE49-F238E27FC236}">
                  <a16:creationId xmlns:a16="http://schemas.microsoft.com/office/drawing/2014/main" id="{4187B64F-081D-9045-8E14-69BD0D5894AE}"/>
                </a:ext>
              </a:extLst>
            </p:cNvPr>
            <p:cNvSpPr txBox="1"/>
            <p:nvPr/>
          </p:nvSpPr>
          <p:spPr>
            <a:xfrm>
              <a:off x="8229600" y="5255227"/>
              <a:ext cx="441146" cy="323165"/>
            </a:xfrm>
            <a:prstGeom prst="rect">
              <a:avLst/>
            </a:prstGeom>
            <a:noFill/>
          </p:spPr>
          <p:txBody>
            <a:bodyPr wrap="none" rtlCol="0">
              <a:spAutoFit/>
            </a:bodyPr>
            <a:lstStyle/>
            <a:p>
              <a:r>
                <a:rPr lang="en-US" sz="1500">
                  <a:latin typeface="Arial" panose="020B0604020202020204" pitchFamily="34" charset="0"/>
                  <a:ea typeface="Helvetica Neue Light" charset="0"/>
                  <a:cs typeface="Arial" panose="020B0604020202020204" pitchFamily="34" charset="0"/>
                </a:rPr>
                <a:t>FN</a:t>
              </a:r>
            </a:p>
          </p:txBody>
        </p:sp>
      </p:grpSp>
      <p:sp>
        <p:nvSpPr>
          <p:cNvPr id="18" name="Rectangle 17">
            <a:extLst>
              <a:ext uri="{FF2B5EF4-FFF2-40B4-BE49-F238E27FC236}">
                <a16:creationId xmlns:a16="http://schemas.microsoft.com/office/drawing/2014/main" id="{E3BF78E8-C93A-6D46-A860-6062E4245746}"/>
              </a:ext>
            </a:extLst>
          </p:cNvPr>
          <p:cNvSpPr/>
          <p:nvPr/>
        </p:nvSpPr>
        <p:spPr>
          <a:xfrm>
            <a:off x="0" y="4948535"/>
            <a:ext cx="9144000" cy="461665"/>
          </a:xfrm>
          <a:prstGeom prst="rect">
            <a:avLst/>
          </a:prstGeom>
        </p:spPr>
        <p:txBody>
          <a:bodyPr wrap="square" anchor="t">
            <a:spAutoFit/>
          </a:bodyPr>
          <a:lstStyle/>
          <a:p>
            <a:pPr algn="ctr"/>
            <a:r>
              <a:rPr lang="en-US" sz="2400">
                <a:solidFill>
                  <a:srgbClr val="C00000"/>
                </a:solidFill>
                <a:latin typeface="Helvetica Neue Light" panose="02000403000000020004" pitchFamily="2" charset="0"/>
                <a:ea typeface="Helvetica Neue Light" panose="02000403000000020004" pitchFamily="2" charset="0"/>
                <a:cs typeface="Helvetica Neue" panose="02000503000000020004" pitchFamily="2" charset="0"/>
              </a:rPr>
              <a:t> “List male </a:t>
            </a:r>
            <a:r>
              <a:rPr lang="en-US" sz="2400" u="sng">
                <a:solidFill>
                  <a:srgbClr val="C00000"/>
                </a:solidFill>
                <a:latin typeface="Helvetica Neue Light" panose="02000403000000020004" pitchFamily="2" charset="0"/>
                <a:ea typeface="Helvetica Neue Light" panose="02000403000000020004" pitchFamily="2" charset="0"/>
                <a:cs typeface="Helvetica Neue" panose="02000503000000020004" pitchFamily="2" charset="0"/>
              </a:rPr>
              <a:t>instrumentalists who play string instruments</a:t>
            </a:r>
            <a:r>
              <a:rPr lang="en-US" sz="2400">
                <a:solidFill>
                  <a:srgbClr val="C00000"/>
                </a:solidFill>
                <a:latin typeface="Helvetica Neue Light" panose="02000403000000020004" pitchFamily="2" charset="0"/>
                <a:ea typeface="Helvetica Neue Light" panose="02000403000000020004" pitchFamily="2" charset="0"/>
                <a:cs typeface="Helvetica Neue" panose="02000503000000020004" pitchFamily="2" charset="0"/>
              </a:rPr>
              <a:t>”</a:t>
            </a:r>
          </a:p>
        </p:txBody>
      </p:sp>
      <p:sp>
        <p:nvSpPr>
          <p:cNvPr id="21" name="Oval 20">
            <a:extLst>
              <a:ext uri="{FF2B5EF4-FFF2-40B4-BE49-F238E27FC236}">
                <a16:creationId xmlns:a16="http://schemas.microsoft.com/office/drawing/2014/main" id="{6A611D9E-FF43-EE41-A9A4-B8195504B2A4}"/>
              </a:ext>
            </a:extLst>
          </p:cNvPr>
          <p:cNvSpPr/>
          <p:nvPr/>
        </p:nvSpPr>
        <p:spPr>
          <a:xfrm rot="5400000">
            <a:off x="3975587" y="5463605"/>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3BE74D4D-628F-314D-8533-2F36DC3D0656}"/>
              </a:ext>
            </a:extLst>
          </p:cNvPr>
          <p:cNvSpPr txBox="1"/>
          <p:nvPr/>
        </p:nvSpPr>
        <p:spPr>
          <a:xfrm>
            <a:off x="1981200" y="5319810"/>
            <a:ext cx="910827" cy="461665"/>
          </a:xfrm>
          <a:prstGeom prst="rect">
            <a:avLst/>
          </a:prstGeom>
          <a:noFill/>
        </p:spPr>
        <p:txBody>
          <a:bodyPr wrap="none" rtlCol="0">
            <a:spAutoFit/>
          </a:bodyPr>
          <a:lstStyle/>
          <a:p>
            <a:pPr defTabSz="685800"/>
            <a:r>
              <a:rPr lang="en-US" sz="1200">
                <a:solidFill>
                  <a:prstClr val="black"/>
                </a:solidFill>
                <a:latin typeface="Arial" panose="020B0604020202020204" pitchFamily="34" charset="0"/>
                <a:cs typeface="Arial" panose="020B0604020202020204" pitchFamily="34" charset="0"/>
              </a:rPr>
              <a:t>String</a:t>
            </a:r>
          </a:p>
          <a:p>
            <a:pPr defTabSz="685800"/>
            <a:r>
              <a:rPr lang="en-US" sz="1200">
                <a:solidFill>
                  <a:prstClr val="black"/>
                </a:solidFill>
                <a:latin typeface="Arial" panose="020B0604020202020204" pitchFamily="34" charset="0"/>
                <a:cs typeface="Arial" panose="020B0604020202020204" pitchFamily="34" charset="0"/>
              </a:rPr>
              <a:t>Instrument</a:t>
            </a:r>
          </a:p>
        </p:txBody>
      </p:sp>
      <p:sp>
        <p:nvSpPr>
          <p:cNvPr id="24" name="TextBox 23">
            <a:extLst>
              <a:ext uri="{FF2B5EF4-FFF2-40B4-BE49-F238E27FC236}">
                <a16:creationId xmlns:a16="http://schemas.microsoft.com/office/drawing/2014/main" id="{C12CA1FA-90F2-9E42-956D-F974B2B1FD85}"/>
              </a:ext>
            </a:extLst>
          </p:cNvPr>
          <p:cNvSpPr txBox="1"/>
          <p:nvPr/>
        </p:nvSpPr>
        <p:spPr>
          <a:xfrm>
            <a:off x="2972737" y="5538851"/>
            <a:ext cx="954107" cy="300082"/>
          </a:xfrm>
          <a:prstGeom prst="rect">
            <a:avLst/>
          </a:prstGeom>
          <a:noFill/>
        </p:spPr>
        <p:txBody>
          <a:bodyPr wrap="none" rtlCol="0">
            <a:spAutoFit/>
          </a:bodyPr>
          <a:lstStyle/>
          <a:p>
            <a:pPr defTabSz="685800"/>
            <a:r>
              <a:rPr lang="en-US" sz="1350">
                <a:solidFill>
                  <a:srgbClr val="ED7D31">
                    <a:lumMod val="75000"/>
                  </a:srgbClr>
                </a:solidFill>
                <a:latin typeface="Arial" panose="020B0604020202020204" pitchFamily="34" charset="0"/>
                <a:cs typeface="Arial" panose="020B0604020202020204" pitchFamily="34" charset="0"/>
              </a:rPr>
              <a:t>Projection</a:t>
            </a:r>
          </a:p>
        </p:txBody>
      </p:sp>
      <p:sp>
        <p:nvSpPr>
          <p:cNvPr id="25" name="Oval 24">
            <a:extLst>
              <a:ext uri="{FF2B5EF4-FFF2-40B4-BE49-F238E27FC236}">
                <a16:creationId xmlns:a16="http://schemas.microsoft.com/office/drawing/2014/main" id="{253E55EF-DDE4-B943-8AB4-1E62DBED42D1}"/>
              </a:ext>
            </a:extLst>
          </p:cNvPr>
          <p:cNvSpPr/>
          <p:nvPr/>
        </p:nvSpPr>
        <p:spPr>
          <a:xfrm rot="5400000">
            <a:off x="2863552" y="5462179"/>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26" name="Straight Connector 25">
            <a:extLst>
              <a:ext uri="{FF2B5EF4-FFF2-40B4-BE49-F238E27FC236}">
                <a16:creationId xmlns:a16="http://schemas.microsoft.com/office/drawing/2014/main" id="{7BD32286-E204-3841-88EB-64E3EE9E009B}"/>
              </a:ext>
            </a:extLst>
          </p:cNvPr>
          <p:cNvCxnSpPr>
            <a:cxnSpLocks/>
            <a:stCxn id="25" idx="0"/>
            <a:endCxn id="21" idx="4"/>
          </p:cNvCxnSpPr>
          <p:nvPr/>
        </p:nvCxnSpPr>
        <p:spPr>
          <a:xfrm>
            <a:off x="3028375" y="5545696"/>
            <a:ext cx="945002" cy="1426"/>
          </a:xfrm>
          <a:prstGeom prst="line">
            <a:avLst/>
          </a:prstGeom>
          <a:noFill/>
          <a:ln w="53975" cap="flat" cmpd="sng" algn="ctr">
            <a:solidFill>
              <a:srgbClr val="ED7D31">
                <a:lumMod val="75000"/>
              </a:srgbClr>
            </a:solidFill>
            <a:prstDash val="solid"/>
            <a:miter lim="800000"/>
            <a:tailEnd type="triangle"/>
          </a:ln>
          <a:effectLst/>
        </p:spPr>
      </p:cxnSp>
      <p:sp>
        <p:nvSpPr>
          <p:cNvPr id="30" name="Oval 29">
            <a:extLst>
              <a:ext uri="{FF2B5EF4-FFF2-40B4-BE49-F238E27FC236}">
                <a16:creationId xmlns:a16="http://schemas.microsoft.com/office/drawing/2014/main" id="{D84EB8EA-BDAD-DB45-909C-2828F628D5FB}"/>
              </a:ext>
            </a:extLst>
          </p:cNvPr>
          <p:cNvSpPr/>
          <p:nvPr/>
        </p:nvSpPr>
        <p:spPr>
          <a:xfrm rot="5400000">
            <a:off x="5067369" y="5465243"/>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32" name="Straight Connector 31">
            <a:extLst>
              <a:ext uri="{FF2B5EF4-FFF2-40B4-BE49-F238E27FC236}">
                <a16:creationId xmlns:a16="http://schemas.microsoft.com/office/drawing/2014/main" id="{5004E7FC-DFE8-724E-A042-F1D314E1C521}"/>
              </a:ext>
            </a:extLst>
          </p:cNvPr>
          <p:cNvCxnSpPr>
            <a:cxnSpLocks/>
            <a:stCxn id="21" idx="0"/>
            <a:endCxn id="30" idx="4"/>
          </p:cNvCxnSpPr>
          <p:nvPr/>
        </p:nvCxnSpPr>
        <p:spPr>
          <a:xfrm>
            <a:off x="4140410" y="5547122"/>
            <a:ext cx="924749" cy="1638"/>
          </a:xfrm>
          <a:prstGeom prst="line">
            <a:avLst/>
          </a:prstGeom>
          <a:noFill/>
          <a:ln w="53975" cap="flat" cmpd="sng" algn="ctr">
            <a:solidFill>
              <a:srgbClr val="70AD47">
                <a:lumMod val="75000"/>
              </a:srgbClr>
            </a:solidFill>
            <a:prstDash val="solid"/>
            <a:miter lim="800000"/>
            <a:tailEnd type="triangle"/>
          </a:ln>
          <a:effectLst/>
        </p:spPr>
      </p:cxnSp>
      <p:sp>
        <p:nvSpPr>
          <p:cNvPr id="34" name="TextBox 33">
            <a:extLst>
              <a:ext uri="{FF2B5EF4-FFF2-40B4-BE49-F238E27FC236}">
                <a16:creationId xmlns:a16="http://schemas.microsoft.com/office/drawing/2014/main" id="{B3184CCF-D091-1345-B21B-82ADB2E65DD7}"/>
              </a:ext>
            </a:extLst>
          </p:cNvPr>
          <p:cNvSpPr txBox="1"/>
          <p:nvPr/>
        </p:nvSpPr>
        <p:spPr>
          <a:xfrm>
            <a:off x="4065331" y="5549412"/>
            <a:ext cx="954107" cy="300082"/>
          </a:xfrm>
          <a:prstGeom prst="rect">
            <a:avLst/>
          </a:prstGeom>
          <a:noFill/>
        </p:spPr>
        <p:txBody>
          <a:bodyPr wrap="none" rtlCol="0">
            <a:spAutoFit/>
          </a:bodyPr>
          <a:lstStyle/>
          <a:p>
            <a:pPr defTabSz="685800"/>
            <a:r>
              <a:rPr lang="en-US" sz="1350">
                <a:solidFill>
                  <a:srgbClr val="70AD47">
                    <a:lumMod val="75000"/>
                  </a:srgbClr>
                </a:solidFill>
                <a:latin typeface="Arial" panose="020B0604020202020204" pitchFamily="34" charset="0"/>
                <a:cs typeface="Arial" panose="020B0604020202020204" pitchFamily="34" charset="0"/>
              </a:rPr>
              <a:t>Projection</a:t>
            </a:r>
          </a:p>
        </p:txBody>
      </p:sp>
      <p:sp>
        <p:nvSpPr>
          <p:cNvPr id="28" name="TextBox 27">
            <a:extLst>
              <a:ext uri="{FF2B5EF4-FFF2-40B4-BE49-F238E27FC236}">
                <a16:creationId xmlns:a16="http://schemas.microsoft.com/office/drawing/2014/main" id="{02290689-FF51-4D44-873C-92A1113EA9B6}"/>
              </a:ext>
            </a:extLst>
          </p:cNvPr>
          <p:cNvSpPr txBox="1"/>
          <p:nvPr/>
        </p:nvSpPr>
        <p:spPr>
          <a:xfrm>
            <a:off x="6353400" y="1676400"/>
            <a:ext cx="2971800" cy="369332"/>
          </a:xfrm>
          <a:prstGeom prst="rect">
            <a:avLst/>
          </a:prstGeom>
          <a:noFill/>
        </p:spPr>
        <p:txBody>
          <a:bodyPr wrap="square" rtlCol="0">
            <a:spAutoFit/>
          </a:bodyPr>
          <a:lstStyle/>
          <a:p>
            <a:r>
              <a:rPr lang="en-US">
                <a:latin typeface="Arial" panose="020B0604020202020204" pitchFamily="34" charset="0"/>
                <a:ea typeface="Helvetica Neue Light" charset="0"/>
                <a:cs typeface="Arial" panose="020B0604020202020204" pitchFamily="34" charset="0"/>
              </a:rPr>
              <a:t># of instrumentalists: 472</a:t>
            </a:r>
          </a:p>
        </p:txBody>
      </p:sp>
      <p:sp>
        <p:nvSpPr>
          <p:cNvPr id="29" name="TextBox 28">
            <a:extLst>
              <a:ext uri="{FF2B5EF4-FFF2-40B4-BE49-F238E27FC236}">
                <a16:creationId xmlns:a16="http://schemas.microsoft.com/office/drawing/2014/main" id="{B7884120-03A4-4E30-AC19-F92E1CE2029C}"/>
              </a:ext>
            </a:extLst>
          </p:cNvPr>
          <p:cNvSpPr txBox="1"/>
          <p:nvPr/>
        </p:nvSpPr>
        <p:spPr>
          <a:xfrm>
            <a:off x="6372817" y="3458137"/>
            <a:ext cx="1428596" cy="646331"/>
          </a:xfrm>
          <a:prstGeom prst="rect">
            <a:avLst/>
          </a:prstGeom>
          <a:noFill/>
        </p:spPr>
        <p:txBody>
          <a:bodyPr wrap="none" rtlCol="0">
            <a:spAutoFit/>
          </a:bodyPr>
          <a:lstStyle/>
          <a:p>
            <a:r>
              <a:rPr lang="en-US">
                <a:latin typeface="Arial" panose="020B0604020202020204" pitchFamily="34" charset="0"/>
                <a:ea typeface="Helvetica Neue Light" charset="0"/>
                <a:cs typeface="Arial" panose="020B0604020202020204" pitchFamily="34" charset="0"/>
              </a:rPr>
              <a:t>TPR: 98.4%</a:t>
            </a:r>
          </a:p>
          <a:p>
            <a:r>
              <a:rPr lang="en-US">
                <a:latin typeface="Arial" panose="020B0604020202020204" pitchFamily="34" charset="0"/>
                <a:ea typeface="Helvetica Neue Light" charset="0"/>
                <a:cs typeface="Arial" panose="020B0604020202020204" pitchFamily="34" charset="0"/>
              </a:rPr>
              <a:t>FPR: 0.01%</a:t>
            </a:r>
          </a:p>
        </p:txBody>
      </p:sp>
      <p:sp>
        <p:nvSpPr>
          <p:cNvPr id="3" name="Date Placeholder 2">
            <a:extLst>
              <a:ext uri="{FF2B5EF4-FFF2-40B4-BE49-F238E27FC236}">
                <a16:creationId xmlns:a16="http://schemas.microsoft.com/office/drawing/2014/main" id="{2410F920-8393-F843-B7EE-242AC6648635}"/>
              </a:ext>
            </a:extLst>
          </p:cNvPr>
          <p:cNvSpPr>
            <a:spLocks noGrp="1"/>
          </p:cNvSpPr>
          <p:nvPr>
            <p:ph type="dt" sz="half" idx="10"/>
          </p:nvPr>
        </p:nvSpPr>
        <p:spPr/>
        <p:txBody>
          <a:bodyPr/>
          <a:lstStyle/>
          <a:p>
            <a:fld id="{43A667E6-919A-054D-928B-34BB0653D888}" type="datetime1">
              <a:rPr lang="en-US" smtClean="0"/>
              <a:t>10/28/24</a:t>
            </a:fld>
            <a:endParaRPr lang="en-US"/>
          </a:p>
        </p:txBody>
      </p:sp>
    </p:spTree>
    <p:extLst>
      <p:ext uri="{BB962C8B-B14F-4D97-AF65-F5344CB8AC3E}">
        <p14:creationId xmlns:p14="http://schemas.microsoft.com/office/powerpoint/2010/main" val="28940795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5EEDF-091E-344A-89BE-CF0248FF969E}"/>
              </a:ext>
            </a:extLst>
          </p:cNvPr>
          <p:cNvSpPr>
            <a:spLocks noGrp="1"/>
          </p:cNvSpPr>
          <p:nvPr>
            <p:ph type="title"/>
          </p:nvPr>
        </p:nvSpPr>
        <p:spPr/>
        <p:txBody>
          <a:bodyPr/>
          <a:lstStyle/>
          <a:p>
            <a:r>
              <a:rPr lang="en-US"/>
              <a:t>Embedding Space</a:t>
            </a:r>
          </a:p>
        </p:txBody>
      </p:sp>
      <p:sp>
        <p:nvSpPr>
          <p:cNvPr id="4" name="Footer Placeholder 3">
            <a:extLst>
              <a:ext uri="{FF2B5EF4-FFF2-40B4-BE49-F238E27FC236}">
                <a16:creationId xmlns:a16="http://schemas.microsoft.com/office/drawing/2014/main" id="{A1EFDCC5-2F1C-7043-9803-86200E0210A2}"/>
              </a:ext>
            </a:extLst>
          </p:cNvPr>
          <p:cNvSpPr>
            <a:spLocks noGrp="1"/>
          </p:cNvSpPr>
          <p:nvPr>
            <p:ph type="ftr" sz="quarter" idx="11"/>
          </p:nvPr>
        </p:nvSpPr>
        <p:spPr/>
        <p:txBody>
          <a:bodyPr/>
          <a:lstStyle/>
          <a:p>
            <a:r>
              <a:rPr lang="en-US">
                <a:solidFill>
                  <a:prstClr val="black">
                    <a:tint val="75000"/>
                  </a:prstClr>
                </a:solidFill>
              </a:rPr>
              <a:t>Jure Leskovec, Stanford CS224W: Machine Learning with Graphs, http://cs224w.stanford.edu</a:t>
            </a:r>
          </a:p>
        </p:txBody>
      </p:sp>
      <p:sp>
        <p:nvSpPr>
          <p:cNvPr id="5" name="Slide Number Placeholder 4">
            <a:extLst>
              <a:ext uri="{FF2B5EF4-FFF2-40B4-BE49-F238E27FC236}">
                <a16:creationId xmlns:a16="http://schemas.microsoft.com/office/drawing/2014/main" id="{A0C71869-5B31-E144-BDFA-038757BDB260}"/>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89</a:t>
            </a:fld>
            <a:endParaRPr lang="en-US">
              <a:solidFill>
                <a:prstClr val="black">
                  <a:tint val="75000"/>
                </a:prstClr>
              </a:solidFill>
            </a:endParaRPr>
          </a:p>
        </p:txBody>
      </p:sp>
      <p:sp>
        <p:nvSpPr>
          <p:cNvPr id="18" name="Rectangle 17">
            <a:extLst>
              <a:ext uri="{FF2B5EF4-FFF2-40B4-BE49-F238E27FC236}">
                <a16:creationId xmlns:a16="http://schemas.microsoft.com/office/drawing/2014/main" id="{E3BF78E8-C93A-6D46-A860-6062E4245746}"/>
              </a:ext>
            </a:extLst>
          </p:cNvPr>
          <p:cNvSpPr/>
          <p:nvPr/>
        </p:nvSpPr>
        <p:spPr>
          <a:xfrm>
            <a:off x="0" y="4948535"/>
            <a:ext cx="9144000" cy="461665"/>
          </a:xfrm>
          <a:prstGeom prst="rect">
            <a:avLst/>
          </a:prstGeom>
        </p:spPr>
        <p:txBody>
          <a:bodyPr wrap="square" anchor="t">
            <a:spAutoFit/>
          </a:bodyPr>
          <a:lstStyle/>
          <a:p>
            <a:pPr algn="ctr"/>
            <a:r>
              <a:rPr lang="en-US" sz="2400">
                <a:solidFill>
                  <a:srgbClr val="C00000"/>
                </a:solidFill>
                <a:latin typeface="Helvetica Neue Light" panose="02000403000000020004" pitchFamily="2" charset="0"/>
                <a:ea typeface="Helvetica Neue Light" panose="02000403000000020004" pitchFamily="2" charset="0"/>
                <a:cs typeface="Helvetica Neue" panose="02000503000000020004" pitchFamily="2" charset="0"/>
              </a:rPr>
              <a:t> “List male instrumentalists who play string instruments”</a:t>
            </a:r>
          </a:p>
        </p:txBody>
      </p:sp>
      <p:sp>
        <p:nvSpPr>
          <p:cNvPr id="19" name="Oval 18">
            <a:extLst>
              <a:ext uri="{FF2B5EF4-FFF2-40B4-BE49-F238E27FC236}">
                <a16:creationId xmlns:a16="http://schemas.microsoft.com/office/drawing/2014/main" id="{864047FF-AB50-6B42-931C-9CCE565498E0}"/>
              </a:ext>
            </a:extLst>
          </p:cNvPr>
          <p:cNvSpPr/>
          <p:nvPr/>
        </p:nvSpPr>
        <p:spPr>
          <a:xfrm rot="5400000">
            <a:off x="3942358" y="6477268"/>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3A7872D2-329C-AF4F-8345-0885CF8940EB}"/>
              </a:ext>
            </a:extLst>
          </p:cNvPr>
          <p:cNvSpPr txBox="1"/>
          <p:nvPr/>
        </p:nvSpPr>
        <p:spPr>
          <a:xfrm>
            <a:off x="3434331" y="6428601"/>
            <a:ext cx="516488" cy="276999"/>
          </a:xfrm>
          <a:prstGeom prst="rect">
            <a:avLst/>
          </a:prstGeom>
          <a:noFill/>
        </p:spPr>
        <p:txBody>
          <a:bodyPr wrap="none" rtlCol="0">
            <a:spAutoFit/>
          </a:bodyPr>
          <a:lstStyle/>
          <a:p>
            <a:pPr defTabSz="685800"/>
            <a:r>
              <a:rPr lang="en-US" sz="1200">
                <a:solidFill>
                  <a:prstClr val="black"/>
                </a:solidFill>
                <a:latin typeface="Arial" panose="020B0604020202020204" pitchFamily="34" charset="0"/>
                <a:cs typeface="Arial" panose="020B0604020202020204" pitchFamily="34" charset="0"/>
              </a:rPr>
              <a:t>Male</a:t>
            </a:r>
          </a:p>
        </p:txBody>
      </p:sp>
      <p:pic>
        <p:nvPicPr>
          <p:cNvPr id="20" name="Content Placeholder 6" descr="A close up of a piece of paper&#10;&#10;Description automatically generated">
            <a:extLst>
              <a:ext uri="{FF2B5EF4-FFF2-40B4-BE49-F238E27FC236}">
                <a16:creationId xmlns:a16="http://schemas.microsoft.com/office/drawing/2014/main" id="{49D3EB9D-71E4-49F1-8E57-38D8F03538AC}"/>
              </a:ext>
            </a:extLst>
          </p:cNvPr>
          <p:cNvPicPr>
            <a:picLocks/>
          </p:cNvPicPr>
          <p:nvPr/>
        </p:nvPicPr>
        <p:blipFill rotWithShape="1">
          <a:blip r:embed="rId2">
            <a:extLst>
              <a:ext uri="{28A0092B-C50C-407E-A947-70E740481C1C}">
                <a14:useLocalDpi xmlns:a14="http://schemas.microsoft.com/office/drawing/2010/main" val="0"/>
              </a:ext>
            </a:extLst>
          </a:blip>
          <a:srcRect t="51690" r="50000" b="1"/>
          <a:stretch/>
        </p:blipFill>
        <p:spPr>
          <a:xfrm>
            <a:off x="1295400" y="1594004"/>
            <a:ext cx="5029200" cy="3354532"/>
          </a:xfrm>
          <a:prstGeom prst="rect">
            <a:avLst/>
          </a:prstGeom>
        </p:spPr>
      </p:pic>
      <p:grpSp>
        <p:nvGrpSpPr>
          <p:cNvPr id="21" name="Group 20">
            <a:extLst>
              <a:ext uri="{FF2B5EF4-FFF2-40B4-BE49-F238E27FC236}">
                <a16:creationId xmlns:a16="http://schemas.microsoft.com/office/drawing/2014/main" id="{A31713A5-EB8B-4CDA-9A9B-4DEF4908788B}"/>
              </a:ext>
            </a:extLst>
          </p:cNvPr>
          <p:cNvGrpSpPr/>
          <p:nvPr/>
        </p:nvGrpSpPr>
        <p:grpSpPr>
          <a:xfrm>
            <a:off x="6401765" y="2346002"/>
            <a:ext cx="922294" cy="323165"/>
            <a:chOff x="8102717" y="5029200"/>
            <a:chExt cx="922294" cy="323165"/>
          </a:xfrm>
        </p:grpSpPr>
        <p:sp>
          <p:nvSpPr>
            <p:cNvPr id="22" name="Oval 21">
              <a:extLst>
                <a:ext uri="{FF2B5EF4-FFF2-40B4-BE49-F238E27FC236}">
                  <a16:creationId xmlns:a16="http://schemas.microsoft.com/office/drawing/2014/main" id="{32C1113B-7021-4859-9C44-9F8963EE3539}"/>
                </a:ext>
              </a:extLst>
            </p:cNvPr>
            <p:cNvSpPr/>
            <p:nvPr/>
          </p:nvSpPr>
          <p:spPr>
            <a:xfrm rot="5400000">
              <a:off x="8102717" y="5120640"/>
              <a:ext cx="137160" cy="137160"/>
            </a:xfrm>
            <a:prstGeom prst="ellipse">
              <a:avLst/>
            </a:prstGeom>
            <a:solidFill>
              <a:srgbClr val="1F77B4"/>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4" name="TextBox 23">
              <a:extLst>
                <a:ext uri="{FF2B5EF4-FFF2-40B4-BE49-F238E27FC236}">
                  <a16:creationId xmlns:a16="http://schemas.microsoft.com/office/drawing/2014/main" id="{D3196FDA-1212-40AC-9287-0FC9AAB1B045}"/>
                </a:ext>
              </a:extLst>
            </p:cNvPr>
            <p:cNvSpPr txBox="1"/>
            <p:nvPr/>
          </p:nvSpPr>
          <p:spPr>
            <a:xfrm>
              <a:off x="8229600" y="5029200"/>
              <a:ext cx="795411" cy="323165"/>
            </a:xfrm>
            <a:prstGeom prst="rect">
              <a:avLst/>
            </a:prstGeom>
            <a:noFill/>
          </p:spPr>
          <p:txBody>
            <a:bodyPr wrap="none" rtlCol="0">
              <a:spAutoFit/>
            </a:bodyPr>
            <a:lstStyle/>
            <a:p>
              <a:r>
                <a:rPr lang="en-US" altLang="zh-CN" sz="1500">
                  <a:latin typeface="Arial" panose="020B0604020202020204" pitchFamily="34" charset="0"/>
                  <a:ea typeface="Helvetica Neue Light" charset="0"/>
                  <a:cs typeface="Arial" panose="020B0604020202020204" pitchFamily="34" charset="0"/>
                </a:rPr>
                <a:t>Anchor</a:t>
              </a:r>
              <a:endParaRPr lang="en-US" sz="1500">
                <a:latin typeface="Arial" panose="020B0604020202020204" pitchFamily="34" charset="0"/>
                <a:ea typeface="Helvetica Neue Light" charset="0"/>
                <a:cs typeface="Arial" panose="020B0604020202020204" pitchFamily="34" charset="0"/>
              </a:endParaRPr>
            </a:p>
          </p:txBody>
        </p:sp>
      </p:grpSp>
      <p:sp>
        <p:nvSpPr>
          <p:cNvPr id="3" name="Date Placeholder 2">
            <a:extLst>
              <a:ext uri="{FF2B5EF4-FFF2-40B4-BE49-F238E27FC236}">
                <a16:creationId xmlns:a16="http://schemas.microsoft.com/office/drawing/2014/main" id="{C41D6FF4-56B4-F745-9F62-53F55299A33E}"/>
              </a:ext>
            </a:extLst>
          </p:cNvPr>
          <p:cNvSpPr>
            <a:spLocks noGrp="1"/>
          </p:cNvSpPr>
          <p:nvPr>
            <p:ph type="dt" sz="half" idx="10"/>
          </p:nvPr>
        </p:nvSpPr>
        <p:spPr/>
        <p:txBody>
          <a:bodyPr/>
          <a:lstStyle/>
          <a:p>
            <a:fld id="{E600A1FE-ED9C-4044-AF89-F390E349F581}" type="datetime1">
              <a:rPr lang="en-US" smtClean="0"/>
              <a:t>10/28/24</a:t>
            </a:fld>
            <a:endParaRPr lang="en-US"/>
          </a:p>
        </p:txBody>
      </p:sp>
    </p:spTree>
    <p:extLst>
      <p:ext uri="{BB962C8B-B14F-4D97-AF65-F5344CB8AC3E}">
        <p14:creationId xmlns:p14="http://schemas.microsoft.com/office/powerpoint/2010/main" val="403160306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5EEDF-091E-344A-89BE-CF0248FF969E}"/>
              </a:ext>
            </a:extLst>
          </p:cNvPr>
          <p:cNvSpPr>
            <a:spLocks noGrp="1"/>
          </p:cNvSpPr>
          <p:nvPr>
            <p:ph type="title"/>
          </p:nvPr>
        </p:nvSpPr>
        <p:spPr/>
        <p:txBody>
          <a:bodyPr/>
          <a:lstStyle/>
          <a:p>
            <a:r>
              <a:rPr lang="en-US"/>
              <a:t>Embedding Space</a:t>
            </a:r>
          </a:p>
        </p:txBody>
      </p:sp>
      <p:sp>
        <p:nvSpPr>
          <p:cNvPr id="4" name="Footer Placeholder 3">
            <a:extLst>
              <a:ext uri="{FF2B5EF4-FFF2-40B4-BE49-F238E27FC236}">
                <a16:creationId xmlns:a16="http://schemas.microsoft.com/office/drawing/2014/main" id="{A1EFDCC5-2F1C-7043-9803-86200E0210A2}"/>
              </a:ext>
            </a:extLst>
          </p:cNvPr>
          <p:cNvSpPr>
            <a:spLocks noGrp="1"/>
          </p:cNvSpPr>
          <p:nvPr>
            <p:ph type="ftr" sz="quarter" idx="11"/>
          </p:nvPr>
        </p:nvSpPr>
        <p:spPr/>
        <p:txBody>
          <a:bodyPr/>
          <a:lstStyle/>
          <a:p>
            <a:r>
              <a:rPr lang="en-US">
                <a:solidFill>
                  <a:prstClr val="black">
                    <a:tint val="75000"/>
                  </a:prstClr>
                </a:solidFill>
              </a:rPr>
              <a:t>Jure Leskovec, Stanford CS224W: Machine Learning with Graphs, http://cs224w.stanford.edu</a:t>
            </a:r>
          </a:p>
        </p:txBody>
      </p:sp>
      <p:sp>
        <p:nvSpPr>
          <p:cNvPr id="5" name="Slide Number Placeholder 4">
            <a:extLst>
              <a:ext uri="{FF2B5EF4-FFF2-40B4-BE49-F238E27FC236}">
                <a16:creationId xmlns:a16="http://schemas.microsoft.com/office/drawing/2014/main" id="{A0C71869-5B31-E144-BDFA-038757BDB260}"/>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90</a:t>
            </a:fld>
            <a:endParaRPr lang="en-US">
              <a:solidFill>
                <a:prstClr val="black">
                  <a:tint val="75000"/>
                </a:prstClr>
              </a:solidFill>
            </a:endParaRPr>
          </a:p>
        </p:txBody>
      </p:sp>
      <p:grpSp>
        <p:nvGrpSpPr>
          <p:cNvPr id="8" name="Group 7">
            <a:extLst>
              <a:ext uri="{FF2B5EF4-FFF2-40B4-BE49-F238E27FC236}">
                <a16:creationId xmlns:a16="http://schemas.microsoft.com/office/drawing/2014/main" id="{D5C24548-97B6-7448-942C-8197884CC958}"/>
              </a:ext>
            </a:extLst>
          </p:cNvPr>
          <p:cNvGrpSpPr/>
          <p:nvPr/>
        </p:nvGrpSpPr>
        <p:grpSpPr>
          <a:xfrm>
            <a:off x="6402000" y="2346002"/>
            <a:ext cx="569162" cy="1011538"/>
            <a:chOff x="8101584" y="5029200"/>
            <a:chExt cx="569162" cy="1011538"/>
          </a:xfrm>
        </p:grpSpPr>
        <p:sp>
          <p:nvSpPr>
            <p:cNvPr id="9" name="Oval 8">
              <a:extLst>
                <a:ext uri="{FF2B5EF4-FFF2-40B4-BE49-F238E27FC236}">
                  <a16:creationId xmlns:a16="http://schemas.microsoft.com/office/drawing/2014/main" id="{3059F32D-1E7D-A94F-BFEE-1AA51260FD4F}"/>
                </a:ext>
              </a:extLst>
            </p:cNvPr>
            <p:cNvSpPr/>
            <p:nvPr/>
          </p:nvSpPr>
          <p:spPr>
            <a:xfrm rot="5400000">
              <a:off x="8101584" y="5806440"/>
              <a:ext cx="137160" cy="137160"/>
            </a:xfrm>
            <a:prstGeom prst="ellipse">
              <a:avLst/>
            </a:prstGeom>
            <a:solidFill>
              <a:srgbClr val="D3D3D3"/>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0" name="Oval 9">
              <a:extLst>
                <a:ext uri="{FF2B5EF4-FFF2-40B4-BE49-F238E27FC236}">
                  <a16:creationId xmlns:a16="http://schemas.microsoft.com/office/drawing/2014/main" id="{7D91C56F-522D-F940-B3A9-71777D3739F6}"/>
                </a:ext>
              </a:extLst>
            </p:cNvPr>
            <p:cNvSpPr/>
            <p:nvPr/>
          </p:nvSpPr>
          <p:spPr>
            <a:xfrm rot="5400000">
              <a:off x="8102717" y="5120640"/>
              <a:ext cx="137160" cy="137160"/>
            </a:xfrm>
            <a:prstGeom prst="ellipse">
              <a:avLst/>
            </a:prstGeom>
            <a:solidFill>
              <a:srgbClr val="D62728"/>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Oval 10">
              <a:extLst>
                <a:ext uri="{FF2B5EF4-FFF2-40B4-BE49-F238E27FC236}">
                  <a16:creationId xmlns:a16="http://schemas.microsoft.com/office/drawing/2014/main" id="{CF98E992-D66B-4B4B-AE64-9DC67806511C}"/>
                </a:ext>
              </a:extLst>
            </p:cNvPr>
            <p:cNvSpPr/>
            <p:nvPr/>
          </p:nvSpPr>
          <p:spPr>
            <a:xfrm rot="5400000">
              <a:off x="8102717" y="5349240"/>
              <a:ext cx="137160" cy="137160"/>
            </a:xfrm>
            <a:prstGeom prst="ellipse">
              <a:avLst/>
            </a:prstGeom>
            <a:solidFill>
              <a:srgbClr val="F4923C"/>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Oval 11">
              <a:extLst>
                <a:ext uri="{FF2B5EF4-FFF2-40B4-BE49-F238E27FC236}">
                  <a16:creationId xmlns:a16="http://schemas.microsoft.com/office/drawing/2014/main" id="{FD1B75CE-CFE1-4D49-92B6-24EEC59D0165}"/>
                </a:ext>
              </a:extLst>
            </p:cNvPr>
            <p:cNvSpPr/>
            <p:nvPr/>
          </p:nvSpPr>
          <p:spPr>
            <a:xfrm rot="5400000">
              <a:off x="8101584" y="5577840"/>
              <a:ext cx="137160" cy="137160"/>
            </a:xfrm>
            <a:prstGeom prst="ellipse">
              <a:avLst/>
            </a:prstGeom>
            <a:solidFill>
              <a:srgbClr val="229D22"/>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8C7E9314-E4E1-D84C-AB1F-932EEFA60C7C}"/>
                </a:ext>
              </a:extLst>
            </p:cNvPr>
            <p:cNvSpPr txBox="1"/>
            <p:nvPr/>
          </p:nvSpPr>
          <p:spPr>
            <a:xfrm>
              <a:off x="8229600" y="5029200"/>
              <a:ext cx="429926" cy="323165"/>
            </a:xfrm>
            <a:prstGeom prst="rect">
              <a:avLst/>
            </a:prstGeom>
            <a:noFill/>
          </p:spPr>
          <p:txBody>
            <a:bodyPr wrap="none" rtlCol="0">
              <a:spAutoFit/>
            </a:bodyPr>
            <a:lstStyle/>
            <a:p>
              <a:r>
                <a:rPr lang="en-US" sz="1500">
                  <a:latin typeface="Arial" panose="020B0604020202020204" pitchFamily="34" charset="0"/>
                  <a:ea typeface="Helvetica Neue Light" charset="0"/>
                  <a:cs typeface="Arial" panose="020B0604020202020204" pitchFamily="34" charset="0"/>
                </a:rPr>
                <a:t>TP</a:t>
              </a:r>
            </a:p>
          </p:txBody>
        </p:sp>
        <p:sp>
          <p:nvSpPr>
            <p:cNvPr id="14" name="TextBox 13">
              <a:extLst>
                <a:ext uri="{FF2B5EF4-FFF2-40B4-BE49-F238E27FC236}">
                  <a16:creationId xmlns:a16="http://schemas.microsoft.com/office/drawing/2014/main" id="{A8C7CC23-0F70-0347-9C1D-342FD69D5D4D}"/>
                </a:ext>
              </a:extLst>
            </p:cNvPr>
            <p:cNvSpPr txBox="1"/>
            <p:nvPr/>
          </p:nvSpPr>
          <p:spPr>
            <a:xfrm>
              <a:off x="8228262" y="5486400"/>
              <a:ext cx="429926" cy="323165"/>
            </a:xfrm>
            <a:prstGeom prst="rect">
              <a:avLst/>
            </a:prstGeom>
            <a:noFill/>
          </p:spPr>
          <p:txBody>
            <a:bodyPr wrap="none" rtlCol="0">
              <a:spAutoFit/>
            </a:bodyPr>
            <a:lstStyle/>
            <a:p>
              <a:r>
                <a:rPr lang="en-US" sz="1500">
                  <a:latin typeface="Arial" panose="020B0604020202020204" pitchFamily="34" charset="0"/>
                  <a:ea typeface="Helvetica Neue Light" charset="0"/>
                  <a:cs typeface="Arial" panose="020B0604020202020204" pitchFamily="34" charset="0"/>
                </a:rPr>
                <a:t>FP</a:t>
              </a:r>
            </a:p>
          </p:txBody>
        </p:sp>
        <p:sp>
          <p:nvSpPr>
            <p:cNvPr id="15" name="TextBox 14">
              <a:extLst>
                <a:ext uri="{FF2B5EF4-FFF2-40B4-BE49-F238E27FC236}">
                  <a16:creationId xmlns:a16="http://schemas.microsoft.com/office/drawing/2014/main" id="{5E2A83A0-C438-444B-BDFD-EED3F23A23E6}"/>
                </a:ext>
              </a:extLst>
            </p:cNvPr>
            <p:cNvSpPr txBox="1"/>
            <p:nvPr/>
          </p:nvSpPr>
          <p:spPr>
            <a:xfrm>
              <a:off x="8229600" y="5717573"/>
              <a:ext cx="441146" cy="323165"/>
            </a:xfrm>
            <a:prstGeom prst="rect">
              <a:avLst/>
            </a:prstGeom>
            <a:noFill/>
          </p:spPr>
          <p:txBody>
            <a:bodyPr wrap="none" rtlCol="0">
              <a:spAutoFit/>
            </a:bodyPr>
            <a:lstStyle/>
            <a:p>
              <a:r>
                <a:rPr lang="en-US" sz="1500">
                  <a:latin typeface="Arial" panose="020B0604020202020204" pitchFamily="34" charset="0"/>
                  <a:ea typeface="Helvetica Neue Light" charset="0"/>
                  <a:cs typeface="Arial" panose="020B0604020202020204" pitchFamily="34" charset="0"/>
                </a:rPr>
                <a:t>TN</a:t>
              </a:r>
            </a:p>
          </p:txBody>
        </p:sp>
        <p:sp>
          <p:nvSpPr>
            <p:cNvPr id="16" name="TextBox 15">
              <a:extLst>
                <a:ext uri="{FF2B5EF4-FFF2-40B4-BE49-F238E27FC236}">
                  <a16:creationId xmlns:a16="http://schemas.microsoft.com/office/drawing/2014/main" id="{4187B64F-081D-9045-8E14-69BD0D5894AE}"/>
                </a:ext>
              </a:extLst>
            </p:cNvPr>
            <p:cNvSpPr txBox="1"/>
            <p:nvPr/>
          </p:nvSpPr>
          <p:spPr>
            <a:xfrm>
              <a:off x="8229600" y="5255227"/>
              <a:ext cx="441146" cy="323165"/>
            </a:xfrm>
            <a:prstGeom prst="rect">
              <a:avLst/>
            </a:prstGeom>
            <a:noFill/>
          </p:spPr>
          <p:txBody>
            <a:bodyPr wrap="none" rtlCol="0">
              <a:spAutoFit/>
            </a:bodyPr>
            <a:lstStyle/>
            <a:p>
              <a:r>
                <a:rPr lang="en-US" sz="1500">
                  <a:latin typeface="Arial" panose="020B0604020202020204" pitchFamily="34" charset="0"/>
                  <a:ea typeface="Helvetica Neue Light" charset="0"/>
                  <a:cs typeface="Arial" panose="020B0604020202020204" pitchFamily="34" charset="0"/>
                </a:rPr>
                <a:t>FN</a:t>
              </a:r>
            </a:p>
          </p:txBody>
        </p:sp>
      </p:grpSp>
      <p:sp>
        <p:nvSpPr>
          <p:cNvPr id="19" name="Oval 18">
            <a:extLst>
              <a:ext uri="{FF2B5EF4-FFF2-40B4-BE49-F238E27FC236}">
                <a16:creationId xmlns:a16="http://schemas.microsoft.com/office/drawing/2014/main" id="{864047FF-AB50-6B42-931C-9CCE565498E0}"/>
              </a:ext>
            </a:extLst>
          </p:cNvPr>
          <p:cNvSpPr/>
          <p:nvPr/>
        </p:nvSpPr>
        <p:spPr>
          <a:xfrm rot="5400000">
            <a:off x="3942358" y="6477268"/>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3A7872D2-329C-AF4F-8345-0885CF8940EB}"/>
              </a:ext>
            </a:extLst>
          </p:cNvPr>
          <p:cNvSpPr txBox="1"/>
          <p:nvPr/>
        </p:nvSpPr>
        <p:spPr>
          <a:xfrm>
            <a:off x="3434331" y="6428601"/>
            <a:ext cx="516488" cy="276999"/>
          </a:xfrm>
          <a:prstGeom prst="rect">
            <a:avLst/>
          </a:prstGeom>
          <a:noFill/>
        </p:spPr>
        <p:txBody>
          <a:bodyPr wrap="none" rtlCol="0">
            <a:spAutoFit/>
          </a:bodyPr>
          <a:lstStyle/>
          <a:p>
            <a:pPr defTabSz="685800"/>
            <a:r>
              <a:rPr lang="en-US" sz="1200">
                <a:solidFill>
                  <a:prstClr val="black"/>
                </a:solidFill>
                <a:latin typeface="Arial" panose="020B0604020202020204" pitchFamily="34" charset="0"/>
                <a:cs typeface="Arial" panose="020B0604020202020204" pitchFamily="34" charset="0"/>
              </a:rPr>
              <a:t>Male</a:t>
            </a:r>
          </a:p>
        </p:txBody>
      </p:sp>
      <p:cxnSp>
        <p:nvCxnSpPr>
          <p:cNvPr id="28" name="Straight Connector 27">
            <a:extLst>
              <a:ext uri="{FF2B5EF4-FFF2-40B4-BE49-F238E27FC236}">
                <a16:creationId xmlns:a16="http://schemas.microsoft.com/office/drawing/2014/main" id="{CEE202B8-96F5-484A-852F-85AABCB954C6}"/>
              </a:ext>
            </a:extLst>
          </p:cNvPr>
          <p:cNvCxnSpPr>
            <a:cxnSpLocks/>
            <a:stCxn id="19" idx="0"/>
            <a:endCxn id="29" idx="4"/>
          </p:cNvCxnSpPr>
          <p:nvPr/>
        </p:nvCxnSpPr>
        <p:spPr>
          <a:xfrm>
            <a:off x="4107180" y="6560784"/>
            <a:ext cx="955277" cy="0"/>
          </a:xfrm>
          <a:prstGeom prst="line">
            <a:avLst/>
          </a:prstGeom>
          <a:noFill/>
          <a:ln w="53975" cap="flat" cmpd="sng" algn="ctr">
            <a:solidFill>
              <a:srgbClr val="FFC000">
                <a:lumMod val="75000"/>
              </a:srgbClr>
            </a:solidFill>
            <a:prstDash val="solid"/>
            <a:miter lim="800000"/>
            <a:tailEnd type="triangle"/>
          </a:ln>
          <a:effectLst/>
        </p:spPr>
      </p:cxnSp>
      <p:sp>
        <p:nvSpPr>
          <p:cNvPr id="29" name="Oval 28">
            <a:extLst>
              <a:ext uri="{FF2B5EF4-FFF2-40B4-BE49-F238E27FC236}">
                <a16:creationId xmlns:a16="http://schemas.microsoft.com/office/drawing/2014/main" id="{473741E4-348C-9744-88E3-0316EAF09798}"/>
              </a:ext>
            </a:extLst>
          </p:cNvPr>
          <p:cNvSpPr/>
          <p:nvPr/>
        </p:nvSpPr>
        <p:spPr>
          <a:xfrm rot="5400000">
            <a:off x="5064667" y="6477268"/>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 name="TextBox 32">
            <a:extLst>
              <a:ext uri="{FF2B5EF4-FFF2-40B4-BE49-F238E27FC236}">
                <a16:creationId xmlns:a16="http://schemas.microsoft.com/office/drawing/2014/main" id="{233D9776-6EEB-1F4F-AA82-F169327C6B6B}"/>
              </a:ext>
            </a:extLst>
          </p:cNvPr>
          <p:cNvSpPr txBox="1"/>
          <p:nvPr/>
        </p:nvSpPr>
        <p:spPr>
          <a:xfrm>
            <a:off x="4073011" y="6223566"/>
            <a:ext cx="954107" cy="300082"/>
          </a:xfrm>
          <a:prstGeom prst="rect">
            <a:avLst/>
          </a:prstGeom>
          <a:noFill/>
        </p:spPr>
        <p:txBody>
          <a:bodyPr wrap="none" rtlCol="0">
            <a:spAutoFit/>
          </a:bodyPr>
          <a:lstStyle/>
          <a:p>
            <a:pPr defTabSz="685800"/>
            <a:r>
              <a:rPr lang="en-US" sz="1350">
                <a:solidFill>
                  <a:srgbClr val="FFC000">
                    <a:lumMod val="75000"/>
                  </a:srgbClr>
                </a:solidFill>
                <a:latin typeface="Arial" panose="020B0604020202020204" pitchFamily="34" charset="0"/>
                <a:cs typeface="Arial" panose="020B0604020202020204" pitchFamily="34" charset="0"/>
              </a:rPr>
              <a:t>Projection</a:t>
            </a:r>
          </a:p>
        </p:txBody>
      </p:sp>
      <p:sp>
        <p:nvSpPr>
          <p:cNvPr id="37" name="TextBox 36">
            <a:extLst>
              <a:ext uri="{FF2B5EF4-FFF2-40B4-BE49-F238E27FC236}">
                <a16:creationId xmlns:a16="http://schemas.microsoft.com/office/drawing/2014/main" id="{2005227F-5589-B046-B809-A0B340085A05}"/>
              </a:ext>
            </a:extLst>
          </p:cNvPr>
          <p:cNvSpPr txBox="1"/>
          <p:nvPr/>
        </p:nvSpPr>
        <p:spPr>
          <a:xfrm>
            <a:off x="6372817" y="3458137"/>
            <a:ext cx="1428596" cy="646331"/>
          </a:xfrm>
          <a:prstGeom prst="rect">
            <a:avLst/>
          </a:prstGeom>
          <a:noFill/>
        </p:spPr>
        <p:txBody>
          <a:bodyPr wrap="none" rtlCol="0">
            <a:spAutoFit/>
          </a:bodyPr>
          <a:lstStyle/>
          <a:p>
            <a:r>
              <a:rPr lang="en-US">
                <a:latin typeface="Arial" panose="020B0604020202020204" pitchFamily="34" charset="0"/>
                <a:ea typeface="Helvetica Neue Light" charset="0"/>
                <a:cs typeface="Arial" panose="020B0604020202020204" pitchFamily="34" charset="0"/>
              </a:rPr>
              <a:t>TPR: 97.9%</a:t>
            </a:r>
          </a:p>
          <a:p>
            <a:r>
              <a:rPr lang="en-US">
                <a:latin typeface="Arial" panose="020B0604020202020204" pitchFamily="34" charset="0"/>
                <a:ea typeface="Helvetica Neue Light" charset="0"/>
                <a:cs typeface="Arial" panose="020B0604020202020204" pitchFamily="34" charset="0"/>
              </a:rPr>
              <a:t>FPR: 0.01%</a:t>
            </a:r>
          </a:p>
        </p:txBody>
      </p:sp>
      <p:pic>
        <p:nvPicPr>
          <p:cNvPr id="38" name="Content Placeholder 8" descr="A screenshot of a cell phone&#10;&#10;Description automatically generated">
            <a:extLst>
              <a:ext uri="{FF2B5EF4-FFF2-40B4-BE49-F238E27FC236}">
                <a16:creationId xmlns:a16="http://schemas.microsoft.com/office/drawing/2014/main" id="{E53E50CE-598D-B048-92B8-459766D8BCD0}"/>
              </a:ext>
            </a:extLst>
          </p:cNvPr>
          <p:cNvPicPr>
            <a:picLocks/>
          </p:cNvPicPr>
          <p:nvPr/>
        </p:nvPicPr>
        <p:blipFill rotWithShape="1">
          <a:blip r:embed="rId3">
            <a:extLst>
              <a:ext uri="{28A0092B-C50C-407E-A947-70E740481C1C}">
                <a14:useLocalDpi xmlns:a14="http://schemas.microsoft.com/office/drawing/2010/main" val="0"/>
              </a:ext>
            </a:extLst>
          </a:blip>
          <a:srcRect t="49500" r="50000"/>
          <a:stretch/>
        </p:blipFill>
        <p:spPr>
          <a:xfrm>
            <a:off x="1295400" y="1440000"/>
            <a:ext cx="5040000" cy="3693600"/>
          </a:xfrm>
          <a:prstGeom prst="rect">
            <a:avLst/>
          </a:prstGeom>
        </p:spPr>
      </p:pic>
      <p:sp>
        <p:nvSpPr>
          <p:cNvPr id="18" name="Rectangle 17">
            <a:extLst>
              <a:ext uri="{FF2B5EF4-FFF2-40B4-BE49-F238E27FC236}">
                <a16:creationId xmlns:a16="http://schemas.microsoft.com/office/drawing/2014/main" id="{E3BF78E8-C93A-6D46-A860-6062E4245746}"/>
              </a:ext>
            </a:extLst>
          </p:cNvPr>
          <p:cNvSpPr/>
          <p:nvPr/>
        </p:nvSpPr>
        <p:spPr>
          <a:xfrm>
            <a:off x="0" y="4948535"/>
            <a:ext cx="9144000" cy="461665"/>
          </a:xfrm>
          <a:prstGeom prst="rect">
            <a:avLst/>
          </a:prstGeom>
        </p:spPr>
        <p:txBody>
          <a:bodyPr wrap="square" anchor="t">
            <a:spAutoFit/>
          </a:bodyPr>
          <a:lstStyle/>
          <a:p>
            <a:pPr algn="ctr"/>
            <a:r>
              <a:rPr lang="en-US" sz="2400">
                <a:solidFill>
                  <a:srgbClr val="C00000"/>
                </a:solidFill>
                <a:latin typeface="Helvetica Neue Light" panose="02000403000000020004" pitchFamily="2" charset="0"/>
                <a:ea typeface="Helvetica Neue Light" panose="02000403000000020004" pitchFamily="2" charset="0"/>
                <a:cs typeface="Helvetica Neue" panose="02000503000000020004" pitchFamily="2" charset="0"/>
              </a:rPr>
              <a:t> “List </a:t>
            </a:r>
            <a:r>
              <a:rPr lang="en-US" sz="2400" u="sng">
                <a:solidFill>
                  <a:srgbClr val="C00000"/>
                </a:solidFill>
                <a:latin typeface="Helvetica Neue Light" panose="02000403000000020004" pitchFamily="2" charset="0"/>
                <a:ea typeface="Helvetica Neue Light" panose="02000403000000020004" pitchFamily="2" charset="0"/>
                <a:cs typeface="Helvetica Neue" panose="02000503000000020004" pitchFamily="2" charset="0"/>
              </a:rPr>
              <a:t>male</a:t>
            </a:r>
            <a:r>
              <a:rPr lang="en-US" sz="2400">
                <a:solidFill>
                  <a:srgbClr val="C00000"/>
                </a:solidFill>
                <a:latin typeface="Helvetica Neue Light" panose="02000403000000020004" pitchFamily="2" charset="0"/>
                <a:ea typeface="Helvetica Neue Light" panose="02000403000000020004" pitchFamily="2" charset="0"/>
                <a:cs typeface="Helvetica Neue" panose="02000503000000020004" pitchFamily="2" charset="0"/>
              </a:rPr>
              <a:t> instrumentalists who play string instruments”</a:t>
            </a:r>
          </a:p>
        </p:txBody>
      </p:sp>
      <p:sp>
        <p:nvSpPr>
          <p:cNvPr id="24" name="TextBox 23">
            <a:extLst>
              <a:ext uri="{FF2B5EF4-FFF2-40B4-BE49-F238E27FC236}">
                <a16:creationId xmlns:a16="http://schemas.microsoft.com/office/drawing/2014/main" id="{B6E038D4-93CA-45EA-A204-70E4AC5D3459}"/>
              </a:ext>
            </a:extLst>
          </p:cNvPr>
          <p:cNvSpPr txBox="1"/>
          <p:nvPr/>
        </p:nvSpPr>
        <p:spPr>
          <a:xfrm>
            <a:off x="6353400" y="1676400"/>
            <a:ext cx="2971800" cy="369332"/>
          </a:xfrm>
          <a:prstGeom prst="rect">
            <a:avLst/>
          </a:prstGeom>
          <a:noFill/>
        </p:spPr>
        <p:txBody>
          <a:bodyPr wrap="square" rtlCol="0">
            <a:spAutoFit/>
          </a:bodyPr>
          <a:lstStyle/>
          <a:p>
            <a:r>
              <a:rPr lang="en-US">
                <a:latin typeface="Arial" panose="020B0604020202020204" pitchFamily="34" charset="0"/>
                <a:ea typeface="Helvetica Neue Light" charset="0"/>
                <a:cs typeface="Arial" panose="020B0604020202020204" pitchFamily="34" charset="0"/>
              </a:rPr>
              <a:t># of men: 3555</a:t>
            </a:r>
          </a:p>
        </p:txBody>
      </p:sp>
      <p:sp>
        <p:nvSpPr>
          <p:cNvPr id="3" name="Date Placeholder 2">
            <a:extLst>
              <a:ext uri="{FF2B5EF4-FFF2-40B4-BE49-F238E27FC236}">
                <a16:creationId xmlns:a16="http://schemas.microsoft.com/office/drawing/2014/main" id="{AF8B8A9E-EAD1-4842-9493-C71FA0335957}"/>
              </a:ext>
            </a:extLst>
          </p:cNvPr>
          <p:cNvSpPr>
            <a:spLocks noGrp="1"/>
          </p:cNvSpPr>
          <p:nvPr>
            <p:ph type="dt" sz="half" idx="10"/>
          </p:nvPr>
        </p:nvSpPr>
        <p:spPr/>
        <p:txBody>
          <a:bodyPr/>
          <a:lstStyle/>
          <a:p>
            <a:fld id="{56F8C898-6393-BD43-BB85-7441A2B4DE9A}" type="datetime1">
              <a:rPr lang="en-US" smtClean="0"/>
              <a:t>10/28/24</a:t>
            </a:fld>
            <a:endParaRPr lang="en-US"/>
          </a:p>
        </p:txBody>
      </p:sp>
    </p:spTree>
    <p:extLst>
      <p:ext uri="{BB962C8B-B14F-4D97-AF65-F5344CB8AC3E}">
        <p14:creationId xmlns:p14="http://schemas.microsoft.com/office/powerpoint/2010/main" val="23098747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5EEDF-091E-344A-89BE-CF0248FF969E}"/>
              </a:ext>
            </a:extLst>
          </p:cNvPr>
          <p:cNvSpPr>
            <a:spLocks noGrp="1"/>
          </p:cNvSpPr>
          <p:nvPr>
            <p:ph type="title"/>
          </p:nvPr>
        </p:nvSpPr>
        <p:spPr/>
        <p:txBody>
          <a:bodyPr/>
          <a:lstStyle/>
          <a:p>
            <a:r>
              <a:rPr lang="en-US"/>
              <a:t>Embedding Space</a:t>
            </a:r>
          </a:p>
        </p:txBody>
      </p:sp>
      <p:sp>
        <p:nvSpPr>
          <p:cNvPr id="4" name="Footer Placeholder 3">
            <a:extLst>
              <a:ext uri="{FF2B5EF4-FFF2-40B4-BE49-F238E27FC236}">
                <a16:creationId xmlns:a16="http://schemas.microsoft.com/office/drawing/2014/main" id="{A1EFDCC5-2F1C-7043-9803-86200E0210A2}"/>
              </a:ext>
            </a:extLst>
          </p:cNvPr>
          <p:cNvSpPr>
            <a:spLocks noGrp="1"/>
          </p:cNvSpPr>
          <p:nvPr>
            <p:ph type="ftr" sz="quarter" idx="11"/>
          </p:nvPr>
        </p:nvSpPr>
        <p:spPr/>
        <p:txBody>
          <a:bodyPr/>
          <a:lstStyle/>
          <a:p>
            <a:r>
              <a:rPr lang="en-US">
                <a:solidFill>
                  <a:prstClr val="black">
                    <a:tint val="75000"/>
                  </a:prstClr>
                </a:solidFill>
              </a:rPr>
              <a:t>Jure Leskovec, Stanford CS224W: Machine Learning with Graphs, http://cs224w.stanford.edu</a:t>
            </a:r>
          </a:p>
        </p:txBody>
      </p:sp>
      <p:sp>
        <p:nvSpPr>
          <p:cNvPr id="5" name="Slide Number Placeholder 4">
            <a:extLst>
              <a:ext uri="{FF2B5EF4-FFF2-40B4-BE49-F238E27FC236}">
                <a16:creationId xmlns:a16="http://schemas.microsoft.com/office/drawing/2014/main" id="{A0C71869-5B31-E144-BDFA-038757BDB260}"/>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91</a:t>
            </a:fld>
            <a:endParaRPr lang="en-US">
              <a:solidFill>
                <a:prstClr val="black">
                  <a:tint val="75000"/>
                </a:prstClr>
              </a:solidFill>
            </a:endParaRPr>
          </a:p>
        </p:txBody>
      </p:sp>
      <p:grpSp>
        <p:nvGrpSpPr>
          <p:cNvPr id="8" name="Group 7">
            <a:extLst>
              <a:ext uri="{FF2B5EF4-FFF2-40B4-BE49-F238E27FC236}">
                <a16:creationId xmlns:a16="http://schemas.microsoft.com/office/drawing/2014/main" id="{D5C24548-97B6-7448-942C-8197884CC958}"/>
              </a:ext>
            </a:extLst>
          </p:cNvPr>
          <p:cNvGrpSpPr/>
          <p:nvPr/>
        </p:nvGrpSpPr>
        <p:grpSpPr>
          <a:xfrm>
            <a:off x="6402000" y="2346002"/>
            <a:ext cx="569162" cy="1011538"/>
            <a:chOff x="8101584" y="5029200"/>
            <a:chExt cx="569162" cy="1011538"/>
          </a:xfrm>
        </p:grpSpPr>
        <p:sp>
          <p:nvSpPr>
            <p:cNvPr id="9" name="Oval 8">
              <a:extLst>
                <a:ext uri="{FF2B5EF4-FFF2-40B4-BE49-F238E27FC236}">
                  <a16:creationId xmlns:a16="http://schemas.microsoft.com/office/drawing/2014/main" id="{3059F32D-1E7D-A94F-BFEE-1AA51260FD4F}"/>
                </a:ext>
              </a:extLst>
            </p:cNvPr>
            <p:cNvSpPr/>
            <p:nvPr/>
          </p:nvSpPr>
          <p:spPr>
            <a:xfrm rot="5400000">
              <a:off x="8101584" y="5806440"/>
              <a:ext cx="137160" cy="137160"/>
            </a:xfrm>
            <a:prstGeom prst="ellipse">
              <a:avLst/>
            </a:prstGeom>
            <a:solidFill>
              <a:srgbClr val="D3D3D3"/>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0" name="Oval 9">
              <a:extLst>
                <a:ext uri="{FF2B5EF4-FFF2-40B4-BE49-F238E27FC236}">
                  <a16:creationId xmlns:a16="http://schemas.microsoft.com/office/drawing/2014/main" id="{7D91C56F-522D-F940-B3A9-71777D3739F6}"/>
                </a:ext>
              </a:extLst>
            </p:cNvPr>
            <p:cNvSpPr/>
            <p:nvPr/>
          </p:nvSpPr>
          <p:spPr>
            <a:xfrm rot="5400000">
              <a:off x="8102717" y="5120640"/>
              <a:ext cx="137160" cy="137160"/>
            </a:xfrm>
            <a:prstGeom prst="ellipse">
              <a:avLst/>
            </a:prstGeom>
            <a:solidFill>
              <a:srgbClr val="D62728"/>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Oval 10">
              <a:extLst>
                <a:ext uri="{FF2B5EF4-FFF2-40B4-BE49-F238E27FC236}">
                  <a16:creationId xmlns:a16="http://schemas.microsoft.com/office/drawing/2014/main" id="{CF98E992-D66B-4B4B-AE64-9DC67806511C}"/>
                </a:ext>
              </a:extLst>
            </p:cNvPr>
            <p:cNvSpPr/>
            <p:nvPr/>
          </p:nvSpPr>
          <p:spPr>
            <a:xfrm rot="5400000">
              <a:off x="8102717" y="5349240"/>
              <a:ext cx="137160" cy="137160"/>
            </a:xfrm>
            <a:prstGeom prst="ellipse">
              <a:avLst/>
            </a:prstGeom>
            <a:solidFill>
              <a:srgbClr val="F4923C"/>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Oval 11">
              <a:extLst>
                <a:ext uri="{FF2B5EF4-FFF2-40B4-BE49-F238E27FC236}">
                  <a16:creationId xmlns:a16="http://schemas.microsoft.com/office/drawing/2014/main" id="{FD1B75CE-CFE1-4D49-92B6-24EEC59D0165}"/>
                </a:ext>
              </a:extLst>
            </p:cNvPr>
            <p:cNvSpPr/>
            <p:nvPr/>
          </p:nvSpPr>
          <p:spPr>
            <a:xfrm rot="5400000">
              <a:off x="8101584" y="5577840"/>
              <a:ext cx="137160" cy="137160"/>
            </a:xfrm>
            <a:prstGeom prst="ellipse">
              <a:avLst/>
            </a:prstGeom>
            <a:solidFill>
              <a:srgbClr val="229D22"/>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8C7E9314-E4E1-D84C-AB1F-932EEFA60C7C}"/>
                </a:ext>
              </a:extLst>
            </p:cNvPr>
            <p:cNvSpPr txBox="1"/>
            <p:nvPr/>
          </p:nvSpPr>
          <p:spPr>
            <a:xfrm>
              <a:off x="8229600" y="5029200"/>
              <a:ext cx="429926" cy="323165"/>
            </a:xfrm>
            <a:prstGeom prst="rect">
              <a:avLst/>
            </a:prstGeom>
            <a:noFill/>
          </p:spPr>
          <p:txBody>
            <a:bodyPr wrap="none" rtlCol="0">
              <a:spAutoFit/>
            </a:bodyPr>
            <a:lstStyle/>
            <a:p>
              <a:r>
                <a:rPr lang="en-US" sz="1500">
                  <a:latin typeface="Arial" panose="020B0604020202020204" pitchFamily="34" charset="0"/>
                  <a:ea typeface="Helvetica Neue Light" charset="0"/>
                  <a:cs typeface="Arial" panose="020B0604020202020204" pitchFamily="34" charset="0"/>
                </a:rPr>
                <a:t>TP</a:t>
              </a:r>
            </a:p>
          </p:txBody>
        </p:sp>
        <p:sp>
          <p:nvSpPr>
            <p:cNvPr id="14" name="TextBox 13">
              <a:extLst>
                <a:ext uri="{FF2B5EF4-FFF2-40B4-BE49-F238E27FC236}">
                  <a16:creationId xmlns:a16="http://schemas.microsoft.com/office/drawing/2014/main" id="{A8C7CC23-0F70-0347-9C1D-342FD69D5D4D}"/>
                </a:ext>
              </a:extLst>
            </p:cNvPr>
            <p:cNvSpPr txBox="1"/>
            <p:nvPr/>
          </p:nvSpPr>
          <p:spPr>
            <a:xfrm>
              <a:off x="8228262" y="5486400"/>
              <a:ext cx="429926" cy="323165"/>
            </a:xfrm>
            <a:prstGeom prst="rect">
              <a:avLst/>
            </a:prstGeom>
            <a:noFill/>
          </p:spPr>
          <p:txBody>
            <a:bodyPr wrap="none" rtlCol="0">
              <a:spAutoFit/>
            </a:bodyPr>
            <a:lstStyle/>
            <a:p>
              <a:r>
                <a:rPr lang="en-US" sz="1500">
                  <a:latin typeface="Arial" panose="020B0604020202020204" pitchFamily="34" charset="0"/>
                  <a:ea typeface="Helvetica Neue Light" charset="0"/>
                  <a:cs typeface="Arial" panose="020B0604020202020204" pitchFamily="34" charset="0"/>
                </a:rPr>
                <a:t>FP</a:t>
              </a:r>
            </a:p>
          </p:txBody>
        </p:sp>
        <p:sp>
          <p:nvSpPr>
            <p:cNvPr id="15" name="TextBox 14">
              <a:extLst>
                <a:ext uri="{FF2B5EF4-FFF2-40B4-BE49-F238E27FC236}">
                  <a16:creationId xmlns:a16="http://schemas.microsoft.com/office/drawing/2014/main" id="{5E2A83A0-C438-444B-BDFD-EED3F23A23E6}"/>
                </a:ext>
              </a:extLst>
            </p:cNvPr>
            <p:cNvSpPr txBox="1"/>
            <p:nvPr/>
          </p:nvSpPr>
          <p:spPr>
            <a:xfrm>
              <a:off x="8229600" y="5717573"/>
              <a:ext cx="441146" cy="323165"/>
            </a:xfrm>
            <a:prstGeom prst="rect">
              <a:avLst/>
            </a:prstGeom>
            <a:noFill/>
          </p:spPr>
          <p:txBody>
            <a:bodyPr wrap="none" rtlCol="0">
              <a:spAutoFit/>
            </a:bodyPr>
            <a:lstStyle/>
            <a:p>
              <a:r>
                <a:rPr lang="en-US" sz="1500">
                  <a:latin typeface="Arial" panose="020B0604020202020204" pitchFamily="34" charset="0"/>
                  <a:ea typeface="Helvetica Neue Light" charset="0"/>
                  <a:cs typeface="Arial" panose="020B0604020202020204" pitchFamily="34" charset="0"/>
                </a:rPr>
                <a:t>TN</a:t>
              </a:r>
            </a:p>
          </p:txBody>
        </p:sp>
        <p:sp>
          <p:nvSpPr>
            <p:cNvPr id="16" name="TextBox 15">
              <a:extLst>
                <a:ext uri="{FF2B5EF4-FFF2-40B4-BE49-F238E27FC236}">
                  <a16:creationId xmlns:a16="http://schemas.microsoft.com/office/drawing/2014/main" id="{4187B64F-081D-9045-8E14-69BD0D5894AE}"/>
                </a:ext>
              </a:extLst>
            </p:cNvPr>
            <p:cNvSpPr txBox="1"/>
            <p:nvPr/>
          </p:nvSpPr>
          <p:spPr>
            <a:xfrm>
              <a:off x="8229600" y="5255227"/>
              <a:ext cx="441146" cy="323165"/>
            </a:xfrm>
            <a:prstGeom prst="rect">
              <a:avLst/>
            </a:prstGeom>
            <a:noFill/>
          </p:spPr>
          <p:txBody>
            <a:bodyPr wrap="none" rtlCol="0">
              <a:spAutoFit/>
            </a:bodyPr>
            <a:lstStyle/>
            <a:p>
              <a:r>
                <a:rPr lang="en-US" sz="1500">
                  <a:latin typeface="Arial" panose="020B0604020202020204" pitchFamily="34" charset="0"/>
                  <a:ea typeface="Helvetica Neue Light" charset="0"/>
                  <a:cs typeface="Arial" panose="020B0604020202020204" pitchFamily="34" charset="0"/>
                </a:rPr>
                <a:t>FN</a:t>
              </a:r>
            </a:p>
          </p:txBody>
        </p:sp>
      </p:grpSp>
      <p:sp>
        <p:nvSpPr>
          <p:cNvPr id="19" name="Oval 18">
            <a:extLst>
              <a:ext uri="{FF2B5EF4-FFF2-40B4-BE49-F238E27FC236}">
                <a16:creationId xmlns:a16="http://schemas.microsoft.com/office/drawing/2014/main" id="{864047FF-AB50-6B42-931C-9CCE565498E0}"/>
              </a:ext>
            </a:extLst>
          </p:cNvPr>
          <p:cNvSpPr/>
          <p:nvPr/>
        </p:nvSpPr>
        <p:spPr>
          <a:xfrm rot="5400000">
            <a:off x="3942358" y="6477268"/>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0" name="Oval 19">
            <a:extLst>
              <a:ext uri="{FF2B5EF4-FFF2-40B4-BE49-F238E27FC236}">
                <a16:creationId xmlns:a16="http://schemas.microsoft.com/office/drawing/2014/main" id="{23FBE848-CB15-E443-89D7-7016AE9706BE}"/>
              </a:ext>
            </a:extLst>
          </p:cNvPr>
          <p:cNvSpPr/>
          <p:nvPr/>
        </p:nvSpPr>
        <p:spPr>
          <a:xfrm rot="5400000">
            <a:off x="5856114" y="6034653"/>
            <a:ext cx="162612" cy="167033"/>
          </a:xfrm>
          <a:prstGeom prst="ellipse">
            <a:avLst/>
          </a:prstGeom>
          <a:solidFill>
            <a:srgbClr val="70AD47">
              <a:lumMod val="40000"/>
              <a:lumOff val="60000"/>
            </a:srgbClr>
          </a:solidFill>
          <a:ln w="28575" cap="flat" cmpd="sng" algn="ctr">
            <a:solidFill>
              <a:srgbClr val="70AD47">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1" name="Oval 20">
            <a:extLst>
              <a:ext uri="{FF2B5EF4-FFF2-40B4-BE49-F238E27FC236}">
                <a16:creationId xmlns:a16="http://schemas.microsoft.com/office/drawing/2014/main" id="{6A611D9E-FF43-EE41-A9A4-B8195504B2A4}"/>
              </a:ext>
            </a:extLst>
          </p:cNvPr>
          <p:cNvSpPr/>
          <p:nvPr/>
        </p:nvSpPr>
        <p:spPr>
          <a:xfrm rot="5400000">
            <a:off x="3975587" y="5463605"/>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3BE74D4D-628F-314D-8533-2F36DC3D0656}"/>
              </a:ext>
            </a:extLst>
          </p:cNvPr>
          <p:cNvSpPr txBox="1"/>
          <p:nvPr/>
        </p:nvSpPr>
        <p:spPr>
          <a:xfrm>
            <a:off x="1981200" y="5319810"/>
            <a:ext cx="910827" cy="461665"/>
          </a:xfrm>
          <a:prstGeom prst="rect">
            <a:avLst/>
          </a:prstGeom>
          <a:noFill/>
        </p:spPr>
        <p:txBody>
          <a:bodyPr wrap="none" rtlCol="0">
            <a:spAutoFit/>
          </a:bodyPr>
          <a:lstStyle/>
          <a:p>
            <a:pPr defTabSz="685800"/>
            <a:r>
              <a:rPr lang="en-US" sz="1200">
                <a:solidFill>
                  <a:prstClr val="black"/>
                </a:solidFill>
                <a:latin typeface="Arial" panose="020B0604020202020204" pitchFamily="34" charset="0"/>
                <a:cs typeface="Arial" panose="020B0604020202020204" pitchFamily="34" charset="0"/>
              </a:rPr>
              <a:t>String</a:t>
            </a:r>
          </a:p>
          <a:p>
            <a:pPr defTabSz="685800"/>
            <a:r>
              <a:rPr lang="en-US" sz="1200">
                <a:solidFill>
                  <a:prstClr val="black"/>
                </a:solidFill>
                <a:latin typeface="Arial" panose="020B0604020202020204" pitchFamily="34" charset="0"/>
                <a:cs typeface="Arial" panose="020B0604020202020204" pitchFamily="34" charset="0"/>
              </a:rPr>
              <a:t>Instrument</a:t>
            </a:r>
          </a:p>
        </p:txBody>
      </p:sp>
      <p:sp>
        <p:nvSpPr>
          <p:cNvPr id="23" name="TextBox 22">
            <a:extLst>
              <a:ext uri="{FF2B5EF4-FFF2-40B4-BE49-F238E27FC236}">
                <a16:creationId xmlns:a16="http://schemas.microsoft.com/office/drawing/2014/main" id="{3A7872D2-329C-AF4F-8345-0885CF8940EB}"/>
              </a:ext>
            </a:extLst>
          </p:cNvPr>
          <p:cNvSpPr txBox="1"/>
          <p:nvPr/>
        </p:nvSpPr>
        <p:spPr>
          <a:xfrm>
            <a:off x="3434331" y="6428601"/>
            <a:ext cx="516488" cy="276999"/>
          </a:xfrm>
          <a:prstGeom prst="rect">
            <a:avLst/>
          </a:prstGeom>
          <a:noFill/>
        </p:spPr>
        <p:txBody>
          <a:bodyPr wrap="none" rtlCol="0">
            <a:spAutoFit/>
          </a:bodyPr>
          <a:lstStyle/>
          <a:p>
            <a:pPr defTabSz="685800"/>
            <a:r>
              <a:rPr lang="en-US" sz="1200">
                <a:solidFill>
                  <a:prstClr val="black"/>
                </a:solidFill>
                <a:latin typeface="Arial" panose="020B0604020202020204" pitchFamily="34" charset="0"/>
                <a:cs typeface="Arial" panose="020B0604020202020204" pitchFamily="34" charset="0"/>
              </a:rPr>
              <a:t>Male</a:t>
            </a:r>
          </a:p>
        </p:txBody>
      </p:sp>
      <p:sp>
        <p:nvSpPr>
          <p:cNvPr id="24" name="TextBox 23">
            <a:extLst>
              <a:ext uri="{FF2B5EF4-FFF2-40B4-BE49-F238E27FC236}">
                <a16:creationId xmlns:a16="http://schemas.microsoft.com/office/drawing/2014/main" id="{C12CA1FA-90F2-9E42-956D-F974B2B1FD85}"/>
              </a:ext>
            </a:extLst>
          </p:cNvPr>
          <p:cNvSpPr txBox="1"/>
          <p:nvPr/>
        </p:nvSpPr>
        <p:spPr>
          <a:xfrm>
            <a:off x="2972737" y="5538851"/>
            <a:ext cx="954107" cy="300082"/>
          </a:xfrm>
          <a:prstGeom prst="rect">
            <a:avLst/>
          </a:prstGeom>
          <a:noFill/>
        </p:spPr>
        <p:txBody>
          <a:bodyPr wrap="none" rtlCol="0">
            <a:spAutoFit/>
          </a:bodyPr>
          <a:lstStyle/>
          <a:p>
            <a:pPr defTabSz="685800"/>
            <a:r>
              <a:rPr lang="en-US" sz="1350">
                <a:solidFill>
                  <a:srgbClr val="ED7D31">
                    <a:lumMod val="75000"/>
                  </a:srgbClr>
                </a:solidFill>
                <a:latin typeface="Arial" panose="020B0604020202020204" pitchFamily="34" charset="0"/>
                <a:cs typeface="Arial" panose="020B0604020202020204" pitchFamily="34" charset="0"/>
              </a:rPr>
              <a:t>Projection</a:t>
            </a:r>
          </a:p>
        </p:txBody>
      </p:sp>
      <p:sp>
        <p:nvSpPr>
          <p:cNvPr id="25" name="Oval 24">
            <a:extLst>
              <a:ext uri="{FF2B5EF4-FFF2-40B4-BE49-F238E27FC236}">
                <a16:creationId xmlns:a16="http://schemas.microsoft.com/office/drawing/2014/main" id="{253E55EF-DDE4-B943-8AB4-1E62DBED42D1}"/>
              </a:ext>
            </a:extLst>
          </p:cNvPr>
          <p:cNvSpPr/>
          <p:nvPr/>
        </p:nvSpPr>
        <p:spPr>
          <a:xfrm rot="5400000">
            <a:off x="2863552" y="5462179"/>
            <a:ext cx="162612" cy="167033"/>
          </a:xfrm>
          <a:prstGeom prst="ellipse">
            <a:avLst/>
          </a:prstGeom>
          <a:solidFill>
            <a:srgbClr val="4472C4">
              <a:lumMod val="60000"/>
              <a:lumOff val="40000"/>
            </a:srgbClr>
          </a:solidFill>
          <a:ln w="28575" cap="flat" cmpd="sng" algn="ctr">
            <a:solidFill>
              <a:srgbClr val="4472C4">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26" name="Straight Connector 25">
            <a:extLst>
              <a:ext uri="{FF2B5EF4-FFF2-40B4-BE49-F238E27FC236}">
                <a16:creationId xmlns:a16="http://schemas.microsoft.com/office/drawing/2014/main" id="{7BD32286-E204-3841-88EB-64E3EE9E009B}"/>
              </a:ext>
            </a:extLst>
          </p:cNvPr>
          <p:cNvCxnSpPr>
            <a:cxnSpLocks/>
            <a:stCxn id="25" idx="0"/>
            <a:endCxn id="21" idx="4"/>
          </p:cNvCxnSpPr>
          <p:nvPr/>
        </p:nvCxnSpPr>
        <p:spPr>
          <a:xfrm>
            <a:off x="3028375" y="5545696"/>
            <a:ext cx="945002" cy="1426"/>
          </a:xfrm>
          <a:prstGeom prst="line">
            <a:avLst/>
          </a:prstGeom>
          <a:noFill/>
          <a:ln w="53975" cap="flat" cmpd="sng" algn="ctr">
            <a:solidFill>
              <a:srgbClr val="ED7D31">
                <a:lumMod val="75000"/>
              </a:srgbClr>
            </a:solidFill>
            <a:prstDash val="solid"/>
            <a:miter lim="800000"/>
            <a:tailEnd type="triangle"/>
          </a:ln>
          <a:effectLst/>
        </p:spPr>
      </p:cxnSp>
      <p:cxnSp>
        <p:nvCxnSpPr>
          <p:cNvPr id="27" name="Straight Connector 26">
            <a:extLst>
              <a:ext uri="{FF2B5EF4-FFF2-40B4-BE49-F238E27FC236}">
                <a16:creationId xmlns:a16="http://schemas.microsoft.com/office/drawing/2014/main" id="{A235FDD7-64E8-BC4B-8247-44EAD6B85A43}"/>
              </a:ext>
            </a:extLst>
          </p:cNvPr>
          <p:cNvCxnSpPr>
            <a:cxnSpLocks/>
            <a:stCxn id="30" idx="0"/>
            <a:endCxn id="20" idx="3"/>
          </p:cNvCxnSpPr>
          <p:nvPr/>
        </p:nvCxnSpPr>
        <p:spPr>
          <a:xfrm>
            <a:off x="5232192" y="5548760"/>
            <a:ext cx="646173" cy="511918"/>
          </a:xfrm>
          <a:prstGeom prst="line">
            <a:avLst/>
          </a:prstGeom>
          <a:noFill/>
          <a:ln w="53975" cap="flat" cmpd="sng" algn="ctr">
            <a:solidFill>
              <a:sysClr val="windowText" lastClr="000000"/>
            </a:solidFill>
            <a:prstDash val="sysDot"/>
            <a:miter lim="800000"/>
            <a:tailEnd type="triangle"/>
          </a:ln>
          <a:effectLst/>
        </p:spPr>
      </p:cxnSp>
      <p:cxnSp>
        <p:nvCxnSpPr>
          <p:cNvPr id="28" name="Straight Connector 27">
            <a:extLst>
              <a:ext uri="{FF2B5EF4-FFF2-40B4-BE49-F238E27FC236}">
                <a16:creationId xmlns:a16="http://schemas.microsoft.com/office/drawing/2014/main" id="{CEE202B8-96F5-484A-852F-85AABCB954C6}"/>
              </a:ext>
            </a:extLst>
          </p:cNvPr>
          <p:cNvCxnSpPr>
            <a:cxnSpLocks/>
            <a:stCxn id="19" idx="0"/>
            <a:endCxn id="29" idx="4"/>
          </p:cNvCxnSpPr>
          <p:nvPr/>
        </p:nvCxnSpPr>
        <p:spPr>
          <a:xfrm>
            <a:off x="4107180" y="6560784"/>
            <a:ext cx="955277" cy="0"/>
          </a:xfrm>
          <a:prstGeom prst="line">
            <a:avLst/>
          </a:prstGeom>
          <a:noFill/>
          <a:ln w="53975" cap="flat" cmpd="sng" algn="ctr">
            <a:solidFill>
              <a:srgbClr val="FFC000">
                <a:lumMod val="75000"/>
              </a:srgbClr>
            </a:solidFill>
            <a:prstDash val="solid"/>
            <a:miter lim="800000"/>
            <a:tailEnd type="triangle"/>
          </a:ln>
          <a:effectLst/>
        </p:spPr>
      </p:cxnSp>
      <p:sp>
        <p:nvSpPr>
          <p:cNvPr id="29" name="Oval 28">
            <a:extLst>
              <a:ext uri="{FF2B5EF4-FFF2-40B4-BE49-F238E27FC236}">
                <a16:creationId xmlns:a16="http://schemas.microsoft.com/office/drawing/2014/main" id="{473741E4-348C-9744-88E3-0316EAF09798}"/>
              </a:ext>
            </a:extLst>
          </p:cNvPr>
          <p:cNvSpPr/>
          <p:nvPr/>
        </p:nvSpPr>
        <p:spPr>
          <a:xfrm rot="5400000">
            <a:off x="5064667" y="6477268"/>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0" name="Oval 29">
            <a:extLst>
              <a:ext uri="{FF2B5EF4-FFF2-40B4-BE49-F238E27FC236}">
                <a16:creationId xmlns:a16="http://schemas.microsoft.com/office/drawing/2014/main" id="{D84EB8EA-BDAD-DB45-909C-2828F628D5FB}"/>
              </a:ext>
            </a:extLst>
          </p:cNvPr>
          <p:cNvSpPr/>
          <p:nvPr/>
        </p:nvSpPr>
        <p:spPr>
          <a:xfrm rot="5400000">
            <a:off x="5067369" y="5465243"/>
            <a:ext cx="162612" cy="167033"/>
          </a:xfrm>
          <a:prstGeom prst="ellipse">
            <a:avLst/>
          </a:prstGeom>
          <a:solidFill>
            <a:srgbClr val="A5A5A5">
              <a:lumMod val="40000"/>
              <a:lumOff val="60000"/>
            </a:srgbClr>
          </a:solidFill>
          <a:ln w="28575" cap="flat" cmpd="sng" algn="ctr">
            <a:solidFill>
              <a:srgbClr val="A5A5A5">
                <a:lumMod val="75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31" name="Straight Connector 30">
            <a:extLst>
              <a:ext uri="{FF2B5EF4-FFF2-40B4-BE49-F238E27FC236}">
                <a16:creationId xmlns:a16="http://schemas.microsoft.com/office/drawing/2014/main" id="{D55F166E-DB3C-644D-9139-34C339793ECD}"/>
              </a:ext>
            </a:extLst>
          </p:cNvPr>
          <p:cNvCxnSpPr>
            <a:cxnSpLocks/>
            <a:stCxn id="29" idx="0"/>
            <a:endCxn id="20" idx="5"/>
          </p:cNvCxnSpPr>
          <p:nvPr/>
        </p:nvCxnSpPr>
        <p:spPr>
          <a:xfrm flipV="1">
            <a:off x="5229490" y="6175662"/>
            <a:ext cx="648875" cy="385123"/>
          </a:xfrm>
          <a:prstGeom prst="line">
            <a:avLst/>
          </a:prstGeom>
          <a:noFill/>
          <a:ln w="53975" cap="flat" cmpd="sng" algn="ctr">
            <a:solidFill>
              <a:sysClr val="windowText" lastClr="000000"/>
            </a:solidFill>
            <a:prstDash val="sysDot"/>
            <a:miter lim="800000"/>
            <a:tailEnd type="triangle"/>
          </a:ln>
          <a:effectLst/>
        </p:spPr>
      </p:cxnSp>
      <p:cxnSp>
        <p:nvCxnSpPr>
          <p:cNvPr id="32" name="Straight Connector 31">
            <a:extLst>
              <a:ext uri="{FF2B5EF4-FFF2-40B4-BE49-F238E27FC236}">
                <a16:creationId xmlns:a16="http://schemas.microsoft.com/office/drawing/2014/main" id="{5004E7FC-DFE8-724E-A042-F1D314E1C521}"/>
              </a:ext>
            </a:extLst>
          </p:cNvPr>
          <p:cNvCxnSpPr>
            <a:cxnSpLocks/>
            <a:stCxn id="21" idx="0"/>
            <a:endCxn id="30" idx="4"/>
          </p:cNvCxnSpPr>
          <p:nvPr/>
        </p:nvCxnSpPr>
        <p:spPr>
          <a:xfrm>
            <a:off x="4140410" y="5547122"/>
            <a:ext cx="924749" cy="1638"/>
          </a:xfrm>
          <a:prstGeom prst="line">
            <a:avLst/>
          </a:prstGeom>
          <a:noFill/>
          <a:ln w="53975" cap="flat" cmpd="sng" algn="ctr">
            <a:solidFill>
              <a:srgbClr val="70AD47">
                <a:lumMod val="75000"/>
              </a:srgbClr>
            </a:solidFill>
            <a:prstDash val="solid"/>
            <a:miter lim="800000"/>
            <a:tailEnd type="triangle"/>
          </a:ln>
          <a:effectLst/>
        </p:spPr>
      </p:cxnSp>
      <p:sp>
        <p:nvSpPr>
          <p:cNvPr id="33" name="TextBox 32">
            <a:extLst>
              <a:ext uri="{FF2B5EF4-FFF2-40B4-BE49-F238E27FC236}">
                <a16:creationId xmlns:a16="http://schemas.microsoft.com/office/drawing/2014/main" id="{233D9776-6EEB-1F4F-AA82-F169327C6B6B}"/>
              </a:ext>
            </a:extLst>
          </p:cNvPr>
          <p:cNvSpPr txBox="1"/>
          <p:nvPr/>
        </p:nvSpPr>
        <p:spPr>
          <a:xfrm>
            <a:off x="4073011" y="6223566"/>
            <a:ext cx="954107" cy="300082"/>
          </a:xfrm>
          <a:prstGeom prst="rect">
            <a:avLst/>
          </a:prstGeom>
          <a:noFill/>
        </p:spPr>
        <p:txBody>
          <a:bodyPr wrap="none" rtlCol="0">
            <a:spAutoFit/>
          </a:bodyPr>
          <a:lstStyle/>
          <a:p>
            <a:pPr defTabSz="685800"/>
            <a:r>
              <a:rPr lang="en-US" sz="1350">
                <a:solidFill>
                  <a:srgbClr val="FFC000">
                    <a:lumMod val="75000"/>
                  </a:srgbClr>
                </a:solidFill>
                <a:latin typeface="Arial" panose="020B0604020202020204" pitchFamily="34" charset="0"/>
                <a:cs typeface="Arial" panose="020B0604020202020204" pitchFamily="34" charset="0"/>
              </a:rPr>
              <a:t>Projection</a:t>
            </a:r>
          </a:p>
        </p:txBody>
      </p:sp>
      <p:sp>
        <p:nvSpPr>
          <p:cNvPr id="34" name="TextBox 33">
            <a:extLst>
              <a:ext uri="{FF2B5EF4-FFF2-40B4-BE49-F238E27FC236}">
                <a16:creationId xmlns:a16="http://schemas.microsoft.com/office/drawing/2014/main" id="{B3184CCF-D091-1345-B21B-82ADB2E65DD7}"/>
              </a:ext>
            </a:extLst>
          </p:cNvPr>
          <p:cNvSpPr txBox="1"/>
          <p:nvPr/>
        </p:nvSpPr>
        <p:spPr>
          <a:xfrm>
            <a:off x="4065331" y="5549412"/>
            <a:ext cx="954107" cy="300082"/>
          </a:xfrm>
          <a:prstGeom prst="rect">
            <a:avLst/>
          </a:prstGeom>
          <a:noFill/>
        </p:spPr>
        <p:txBody>
          <a:bodyPr wrap="none" rtlCol="0">
            <a:spAutoFit/>
          </a:bodyPr>
          <a:lstStyle/>
          <a:p>
            <a:pPr defTabSz="685800"/>
            <a:r>
              <a:rPr lang="en-US" sz="1350">
                <a:solidFill>
                  <a:srgbClr val="70AD47">
                    <a:lumMod val="75000"/>
                  </a:srgbClr>
                </a:solidFill>
                <a:latin typeface="Arial" panose="020B0604020202020204" pitchFamily="34" charset="0"/>
                <a:cs typeface="Arial" panose="020B0604020202020204" pitchFamily="34" charset="0"/>
              </a:rPr>
              <a:t>Projection</a:t>
            </a:r>
          </a:p>
        </p:txBody>
      </p:sp>
      <p:sp>
        <p:nvSpPr>
          <p:cNvPr id="35" name="TextBox 34">
            <a:extLst>
              <a:ext uri="{FF2B5EF4-FFF2-40B4-BE49-F238E27FC236}">
                <a16:creationId xmlns:a16="http://schemas.microsoft.com/office/drawing/2014/main" id="{62C1E0D9-BC07-BE41-A2F1-6755F9766E14}"/>
              </a:ext>
            </a:extLst>
          </p:cNvPr>
          <p:cNvSpPr txBox="1"/>
          <p:nvPr/>
        </p:nvSpPr>
        <p:spPr>
          <a:xfrm>
            <a:off x="5474058" y="5537651"/>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sp>
        <p:nvSpPr>
          <p:cNvPr id="36" name="TextBox 35">
            <a:extLst>
              <a:ext uri="{FF2B5EF4-FFF2-40B4-BE49-F238E27FC236}">
                <a16:creationId xmlns:a16="http://schemas.microsoft.com/office/drawing/2014/main" id="{E86134C0-FA5E-4F4B-8306-FD5423C35B5B}"/>
              </a:ext>
            </a:extLst>
          </p:cNvPr>
          <p:cNvSpPr txBox="1"/>
          <p:nvPr/>
        </p:nvSpPr>
        <p:spPr>
          <a:xfrm>
            <a:off x="5474058" y="6360611"/>
            <a:ext cx="1079142" cy="300082"/>
          </a:xfrm>
          <a:prstGeom prst="rect">
            <a:avLst/>
          </a:prstGeom>
          <a:noFill/>
        </p:spPr>
        <p:txBody>
          <a:bodyPr wrap="none" rtlCol="0">
            <a:spAutoFit/>
          </a:bodyPr>
          <a:lstStyle/>
          <a:p>
            <a:pPr defTabSz="685800"/>
            <a:r>
              <a:rPr lang="en-US" sz="1350">
                <a:solidFill>
                  <a:prstClr val="black"/>
                </a:solidFill>
                <a:latin typeface="Arial" panose="020B0604020202020204" pitchFamily="34" charset="0"/>
                <a:cs typeface="Arial" panose="020B0604020202020204" pitchFamily="34" charset="0"/>
              </a:rPr>
              <a:t>Intersection</a:t>
            </a:r>
          </a:p>
        </p:txBody>
      </p:sp>
      <p:pic>
        <p:nvPicPr>
          <p:cNvPr id="38" name="Content Placeholder 8" descr="A screenshot of a cell phone&#10;&#10;Description automatically generated">
            <a:extLst>
              <a:ext uri="{FF2B5EF4-FFF2-40B4-BE49-F238E27FC236}">
                <a16:creationId xmlns:a16="http://schemas.microsoft.com/office/drawing/2014/main" id="{96E70B65-61F2-A84B-B88E-6F4F186FB7A4}"/>
              </a:ext>
            </a:extLst>
          </p:cNvPr>
          <p:cNvPicPr>
            <a:picLocks/>
          </p:cNvPicPr>
          <p:nvPr/>
        </p:nvPicPr>
        <p:blipFill rotWithShape="1">
          <a:blip r:embed="rId2">
            <a:extLst>
              <a:ext uri="{28A0092B-C50C-407E-A947-70E740481C1C}">
                <a14:useLocalDpi xmlns:a14="http://schemas.microsoft.com/office/drawing/2010/main" val="0"/>
              </a:ext>
            </a:extLst>
          </a:blip>
          <a:srcRect l="50000" t="49500"/>
          <a:stretch/>
        </p:blipFill>
        <p:spPr>
          <a:xfrm>
            <a:off x="1295400" y="1440000"/>
            <a:ext cx="5040000" cy="3693600"/>
          </a:xfrm>
          <a:prstGeom prst="rect">
            <a:avLst/>
          </a:prstGeom>
        </p:spPr>
      </p:pic>
      <p:sp>
        <p:nvSpPr>
          <p:cNvPr id="18" name="Rectangle 17">
            <a:extLst>
              <a:ext uri="{FF2B5EF4-FFF2-40B4-BE49-F238E27FC236}">
                <a16:creationId xmlns:a16="http://schemas.microsoft.com/office/drawing/2014/main" id="{E3BF78E8-C93A-6D46-A860-6062E4245746}"/>
              </a:ext>
            </a:extLst>
          </p:cNvPr>
          <p:cNvSpPr/>
          <p:nvPr/>
        </p:nvSpPr>
        <p:spPr>
          <a:xfrm>
            <a:off x="0" y="4948535"/>
            <a:ext cx="9144000" cy="461665"/>
          </a:xfrm>
          <a:prstGeom prst="rect">
            <a:avLst/>
          </a:prstGeom>
        </p:spPr>
        <p:txBody>
          <a:bodyPr wrap="square" anchor="t">
            <a:spAutoFit/>
          </a:bodyPr>
          <a:lstStyle/>
          <a:p>
            <a:pPr algn="ctr"/>
            <a:r>
              <a:rPr lang="en-US" sz="2400">
                <a:solidFill>
                  <a:srgbClr val="C00000"/>
                </a:solidFill>
                <a:latin typeface="Helvetica Neue Light" panose="02000403000000020004" pitchFamily="2" charset="0"/>
                <a:ea typeface="Helvetica Neue Light" panose="02000403000000020004" pitchFamily="2" charset="0"/>
                <a:cs typeface="Helvetica Neue" panose="02000503000000020004" pitchFamily="2" charset="0"/>
              </a:rPr>
              <a:t> “</a:t>
            </a:r>
            <a:r>
              <a:rPr lang="en-US" sz="2400" u="sng">
                <a:solidFill>
                  <a:srgbClr val="C00000"/>
                </a:solidFill>
                <a:latin typeface="Helvetica Neue Light" panose="02000403000000020004" pitchFamily="2" charset="0"/>
                <a:ea typeface="Helvetica Neue Light" panose="02000403000000020004" pitchFamily="2" charset="0"/>
                <a:cs typeface="Helvetica Neue" panose="02000503000000020004" pitchFamily="2" charset="0"/>
              </a:rPr>
              <a:t>List male instrumentalists who play string instruments</a:t>
            </a:r>
            <a:r>
              <a:rPr lang="en-US" sz="2400">
                <a:solidFill>
                  <a:srgbClr val="C00000"/>
                </a:solidFill>
                <a:latin typeface="Helvetica Neue Light" panose="02000403000000020004" pitchFamily="2" charset="0"/>
                <a:ea typeface="Helvetica Neue Light" panose="02000403000000020004" pitchFamily="2" charset="0"/>
                <a:cs typeface="Helvetica Neue" panose="02000503000000020004" pitchFamily="2" charset="0"/>
              </a:rPr>
              <a:t>”</a:t>
            </a:r>
          </a:p>
        </p:txBody>
      </p:sp>
      <p:sp>
        <p:nvSpPr>
          <p:cNvPr id="40" name="TextBox 39">
            <a:extLst>
              <a:ext uri="{FF2B5EF4-FFF2-40B4-BE49-F238E27FC236}">
                <a16:creationId xmlns:a16="http://schemas.microsoft.com/office/drawing/2014/main" id="{9BBCDE8A-4F37-442D-B016-5CD1FB974810}"/>
              </a:ext>
            </a:extLst>
          </p:cNvPr>
          <p:cNvSpPr txBox="1"/>
          <p:nvPr/>
        </p:nvSpPr>
        <p:spPr>
          <a:xfrm>
            <a:off x="6353400" y="1676400"/>
            <a:ext cx="2971800" cy="369332"/>
          </a:xfrm>
          <a:prstGeom prst="rect">
            <a:avLst/>
          </a:prstGeom>
          <a:noFill/>
        </p:spPr>
        <p:txBody>
          <a:bodyPr wrap="square" rtlCol="0">
            <a:spAutoFit/>
          </a:bodyPr>
          <a:lstStyle/>
          <a:p>
            <a:r>
              <a:rPr lang="en-US">
                <a:latin typeface="Arial" panose="020B0604020202020204" pitchFamily="34" charset="0"/>
                <a:ea typeface="Helvetica Neue Light" charset="0"/>
                <a:cs typeface="Arial" panose="020B0604020202020204" pitchFamily="34" charset="0"/>
              </a:rPr>
              <a:t># of answers: 396</a:t>
            </a:r>
          </a:p>
        </p:txBody>
      </p:sp>
      <p:sp>
        <p:nvSpPr>
          <p:cNvPr id="39" name="TextBox 38">
            <a:extLst>
              <a:ext uri="{FF2B5EF4-FFF2-40B4-BE49-F238E27FC236}">
                <a16:creationId xmlns:a16="http://schemas.microsoft.com/office/drawing/2014/main" id="{F20EF0D2-5713-4924-981C-76BC98BF53BB}"/>
              </a:ext>
            </a:extLst>
          </p:cNvPr>
          <p:cNvSpPr txBox="1"/>
          <p:nvPr/>
        </p:nvSpPr>
        <p:spPr>
          <a:xfrm>
            <a:off x="6372817" y="3458137"/>
            <a:ext cx="1428596" cy="646331"/>
          </a:xfrm>
          <a:prstGeom prst="rect">
            <a:avLst/>
          </a:prstGeom>
          <a:noFill/>
        </p:spPr>
        <p:txBody>
          <a:bodyPr wrap="none" rtlCol="0">
            <a:spAutoFit/>
          </a:bodyPr>
          <a:lstStyle/>
          <a:p>
            <a:r>
              <a:rPr lang="en-US">
                <a:latin typeface="Arial" panose="020B0604020202020204" pitchFamily="34" charset="0"/>
                <a:ea typeface="Helvetica Neue Light" charset="0"/>
                <a:cs typeface="Arial" panose="020B0604020202020204" pitchFamily="34" charset="0"/>
              </a:rPr>
              <a:t>TPR: 99.4%</a:t>
            </a:r>
          </a:p>
          <a:p>
            <a:r>
              <a:rPr lang="en-US">
                <a:latin typeface="Arial" panose="020B0604020202020204" pitchFamily="34" charset="0"/>
                <a:ea typeface="Helvetica Neue Light" charset="0"/>
                <a:cs typeface="Arial" panose="020B0604020202020204" pitchFamily="34" charset="0"/>
              </a:rPr>
              <a:t>FPR: 0.01%</a:t>
            </a:r>
          </a:p>
        </p:txBody>
      </p:sp>
      <p:sp>
        <p:nvSpPr>
          <p:cNvPr id="3" name="Date Placeholder 2">
            <a:extLst>
              <a:ext uri="{FF2B5EF4-FFF2-40B4-BE49-F238E27FC236}">
                <a16:creationId xmlns:a16="http://schemas.microsoft.com/office/drawing/2014/main" id="{FCFDA231-B59D-814D-8A65-7B6C9985FA7C}"/>
              </a:ext>
            </a:extLst>
          </p:cNvPr>
          <p:cNvSpPr>
            <a:spLocks noGrp="1"/>
          </p:cNvSpPr>
          <p:nvPr>
            <p:ph type="dt" sz="half" idx="10"/>
          </p:nvPr>
        </p:nvSpPr>
        <p:spPr/>
        <p:txBody>
          <a:bodyPr/>
          <a:lstStyle/>
          <a:p>
            <a:fld id="{5DCF9A29-C9E4-AB43-9CCB-8EF1AC8E4296}" type="datetime1">
              <a:rPr lang="en-US" smtClean="0"/>
              <a:t>10/28/24</a:t>
            </a:fld>
            <a:endParaRPr lang="en-US"/>
          </a:p>
        </p:txBody>
      </p:sp>
    </p:spTree>
    <p:extLst>
      <p:ext uri="{BB962C8B-B14F-4D97-AF65-F5344CB8AC3E}">
        <p14:creationId xmlns:p14="http://schemas.microsoft.com/office/powerpoint/2010/main" val="421189201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F83CED-59A1-334E-9C85-93965C624A27}"/>
              </a:ext>
            </a:extLst>
          </p:cNvPr>
          <p:cNvSpPr>
            <a:spLocks noGrp="1"/>
          </p:cNvSpPr>
          <p:nvPr>
            <p:ph type="title"/>
          </p:nvPr>
        </p:nvSpPr>
        <p:spPr/>
        <p:txBody>
          <a:bodyPr/>
          <a:lstStyle/>
          <a:p>
            <a:r>
              <a:rPr kumimoji="1" lang="en-US" altLang="ja-JP"/>
              <a:t>Summary</a:t>
            </a:r>
            <a:endParaRPr kumimoji="1" lang="ja-JP" altLang="en-US"/>
          </a:p>
        </p:txBody>
      </p:sp>
      <p:sp>
        <p:nvSpPr>
          <p:cNvPr id="3" name="コンテンツ プレースホルダー 2">
            <a:extLst>
              <a:ext uri="{FF2B5EF4-FFF2-40B4-BE49-F238E27FC236}">
                <a16:creationId xmlns:a16="http://schemas.microsoft.com/office/drawing/2014/main" id="{A3D95DBA-A575-274B-8C77-521F99D17D01}"/>
              </a:ext>
            </a:extLst>
          </p:cNvPr>
          <p:cNvSpPr>
            <a:spLocks noGrp="1"/>
          </p:cNvSpPr>
          <p:nvPr>
            <p:ph idx="1"/>
          </p:nvPr>
        </p:nvSpPr>
        <p:spPr>
          <a:xfrm>
            <a:off x="457200" y="1210270"/>
            <a:ext cx="8229600" cy="5257801"/>
          </a:xfrm>
        </p:spPr>
        <p:txBody>
          <a:bodyPr/>
          <a:lstStyle/>
          <a:p>
            <a:r>
              <a:rPr kumimoji="1" lang="en-US" altLang="ja-JP" b="1"/>
              <a:t>We introduce answering predictive queries on large knowledge graphs.</a:t>
            </a:r>
          </a:p>
          <a:p>
            <a:pPr lvl="8"/>
            <a:endParaRPr kumimoji="1" lang="en-US" altLang="ja-JP"/>
          </a:p>
          <a:p>
            <a:r>
              <a:rPr kumimoji="1" lang="en-US" altLang="ja-JP" b="1">
                <a:solidFill>
                  <a:schemeClr val="accent4"/>
                </a:solidFill>
              </a:rPr>
              <a:t>The key idea is to embed queries by navigating the embedding space!</a:t>
            </a:r>
          </a:p>
          <a:p>
            <a:pPr lvl="1"/>
            <a:r>
              <a:rPr kumimoji="1" lang="en-US" altLang="zh-CN" b="1"/>
              <a:t>We embed the query by composing learned operators</a:t>
            </a:r>
          </a:p>
          <a:p>
            <a:pPr lvl="1"/>
            <a:r>
              <a:rPr kumimoji="1" lang="en-US" altLang="zh-CN" b="1"/>
              <a:t>Embedding of the query is close to its answers in the embedding space</a:t>
            </a:r>
            <a:endParaRPr kumimoji="1" lang="en-US" altLang="ja-JP" b="1"/>
          </a:p>
          <a:p>
            <a:endParaRPr kumimoji="1" lang="en-US" altLang="ja-JP"/>
          </a:p>
        </p:txBody>
      </p:sp>
      <p:sp>
        <p:nvSpPr>
          <p:cNvPr id="4" name="日付プレースホルダー 3">
            <a:extLst>
              <a:ext uri="{FF2B5EF4-FFF2-40B4-BE49-F238E27FC236}">
                <a16:creationId xmlns:a16="http://schemas.microsoft.com/office/drawing/2014/main" id="{5E01D095-99FC-B04E-B97A-B7D971C51210}"/>
              </a:ext>
            </a:extLst>
          </p:cNvPr>
          <p:cNvSpPr>
            <a:spLocks noGrp="1"/>
          </p:cNvSpPr>
          <p:nvPr>
            <p:ph type="dt" sz="half" idx="10"/>
          </p:nvPr>
        </p:nvSpPr>
        <p:spPr/>
        <p:txBody>
          <a:bodyPr/>
          <a:lstStyle/>
          <a:p>
            <a:fld id="{F54D260D-1732-C04A-9411-241B46B54C7A}" type="datetime1">
              <a:rPr lang="en-US" smtClean="0"/>
              <a:t>10/28/24</a:t>
            </a:fld>
            <a:endParaRPr lang="en-US"/>
          </a:p>
        </p:txBody>
      </p:sp>
      <p:sp>
        <p:nvSpPr>
          <p:cNvPr id="5" name="フッター プレースホルダー 4">
            <a:extLst>
              <a:ext uri="{FF2B5EF4-FFF2-40B4-BE49-F238E27FC236}">
                <a16:creationId xmlns:a16="http://schemas.microsoft.com/office/drawing/2014/main" id="{32F6EBCC-9E75-C946-8950-583D84795535}"/>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5E72157A-69D0-E94D-8DC0-03BA8DB66F18}"/>
              </a:ext>
            </a:extLst>
          </p:cNvPr>
          <p:cNvSpPr>
            <a:spLocks noGrp="1"/>
          </p:cNvSpPr>
          <p:nvPr>
            <p:ph type="sldNum" sz="quarter" idx="12"/>
          </p:nvPr>
        </p:nvSpPr>
        <p:spPr/>
        <p:txBody>
          <a:bodyPr/>
          <a:lstStyle/>
          <a:p>
            <a:fld id="{19B12225-5612-419B-A8D5-4B8EEE4C217E}" type="slidenum">
              <a:rPr lang="en-US" smtClean="0"/>
              <a:pPr/>
              <a:t>92</a:t>
            </a:fld>
            <a:endParaRPr lang="en-US"/>
          </a:p>
        </p:txBody>
      </p:sp>
    </p:spTree>
    <p:extLst>
      <p:ext uri="{BB962C8B-B14F-4D97-AF65-F5344CB8AC3E}">
        <p14:creationId xmlns:p14="http://schemas.microsoft.com/office/powerpoint/2010/main" val="33616436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BF72D44-7D07-4ACF-BB4B-D5B210AA86D3}">
  <we:reference id="WA200002290" version="1.0.0.3" store="en-US" storeType="omex"/>
  <we:alternateReferences/>
  <we:properties>
    <we:property name="sidebarState" value="&quot;[false,true,false,true]&quot;"/>
    <we:property name="nextMathId" value="&quot;2&quot;"/>
    <we:property name="mathList" value="[{&quot;id&quot;:&quot;1&quot;,&quot;code&quot;:&quot;$z_{v}^{T}z_{u}$&quot;,&quot;font&quot;:{&quot;size&quot;:12,&quot;family&quot;:&quot;Arial&quot;,&quot;color&quot;:&quot;black&quot;},&quot;type&quot;:&quot;$&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Module</Template>
  <TotalTime>607</TotalTime>
  <Words>8199</Words>
  <Application>Microsoft Macintosh PowerPoint</Application>
  <PresentationFormat>On-screen Show (4:3)</PresentationFormat>
  <Paragraphs>1505</Paragraphs>
  <Slides>92</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92</vt:i4>
      </vt:variant>
    </vt:vector>
  </HeadingPairs>
  <TitlesOfParts>
    <vt:vector size="101" baseType="lpstr">
      <vt:lpstr>Arial</vt:lpstr>
      <vt:lpstr>Calibri</vt:lpstr>
      <vt:lpstr>Cambria Math</vt:lpstr>
      <vt:lpstr>Corbel</vt:lpstr>
      <vt:lpstr>Helvetica Neue</vt:lpstr>
      <vt:lpstr>Helvetica Neue Light</vt:lpstr>
      <vt:lpstr>Wingdings</vt:lpstr>
      <vt:lpstr>Wingdings 2</vt:lpstr>
      <vt:lpstr>Module</vt:lpstr>
      <vt:lpstr>Stanford CS224W: Reasoning over Knowledge Graphs</vt:lpstr>
      <vt:lpstr>Announcements</vt:lpstr>
      <vt:lpstr>Response to high-frequency feedbacks</vt:lpstr>
      <vt:lpstr>Recap: KG Completion Task</vt:lpstr>
      <vt:lpstr>Today: Reasoning over KGs</vt:lpstr>
      <vt:lpstr>Example KG: Biomedicine</vt:lpstr>
      <vt:lpstr>Predictive Queries on KG</vt:lpstr>
      <vt:lpstr>Predictive One-hop Queries</vt:lpstr>
      <vt:lpstr>Path Queries</vt:lpstr>
      <vt:lpstr>Path Queries</vt:lpstr>
      <vt:lpstr>Path Queries</vt:lpstr>
      <vt:lpstr>Traversing Knowledge Graphs</vt:lpstr>
      <vt:lpstr>Traversing Knowledge Graphs</vt:lpstr>
      <vt:lpstr>Traversing Knowledge Graphs</vt:lpstr>
      <vt:lpstr>However, KGs are incomplete</vt:lpstr>
      <vt:lpstr>Example: Incomplete KG</vt:lpstr>
      <vt:lpstr>Can KG Completion Help?</vt:lpstr>
      <vt:lpstr>Task: Predictive Queries</vt:lpstr>
      <vt:lpstr>Outline of the Lecture</vt:lpstr>
      <vt:lpstr>Stanford CS224W: Answering Predictive Queries on Knowledge Graphs</vt:lpstr>
      <vt:lpstr>General Idea</vt:lpstr>
      <vt:lpstr>Idea: Traversing KG in Vector Space</vt:lpstr>
      <vt:lpstr>Traversing KG in Vector Space</vt:lpstr>
      <vt:lpstr>Traversing KG in Vector Space (1)</vt:lpstr>
      <vt:lpstr>Traversing KG in Vector Space (2)</vt:lpstr>
      <vt:lpstr>Traversing KG in Vector Space (3)</vt:lpstr>
      <vt:lpstr>Traversing KG in Vector Space (4)</vt:lpstr>
      <vt:lpstr>Conjunctive Queries</vt:lpstr>
      <vt:lpstr>Conjunctive Queries</vt:lpstr>
      <vt:lpstr>Traversing KG for Conjunctive Queries</vt:lpstr>
      <vt:lpstr>Traversing KG for Conjunctive Queries</vt:lpstr>
      <vt:lpstr>Traversing KG for Conjunctive Queries</vt:lpstr>
      <vt:lpstr>Traversing KG for Conjunctive Queries</vt:lpstr>
      <vt:lpstr>Traversing KG for Conjunctive Queries</vt:lpstr>
      <vt:lpstr>Traversing KG for Conjunctive Queries</vt:lpstr>
      <vt:lpstr>Traversing KG in Vector Space</vt:lpstr>
      <vt:lpstr>Stanford CS224W: Query2Box: Reasoning over KGs Using Box Embeddings</vt:lpstr>
      <vt:lpstr>Conjunctive Queries</vt:lpstr>
      <vt:lpstr>Box Embeddings</vt:lpstr>
      <vt:lpstr>Key Insight: Intersection</vt:lpstr>
      <vt:lpstr>Embed with Box Embedding</vt:lpstr>
      <vt:lpstr>Embed with Box Embedding</vt:lpstr>
      <vt:lpstr>Projection Operator</vt:lpstr>
      <vt:lpstr>Embed with Box Embedding</vt:lpstr>
      <vt:lpstr>Embed with Box Embedding</vt:lpstr>
      <vt:lpstr>Embed with Box Embedding</vt:lpstr>
      <vt:lpstr>Embed with Box Embedding</vt:lpstr>
      <vt:lpstr>Intersection Operator</vt:lpstr>
      <vt:lpstr>Intersection Operator</vt:lpstr>
      <vt:lpstr>Intersection Operator</vt:lpstr>
      <vt:lpstr>Embed with Box Embedding</vt:lpstr>
      <vt:lpstr>Entity-to-Box Distance</vt:lpstr>
      <vt:lpstr>Extending to Union Operation</vt:lpstr>
      <vt:lpstr>Embedding AND-OR Queries</vt:lpstr>
      <vt:lpstr>Embedding AND-OR Queries</vt:lpstr>
      <vt:lpstr>Embedding AND-OR Queries</vt:lpstr>
      <vt:lpstr>Embedding AND-OR Queries</vt:lpstr>
      <vt:lpstr>Embedding AND-OR Queries</vt:lpstr>
      <vt:lpstr>Embedding AND-OR Queries</vt:lpstr>
      <vt:lpstr>Embedding AND-OR Queries</vt:lpstr>
      <vt:lpstr>Embedding AND-OR Queries</vt:lpstr>
      <vt:lpstr>Embedding AND-OR Queries (2)</vt:lpstr>
      <vt:lpstr>Embedding AND-OR Queries (2)</vt:lpstr>
      <vt:lpstr>Embedding AND-OR Queries (2)</vt:lpstr>
      <vt:lpstr>Embedding AND-OR Queries (3)</vt:lpstr>
      <vt:lpstr>Disjunctive Normal Form</vt:lpstr>
      <vt:lpstr>Distance Between q and an Entity</vt:lpstr>
      <vt:lpstr>Distance Between q and an Entity</vt:lpstr>
      <vt:lpstr>Stanford CS224W: How to Train Query2box</vt:lpstr>
      <vt:lpstr>Training Overview</vt:lpstr>
      <vt:lpstr>Training Overview</vt:lpstr>
      <vt:lpstr>Training: Details</vt:lpstr>
      <vt:lpstr>Query Generation from Templates</vt:lpstr>
      <vt:lpstr>Query Generation from Templates</vt:lpstr>
      <vt:lpstr>Query Generation from Templates</vt:lpstr>
      <vt:lpstr>Query Generation from Templates</vt:lpstr>
      <vt:lpstr>Query Generation from Templates</vt:lpstr>
      <vt:lpstr>Query Generation from Templates</vt:lpstr>
      <vt:lpstr>Query Generation from Templates</vt:lpstr>
      <vt:lpstr>Query Generation from Templates</vt:lpstr>
      <vt:lpstr>Query Generation from Templates</vt:lpstr>
      <vt:lpstr>Query Generation from Templates</vt:lpstr>
      <vt:lpstr>Stanford CS224W: Example of Query2box</vt:lpstr>
      <vt:lpstr>Visualization</vt:lpstr>
      <vt:lpstr>Embedding Space</vt:lpstr>
      <vt:lpstr>Embedding Space</vt:lpstr>
      <vt:lpstr>Embedding Space</vt:lpstr>
      <vt:lpstr>Embedding Space</vt:lpstr>
      <vt:lpstr>Embedding Space</vt:lpstr>
      <vt:lpstr>Embedding Space</vt:lpstr>
      <vt:lpstr>Embedding Space</vt:lpstr>
      <vt:lpstr>Summary</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Jure Leskovec</cp:lastModifiedBy>
  <cp:revision>26</cp:revision>
  <cp:lastPrinted>2019-10-15T21:25:12Z</cp:lastPrinted>
  <dcterms:created xsi:type="dcterms:W3CDTF">2009-06-12T17:14:38Z</dcterms:created>
  <dcterms:modified xsi:type="dcterms:W3CDTF">2024-10-29T03:57:25Z</dcterms:modified>
</cp:coreProperties>
</file>