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15" autoAdjust="0"/>
  </p:normalViewPr>
  <p:slideViewPr>
    <p:cSldViewPr snapToGrid="0" snapToObjects="1">
      <p:cViewPr varScale="1">
        <p:scale>
          <a:sx n="89" d="100"/>
          <a:sy n="89" d="100"/>
        </p:scale>
        <p:origin x="-3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ne6p6MfLBxc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otLoQrjs65I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2"/>
            <a:ext cx="5867400" cy="12619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Artificial Intelligence</a:t>
            </a:r>
            <a:br>
              <a:rPr lang="en-US" dirty="0" smtClean="0"/>
            </a:br>
            <a:r>
              <a:rPr lang="en-US" dirty="0" smtClean="0"/>
              <a:t> and Big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75251"/>
            <a:ext cx="5867400" cy="795244"/>
          </a:xfrm>
        </p:spPr>
        <p:txBody>
          <a:bodyPr>
            <a:normAutofit/>
          </a:bodyPr>
          <a:lstStyle/>
          <a:p>
            <a:r>
              <a:rPr lang="en-US" sz="1800" dirty="0" smtClean="0"/>
              <a:t>Justina Breen</a:t>
            </a:r>
          </a:p>
          <a:p>
            <a:r>
              <a:rPr lang="en-US" sz="1800" dirty="0" smtClean="0"/>
              <a:t>Big Data, Big Discoveries, Big Fallacies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90969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movie </a:t>
            </a:r>
            <a:r>
              <a:rPr lang="en-US" i="1" dirty="0" smtClean="0"/>
              <a:t>Her </a:t>
            </a:r>
            <a:r>
              <a:rPr lang="en-US" dirty="0" smtClean="0"/>
              <a:t>(2013)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ne6p6MfLBxc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IBM Robot “Watson” on Jeopardy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otLoQrjs65I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65917" y="27824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93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Important Discussion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essential components of “real” intelligence?</a:t>
            </a:r>
          </a:p>
          <a:p>
            <a:r>
              <a:rPr lang="en-US" dirty="0" smtClean="0"/>
              <a:t>In what ways can big data  combined with artificial </a:t>
            </a:r>
            <a:r>
              <a:rPr lang="en-US" dirty="0"/>
              <a:t>i</a:t>
            </a:r>
            <a:r>
              <a:rPr lang="en-US" dirty="0" smtClean="0"/>
              <a:t>ntelligence effectively replace human intelligence?</a:t>
            </a:r>
          </a:p>
          <a:p>
            <a:r>
              <a:rPr lang="en-US" dirty="0" smtClean="0"/>
              <a:t>If we can develop near-human intelligence, should we?</a:t>
            </a:r>
          </a:p>
          <a:p>
            <a:pPr lvl="1"/>
            <a:r>
              <a:rPr lang="en-US" dirty="0" smtClean="0"/>
              <a:t>What are some of the negative effects of big data-trained robots replacing aspects of human intelligence?</a:t>
            </a:r>
          </a:p>
          <a:p>
            <a:pPr lvl="2"/>
            <a:r>
              <a:rPr lang="en-US" dirty="0" smtClean="0"/>
              <a:t>Human laziness?</a:t>
            </a:r>
          </a:p>
          <a:p>
            <a:pPr lvl="2"/>
            <a:r>
              <a:rPr lang="en-US" dirty="0" smtClean="0"/>
              <a:t>Loss of real human interaction?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003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0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216</TotalTime>
  <Words>116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Pixel</vt:lpstr>
      <vt:lpstr>Artificial Intelligence  and Big Data</vt:lpstr>
      <vt:lpstr>The movie Her (2013)</vt:lpstr>
      <vt:lpstr>IBM Robot “Watson” on Jeopardy</vt:lpstr>
      <vt:lpstr>Important Discussion Points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 and Big Data</dc:title>
  <dc:creator>Breen Justina</dc:creator>
  <cp:lastModifiedBy>Breen Justina</cp:lastModifiedBy>
  <cp:revision>10</cp:revision>
  <dcterms:created xsi:type="dcterms:W3CDTF">2015-11-17T18:51:45Z</dcterms:created>
  <dcterms:modified xsi:type="dcterms:W3CDTF">2015-11-17T22:28:43Z</dcterms:modified>
</cp:coreProperties>
</file>