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Lst>
  <p:sldSz cy="5143500" cx="9144000"/>
  <p:notesSz cx="6858000" cy="9144000"/>
  <p:embeddedFontLst>
    <p:embeddedFont>
      <p:font typeface="Playfair Display"/>
      <p:regular r:id="rId15"/>
      <p:bold r:id="rId16"/>
      <p:italic r:id="rId17"/>
      <p:boldItalic r:id="rId18"/>
    </p:embeddedFont>
    <p:embeddedFont>
      <p:font typeface="Montserrat"/>
      <p:regular r:id="rId19"/>
      <p:bold r:id="rId20"/>
    </p:embeddedFont>
    <p:embeddedFont>
      <p:font typeface="Oswald"/>
      <p:regular r:id="rId21"/>
      <p:bold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20" Type="http://schemas.openxmlformats.org/officeDocument/2006/relationships/font" Target="fonts/Montserrat-bold.fntdata"/><Relationship Id="rId11" Type="http://schemas.openxmlformats.org/officeDocument/2006/relationships/slide" Target="slides/slide7.xml"/><Relationship Id="rId22" Type="http://schemas.openxmlformats.org/officeDocument/2006/relationships/font" Target="fonts/Oswald-bold.fntdata"/><Relationship Id="rId10" Type="http://schemas.openxmlformats.org/officeDocument/2006/relationships/slide" Target="slides/slide6.xml"/><Relationship Id="rId21" Type="http://schemas.openxmlformats.org/officeDocument/2006/relationships/font" Target="fonts/Oswald-regular.fntdata"/><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PlayfairDisplay-regular.fntdata"/><Relationship Id="rId14" Type="http://schemas.openxmlformats.org/officeDocument/2006/relationships/slide" Target="slides/slide10.xml"/><Relationship Id="rId17" Type="http://schemas.openxmlformats.org/officeDocument/2006/relationships/font" Target="fonts/PlayfairDisplay-italic.fntdata"/><Relationship Id="rId16" Type="http://schemas.openxmlformats.org/officeDocument/2006/relationships/font" Target="fonts/PlayfairDisplay-bold.fntdata"/><Relationship Id="rId5" Type="http://schemas.openxmlformats.org/officeDocument/2006/relationships/slide" Target="slides/slide1.xml"/><Relationship Id="rId19" Type="http://schemas.openxmlformats.org/officeDocument/2006/relationships/font" Target="fonts/Montserrat-regular.fntdata"/><Relationship Id="rId6" Type="http://schemas.openxmlformats.org/officeDocument/2006/relationships/slide" Target="slides/slide2.xml"/><Relationship Id="rId18" Type="http://schemas.openxmlformats.org/officeDocument/2006/relationships/font" Target="fonts/PlayfairDisplay-boldItalic.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399"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4" name="Shape 54"/>
        <p:cNvGrpSpPr/>
        <p:nvPr/>
      </p:nvGrpSpPr>
      <p:grpSpPr>
        <a:xfrm>
          <a:off x="0" y="0"/>
          <a:ext cx="0" cy="0"/>
          <a:chOff x="0" y="0"/>
          <a:chExt cx="0" cy="0"/>
        </a:xfrm>
      </p:grpSpPr>
      <p:sp>
        <p:nvSpPr>
          <p:cNvPr id="55" name="Shape 55"/>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56" name="Shape 5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1" name="Shape 61"/>
        <p:cNvGrpSpPr/>
        <p:nvPr/>
      </p:nvGrpSpPr>
      <p:grpSpPr>
        <a:xfrm>
          <a:off x="0" y="0"/>
          <a:ext cx="0" cy="0"/>
          <a:chOff x="0" y="0"/>
          <a:chExt cx="0" cy="0"/>
        </a:xfrm>
      </p:grpSpPr>
      <p:sp>
        <p:nvSpPr>
          <p:cNvPr id="62" name="Shape 6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3" name="Shape 63"/>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8" name="Shape 68"/>
        <p:cNvGrpSpPr/>
        <p:nvPr/>
      </p:nvGrpSpPr>
      <p:grpSpPr>
        <a:xfrm>
          <a:off x="0" y="0"/>
          <a:ext cx="0" cy="0"/>
          <a:chOff x="0" y="0"/>
          <a:chExt cx="0" cy="0"/>
        </a:xfrm>
      </p:grpSpPr>
      <p:sp>
        <p:nvSpPr>
          <p:cNvPr id="69" name="Shape 6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0" name="Shape 7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3" name="Shape 73"/>
        <p:cNvGrpSpPr/>
        <p:nvPr/>
      </p:nvGrpSpPr>
      <p:grpSpPr>
        <a:xfrm>
          <a:off x="0" y="0"/>
          <a:ext cx="0" cy="0"/>
          <a:chOff x="0" y="0"/>
          <a:chExt cx="0" cy="0"/>
        </a:xfrm>
      </p:grpSpPr>
      <p:sp>
        <p:nvSpPr>
          <p:cNvPr id="74" name="Shape 7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5" name="Shape 7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8" name="Shape 78"/>
        <p:cNvGrpSpPr/>
        <p:nvPr/>
      </p:nvGrpSpPr>
      <p:grpSpPr>
        <a:xfrm>
          <a:off x="0" y="0"/>
          <a:ext cx="0" cy="0"/>
          <a:chOff x="0" y="0"/>
          <a:chExt cx="0" cy="0"/>
        </a:xfrm>
      </p:grpSpPr>
      <p:sp>
        <p:nvSpPr>
          <p:cNvPr id="79" name="Shape 7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0" name="Shape 8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3" name="Shape 83"/>
        <p:cNvGrpSpPr/>
        <p:nvPr/>
      </p:nvGrpSpPr>
      <p:grpSpPr>
        <a:xfrm>
          <a:off x="0" y="0"/>
          <a:ext cx="0" cy="0"/>
          <a:chOff x="0" y="0"/>
          <a:chExt cx="0" cy="0"/>
        </a:xfrm>
      </p:grpSpPr>
      <p:sp>
        <p:nvSpPr>
          <p:cNvPr id="84" name="Shape 8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5" name="Shape 8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8" name="Shape 88"/>
        <p:cNvGrpSpPr/>
        <p:nvPr/>
      </p:nvGrpSpPr>
      <p:grpSpPr>
        <a:xfrm>
          <a:off x="0" y="0"/>
          <a:ext cx="0" cy="0"/>
          <a:chOff x="0" y="0"/>
          <a:chExt cx="0" cy="0"/>
        </a:xfrm>
      </p:grpSpPr>
      <p:sp>
        <p:nvSpPr>
          <p:cNvPr id="89" name="Shape 8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0" name="Shape 9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3" name="Shape 93"/>
        <p:cNvGrpSpPr/>
        <p:nvPr/>
      </p:nvGrpSpPr>
      <p:grpSpPr>
        <a:xfrm>
          <a:off x="0" y="0"/>
          <a:ext cx="0" cy="0"/>
          <a:chOff x="0" y="0"/>
          <a:chExt cx="0" cy="0"/>
        </a:xfrm>
      </p:grpSpPr>
      <p:sp>
        <p:nvSpPr>
          <p:cNvPr id="94" name="Shape 9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5" name="Shape 9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8" name="Shape 98"/>
        <p:cNvGrpSpPr/>
        <p:nvPr/>
      </p:nvGrpSpPr>
      <p:grpSpPr>
        <a:xfrm>
          <a:off x="0" y="0"/>
          <a:ext cx="0" cy="0"/>
          <a:chOff x="0" y="0"/>
          <a:chExt cx="0" cy="0"/>
        </a:xfrm>
      </p:grpSpPr>
      <p:sp>
        <p:nvSpPr>
          <p:cNvPr id="99" name="Shape 9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0" name="Shape 10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3" name="Shape 103"/>
        <p:cNvGrpSpPr/>
        <p:nvPr/>
      </p:nvGrpSpPr>
      <p:grpSpPr>
        <a:xfrm>
          <a:off x="0" y="0"/>
          <a:ext cx="0" cy="0"/>
          <a:chOff x="0" y="0"/>
          <a:chExt cx="0" cy="0"/>
        </a:xfrm>
      </p:grpSpPr>
      <p:sp>
        <p:nvSpPr>
          <p:cNvPr id="104" name="Shape 10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5" name="Shape 10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bg>
      <p:bgPr>
        <a:solidFill>
          <a:schemeClr val="dk1"/>
        </a:solidFill>
      </p:bgPr>
    </p:bg>
    <p:spTree>
      <p:nvGrpSpPr>
        <p:cNvPr id="9" name="Shape 9"/>
        <p:cNvGrpSpPr/>
        <p:nvPr/>
      </p:nvGrpSpPr>
      <p:grpSpPr>
        <a:xfrm>
          <a:off x="0" y="0"/>
          <a:ext cx="0" cy="0"/>
          <a:chOff x="0" y="0"/>
          <a:chExt cx="0" cy="0"/>
        </a:xfrm>
      </p:grpSpPr>
      <p:sp>
        <p:nvSpPr>
          <p:cNvPr id="10" name="Shape 10"/>
          <p:cNvSpPr/>
          <p:nvPr/>
        </p:nvSpPr>
        <p:spPr>
          <a:xfrm>
            <a:off x="4286250" y="0"/>
            <a:ext cx="72300" cy="5143499"/>
          </a:xfrm>
          <a:prstGeom prst="rect">
            <a:avLst/>
          </a:prstGeom>
          <a:solidFill>
            <a:schemeClr val="dk2"/>
          </a:solidFill>
          <a:ln>
            <a:noFill/>
          </a:ln>
        </p:spPr>
        <p:txBody>
          <a:bodyPr anchorCtr="0" anchor="ctr" bIns="91425" lIns="91425" rIns="91425" tIns="91425">
            <a:noAutofit/>
          </a:bodyPr>
          <a:lstStyle/>
          <a:p>
            <a:pPr lvl="0">
              <a:spcBef>
                <a:spcPts val="0"/>
              </a:spcBef>
              <a:buNone/>
            </a:pPr>
            <a:r>
              <a:t/>
            </a:r>
            <a:endParaRPr/>
          </a:p>
        </p:txBody>
      </p:sp>
      <p:sp>
        <p:nvSpPr>
          <p:cNvPr id="11" name="Shape 11"/>
          <p:cNvSpPr/>
          <p:nvPr/>
        </p:nvSpPr>
        <p:spPr>
          <a:xfrm>
            <a:off x="4358475" y="0"/>
            <a:ext cx="3853199" cy="5143499"/>
          </a:xfrm>
          <a:prstGeom prst="rect">
            <a:avLst/>
          </a:prstGeom>
          <a:solidFill>
            <a:schemeClr val="accent5"/>
          </a:solidFill>
          <a:ln>
            <a:noFill/>
          </a:ln>
        </p:spPr>
        <p:txBody>
          <a:bodyPr anchorCtr="0" anchor="ctr" bIns="91425" lIns="91425" rIns="91425" tIns="91425">
            <a:noAutofit/>
          </a:bodyPr>
          <a:lstStyle/>
          <a:p>
            <a:pPr lvl="0">
              <a:spcBef>
                <a:spcPts val="0"/>
              </a:spcBef>
              <a:buNone/>
            </a:pPr>
            <a:r>
              <a:t/>
            </a:r>
            <a:endParaRPr/>
          </a:p>
        </p:txBody>
      </p:sp>
      <p:sp>
        <p:nvSpPr>
          <p:cNvPr id="12" name="Shape 12"/>
          <p:cNvSpPr txBox="1"/>
          <p:nvPr>
            <p:ph type="ctrTitle"/>
          </p:nvPr>
        </p:nvSpPr>
        <p:spPr>
          <a:xfrm>
            <a:off x="344250" y="1403850"/>
            <a:ext cx="8455500" cy="2146800"/>
          </a:xfrm>
          <a:prstGeom prst="rect">
            <a:avLst/>
          </a:prstGeom>
          <a:solidFill>
            <a:srgbClr val="FFFFFF"/>
          </a:solidFill>
        </p:spPr>
        <p:txBody>
          <a:bodyPr anchorCtr="0" anchor="ctr" bIns="91425" lIns="91425" rIns="91425" tIns="91425"/>
          <a:lstStyle>
            <a:lvl1pPr lvl="0" algn="ctr">
              <a:spcBef>
                <a:spcPts val="0"/>
              </a:spcBef>
              <a:buSzPct val="100000"/>
              <a:buFont typeface="Playfair Display"/>
              <a:defRPr b="1" sz="6800">
                <a:latin typeface="Playfair Display"/>
                <a:ea typeface="Playfair Display"/>
                <a:cs typeface="Playfair Display"/>
                <a:sym typeface="Playfair Display"/>
              </a:defRPr>
            </a:lvl1pPr>
            <a:lvl2pPr lvl="1" algn="ctr">
              <a:spcBef>
                <a:spcPts val="0"/>
              </a:spcBef>
              <a:buSzPct val="100000"/>
              <a:buFont typeface="Playfair Display"/>
              <a:defRPr b="1" sz="6800">
                <a:latin typeface="Playfair Display"/>
                <a:ea typeface="Playfair Display"/>
                <a:cs typeface="Playfair Display"/>
                <a:sym typeface="Playfair Display"/>
              </a:defRPr>
            </a:lvl2pPr>
            <a:lvl3pPr lvl="2" algn="ctr">
              <a:spcBef>
                <a:spcPts val="0"/>
              </a:spcBef>
              <a:buSzPct val="100000"/>
              <a:buFont typeface="Playfair Display"/>
              <a:defRPr b="1" sz="6800">
                <a:latin typeface="Playfair Display"/>
                <a:ea typeface="Playfair Display"/>
                <a:cs typeface="Playfair Display"/>
                <a:sym typeface="Playfair Display"/>
              </a:defRPr>
            </a:lvl3pPr>
            <a:lvl4pPr lvl="3" algn="ctr">
              <a:spcBef>
                <a:spcPts val="0"/>
              </a:spcBef>
              <a:buSzPct val="100000"/>
              <a:buFont typeface="Playfair Display"/>
              <a:defRPr b="1" sz="6800">
                <a:latin typeface="Playfair Display"/>
                <a:ea typeface="Playfair Display"/>
                <a:cs typeface="Playfair Display"/>
                <a:sym typeface="Playfair Display"/>
              </a:defRPr>
            </a:lvl4pPr>
            <a:lvl5pPr lvl="4" algn="ctr">
              <a:spcBef>
                <a:spcPts val="0"/>
              </a:spcBef>
              <a:buSzPct val="100000"/>
              <a:buFont typeface="Playfair Display"/>
              <a:defRPr b="1" sz="6800">
                <a:latin typeface="Playfair Display"/>
                <a:ea typeface="Playfair Display"/>
                <a:cs typeface="Playfair Display"/>
                <a:sym typeface="Playfair Display"/>
              </a:defRPr>
            </a:lvl5pPr>
            <a:lvl6pPr lvl="5" algn="ctr">
              <a:spcBef>
                <a:spcPts val="0"/>
              </a:spcBef>
              <a:buSzPct val="100000"/>
              <a:buFont typeface="Playfair Display"/>
              <a:defRPr b="1" sz="6800">
                <a:latin typeface="Playfair Display"/>
                <a:ea typeface="Playfair Display"/>
                <a:cs typeface="Playfair Display"/>
                <a:sym typeface="Playfair Display"/>
              </a:defRPr>
            </a:lvl6pPr>
            <a:lvl7pPr lvl="6" algn="ctr">
              <a:spcBef>
                <a:spcPts val="0"/>
              </a:spcBef>
              <a:buSzPct val="100000"/>
              <a:buFont typeface="Playfair Display"/>
              <a:defRPr b="1" sz="6800">
                <a:latin typeface="Playfair Display"/>
                <a:ea typeface="Playfair Display"/>
                <a:cs typeface="Playfair Display"/>
                <a:sym typeface="Playfair Display"/>
              </a:defRPr>
            </a:lvl7pPr>
            <a:lvl8pPr lvl="7" algn="ctr">
              <a:spcBef>
                <a:spcPts val="0"/>
              </a:spcBef>
              <a:buSzPct val="100000"/>
              <a:buFont typeface="Playfair Display"/>
              <a:defRPr b="1" sz="6800">
                <a:latin typeface="Playfair Display"/>
                <a:ea typeface="Playfair Display"/>
                <a:cs typeface="Playfair Display"/>
                <a:sym typeface="Playfair Display"/>
              </a:defRPr>
            </a:lvl8pPr>
            <a:lvl9pPr lvl="8" algn="ctr">
              <a:spcBef>
                <a:spcPts val="0"/>
              </a:spcBef>
              <a:buSzPct val="100000"/>
              <a:buFont typeface="Playfair Display"/>
              <a:defRPr b="1" sz="6800">
                <a:latin typeface="Playfair Display"/>
                <a:ea typeface="Playfair Display"/>
                <a:cs typeface="Playfair Display"/>
                <a:sym typeface="Playfair Display"/>
              </a:defRPr>
            </a:lvl9pPr>
          </a:lstStyle>
          <a:p/>
        </p:txBody>
      </p:sp>
      <p:sp>
        <p:nvSpPr>
          <p:cNvPr id="13" name="Shape 13"/>
          <p:cNvSpPr txBox="1"/>
          <p:nvPr>
            <p:ph idx="1" type="subTitle"/>
          </p:nvPr>
        </p:nvSpPr>
        <p:spPr>
          <a:xfrm>
            <a:off x="344250" y="3550650"/>
            <a:ext cx="4910100" cy="577799"/>
          </a:xfrm>
          <a:prstGeom prst="rect">
            <a:avLst/>
          </a:prstGeom>
          <a:solidFill>
            <a:schemeClr val="dk2"/>
          </a:solidFill>
        </p:spPr>
        <p:txBody>
          <a:bodyPr anchorCtr="0" anchor="ctr" bIns="91425" lIns="91425" rIns="91425" tIns="91425"/>
          <a:lstStyle>
            <a:lvl1pPr lvl="0">
              <a:lnSpc>
                <a:spcPct val="100000"/>
              </a:lnSpc>
              <a:spcBef>
                <a:spcPts val="0"/>
              </a:spcBef>
              <a:spcAft>
                <a:spcPts val="0"/>
              </a:spcAft>
              <a:buClr>
                <a:schemeClr val="lt1"/>
              </a:buClr>
              <a:buSzPct val="100000"/>
              <a:buFont typeface="Montserrat"/>
              <a:buNone/>
              <a:defRPr b="1" sz="2400">
                <a:solidFill>
                  <a:schemeClr val="lt1"/>
                </a:solidFill>
                <a:latin typeface="Montserrat"/>
                <a:ea typeface="Montserrat"/>
                <a:cs typeface="Montserrat"/>
                <a:sym typeface="Montserrat"/>
              </a:defRPr>
            </a:lvl1pPr>
            <a:lvl2pPr lvl="1">
              <a:lnSpc>
                <a:spcPct val="100000"/>
              </a:lnSpc>
              <a:spcBef>
                <a:spcPts val="0"/>
              </a:spcBef>
              <a:spcAft>
                <a:spcPts val="0"/>
              </a:spcAft>
              <a:buClr>
                <a:schemeClr val="lt1"/>
              </a:buClr>
              <a:buSzPct val="100000"/>
              <a:buFont typeface="Montserrat"/>
              <a:buNone/>
              <a:defRPr b="1" sz="2400">
                <a:solidFill>
                  <a:schemeClr val="lt1"/>
                </a:solidFill>
                <a:latin typeface="Montserrat"/>
                <a:ea typeface="Montserrat"/>
                <a:cs typeface="Montserrat"/>
                <a:sym typeface="Montserrat"/>
              </a:defRPr>
            </a:lvl2pPr>
            <a:lvl3pPr lvl="2">
              <a:lnSpc>
                <a:spcPct val="100000"/>
              </a:lnSpc>
              <a:spcBef>
                <a:spcPts val="0"/>
              </a:spcBef>
              <a:spcAft>
                <a:spcPts val="0"/>
              </a:spcAft>
              <a:buClr>
                <a:schemeClr val="lt1"/>
              </a:buClr>
              <a:buSzPct val="100000"/>
              <a:buFont typeface="Montserrat"/>
              <a:buNone/>
              <a:defRPr b="1" sz="2400">
                <a:solidFill>
                  <a:schemeClr val="lt1"/>
                </a:solidFill>
                <a:latin typeface="Montserrat"/>
                <a:ea typeface="Montserrat"/>
                <a:cs typeface="Montserrat"/>
                <a:sym typeface="Montserrat"/>
              </a:defRPr>
            </a:lvl3pPr>
            <a:lvl4pPr lvl="3">
              <a:lnSpc>
                <a:spcPct val="100000"/>
              </a:lnSpc>
              <a:spcBef>
                <a:spcPts val="0"/>
              </a:spcBef>
              <a:spcAft>
                <a:spcPts val="0"/>
              </a:spcAft>
              <a:buClr>
                <a:schemeClr val="lt1"/>
              </a:buClr>
              <a:buSzPct val="100000"/>
              <a:buFont typeface="Montserrat"/>
              <a:buNone/>
              <a:defRPr b="1" sz="2400">
                <a:solidFill>
                  <a:schemeClr val="lt1"/>
                </a:solidFill>
                <a:latin typeface="Montserrat"/>
                <a:ea typeface="Montserrat"/>
                <a:cs typeface="Montserrat"/>
                <a:sym typeface="Montserrat"/>
              </a:defRPr>
            </a:lvl4pPr>
            <a:lvl5pPr lvl="4">
              <a:lnSpc>
                <a:spcPct val="100000"/>
              </a:lnSpc>
              <a:spcBef>
                <a:spcPts val="0"/>
              </a:spcBef>
              <a:spcAft>
                <a:spcPts val="0"/>
              </a:spcAft>
              <a:buClr>
                <a:schemeClr val="lt1"/>
              </a:buClr>
              <a:buSzPct val="100000"/>
              <a:buFont typeface="Montserrat"/>
              <a:buNone/>
              <a:defRPr b="1" sz="2400">
                <a:solidFill>
                  <a:schemeClr val="lt1"/>
                </a:solidFill>
                <a:latin typeface="Montserrat"/>
                <a:ea typeface="Montserrat"/>
                <a:cs typeface="Montserrat"/>
                <a:sym typeface="Montserrat"/>
              </a:defRPr>
            </a:lvl5pPr>
            <a:lvl6pPr lvl="5">
              <a:lnSpc>
                <a:spcPct val="100000"/>
              </a:lnSpc>
              <a:spcBef>
                <a:spcPts val="0"/>
              </a:spcBef>
              <a:spcAft>
                <a:spcPts val="0"/>
              </a:spcAft>
              <a:buClr>
                <a:schemeClr val="lt1"/>
              </a:buClr>
              <a:buSzPct val="100000"/>
              <a:buFont typeface="Montserrat"/>
              <a:buNone/>
              <a:defRPr b="1" sz="2400">
                <a:solidFill>
                  <a:schemeClr val="lt1"/>
                </a:solidFill>
                <a:latin typeface="Montserrat"/>
                <a:ea typeface="Montserrat"/>
                <a:cs typeface="Montserrat"/>
                <a:sym typeface="Montserrat"/>
              </a:defRPr>
            </a:lvl6pPr>
            <a:lvl7pPr lvl="6">
              <a:lnSpc>
                <a:spcPct val="100000"/>
              </a:lnSpc>
              <a:spcBef>
                <a:spcPts val="0"/>
              </a:spcBef>
              <a:spcAft>
                <a:spcPts val="0"/>
              </a:spcAft>
              <a:buClr>
                <a:schemeClr val="lt1"/>
              </a:buClr>
              <a:buSzPct val="100000"/>
              <a:buFont typeface="Montserrat"/>
              <a:buNone/>
              <a:defRPr b="1" sz="2400">
                <a:solidFill>
                  <a:schemeClr val="lt1"/>
                </a:solidFill>
                <a:latin typeface="Montserrat"/>
                <a:ea typeface="Montserrat"/>
                <a:cs typeface="Montserrat"/>
                <a:sym typeface="Montserrat"/>
              </a:defRPr>
            </a:lvl7pPr>
            <a:lvl8pPr lvl="7">
              <a:lnSpc>
                <a:spcPct val="100000"/>
              </a:lnSpc>
              <a:spcBef>
                <a:spcPts val="0"/>
              </a:spcBef>
              <a:spcAft>
                <a:spcPts val="0"/>
              </a:spcAft>
              <a:buClr>
                <a:schemeClr val="lt1"/>
              </a:buClr>
              <a:buSzPct val="100000"/>
              <a:buFont typeface="Montserrat"/>
              <a:buNone/>
              <a:defRPr b="1" sz="2400">
                <a:solidFill>
                  <a:schemeClr val="lt1"/>
                </a:solidFill>
                <a:latin typeface="Montserrat"/>
                <a:ea typeface="Montserrat"/>
                <a:cs typeface="Montserrat"/>
                <a:sym typeface="Montserrat"/>
              </a:defRPr>
            </a:lvl8pPr>
            <a:lvl9pPr lvl="8">
              <a:lnSpc>
                <a:spcPct val="100000"/>
              </a:lnSpc>
              <a:spcBef>
                <a:spcPts val="0"/>
              </a:spcBef>
              <a:spcAft>
                <a:spcPts val="0"/>
              </a:spcAft>
              <a:buClr>
                <a:schemeClr val="lt1"/>
              </a:buClr>
              <a:buSzPct val="100000"/>
              <a:buFont typeface="Montserrat"/>
              <a:buNone/>
              <a:defRPr b="1" sz="2400">
                <a:solidFill>
                  <a:schemeClr val="lt1"/>
                </a:solidFill>
                <a:latin typeface="Montserrat"/>
                <a:ea typeface="Montserrat"/>
                <a:cs typeface="Montserrat"/>
                <a:sym typeface="Montserrat"/>
              </a:defRPr>
            </a:lvl9pPr>
          </a:lstStyle>
          <a:p/>
        </p:txBody>
      </p:sp>
      <p:sp>
        <p:nvSpPr>
          <p:cNvPr id="14" name="Shape 14"/>
          <p:cNvSpPr txBox="1"/>
          <p:nvPr>
            <p:ph idx="12" type="sldNum"/>
          </p:nvPr>
        </p:nvSpPr>
        <p:spPr>
          <a:xfrm>
            <a:off x="8497999" y="4688758"/>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bg>
      <p:bgPr>
        <a:solidFill>
          <a:schemeClr val="accent5"/>
        </a:solidFill>
      </p:bgPr>
    </p:bg>
    <p:spTree>
      <p:nvGrpSpPr>
        <p:cNvPr id="15" name="Shape 15"/>
        <p:cNvGrpSpPr/>
        <p:nvPr/>
      </p:nvGrpSpPr>
      <p:grpSpPr>
        <a:xfrm>
          <a:off x="0" y="0"/>
          <a:ext cx="0" cy="0"/>
          <a:chOff x="0" y="0"/>
          <a:chExt cx="0" cy="0"/>
        </a:xfrm>
      </p:grpSpPr>
      <p:sp>
        <p:nvSpPr>
          <p:cNvPr id="16" name="Shape 16"/>
          <p:cNvSpPr/>
          <p:nvPr/>
        </p:nvSpPr>
        <p:spPr>
          <a:xfrm rot="5400000">
            <a:off x="4550700" y="-498599"/>
            <a:ext cx="42600" cy="8455799"/>
          </a:xfrm>
          <a:prstGeom prst="rect">
            <a:avLst/>
          </a:prstGeom>
          <a:solidFill>
            <a:schemeClr val="dk2"/>
          </a:solidFill>
          <a:ln>
            <a:noFill/>
          </a:ln>
        </p:spPr>
        <p:txBody>
          <a:bodyPr anchorCtr="0" anchor="ctr" bIns="91425" lIns="91425" rIns="91425" tIns="91425">
            <a:noAutofit/>
          </a:bodyPr>
          <a:lstStyle/>
          <a:p>
            <a:pPr lvl="0">
              <a:spcBef>
                <a:spcPts val="0"/>
              </a:spcBef>
              <a:buNone/>
            </a:pPr>
            <a:r>
              <a:t/>
            </a:r>
            <a:endParaRPr/>
          </a:p>
        </p:txBody>
      </p:sp>
      <p:sp>
        <p:nvSpPr>
          <p:cNvPr id="17" name="Shape 17"/>
          <p:cNvSpPr txBox="1"/>
          <p:nvPr>
            <p:ph type="title"/>
          </p:nvPr>
        </p:nvSpPr>
        <p:spPr>
          <a:xfrm>
            <a:off x="344250" y="1403850"/>
            <a:ext cx="8455500" cy="2146800"/>
          </a:xfrm>
          <a:prstGeom prst="rect">
            <a:avLst/>
          </a:prstGeom>
          <a:solidFill>
            <a:srgbClr val="FFFFFF"/>
          </a:solidFill>
        </p:spPr>
        <p:txBody>
          <a:bodyPr anchorCtr="0" anchor="ctr" bIns="91425" lIns="91425" rIns="91425" tIns="91425"/>
          <a:lstStyle>
            <a:lvl1pPr lvl="0" algn="ctr">
              <a:spcBef>
                <a:spcPts val="0"/>
              </a:spcBef>
              <a:buSzPct val="100000"/>
              <a:buFont typeface="Playfair Display"/>
              <a:defRPr b="1" sz="4800">
                <a:latin typeface="Playfair Display"/>
                <a:ea typeface="Playfair Display"/>
                <a:cs typeface="Playfair Display"/>
                <a:sym typeface="Playfair Display"/>
              </a:defRPr>
            </a:lvl1pPr>
            <a:lvl2pPr lvl="1" algn="ctr">
              <a:spcBef>
                <a:spcPts val="0"/>
              </a:spcBef>
              <a:buSzPct val="100000"/>
              <a:buFont typeface="Playfair Display"/>
              <a:defRPr b="1" sz="4800">
                <a:latin typeface="Playfair Display"/>
                <a:ea typeface="Playfair Display"/>
                <a:cs typeface="Playfair Display"/>
                <a:sym typeface="Playfair Display"/>
              </a:defRPr>
            </a:lvl2pPr>
            <a:lvl3pPr lvl="2" algn="ctr">
              <a:spcBef>
                <a:spcPts val="0"/>
              </a:spcBef>
              <a:buSzPct val="100000"/>
              <a:buFont typeface="Playfair Display"/>
              <a:defRPr b="1" sz="4800">
                <a:latin typeface="Playfair Display"/>
                <a:ea typeface="Playfair Display"/>
                <a:cs typeface="Playfair Display"/>
                <a:sym typeface="Playfair Display"/>
              </a:defRPr>
            </a:lvl3pPr>
            <a:lvl4pPr lvl="3" algn="ctr">
              <a:spcBef>
                <a:spcPts val="0"/>
              </a:spcBef>
              <a:buSzPct val="100000"/>
              <a:buFont typeface="Playfair Display"/>
              <a:defRPr b="1" sz="4800">
                <a:latin typeface="Playfair Display"/>
                <a:ea typeface="Playfair Display"/>
                <a:cs typeface="Playfair Display"/>
                <a:sym typeface="Playfair Display"/>
              </a:defRPr>
            </a:lvl4pPr>
            <a:lvl5pPr lvl="4" algn="ctr">
              <a:spcBef>
                <a:spcPts val="0"/>
              </a:spcBef>
              <a:buSzPct val="100000"/>
              <a:buFont typeface="Playfair Display"/>
              <a:defRPr b="1" sz="4800">
                <a:latin typeface="Playfair Display"/>
                <a:ea typeface="Playfair Display"/>
                <a:cs typeface="Playfair Display"/>
                <a:sym typeface="Playfair Display"/>
              </a:defRPr>
            </a:lvl5pPr>
            <a:lvl6pPr lvl="5" algn="ctr">
              <a:spcBef>
                <a:spcPts val="0"/>
              </a:spcBef>
              <a:buSzPct val="100000"/>
              <a:buFont typeface="Playfair Display"/>
              <a:defRPr b="1" sz="4800">
                <a:latin typeface="Playfair Display"/>
                <a:ea typeface="Playfair Display"/>
                <a:cs typeface="Playfair Display"/>
                <a:sym typeface="Playfair Display"/>
              </a:defRPr>
            </a:lvl6pPr>
            <a:lvl7pPr lvl="6" algn="ctr">
              <a:spcBef>
                <a:spcPts val="0"/>
              </a:spcBef>
              <a:buSzPct val="100000"/>
              <a:buFont typeface="Playfair Display"/>
              <a:defRPr b="1" sz="4800">
                <a:latin typeface="Playfair Display"/>
                <a:ea typeface="Playfair Display"/>
                <a:cs typeface="Playfair Display"/>
                <a:sym typeface="Playfair Display"/>
              </a:defRPr>
            </a:lvl7pPr>
            <a:lvl8pPr lvl="7" algn="ctr">
              <a:spcBef>
                <a:spcPts val="0"/>
              </a:spcBef>
              <a:buSzPct val="100000"/>
              <a:buFont typeface="Playfair Display"/>
              <a:defRPr b="1" sz="4800">
                <a:latin typeface="Playfair Display"/>
                <a:ea typeface="Playfair Display"/>
                <a:cs typeface="Playfair Display"/>
                <a:sym typeface="Playfair Display"/>
              </a:defRPr>
            </a:lvl8pPr>
            <a:lvl9pPr lvl="8" algn="ctr">
              <a:spcBef>
                <a:spcPts val="0"/>
              </a:spcBef>
              <a:buSzPct val="100000"/>
              <a:buFont typeface="Playfair Display"/>
              <a:defRPr b="1" sz="4800">
                <a:latin typeface="Playfair Display"/>
                <a:ea typeface="Playfair Display"/>
                <a:cs typeface="Playfair Display"/>
                <a:sym typeface="Playfair Display"/>
              </a:defRPr>
            </a:lvl9pPr>
          </a:lstStyle>
          <a:p/>
        </p:txBody>
      </p:sp>
      <p:sp>
        <p:nvSpPr>
          <p:cNvPr id="18" name="Shape 18"/>
          <p:cNvSpPr txBox="1"/>
          <p:nvPr>
            <p:ph idx="12" type="sldNum"/>
          </p:nvPr>
        </p:nvSpPr>
        <p:spPr>
          <a:xfrm>
            <a:off x="8497999" y="4688758"/>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9" name="Shape 19"/>
        <p:cNvGrpSpPr/>
        <p:nvPr/>
      </p:nvGrpSpPr>
      <p:grpSpPr>
        <a:xfrm>
          <a:off x="0" y="0"/>
          <a:ext cx="0" cy="0"/>
          <a:chOff x="0" y="0"/>
          <a:chExt cx="0" cy="0"/>
        </a:xfrm>
      </p:grpSpPr>
      <p:sp>
        <p:nvSpPr>
          <p:cNvPr id="20" name="Shape 20"/>
          <p:cNvSpPr txBox="1"/>
          <p:nvPr>
            <p:ph type="title"/>
          </p:nvPr>
        </p:nvSpPr>
        <p:spPr>
          <a:xfrm>
            <a:off x="311700" y="445025"/>
            <a:ext cx="8520599" cy="572699"/>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1" name="Shape 21"/>
          <p:cNvSpPr txBox="1"/>
          <p:nvPr>
            <p:ph idx="1" type="body"/>
          </p:nvPr>
        </p:nvSpPr>
        <p:spPr>
          <a:xfrm>
            <a:off x="311700" y="1234075"/>
            <a:ext cx="8520599" cy="33348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2" type="sldNum"/>
          </p:nvPr>
        </p:nvSpPr>
        <p:spPr>
          <a:xfrm>
            <a:off x="8497999" y="4688758"/>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23" name="Shape 23"/>
        <p:cNvGrpSpPr/>
        <p:nvPr/>
      </p:nvGrpSpPr>
      <p:grpSpPr>
        <a:xfrm>
          <a:off x="0" y="0"/>
          <a:ext cx="0" cy="0"/>
          <a:chOff x="0" y="0"/>
          <a:chExt cx="0" cy="0"/>
        </a:xfrm>
      </p:grpSpPr>
      <p:sp>
        <p:nvSpPr>
          <p:cNvPr id="24" name="Shape 24"/>
          <p:cNvSpPr txBox="1"/>
          <p:nvPr>
            <p:ph type="title"/>
          </p:nvPr>
        </p:nvSpPr>
        <p:spPr>
          <a:xfrm>
            <a:off x="311700" y="445025"/>
            <a:ext cx="8520599" cy="572699"/>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5" name="Shape 25"/>
          <p:cNvSpPr txBox="1"/>
          <p:nvPr>
            <p:ph idx="1" type="body"/>
          </p:nvPr>
        </p:nvSpPr>
        <p:spPr>
          <a:xfrm>
            <a:off x="311700" y="1234050"/>
            <a:ext cx="3999899" cy="33348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6" name="Shape 26"/>
          <p:cNvSpPr txBox="1"/>
          <p:nvPr>
            <p:ph idx="2" type="body"/>
          </p:nvPr>
        </p:nvSpPr>
        <p:spPr>
          <a:xfrm>
            <a:off x="4832400" y="1234050"/>
            <a:ext cx="3999899" cy="33348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7" name="Shape 27"/>
          <p:cNvSpPr txBox="1"/>
          <p:nvPr>
            <p:ph idx="12" type="sldNum"/>
          </p:nvPr>
        </p:nvSpPr>
        <p:spPr>
          <a:xfrm>
            <a:off x="8497999" y="4688758"/>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28" name="Shape 28"/>
        <p:cNvGrpSpPr/>
        <p:nvPr/>
      </p:nvGrpSpPr>
      <p:grpSpPr>
        <a:xfrm>
          <a:off x="0" y="0"/>
          <a:ext cx="0" cy="0"/>
          <a:chOff x="0" y="0"/>
          <a:chExt cx="0" cy="0"/>
        </a:xfrm>
      </p:grpSpPr>
      <p:sp>
        <p:nvSpPr>
          <p:cNvPr id="29" name="Shape 29"/>
          <p:cNvSpPr txBox="1"/>
          <p:nvPr>
            <p:ph type="title"/>
          </p:nvPr>
        </p:nvSpPr>
        <p:spPr>
          <a:xfrm>
            <a:off x="311700" y="445025"/>
            <a:ext cx="8520599" cy="572699"/>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30" name="Shape 30"/>
          <p:cNvSpPr txBox="1"/>
          <p:nvPr>
            <p:ph idx="12" type="sldNum"/>
          </p:nvPr>
        </p:nvSpPr>
        <p:spPr>
          <a:xfrm>
            <a:off x="8497999" y="4688758"/>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31" name="Shape 31"/>
        <p:cNvGrpSpPr/>
        <p:nvPr/>
      </p:nvGrpSpPr>
      <p:grpSpPr>
        <a:xfrm>
          <a:off x="0" y="0"/>
          <a:ext cx="0" cy="0"/>
          <a:chOff x="0" y="0"/>
          <a:chExt cx="0" cy="0"/>
        </a:xfrm>
      </p:grpSpPr>
      <p:sp>
        <p:nvSpPr>
          <p:cNvPr id="32" name="Shape 32"/>
          <p:cNvSpPr txBox="1"/>
          <p:nvPr>
            <p:ph type="title"/>
          </p:nvPr>
        </p:nvSpPr>
        <p:spPr>
          <a:xfrm>
            <a:off x="311700" y="555600"/>
            <a:ext cx="2807999" cy="755699"/>
          </a:xfrm>
          <a:prstGeom prst="rect">
            <a:avLst/>
          </a:prstGeom>
        </p:spPr>
        <p:txBody>
          <a:bodyPr anchorCtr="0" anchor="b" bIns="91425" lIns="91425" rIns="91425"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3" name="Shape 33"/>
          <p:cNvSpPr txBox="1"/>
          <p:nvPr>
            <p:ph idx="1" type="body"/>
          </p:nvPr>
        </p:nvSpPr>
        <p:spPr>
          <a:xfrm>
            <a:off x="311700" y="1389600"/>
            <a:ext cx="2807999" cy="3179400"/>
          </a:xfrm>
          <a:prstGeom prst="rect">
            <a:avLst/>
          </a:prstGeom>
        </p:spPr>
        <p:txBody>
          <a:bodyPr anchorCtr="0" anchor="t" bIns="91425" lIns="91425" rIns="91425"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4" name="Shape 34"/>
          <p:cNvSpPr txBox="1"/>
          <p:nvPr>
            <p:ph idx="12" type="sldNum"/>
          </p:nvPr>
        </p:nvSpPr>
        <p:spPr>
          <a:xfrm>
            <a:off x="8497999" y="4688758"/>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bg>
      <p:bgPr>
        <a:solidFill>
          <a:schemeClr val="accent3"/>
        </a:solidFill>
      </p:bgPr>
    </p:bg>
    <p:spTree>
      <p:nvGrpSpPr>
        <p:cNvPr id="35" name="Shape 35"/>
        <p:cNvGrpSpPr/>
        <p:nvPr/>
      </p:nvGrpSpPr>
      <p:grpSpPr>
        <a:xfrm>
          <a:off x="0" y="0"/>
          <a:ext cx="0" cy="0"/>
          <a:chOff x="0" y="0"/>
          <a:chExt cx="0" cy="0"/>
        </a:xfrm>
      </p:grpSpPr>
      <p:sp>
        <p:nvSpPr>
          <p:cNvPr id="36" name="Shape 36"/>
          <p:cNvSpPr txBox="1"/>
          <p:nvPr>
            <p:ph type="title"/>
          </p:nvPr>
        </p:nvSpPr>
        <p:spPr>
          <a:xfrm>
            <a:off x="490250" y="526350"/>
            <a:ext cx="5618700" cy="4090800"/>
          </a:xfrm>
          <a:prstGeom prst="rect">
            <a:avLst/>
          </a:prstGeom>
        </p:spPr>
        <p:txBody>
          <a:bodyPr anchorCtr="0" anchor="ctr" bIns="91425" lIns="91425" rIns="91425" tIns="91425"/>
          <a:lstStyle>
            <a:lvl1pPr lvl="0">
              <a:spcBef>
                <a:spcPts val="0"/>
              </a:spcBef>
              <a:buClr>
                <a:schemeClr val="lt1"/>
              </a:buClr>
              <a:buSzPct val="100000"/>
              <a:buFont typeface="Playfair Display"/>
              <a:defRPr sz="5400">
                <a:solidFill>
                  <a:schemeClr val="lt1"/>
                </a:solidFill>
                <a:latin typeface="Playfair Display"/>
                <a:ea typeface="Playfair Display"/>
                <a:cs typeface="Playfair Display"/>
                <a:sym typeface="Playfair Display"/>
              </a:defRPr>
            </a:lvl1pPr>
            <a:lvl2pPr lvl="1">
              <a:spcBef>
                <a:spcPts val="0"/>
              </a:spcBef>
              <a:buClr>
                <a:schemeClr val="lt1"/>
              </a:buClr>
              <a:buSzPct val="100000"/>
              <a:buFont typeface="Playfair Display"/>
              <a:defRPr sz="5400">
                <a:solidFill>
                  <a:schemeClr val="lt1"/>
                </a:solidFill>
                <a:latin typeface="Playfair Display"/>
                <a:ea typeface="Playfair Display"/>
                <a:cs typeface="Playfair Display"/>
                <a:sym typeface="Playfair Display"/>
              </a:defRPr>
            </a:lvl2pPr>
            <a:lvl3pPr lvl="2">
              <a:spcBef>
                <a:spcPts val="0"/>
              </a:spcBef>
              <a:buClr>
                <a:schemeClr val="lt1"/>
              </a:buClr>
              <a:buSzPct val="100000"/>
              <a:buFont typeface="Playfair Display"/>
              <a:defRPr sz="5400">
                <a:solidFill>
                  <a:schemeClr val="lt1"/>
                </a:solidFill>
                <a:latin typeface="Playfair Display"/>
                <a:ea typeface="Playfair Display"/>
                <a:cs typeface="Playfair Display"/>
                <a:sym typeface="Playfair Display"/>
              </a:defRPr>
            </a:lvl3pPr>
            <a:lvl4pPr lvl="3">
              <a:spcBef>
                <a:spcPts val="0"/>
              </a:spcBef>
              <a:buClr>
                <a:schemeClr val="lt1"/>
              </a:buClr>
              <a:buSzPct val="100000"/>
              <a:buFont typeface="Playfair Display"/>
              <a:defRPr sz="5400">
                <a:solidFill>
                  <a:schemeClr val="lt1"/>
                </a:solidFill>
                <a:latin typeface="Playfair Display"/>
                <a:ea typeface="Playfair Display"/>
                <a:cs typeface="Playfair Display"/>
                <a:sym typeface="Playfair Display"/>
              </a:defRPr>
            </a:lvl4pPr>
            <a:lvl5pPr lvl="4">
              <a:spcBef>
                <a:spcPts val="0"/>
              </a:spcBef>
              <a:buClr>
                <a:schemeClr val="lt1"/>
              </a:buClr>
              <a:buSzPct val="100000"/>
              <a:buFont typeface="Playfair Display"/>
              <a:defRPr sz="5400">
                <a:solidFill>
                  <a:schemeClr val="lt1"/>
                </a:solidFill>
                <a:latin typeface="Playfair Display"/>
                <a:ea typeface="Playfair Display"/>
                <a:cs typeface="Playfair Display"/>
                <a:sym typeface="Playfair Display"/>
              </a:defRPr>
            </a:lvl5pPr>
            <a:lvl6pPr lvl="5">
              <a:spcBef>
                <a:spcPts val="0"/>
              </a:spcBef>
              <a:buClr>
                <a:schemeClr val="lt1"/>
              </a:buClr>
              <a:buSzPct val="100000"/>
              <a:buFont typeface="Playfair Display"/>
              <a:defRPr sz="5400">
                <a:solidFill>
                  <a:schemeClr val="lt1"/>
                </a:solidFill>
                <a:latin typeface="Playfair Display"/>
                <a:ea typeface="Playfair Display"/>
                <a:cs typeface="Playfair Display"/>
                <a:sym typeface="Playfair Display"/>
              </a:defRPr>
            </a:lvl6pPr>
            <a:lvl7pPr lvl="6">
              <a:spcBef>
                <a:spcPts val="0"/>
              </a:spcBef>
              <a:buClr>
                <a:schemeClr val="lt1"/>
              </a:buClr>
              <a:buSzPct val="100000"/>
              <a:buFont typeface="Playfair Display"/>
              <a:defRPr sz="5400">
                <a:solidFill>
                  <a:schemeClr val="lt1"/>
                </a:solidFill>
                <a:latin typeface="Playfair Display"/>
                <a:ea typeface="Playfair Display"/>
                <a:cs typeface="Playfair Display"/>
                <a:sym typeface="Playfair Display"/>
              </a:defRPr>
            </a:lvl7pPr>
            <a:lvl8pPr lvl="7">
              <a:spcBef>
                <a:spcPts val="0"/>
              </a:spcBef>
              <a:buClr>
                <a:schemeClr val="lt1"/>
              </a:buClr>
              <a:buSzPct val="100000"/>
              <a:buFont typeface="Playfair Display"/>
              <a:defRPr sz="5400">
                <a:solidFill>
                  <a:schemeClr val="lt1"/>
                </a:solidFill>
                <a:latin typeface="Playfair Display"/>
                <a:ea typeface="Playfair Display"/>
                <a:cs typeface="Playfair Display"/>
                <a:sym typeface="Playfair Display"/>
              </a:defRPr>
            </a:lvl8pPr>
            <a:lvl9pPr lvl="8">
              <a:spcBef>
                <a:spcPts val="0"/>
              </a:spcBef>
              <a:buClr>
                <a:schemeClr val="lt1"/>
              </a:buClr>
              <a:buSzPct val="100000"/>
              <a:buFont typeface="Playfair Display"/>
              <a:defRPr sz="5400">
                <a:solidFill>
                  <a:schemeClr val="lt1"/>
                </a:solidFill>
                <a:latin typeface="Playfair Display"/>
                <a:ea typeface="Playfair Display"/>
                <a:cs typeface="Playfair Display"/>
                <a:sym typeface="Playfair Display"/>
              </a:defRPr>
            </a:lvl9pPr>
          </a:lstStyle>
          <a:p/>
        </p:txBody>
      </p:sp>
      <p:sp>
        <p:nvSpPr>
          <p:cNvPr id="37" name="Shape 37"/>
          <p:cNvSpPr txBox="1"/>
          <p:nvPr>
            <p:ph idx="12" type="sldNum"/>
          </p:nvPr>
        </p:nvSpPr>
        <p:spPr>
          <a:xfrm>
            <a:off x="8497999" y="4688758"/>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38" name="Shape 38"/>
        <p:cNvGrpSpPr/>
        <p:nvPr/>
      </p:nvGrpSpPr>
      <p:grpSpPr>
        <a:xfrm>
          <a:off x="0" y="0"/>
          <a:ext cx="0" cy="0"/>
          <a:chOff x="0" y="0"/>
          <a:chExt cx="0" cy="0"/>
        </a:xfrm>
      </p:grpSpPr>
      <p:sp>
        <p:nvSpPr>
          <p:cNvPr id="39" name="Shape 39"/>
          <p:cNvSpPr/>
          <p:nvPr/>
        </p:nvSpPr>
        <p:spPr>
          <a:xfrm>
            <a:off x="4572000" y="-75"/>
            <a:ext cx="4572000" cy="5143499"/>
          </a:xfrm>
          <a:prstGeom prst="rect">
            <a:avLst/>
          </a:prstGeom>
          <a:solidFill>
            <a:schemeClr val="dk1"/>
          </a:solidFill>
          <a:ln>
            <a:noFill/>
          </a:ln>
        </p:spPr>
        <p:txBody>
          <a:bodyPr anchorCtr="0" anchor="ctr" bIns="91425" lIns="91425" rIns="91425" tIns="91425">
            <a:noAutofit/>
          </a:bodyPr>
          <a:lstStyle/>
          <a:p>
            <a:pPr lvl="0">
              <a:spcBef>
                <a:spcPts val="0"/>
              </a:spcBef>
              <a:buNone/>
            </a:pPr>
            <a:r>
              <a:t/>
            </a:r>
            <a:endParaRPr/>
          </a:p>
        </p:txBody>
      </p:sp>
      <p:cxnSp>
        <p:nvCxnSpPr>
          <p:cNvPr id="40" name="Shape 40"/>
          <p:cNvCxnSpPr/>
          <p:nvPr/>
        </p:nvCxnSpPr>
        <p:spPr>
          <a:xfrm>
            <a:off x="5029675" y="4495500"/>
            <a:ext cx="468300" cy="0"/>
          </a:xfrm>
          <a:prstGeom prst="straightConnector1">
            <a:avLst/>
          </a:prstGeom>
          <a:noFill/>
          <a:ln cap="flat" cmpd="sng" w="19050">
            <a:solidFill>
              <a:schemeClr val="dk2"/>
            </a:solidFill>
            <a:prstDash val="solid"/>
            <a:round/>
            <a:headEnd len="med" w="med" type="none"/>
            <a:tailEnd len="med" w="med" type="none"/>
          </a:ln>
        </p:spPr>
      </p:cxnSp>
      <p:sp>
        <p:nvSpPr>
          <p:cNvPr id="41" name="Shape 41"/>
          <p:cNvSpPr txBox="1"/>
          <p:nvPr>
            <p:ph type="title"/>
          </p:nvPr>
        </p:nvSpPr>
        <p:spPr>
          <a:xfrm>
            <a:off x="265500" y="1081675"/>
            <a:ext cx="4045199" cy="1786199"/>
          </a:xfrm>
          <a:prstGeom prst="rect">
            <a:avLst/>
          </a:prstGeom>
        </p:spPr>
        <p:txBody>
          <a:bodyPr anchorCtr="0" anchor="b" bIns="91425" lIns="91425" rIns="91425"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42" name="Shape 42"/>
          <p:cNvSpPr txBox="1"/>
          <p:nvPr>
            <p:ph idx="1" type="subTitle"/>
          </p:nvPr>
        </p:nvSpPr>
        <p:spPr>
          <a:xfrm>
            <a:off x="265500" y="2921400"/>
            <a:ext cx="4045199" cy="13455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43" name="Shape 43"/>
          <p:cNvSpPr txBox="1"/>
          <p:nvPr>
            <p:ph idx="2" type="body"/>
          </p:nvPr>
        </p:nvSpPr>
        <p:spPr>
          <a:xfrm>
            <a:off x="4939500" y="724200"/>
            <a:ext cx="3837000" cy="3695099"/>
          </a:xfrm>
          <a:prstGeom prst="rect">
            <a:avLst/>
          </a:prstGeom>
        </p:spPr>
        <p:txBody>
          <a:bodyPr anchorCtr="0" anchor="ctr"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4" name="Shape 44"/>
          <p:cNvSpPr txBox="1"/>
          <p:nvPr>
            <p:ph idx="12" type="sldNum"/>
          </p:nvPr>
        </p:nvSpPr>
        <p:spPr>
          <a:xfrm>
            <a:off x="8497999" y="4688758"/>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45" name="Shape 45"/>
        <p:cNvGrpSpPr/>
        <p:nvPr/>
      </p:nvGrpSpPr>
      <p:grpSpPr>
        <a:xfrm>
          <a:off x="0" y="0"/>
          <a:ext cx="0" cy="0"/>
          <a:chOff x="0" y="0"/>
          <a:chExt cx="0" cy="0"/>
        </a:xfrm>
      </p:grpSpPr>
      <p:sp>
        <p:nvSpPr>
          <p:cNvPr id="46" name="Shape 46"/>
          <p:cNvSpPr txBox="1"/>
          <p:nvPr>
            <p:ph idx="1" type="body"/>
          </p:nvPr>
        </p:nvSpPr>
        <p:spPr>
          <a:xfrm>
            <a:off x="311700" y="4230575"/>
            <a:ext cx="5998800" cy="605100"/>
          </a:xfrm>
          <a:prstGeom prst="rect">
            <a:avLst/>
          </a:prstGeom>
        </p:spPr>
        <p:txBody>
          <a:bodyPr anchorCtr="0" anchor="ctr" bIns="91425" lIns="91425" rIns="91425" tIns="91425"/>
          <a:lstStyle>
            <a:lvl1pPr lvl="0">
              <a:lnSpc>
                <a:spcPct val="100000"/>
              </a:lnSpc>
              <a:spcBef>
                <a:spcPts val="0"/>
              </a:spcBef>
              <a:spcAft>
                <a:spcPts val="0"/>
              </a:spcAft>
              <a:buNone/>
              <a:defRPr/>
            </a:lvl1pPr>
          </a:lstStyle>
          <a:p/>
        </p:txBody>
      </p:sp>
      <p:sp>
        <p:nvSpPr>
          <p:cNvPr id="47" name="Shape 47"/>
          <p:cNvSpPr txBox="1"/>
          <p:nvPr>
            <p:ph idx="12" type="sldNum"/>
          </p:nvPr>
        </p:nvSpPr>
        <p:spPr>
          <a:xfrm>
            <a:off x="8497999" y="4688758"/>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48" name="Shape 48"/>
        <p:cNvGrpSpPr/>
        <p:nvPr/>
      </p:nvGrpSpPr>
      <p:grpSpPr>
        <a:xfrm>
          <a:off x="0" y="0"/>
          <a:ext cx="0" cy="0"/>
          <a:chOff x="0" y="0"/>
          <a:chExt cx="0" cy="0"/>
        </a:xfrm>
      </p:grpSpPr>
      <p:sp>
        <p:nvSpPr>
          <p:cNvPr id="49" name="Shape 49"/>
          <p:cNvSpPr txBox="1"/>
          <p:nvPr>
            <p:ph type="title"/>
          </p:nvPr>
        </p:nvSpPr>
        <p:spPr>
          <a:xfrm>
            <a:off x="311700" y="999925"/>
            <a:ext cx="8520599" cy="2146199"/>
          </a:xfrm>
          <a:prstGeom prst="rect">
            <a:avLst/>
          </a:prstGeom>
        </p:spPr>
        <p:txBody>
          <a:bodyPr anchorCtr="0" anchor="b" bIns="91425" lIns="91425" rIns="91425" tIns="91425"/>
          <a:lstStyle>
            <a:lvl1pPr lvl="0" algn="ctr">
              <a:spcBef>
                <a:spcPts val="0"/>
              </a:spcBef>
              <a:buSzPct val="100000"/>
              <a:buFont typeface="Montserrat"/>
              <a:defRPr sz="14000">
                <a:latin typeface="Montserrat"/>
                <a:ea typeface="Montserrat"/>
                <a:cs typeface="Montserrat"/>
                <a:sym typeface="Montserrat"/>
              </a:defRPr>
            </a:lvl1pPr>
            <a:lvl2pPr lvl="1" algn="ctr">
              <a:spcBef>
                <a:spcPts val="0"/>
              </a:spcBef>
              <a:buSzPct val="100000"/>
              <a:buFont typeface="Montserrat"/>
              <a:defRPr sz="14000">
                <a:latin typeface="Montserrat"/>
                <a:ea typeface="Montserrat"/>
                <a:cs typeface="Montserrat"/>
                <a:sym typeface="Montserrat"/>
              </a:defRPr>
            </a:lvl2pPr>
            <a:lvl3pPr lvl="2" algn="ctr">
              <a:spcBef>
                <a:spcPts val="0"/>
              </a:spcBef>
              <a:buSzPct val="100000"/>
              <a:buFont typeface="Montserrat"/>
              <a:defRPr sz="14000">
                <a:latin typeface="Montserrat"/>
                <a:ea typeface="Montserrat"/>
                <a:cs typeface="Montserrat"/>
                <a:sym typeface="Montserrat"/>
              </a:defRPr>
            </a:lvl3pPr>
            <a:lvl4pPr lvl="3" algn="ctr">
              <a:spcBef>
                <a:spcPts val="0"/>
              </a:spcBef>
              <a:buSzPct val="100000"/>
              <a:buFont typeface="Montserrat"/>
              <a:defRPr sz="14000">
                <a:latin typeface="Montserrat"/>
                <a:ea typeface="Montserrat"/>
                <a:cs typeface="Montserrat"/>
                <a:sym typeface="Montserrat"/>
              </a:defRPr>
            </a:lvl4pPr>
            <a:lvl5pPr lvl="4" algn="ctr">
              <a:spcBef>
                <a:spcPts val="0"/>
              </a:spcBef>
              <a:buSzPct val="100000"/>
              <a:buFont typeface="Montserrat"/>
              <a:defRPr sz="14000">
                <a:latin typeface="Montserrat"/>
                <a:ea typeface="Montserrat"/>
                <a:cs typeface="Montserrat"/>
                <a:sym typeface="Montserrat"/>
              </a:defRPr>
            </a:lvl5pPr>
            <a:lvl6pPr lvl="5" algn="ctr">
              <a:spcBef>
                <a:spcPts val="0"/>
              </a:spcBef>
              <a:buSzPct val="100000"/>
              <a:buFont typeface="Montserrat"/>
              <a:defRPr sz="14000">
                <a:latin typeface="Montserrat"/>
                <a:ea typeface="Montserrat"/>
                <a:cs typeface="Montserrat"/>
                <a:sym typeface="Montserrat"/>
              </a:defRPr>
            </a:lvl6pPr>
            <a:lvl7pPr lvl="6" algn="ctr">
              <a:spcBef>
                <a:spcPts val="0"/>
              </a:spcBef>
              <a:buSzPct val="100000"/>
              <a:buFont typeface="Montserrat"/>
              <a:defRPr sz="14000">
                <a:latin typeface="Montserrat"/>
                <a:ea typeface="Montserrat"/>
                <a:cs typeface="Montserrat"/>
                <a:sym typeface="Montserrat"/>
              </a:defRPr>
            </a:lvl7pPr>
            <a:lvl8pPr lvl="7" algn="ctr">
              <a:spcBef>
                <a:spcPts val="0"/>
              </a:spcBef>
              <a:buSzPct val="100000"/>
              <a:buFont typeface="Montserrat"/>
              <a:defRPr sz="14000">
                <a:latin typeface="Montserrat"/>
                <a:ea typeface="Montserrat"/>
                <a:cs typeface="Montserrat"/>
                <a:sym typeface="Montserrat"/>
              </a:defRPr>
            </a:lvl8pPr>
            <a:lvl9pPr lvl="8" algn="ctr">
              <a:spcBef>
                <a:spcPts val="0"/>
              </a:spcBef>
              <a:buSzPct val="100000"/>
              <a:buFont typeface="Montserrat"/>
              <a:defRPr sz="14000">
                <a:latin typeface="Montserrat"/>
                <a:ea typeface="Montserrat"/>
                <a:cs typeface="Montserrat"/>
                <a:sym typeface="Montserrat"/>
              </a:defRPr>
            </a:lvl9pPr>
          </a:lstStyle>
          <a:p/>
        </p:txBody>
      </p:sp>
      <p:sp>
        <p:nvSpPr>
          <p:cNvPr id="50" name="Shape 50"/>
          <p:cNvSpPr txBox="1"/>
          <p:nvPr>
            <p:ph idx="1" type="body"/>
          </p:nvPr>
        </p:nvSpPr>
        <p:spPr>
          <a:xfrm>
            <a:off x="311700" y="3228425"/>
            <a:ext cx="8520599" cy="1300800"/>
          </a:xfrm>
          <a:prstGeom prst="rect">
            <a:avLst/>
          </a:prstGeom>
        </p:spPr>
        <p:txBody>
          <a:bodyPr anchorCtr="0" anchor="t" bIns="91425" lIns="91425" rIns="91425"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51" name="Shape 51"/>
          <p:cNvSpPr txBox="1"/>
          <p:nvPr>
            <p:ph idx="12" type="sldNum"/>
          </p:nvPr>
        </p:nvSpPr>
        <p:spPr>
          <a:xfrm>
            <a:off x="8497999" y="4688758"/>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52" name="Shape 52"/>
        <p:cNvGrpSpPr/>
        <p:nvPr/>
      </p:nvGrpSpPr>
      <p:grpSpPr>
        <a:xfrm>
          <a:off x="0" y="0"/>
          <a:ext cx="0" cy="0"/>
          <a:chOff x="0" y="0"/>
          <a:chExt cx="0" cy="0"/>
        </a:xfrm>
      </p:grpSpPr>
      <p:sp>
        <p:nvSpPr>
          <p:cNvPr id="53" name="Shape 53"/>
          <p:cNvSpPr txBox="1"/>
          <p:nvPr>
            <p:ph idx="12" type="sldNum"/>
          </p:nvPr>
        </p:nvSpPr>
        <p:spPr>
          <a:xfrm>
            <a:off x="8497999" y="4688758"/>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599" cy="572699"/>
          </a:xfrm>
          <a:prstGeom prst="rect">
            <a:avLst/>
          </a:prstGeom>
          <a:noFill/>
          <a:ln>
            <a:noFill/>
          </a:ln>
        </p:spPr>
        <p:txBody>
          <a:bodyPr anchorCtr="0" anchor="t" bIns="91425" lIns="91425" rIns="91425" tIns="91425"/>
          <a:lstStyle>
            <a:lvl1pPr lvl="0">
              <a:spcBef>
                <a:spcPts val="0"/>
              </a:spcBef>
              <a:buClr>
                <a:schemeClr val="dk2"/>
              </a:buClr>
              <a:buSzPct val="100000"/>
              <a:buFont typeface="Oswald"/>
              <a:buNone/>
              <a:defRPr sz="3000">
                <a:solidFill>
                  <a:schemeClr val="dk2"/>
                </a:solidFill>
                <a:latin typeface="Oswald"/>
                <a:ea typeface="Oswald"/>
                <a:cs typeface="Oswald"/>
                <a:sym typeface="Oswald"/>
              </a:defRPr>
            </a:lvl1pPr>
            <a:lvl2pPr lvl="1">
              <a:spcBef>
                <a:spcPts val="0"/>
              </a:spcBef>
              <a:buClr>
                <a:schemeClr val="dk2"/>
              </a:buClr>
              <a:buSzPct val="100000"/>
              <a:buFont typeface="Oswald"/>
              <a:buNone/>
              <a:defRPr sz="3000">
                <a:solidFill>
                  <a:schemeClr val="dk2"/>
                </a:solidFill>
                <a:latin typeface="Oswald"/>
                <a:ea typeface="Oswald"/>
                <a:cs typeface="Oswald"/>
                <a:sym typeface="Oswald"/>
              </a:defRPr>
            </a:lvl2pPr>
            <a:lvl3pPr lvl="2">
              <a:spcBef>
                <a:spcPts val="0"/>
              </a:spcBef>
              <a:buClr>
                <a:schemeClr val="dk2"/>
              </a:buClr>
              <a:buSzPct val="100000"/>
              <a:buFont typeface="Oswald"/>
              <a:buNone/>
              <a:defRPr sz="3000">
                <a:solidFill>
                  <a:schemeClr val="dk2"/>
                </a:solidFill>
                <a:latin typeface="Oswald"/>
                <a:ea typeface="Oswald"/>
                <a:cs typeface="Oswald"/>
                <a:sym typeface="Oswald"/>
              </a:defRPr>
            </a:lvl3pPr>
            <a:lvl4pPr lvl="3">
              <a:spcBef>
                <a:spcPts val="0"/>
              </a:spcBef>
              <a:buClr>
                <a:schemeClr val="dk2"/>
              </a:buClr>
              <a:buSzPct val="100000"/>
              <a:buFont typeface="Oswald"/>
              <a:buNone/>
              <a:defRPr sz="3000">
                <a:solidFill>
                  <a:schemeClr val="dk2"/>
                </a:solidFill>
                <a:latin typeface="Oswald"/>
                <a:ea typeface="Oswald"/>
                <a:cs typeface="Oswald"/>
                <a:sym typeface="Oswald"/>
              </a:defRPr>
            </a:lvl4pPr>
            <a:lvl5pPr lvl="4">
              <a:spcBef>
                <a:spcPts val="0"/>
              </a:spcBef>
              <a:buClr>
                <a:schemeClr val="dk2"/>
              </a:buClr>
              <a:buSzPct val="100000"/>
              <a:buFont typeface="Oswald"/>
              <a:buNone/>
              <a:defRPr sz="3000">
                <a:solidFill>
                  <a:schemeClr val="dk2"/>
                </a:solidFill>
                <a:latin typeface="Oswald"/>
                <a:ea typeface="Oswald"/>
                <a:cs typeface="Oswald"/>
                <a:sym typeface="Oswald"/>
              </a:defRPr>
            </a:lvl5pPr>
            <a:lvl6pPr lvl="5">
              <a:spcBef>
                <a:spcPts val="0"/>
              </a:spcBef>
              <a:buClr>
                <a:schemeClr val="dk2"/>
              </a:buClr>
              <a:buSzPct val="100000"/>
              <a:buFont typeface="Oswald"/>
              <a:buNone/>
              <a:defRPr sz="3000">
                <a:solidFill>
                  <a:schemeClr val="dk2"/>
                </a:solidFill>
                <a:latin typeface="Oswald"/>
                <a:ea typeface="Oswald"/>
                <a:cs typeface="Oswald"/>
                <a:sym typeface="Oswald"/>
              </a:defRPr>
            </a:lvl6pPr>
            <a:lvl7pPr lvl="6">
              <a:spcBef>
                <a:spcPts val="0"/>
              </a:spcBef>
              <a:buClr>
                <a:schemeClr val="dk2"/>
              </a:buClr>
              <a:buSzPct val="100000"/>
              <a:buFont typeface="Oswald"/>
              <a:buNone/>
              <a:defRPr sz="3000">
                <a:solidFill>
                  <a:schemeClr val="dk2"/>
                </a:solidFill>
                <a:latin typeface="Oswald"/>
                <a:ea typeface="Oswald"/>
                <a:cs typeface="Oswald"/>
                <a:sym typeface="Oswald"/>
              </a:defRPr>
            </a:lvl7pPr>
            <a:lvl8pPr lvl="7">
              <a:spcBef>
                <a:spcPts val="0"/>
              </a:spcBef>
              <a:buClr>
                <a:schemeClr val="dk2"/>
              </a:buClr>
              <a:buSzPct val="100000"/>
              <a:buFont typeface="Oswald"/>
              <a:buNone/>
              <a:defRPr sz="3000">
                <a:solidFill>
                  <a:schemeClr val="dk2"/>
                </a:solidFill>
                <a:latin typeface="Oswald"/>
                <a:ea typeface="Oswald"/>
                <a:cs typeface="Oswald"/>
                <a:sym typeface="Oswald"/>
              </a:defRPr>
            </a:lvl8pPr>
            <a:lvl9pPr lvl="8">
              <a:spcBef>
                <a:spcPts val="0"/>
              </a:spcBef>
              <a:buClr>
                <a:schemeClr val="dk2"/>
              </a:buClr>
              <a:buSzPct val="100000"/>
              <a:buFont typeface="Oswald"/>
              <a:buNone/>
              <a:defRPr sz="3000">
                <a:solidFill>
                  <a:schemeClr val="dk2"/>
                </a:solidFill>
                <a:latin typeface="Oswald"/>
                <a:ea typeface="Oswald"/>
                <a:cs typeface="Oswald"/>
                <a:sym typeface="Oswald"/>
              </a:defRPr>
            </a:lvl9pPr>
          </a:lstStyle>
          <a:p/>
        </p:txBody>
      </p:sp>
      <p:sp>
        <p:nvSpPr>
          <p:cNvPr id="7" name="Shape 7"/>
          <p:cNvSpPr txBox="1"/>
          <p:nvPr>
            <p:ph idx="1" type="body"/>
          </p:nvPr>
        </p:nvSpPr>
        <p:spPr>
          <a:xfrm>
            <a:off x="311700" y="1234075"/>
            <a:ext cx="8520599" cy="3334800"/>
          </a:xfrm>
          <a:prstGeom prst="rect">
            <a:avLst/>
          </a:prstGeom>
          <a:noFill/>
          <a:ln>
            <a:noFill/>
          </a:ln>
        </p:spPr>
        <p:txBody>
          <a:bodyPr anchorCtr="0" anchor="t" bIns="91425" lIns="91425" rIns="91425" tIns="91425"/>
          <a:lstStyle>
            <a:lvl1pPr lvl="0">
              <a:lnSpc>
                <a:spcPct val="115000"/>
              </a:lnSpc>
              <a:spcBef>
                <a:spcPts val="0"/>
              </a:spcBef>
              <a:spcAft>
                <a:spcPts val="1600"/>
              </a:spcAft>
              <a:buClr>
                <a:schemeClr val="dk2"/>
              </a:buClr>
              <a:buSzPct val="100000"/>
              <a:buFont typeface="Playfair Display"/>
              <a:defRPr sz="1800">
                <a:solidFill>
                  <a:schemeClr val="dk2"/>
                </a:solidFill>
                <a:latin typeface="Playfair Display"/>
                <a:ea typeface="Playfair Display"/>
                <a:cs typeface="Playfair Display"/>
                <a:sym typeface="Playfair Display"/>
              </a:defRPr>
            </a:lvl1pPr>
            <a:lvl2pPr lvl="1">
              <a:lnSpc>
                <a:spcPct val="115000"/>
              </a:lnSpc>
              <a:spcBef>
                <a:spcPts val="0"/>
              </a:spcBef>
              <a:spcAft>
                <a:spcPts val="1600"/>
              </a:spcAft>
              <a:buClr>
                <a:schemeClr val="dk2"/>
              </a:buClr>
              <a:buFont typeface="Playfair Display"/>
              <a:defRPr>
                <a:solidFill>
                  <a:schemeClr val="dk2"/>
                </a:solidFill>
                <a:latin typeface="Playfair Display"/>
                <a:ea typeface="Playfair Display"/>
                <a:cs typeface="Playfair Display"/>
                <a:sym typeface="Playfair Display"/>
              </a:defRPr>
            </a:lvl2pPr>
            <a:lvl3pPr lvl="2">
              <a:lnSpc>
                <a:spcPct val="115000"/>
              </a:lnSpc>
              <a:spcBef>
                <a:spcPts val="0"/>
              </a:spcBef>
              <a:spcAft>
                <a:spcPts val="1600"/>
              </a:spcAft>
              <a:buClr>
                <a:schemeClr val="dk2"/>
              </a:buClr>
              <a:buFont typeface="Playfair Display"/>
              <a:defRPr>
                <a:solidFill>
                  <a:schemeClr val="dk2"/>
                </a:solidFill>
                <a:latin typeface="Playfair Display"/>
                <a:ea typeface="Playfair Display"/>
                <a:cs typeface="Playfair Display"/>
                <a:sym typeface="Playfair Display"/>
              </a:defRPr>
            </a:lvl3pPr>
            <a:lvl4pPr lvl="3">
              <a:lnSpc>
                <a:spcPct val="115000"/>
              </a:lnSpc>
              <a:spcBef>
                <a:spcPts val="0"/>
              </a:spcBef>
              <a:spcAft>
                <a:spcPts val="1600"/>
              </a:spcAft>
              <a:buClr>
                <a:schemeClr val="dk2"/>
              </a:buClr>
              <a:buFont typeface="Playfair Display"/>
              <a:defRPr>
                <a:solidFill>
                  <a:schemeClr val="dk2"/>
                </a:solidFill>
                <a:latin typeface="Playfair Display"/>
                <a:ea typeface="Playfair Display"/>
                <a:cs typeface="Playfair Display"/>
                <a:sym typeface="Playfair Display"/>
              </a:defRPr>
            </a:lvl4pPr>
            <a:lvl5pPr lvl="4">
              <a:lnSpc>
                <a:spcPct val="115000"/>
              </a:lnSpc>
              <a:spcBef>
                <a:spcPts val="0"/>
              </a:spcBef>
              <a:spcAft>
                <a:spcPts val="1600"/>
              </a:spcAft>
              <a:buClr>
                <a:schemeClr val="dk2"/>
              </a:buClr>
              <a:buFont typeface="Playfair Display"/>
              <a:defRPr>
                <a:solidFill>
                  <a:schemeClr val="dk2"/>
                </a:solidFill>
                <a:latin typeface="Playfair Display"/>
                <a:ea typeface="Playfair Display"/>
                <a:cs typeface="Playfair Display"/>
                <a:sym typeface="Playfair Display"/>
              </a:defRPr>
            </a:lvl5pPr>
            <a:lvl6pPr lvl="5">
              <a:lnSpc>
                <a:spcPct val="115000"/>
              </a:lnSpc>
              <a:spcBef>
                <a:spcPts val="0"/>
              </a:spcBef>
              <a:spcAft>
                <a:spcPts val="1600"/>
              </a:spcAft>
              <a:buClr>
                <a:schemeClr val="dk2"/>
              </a:buClr>
              <a:buFont typeface="Playfair Display"/>
              <a:defRPr>
                <a:solidFill>
                  <a:schemeClr val="dk2"/>
                </a:solidFill>
                <a:latin typeface="Playfair Display"/>
                <a:ea typeface="Playfair Display"/>
                <a:cs typeface="Playfair Display"/>
                <a:sym typeface="Playfair Display"/>
              </a:defRPr>
            </a:lvl6pPr>
            <a:lvl7pPr lvl="6">
              <a:lnSpc>
                <a:spcPct val="115000"/>
              </a:lnSpc>
              <a:spcBef>
                <a:spcPts val="0"/>
              </a:spcBef>
              <a:spcAft>
                <a:spcPts val="1600"/>
              </a:spcAft>
              <a:buClr>
                <a:schemeClr val="dk2"/>
              </a:buClr>
              <a:buFont typeface="Playfair Display"/>
              <a:defRPr>
                <a:solidFill>
                  <a:schemeClr val="dk2"/>
                </a:solidFill>
                <a:latin typeface="Playfair Display"/>
                <a:ea typeface="Playfair Display"/>
                <a:cs typeface="Playfair Display"/>
                <a:sym typeface="Playfair Display"/>
              </a:defRPr>
            </a:lvl7pPr>
            <a:lvl8pPr lvl="7">
              <a:lnSpc>
                <a:spcPct val="115000"/>
              </a:lnSpc>
              <a:spcBef>
                <a:spcPts val="0"/>
              </a:spcBef>
              <a:spcAft>
                <a:spcPts val="1600"/>
              </a:spcAft>
              <a:buClr>
                <a:schemeClr val="dk2"/>
              </a:buClr>
              <a:buFont typeface="Playfair Display"/>
              <a:defRPr>
                <a:solidFill>
                  <a:schemeClr val="dk2"/>
                </a:solidFill>
                <a:latin typeface="Playfair Display"/>
                <a:ea typeface="Playfair Display"/>
                <a:cs typeface="Playfair Display"/>
                <a:sym typeface="Playfair Display"/>
              </a:defRPr>
            </a:lvl8pPr>
            <a:lvl9pPr lvl="8">
              <a:lnSpc>
                <a:spcPct val="115000"/>
              </a:lnSpc>
              <a:spcBef>
                <a:spcPts val="0"/>
              </a:spcBef>
              <a:spcAft>
                <a:spcPts val="1600"/>
              </a:spcAft>
              <a:buClr>
                <a:schemeClr val="dk2"/>
              </a:buClr>
              <a:buFont typeface="Playfair Display"/>
              <a:defRPr>
                <a:solidFill>
                  <a:schemeClr val="dk2"/>
                </a:solidFill>
                <a:latin typeface="Playfair Display"/>
                <a:ea typeface="Playfair Display"/>
                <a:cs typeface="Playfair Display"/>
                <a:sym typeface="Playfair Display"/>
              </a:defRPr>
            </a:lvl9pPr>
          </a:lstStyle>
          <a:p/>
        </p:txBody>
      </p:sp>
      <p:sp>
        <p:nvSpPr>
          <p:cNvPr id="8" name="Shape 8"/>
          <p:cNvSpPr txBox="1"/>
          <p:nvPr>
            <p:ph idx="12" type="sldNum"/>
          </p:nvPr>
        </p:nvSpPr>
        <p:spPr>
          <a:xfrm>
            <a:off x="8497999" y="4688758"/>
            <a:ext cx="548699" cy="393600"/>
          </a:xfrm>
          <a:prstGeom prst="rect">
            <a:avLst/>
          </a:prstGeom>
          <a:noFill/>
          <a:ln>
            <a:noFill/>
          </a:ln>
        </p:spPr>
        <p:txBody>
          <a:bodyPr anchorCtr="0" anchor="ctr" bIns="91425" lIns="91425" rIns="91425" tIns="91425">
            <a:noAutofit/>
          </a:bodyPr>
          <a:lstStyle/>
          <a:p>
            <a:pPr lvl="0" algn="r">
              <a:spcBef>
                <a:spcPts val="0"/>
              </a:spcBef>
              <a:buNone/>
            </a:pPr>
            <a:fld id="{00000000-1234-1234-1234-123412341234}" type="slidenum">
              <a:rPr lang="en" sz="1000">
                <a:solidFill>
                  <a:schemeClr val="dk2"/>
                </a:solidFill>
                <a:latin typeface="Playfair Display"/>
                <a:ea typeface="Playfair Display"/>
                <a:cs typeface="Playfair Display"/>
                <a:sym typeface="Playfair Display"/>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02.jpg"/><Relationship Id="rId4" Type="http://schemas.openxmlformats.org/officeDocument/2006/relationships/image" Target="../media/image00.jpg"/><Relationship Id="rId5" Type="http://schemas.openxmlformats.org/officeDocument/2006/relationships/image" Target="../media/image0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01.jpg"/><Relationship Id="rId4" Type="http://schemas.openxmlformats.org/officeDocument/2006/relationships/image" Target="../media/image04.jpg"/><Relationship Id="rId5" Type="http://schemas.openxmlformats.org/officeDocument/2006/relationships/image" Target="../media/image0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hyperlink" Target="https://en.wikipedia.org/wiki/Censored" TargetMode="External"/><Relationship Id="rId4" Type="http://schemas.openxmlformats.org/officeDocument/2006/relationships/hyperlink" Target="https://en.wikipedia.org/wiki/Journalism" TargetMode="External"/><Relationship Id="rId5" Type="http://schemas.openxmlformats.org/officeDocument/2006/relationships/hyperlink" Target="https://en.wikipedia.org/wiki/Mass_media" TargetMode="External"/><Relationship Id="rId6" Type="http://schemas.openxmlformats.org/officeDocument/2006/relationships/hyperlink" Target="https://en.wikipedia.org/wiki/Echo_chamber"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s://en.wikipedia.org/wiki/Ecosystem" TargetMode="External"/><Relationship Id="rId4" Type="http://schemas.openxmlformats.org/officeDocument/2006/relationships/hyperlink" Target="https://en.wikipedia.org/wiki/Information" TargetMode="External"/><Relationship Id="rId5" Type="http://schemas.openxmlformats.org/officeDocument/2006/relationships/hyperlink" Target="https://en.wikipedia.org/wiki/Filter_bubble#cite_note-twsO15-6" TargetMode="External"/><Relationship Id="rId6" Type="http://schemas.openxmlformats.org/officeDocument/2006/relationships/hyperlink" Target="https://en.wikipedia.org/wiki/Search_engine_results_page"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hyperlink" Target="https://en.wikipedia.org/wiki/The_Economist" TargetMode="External"/><Relationship Id="rId4" Type="http://schemas.openxmlformats.org/officeDocument/2006/relationships/hyperlink" Target="https://en.wikipedia.org/wiki/Filter_bubble#cite_note-twsZA33-10" TargetMode="External"/><Relationship Id="rId5" Type="http://schemas.openxmlformats.org/officeDocument/2006/relationships/hyperlink" Target="https://en.wikipedia.org/wiki/Echo_chamber_(media)#cite_note-3"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mashable.com/2014/06/18/facebook-feelings-study/"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7" name="Shape 57"/>
        <p:cNvGrpSpPr/>
        <p:nvPr/>
      </p:nvGrpSpPr>
      <p:grpSpPr>
        <a:xfrm>
          <a:off x="0" y="0"/>
          <a:ext cx="0" cy="0"/>
          <a:chOff x="0" y="0"/>
          <a:chExt cx="0" cy="0"/>
        </a:xfrm>
      </p:grpSpPr>
      <p:pic>
        <p:nvPicPr>
          <p:cNvPr id="58" name="Shape 58"/>
          <p:cNvPicPr preferRelativeResize="0"/>
          <p:nvPr/>
        </p:nvPicPr>
        <p:blipFill>
          <a:blip r:embed="rId3">
            <a:alphaModFix/>
          </a:blip>
          <a:stretch>
            <a:fillRect/>
          </a:stretch>
        </p:blipFill>
        <p:spPr>
          <a:xfrm>
            <a:off x="0" y="0"/>
            <a:ext cx="3100525" cy="5143500"/>
          </a:xfrm>
          <a:prstGeom prst="rect">
            <a:avLst/>
          </a:prstGeom>
          <a:noFill/>
          <a:ln>
            <a:noFill/>
          </a:ln>
        </p:spPr>
      </p:pic>
      <p:pic>
        <p:nvPicPr>
          <p:cNvPr id="59" name="Shape 59"/>
          <p:cNvPicPr preferRelativeResize="0"/>
          <p:nvPr/>
        </p:nvPicPr>
        <p:blipFill>
          <a:blip r:embed="rId4">
            <a:alphaModFix/>
          </a:blip>
          <a:stretch>
            <a:fillRect/>
          </a:stretch>
        </p:blipFill>
        <p:spPr>
          <a:xfrm>
            <a:off x="3185465" y="0"/>
            <a:ext cx="2893219" cy="5143500"/>
          </a:xfrm>
          <a:prstGeom prst="rect">
            <a:avLst/>
          </a:prstGeom>
          <a:noFill/>
          <a:ln>
            <a:noFill/>
          </a:ln>
        </p:spPr>
      </p:pic>
      <p:pic>
        <p:nvPicPr>
          <p:cNvPr id="60" name="Shape 60"/>
          <p:cNvPicPr preferRelativeResize="0"/>
          <p:nvPr/>
        </p:nvPicPr>
        <p:blipFill>
          <a:blip r:embed="rId5">
            <a:alphaModFix/>
          </a:blip>
          <a:stretch>
            <a:fillRect/>
          </a:stretch>
        </p:blipFill>
        <p:spPr>
          <a:xfrm>
            <a:off x="6163615" y="0"/>
            <a:ext cx="2893219" cy="5143500"/>
          </a:xfrm>
          <a:prstGeom prst="rect">
            <a:avLst/>
          </a:prstGeom>
          <a:noFill/>
          <a:ln>
            <a:noFill/>
          </a:ln>
        </p:spPr>
      </p:pic>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4" name="Shape 64"/>
        <p:cNvGrpSpPr/>
        <p:nvPr/>
      </p:nvGrpSpPr>
      <p:grpSpPr>
        <a:xfrm>
          <a:off x="0" y="0"/>
          <a:ext cx="0" cy="0"/>
          <a:chOff x="0" y="0"/>
          <a:chExt cx="0" cy="0"/>
        </a:xfrm>
      </p:grpSpPr>
      <p:pic>
        <p:nvPicPr>
          <p:cNvPr id="65" name="Shape 65"/>
          <p:cNvPicPr preferRelativeResize="0"/>
          <p:nvPr/>
        </p:nvPicPr>
        <p:blipFill>
          <a:blip r:embed="rId3">
            <a:alphaModFix/>
          </a:blip>
          <a:stretch>
            <a:fillRect/>
          </a:stretch>
        </p:blipFill>
        <p:spPr>
          <a:xfrm>
            <a:off x="-9" y="0"/>
            <a:ext cx="2893219" cy="5143500"/>
          </a:xfrm>
          <a:prstGeom prst="rect">
            <a:avLst/>
          </a:prstGeom>
          <a:noFill/>
          <a:ln>
            <a:noFill/>
          </a:ln>
        </p:spPr>
      </p:pic>
      <p:pic>
        <p:nvPicPr>
          <p:cNvPr id="66" name="Shape 66"/>
          <p:cNvPicPr preferRelativeResize="0"/>
          <p:nvPr/>
        </p:nvPicPr>
        <p:blipFill>
          <a:blip r:embed="rId4">
            <a:alphaModFix/>
          </a:blip>
          <a:stretch>
            <a:fillRect/>
          </a:stretch>
        </p:blipFill>
        <p:spPr>
          <a:xfrm>
            <a:off x="3005215" y="0"/>
            <a:ext cx="2893219" cy="5143500"/>
          </a:xfrm>
          <a:prstGeom prst="rect">
            <a:avLst/>
          </a:prstGeom>
          <a:noFill/>
          <a:ln>
            <a:noFill/>
          </a:ln>
        </p:spPr>
      </p:pic>
      <p:pic>
        <p:nvPicPr>
          <p:cNvPr id="67" name="Shape 67"/>
          <p:cNvPicPr preferRelativeResize="0"/>
          <p:nvPr/>
        </p:nvPicPr>
        <p:blipFill>
          <a:blip r:embed="rId5">
            <a:alphaModFix/>
          </a:blip>
          <a:stretch>
            <a:fillRect/>
          </a:stretch>
        </p:blipFill>
        <p:spPr>
          <a:xfrm>
            <a:off x="6106590" y="0"/>
            <a:ext cx="2893219" cy="5143500"/>
          </a:xfrm>
          <a:prstGeom prst="rect">
            <a:avLst/>
          </a:prstGeom>
          <a:noFill/>
          <a:ln>
            <a:noFill/>
          </a:ln>
        </p:spPr>
      </p:pic>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1" name="Shape 71"/>
        <p:cNvGrpSpPr/>
        <p:nvPr/>
      </p:nvGrpSpPr>
      <p:grpSpPr>
        <a:xfrm>
          <a:off x="0" y="0"/>
          <a:ext cx="0" cy="0"/>
          <a:chOff x="0" y="0"/>
          <a:chExt cx="0" cy="0"/>
        </a:xfrm>
      </p:grpSpPr>
      <p:sp>
        <p:nvSpPr>
          <p:cNvPr id="72" name="Shape 72"/>
          <p:cNvSpPr txBox="1"/>
          <p:nvPr>
            <p:ph type="ctrTitle"/>
          </p:nvPr>
        </p:nvSpPr>
        <p:spPr>
          <a:xfrm>
            <a:off x="311700" y="744575"/>
            <a:ext cx="8520599" cy="2163599"/>
          </a:xfrm>
          <a:prstGeom prst="rect">
            <a:avLst/>
          </a:prstGeom>
        </p:spPr>
        <p:txBody>
          <a:bodyPr anchorCtr="0" anchor="ctr" bIns="91425" lIns="91425" rIns="91425" tIns="91425">
            <a:noAutofit/>
          </a:bodyPr>
          <a:lstStyle/>
          <a:p>
            <a:pPr lvl="0">
              <a:spcBef>
                <a:spcPts val="0"/>
              </a:spcBef>
              <a:buNone/>
            </a:pPr>
            <a:r>
              <a:rPr lang="en"/>
              <a:t>The Echo-Chamber Effect</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6" name="Shape 76"/>
        <p:cNvGrpSpPr/>
        <p:nvPr/>
      </p:nvGrpSpPr>
      <p:grpSpPr>
        <a:xfrm>
          <a:off x="0" y="0"/>
          <a:ext cx="0" cy="0"/>
          <a:chOff x="0" y="0"/>
          <a:chExt cx="0" cy="0"/>
        </a:xfrm>
      </p:grpSpPr>
      <p:sp>
        <p:nvSpPr>
          <p:cNvPr id="77" name="Shape 77"/>
          <p:cNvSpPr txBox="1"/>
          <p:nvPr>
            <p:ph type="ctrTitle"/>
          </p:nvPr>
        </p:nvSpPr>
        <p:spPr>
          <a:xfrm>
            <a:off x="344250" y="1403850"/>
            <a:ext cx="8455500" cy="2146800"/>
          </a:xfrm>
          <a:prstGeom prst="rect">
            <a:avLst/>
          </a:prstGeom>
        </p:spPr>
        <p:txBody>
          <a:bodyPr anchorCtr="0" anchor="ctr" bIns="91425" lIns="91425" rIns="91425" tIns="91425">
            <a:noAutofit/>
          </a:bodyPr>
          <a:lstStyle/>
          <a:p>
            <a:pPr lvl="0" rtl="0" algn="just">
              <a:lnSpc>
                <a:spcPct val="115000"/>
              </a:lnSpc>
              <a:spcBef>
                <a:spcPts val="0"/>
              </a:spcBef>
              <a:buClr>
                <a:schemeClr val="dk2"/>
              </a:buClr>
              <a:buSzPct val="61111"/>
              <a:buFont typeface="Arial"/>
              <a:buNone/>
            </a:pPr>
            <a:r>
              <a:rPr b="0" lang="en" sz="1800">
                <a:highlight>
                  <a:srgbClr val="FFFFFF"/>
                </a:highlight>
                <a:latin typeface="Times New Roman"/>
                <a:ea typeface="Times New Roman"/>
                <a:cs typeface="Times New Roman"/>
                <a:sym typeface="Times New Roman"/>
              </a:rPr>
              <a:t>-In media, an </a:t>
            </a:r>
            <a:r>
              <a:rPr lang="en" sz="1800">
                <a:highlight>
                  <a:srgbClr val="FFFFFF"/>
                </a:highlight>
                <a:latin typeface="Times New Roman"/>
                <a:ea typeface="Times New Roman"/>
                <a:cs typeface="Times New Roman"/>
                <a:sym typeface="Times New Roman"/>
              </a:rPr>
              <a:t>echo chamber</a:t>
            </a:r>
            <a:r>
              <a:rPr b="0" lang="en" sz="1800">
                <a:highlight>
                  <a:srgbClr val="FFFFFF"/>
                </a:highlight>
                <a:latin typeface="Times New Roman"/>
                <a:ea typeface="Times New Roman"/>
                <a:cs typeface="Times New Roman"/>
                <a:sym typeface="Times New Roman"/>
              </a:rPr>
              <a:t> is a situation in which information, ideas, or beliefs are amplified or reinforced by transmission and repetition inside an "enclosed" system, where different or competing views are </a:t>
            </a:r>
            <a:r>
              <a:rPr b="0" lang="en" sz="1800">
                <a:highlight>
                  <a:srgbClr val="FFFFFF"/>
                </a:highlight>
                <a:latin typeface="Times New Roman"/>
                <a:ea typeface="Times New Roman"/>
                <a:cs typeface="Times New Roman"/>
                <a:sym typeface="Times New Roman"/>
                <a:hlinkClick r:id="rId3"/>
              </a:rPr>
              <a:t>censored</a:t>
            </a:r>
            <a:r>
              <a:rPr b="0" lang="en" sz="1800">
                <a:highlight>
                  <a:srgbClr val="FFFFFF"/>
                </a:highlight>
                <a:latin typeface="Times New Roman"/>
                <a:ea typeface="Times New Roman"/>
                <a:cs typeface="Times New Roman"/>
                <a:sym typeface="Times New Roman"/>
              </a:rPr>
              <a:t>, disallowed or otherwise underrepresented.</a:t>
            </a:r>
          </a:p>
          <a:p>
            <a:pPr lvl="0" algn="just">
              <a:lnSpc>
                <a:spcPct val="115000"/>
              </a:lnSpc>
              <a:spcBef>
                <a:spcPts val="0"/>
              </a:spcBef>
              <a:buClr>
                <a:schemeClr val="dk2"/>
              </a:buClr>
              <a:buSzPct val="61111"/>
              <a:buFont typeface="Arial"/>
              <a:buNone/>
            </a:pPr>
            <a:r>
              <a:rPr b="0" lang="en" sz="1800">
                <a:highlight>
                  <a:srgbClr val="FFFFFF"/>
                </a:highlight>
                <a:latin typeface="Times New Roman"/>
                <a:ea typeface="Times New Roman"/>
                <a:cs typeface="Times New Roman"/>
                <a:sym typeface="Times New Roman"/>
              </a:rPr>
              <a:t>-Observers of </a:t>
            </a:r>
            <a:r>
              <a:rPr b="0" lang="en" sz="1800">
                <a:highlight>
                  <a:srgbClr val="FFFFFF"/>
                </a:highlight>
                <a:latin typeface="Times New Roman"/>
                <a:ea typeface="Times New Roman"/>
                <a:cs typeface="Times New Roman"/>
                <a:sym typeface="Times New Roman"/>
                <a:hlinkClick r:id="rId4"/>
              </a:rPr>
              <a:t>journalism</a:t>
            </a:r>
            <a:r>
              <a:rPr b="0" lang="en" sz="1800">
                <a:highlight>
                  <a:srgbClr val="FFFFFF"/>
                </a:highlight>
                <a:latin typeface="Times New Roman"/>
                <a:ea typeface="Times New Roman"/>
                <a:cs typeface="Times New Roman"/>
                <a:sym typeface="Times New Roman"/>
              </a:rPr>
              <a:t> in the </a:t>
            </a:r>
            <a:r>
              <a:rPr b="0" lang="en" sz="1800">
                <a:highlight>
                  <a:srgbClr val="FFFFFF"/>
                </a:highlight>
                <a:latin typeface="Times New Roman"/>
                <a:ea typeface="Times New Roman"/>
                <a:cs typeface="Times New Roman"/>
                <a:sym typeface="Times New Roman"/>
                <a:hlinkClick r:id="rId5"/>
              </a:rPr>
              <a:t>mass media</a:t>
            </a:r>
            <a:r>
              <a:rPr b="0" lang="en" sz="1800">
                <a:highlight>
                  <a:srgbClr val="FFFFFF"/>
                </a:highlight>
                <a:latin typeface="Times New Roman"/>
                <a:ea typeface="Times New Roman"/>
                <a:cs typeface="Times New Roman"/>
                <a:sym typeface="Times New Roman"/>
              </a:rPr>
              <a:t> describe an </a:t>
            </a:r>
            <a:r>
              <a:rPr b="0" lang="en" sz="1800">
                <a:highlight>
                  <a:srgbClr val="FFFFFF"/>
                </a:highlight>
                <a:latin typeface="Times New Roman"/>
                <a:ea typeface="Times New Roman"/>
                <a:cs typeface="Times New Roman"/>
                <a:sym typeface="Times New Roman"/>
                <a:hlinkClick r:id="rId6"/>
              </a:rPr>
              <a:t>echo chamber</a:t>
            </a:r>
            <a:r>
              <a:rPr b="0" lang="en" sz="1800">
                <a:highlight>
                  <a:srgbClr val="FFFFFF"/>
                </a:highlight>
                <a:latin typeface="Times New Roman"/>
                <a:ea typeface="Times New Roman"/>
                <a:cs typeface="Times New Roman"/>
                <a:sym typeface="Times New Roman"/>
              </a:rPr>
              <a:t> effect in media discourse.</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1" name="Shape 81"/>
        <p:cNvGrpSpPr/>
        <p:nvPr/>
      </p:nvGrpSpPr>
      <p:grpSpPr>
        <a:xfrm>
          <a:off x="0" y="0"/>
          <a:ext cx="0" cy="0"/>
          <a:chOff x="0" y="0"/>
          <a:chExt cx="0" cy="0"/>
        </a:xfrm>
      </p:grpSpPr>
      <p:sp>
        <p:nvSpPr>
          <p:cNvPr id="82" name="Shape 82"/>
          <p:cNvSpPr txBox="1"/>
          <p:nvPr>
            <p:ph type="ctrTitle"/>
          </p:nvPr>
        </p:nvSpPr>
        <p:spPr>
          <a:xfrm>
            <a:off x="311700" y="744575"/>
            <a:ext cx="8520599" cy="2992800"/>
          </a:xfrm>
          <a:prstGeom prst="rect">
            <a:avLst/>
          </a:prstGeom>
        </p:spPr>
        <p:txBody>
          <a:bodyPr anchorCtr="0" anchor="ctr" bIns="91425" lIns="91425" rIns="91425" tIns="91425">
            <a:noAutofit/>
          </a:bodyPr>
          <a:lstStyle/>
          <a:p>
            <a:pPr lvl="0">
              <a:spcBef>
                <a:spcPts val="0"/>
              </a:spcBef>
              <a:buNone/>
            </a:pPr>
            <a:r>
              <a:rPr lang="en" sz="9600"/>
              <a:t>The Filter Bubble </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6" name="Shape 86"/>
        <p:cNvGrpSpPr/>
        <p:nvPr/>
      </p:nvGrpSpPr>
      <p:grpSpPr>
        <a:xfrm>
          <a:off x="0" y="0"/>
          <a:ext cx="0" cy="0"/>
          <a:chOff x="0" y="0"/>
          <a:chExt cx="0" cy="0"/>
        </a:xfrm>
      </p:grpSpPr>
      <p:sp>
        <p:nvSpPr>
          <p:cNvPr id="87" name="Shape 87"/>
          <p:cNvSpPr txBox="1"/>
          <p:nvPr>
            <p:ph type="ctrTitle"/>
          </p:nvPr>
        </p:nvSpPr>
        <p:spPr>
          <a:xfrm>
            <a:off x="344250" y="1403850"/>
            <a:ext cx="8455500" cy="2146800"/>
          </a:xfrm>
          <a:prstGeom prst="rect">
            <a:avLst/>
          </a:prstGeom>
        </p:spPr>
        <p:txBody>
          <a:bodyPr anchorCtr="0" anchor="ctr" bIns="91425" lIns="91425" rIns="91425" tIns="91425">
            <a:noAutofit/>
          </a:bodyPr>
          <a:lstStyle/>
          <a:p>
            <a:pPr lvl="0" rtl="0" algn="just">
              <a:lnSpc>
                <a:spcPct val="115000"/>
              </a:lnSpc>
              <a:spcBef>
                <a:spcPts val="0"/>
              </a:spcBef>
              <a:buClr>
                <a:schemeClr val="dk2"/>
              </a:buClr>
              <a:buSzPct val="45833"/>
              <a:buFont typeface="Arial"/>
              <a:buNone/>
            </a:pPr>
            <a:r>
              <a:rPr b="0" lang="en" sz="2400">
                <a:highlight>
                  <a:srgbClr val="FFFFFF"/>
                </a:highlight>
                <a:latin typeface="Times New Roman"/>
                <a:ea typeface="Times New Roman"/>
                <a:cs typeface="Times New Roman"/>
                <a:sym typeface="Times New Roman"/>
              </a:rPr>
              <a:t>Personal </a:t>
            </a:r>
            <a:r>
              <a:rPr b="0" lang="en" sz="2400">
                <a:highlight>
                  <a:srgbClr val="FFFFFF"/>
                </a:highlight>
                <a:latin typeface="Times New Roman"/>
                <a:ea typeface="Times New Roman"/>
                <a:cs typeface="Times New Roman"/>
                <a:sym typeface="Times New Roman"/>
                <a:hlinkClick r:id="rId3"/>
              </a:rPr>
              <a:t>ecosystem</a:t>
            </a:r>
            <a:r>
              <a:rPr b="0" lang="en" sz="2400">
                <a:highlight>
                  <a:srgbClr val="FFFFFF"/>
                </a:highlight>
                <a:latin typeface="Times New Roman"/>
                <a:ea typeface="Times New Roman"/>
                <a:cs typeface="Times New Roman"/>
                <a:sym typeface="Times New Roman"/>
              </a:rPr>
              <a:t> of </a:t>
            </a:r>
            <a:r>
              <a:rPr b="0" lang="en" sz="2400">
                <a:highlight>
                  <a:srgbClr val="FFFFFF"/>
                </a:highlight>
                <a:latin typeface="Times New Roman"/>
                <a:ea typeface="Times New Roman"/>
                <a:cs typeface="Times New Roman"/>
                <a:sym typeface="Times New Roman"/>
                <a:hlinkClick r:id="rId4"/>
              </a:rPr>
              <a:t>information</a:t>
            </a:r>
            <a:r>
              <a:rPr b="0" lang="en" sz="2400">
                <a:highlight>
                  <a:srgbClr val="FFFFFF"/>
                </a:highlight>
                <a:latin typeface="Times New Roman"/>
                <a:ea typeface="Times New Roman"/>
                <a:cs typeface="Times New Roman"/>
                <a:sym typeface="Times New Roman"/>
              </a:rPr>
              <a:t> that's been catered by these algorithms"</a:t>
            </a:r>
          </a:p>
          <a:p>
            <a:pPr lvl="0" algn="just">
              <a:lnSpc>
                <a:spcPct val="115000"/>
              </a:lnSpc>
              <a:spcBef>
                <a:spcPts val="0"/>
              </a:spcBef>
              <a:buClr>
                <a:schemeClr val="dk2"/>
              </a:buClr>
              <a:buSzPct val="45833"/>
              <a:buFont typeface="Arial"/>
              <a:buNone/>
            </a:pPr>
            <a:r>
              <a:rPr b="0" lang="en" sz="2400">
                <a:highlight>
                  <a:srgbClr val="FFFFFF"/>
                </a:highlight>
                <a:latin typeface="Times New Roman"/>
                <a:ea typeface="Times New Roman"/>
                <a:cs typeface="Times New Roman"/>
                <a:sym typeface="Times New Roman"/>
              </a:rPr>
              <a:t>Internet user indicates interest in topics by "clicking links, viewing friends, putting movies in your queue, reading news stories" and so forth.</a:t>
            </a:r>
            <a:r>
              <a:rPr b="0" baseline="30000" lang="en" sz="2400">
                <a:highlight>
                  <a:srgbClr val="FFFFFF"/>
                </a:highlight>
                <a:latin typeface="Times New Roman"/>
                <a:ea typeface="Times New Roman"/>
                <a:cs typeface="Times New Roman"/>
                <a:sym typeface="Times New Roman"/>
                <a:hlinkClick r:id="rId5"/>
              </a:rPr>
              <a:t>[6]</a:t>
            </a:r>
            <a:r>
              <a:rPr b="0" lang="en" sz="2400">
                <a:highlight>
                  <a:srgbClr val="FFFFFF"/>
                </a:highlight>
                <a:latin typeface="Times New Roman"/>
                <a:ea typeface="Times New Roman"/>
                <a:cs typeface="Times New Roman"/>
                <a:sym typeface="Times New Roman"/>
              </a:rPr>
              <a:t>An Internet firm then uses this information to target advertising to the user or make it appear more prominently in a </a:t>
            </a:r>
            <a:r>
              <a:rPr b="0" lang="en" sz="2400">
                <a:highlight>
                  <a:srgbClr val="FFFFFF"/>
                </a:highlight>
                <a:latin typeface="Times New Roman"/>
                <a:ea typeface="Times New Roman"/>
                <a:cs typeface="Times New Roman"/>
                <a:sym typeface="Times New Roman"/>
                <a:hlinkClick r:id="rId6"/>
              </a:rPr>
              <a:t>search results query page</a:t>
            </a:r>
            <a:r>
              <a:rPr b="0" lang="en" sz="2400">
                <a:highlight>
                  <a:srgbClr val="FFFFFF"/>
                </a:highlight>
                <a:latin typeface="Times New Roman"/>
                <a:ea typeface="Times New Roman"/>
                <a:cs typeface="Times New Roman"/>
                <a:sym typeface="Times New Roman"/>
              </a:rPr>
              <a:t>.</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1" name="Shape 91"/>
        <p:cNvGrpSpPr/>
        <p:nvPr/>
      </p:nvGrpSpPr>
      <p:grpSpPr>
        <a:xfrm>
          <a:off x="0" y="0"/>
          <a:ext cx="0" cy="0"/>
          <a:chOff x="0" y="0"/>
          <a:chExt cx="0" cy="0"/>
        </a:xfrm>
      </p:grpSpPr>
      <p:sp>
        <p:nvSpPr>
          <p:cNvPr id="92" name="Shape 92"/>
          <p:cNvSpPr txBox="1"/>
          <p:nvPr>
            <p:ph type="ctrTitle"/>
          </p:nvPr>
        </p:nvSpPr>
        <p:spPr>
          <a:xfrm>
            <a:off x="311700" y="744575"/>
            <a:ext cx="8520599" cy="1887300"/>
          </a:xfrm>
          <a:prstGeom prst="rect">
            <a:avLst/>
          </a:prstGeom>
        </p:spPr>
        <p:txBody>
          <a:bodyPr anchorCtr="0" anchor="ctr" bIns="91425" lIns="91425" rIns="91425" tIns="91425">
            <a:noAutofit/>
          </a:bodyPr>
          <a:lstStyle/>
          <a:p>
            <a:pPr lvl="0" algn="just">
              <a:lnSpc>
                <a:spcPct val="115000"/>
              </a:lnSpc>
              <a:spcBef>
                <a:spcPts val="0"/>
              </a:spcBef>
              <a:buClr>
                <a:schemeClr val="dk1"/>
              </a:buClr>
              <a:buSzPct val="25000"/>
              <a:buFont typeface="Arial"/>
              <a:buNone/>
            </a:pPr>
            <a:r>
              <a:rPr lang="en" sz="7200">
                <a:highlight>
                  <a:srgbClr val="FFFFFF"/>
                </a:highlight>
                <a:latin typeface="Times New Roman"/>
                <a:ea typeface="Times New Roman"/>
                <a:cs typeface="Times New Roman"/>
                <a:sym typeface="Times New Roman"/>
              </a:rPr>
              <a:t>Problems with the Filter Bubbles and Echo-Chambers</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6" name="Shape 96"/>
        <p:cNvGrpSpPr/>
        <p:nvPr/>
      </p:nvGrpSpPr>
      <p:grpSpPr>
        <a:xfrm>
          <a:off x="0" y="0"/>
          <a:ext cx="0" cy="0"/>
          <a:chOff x="0" y="0"/>
          <a:chExt cx="0" cy="0"/>
        </a:xfrm>
      </p:grpSpPr>
      <p:sp>
        <p:nvSpPr>
          <p:cNvPr id="97" name="Shape 97"/>
          <p:cNvSpPr txBox="1"/>
          <p:nvPr>
            <p:ph type="ctrTitle"/>
          </p:nvPr>
        </p:nvSpPr>
        <p:spPr>
          <a:xfrm>
            <a:off x="344250" y="420625"/>
            <a:ext cx="8455500" cy="3129900"/>
          </a:xfrm>
          <a:prstGeom prst="rect">
            <a:avLst/>
          </a:prstGeom>
        </p:spPr>
        <p:txBody>
          <a:bodyPr anchorCtr="0" anchor="ctr" bIns="91425" lIns="91425" rIns="91425" tIns="91425">
            <a:noAutofit/>
          </a:bodyPr>
          <a:lstStyle/>
          <a:p>
            <a:pPr lvl="0" rtl="0" algn="just">
              <a:lnSpc>
                <a:spcPct val="160000"/>
              </a:lnSpc>
              <a:spcBef>
                <a:spcPts val="1600"/>
              </a:spcBef>
              <a:spcAft>
                <a:spcPts val="1600"/>
              </a:spcAft>
              <a:buClr>
                <a:schemeClr val="dk2"/>
              </a:buClr>
              <a:buSzPct val="100000"/>
              <a:buFont typeface="Arial"/>
              <a:buNone/>
            </a:pPr>
            <a:r>
              <a:rPr b="0" lang="en" sz="1100">
                <a:highlight>
                  <a:srgbClr val="FFFFFF"/>
                </a:highlight>
                <a:latin typeface="Times New Roman"/>
                <a:ea typeface="Times New Roman"/>
                <a:cs typeface="Times New Roman"/>
                <a:sym typeface="Times New Roman"/>
              </a:rPr>
              <a:t>A world constructed from the familiar is a world in which there’s nothing to learn ... (since there is) invisible autopropaganda, indoctrinating us with our own ideas.</a:t>
            </a:r>
          </a:p>
          <a:p>
            <a:pPr lvl="0" rtl="0" algn="just">
              <a:lnSpc>
                <a:spcPct val="150000"/>
              </a:lnSpc>
              <a:spcBef>
                <a:spcPts val="1100"/>
              </a:spcBef>
              <a:spcAft>
                <a:spcPts val="1100"/>
              </a:spcAft>
              <a:buClr>
                <a:schemeClr val="dk2"/>
              </a:buClr>
              <a:buSzPct val="100000"/>
              <a:buFont typeface="Arial"/>
              <a:buNone/>
            </a:pPr>
            <a:r>
              <a:rPr b="0" lang="en" sz="1100">
                <a:highlight>
                  <a:srgbClr val="FFFFFF"/>
                </a:highlight>
                <a:latin typeface="Times New Roman"/>
                <a:ea typeface="Times New Roman"/>
                <a:cs typeface="Times New Roman"/>
                <a:sym typeface="Times New Roman"/>
              </a:rPr>
              <a:t>— Eli Pariser in </a:t>
            </a:r>
            <a:r>
              <a:rPr b="0" i="1" lang="en" sz="1100">
                <a:highlight>
                  <a:srgbClr val="FFFFFF"/>
                </a:highlight>
                <a:latin typeface="Times New Roman"/>
                <a:ea typeface="Times New Roman"/>
                <a:cs typeface="Times New Roman"/>
                <a:sym typeface="Times New Roman"/>
                <a:hlinkClick r:id="rId3"/>
              </a:rPr>
              <a:t>The Economist</a:t>
            </a:r>
            <a:r>
              <a:rPr b="0" lang="en" sz="1100">
                <a:highlight>
                  <a:srgbClr val="FFFFFF"/>
                </a:highlight>
                <a:latin typeface="Times New Roman"/>
                <a:ea typeface="Times New Roman"/>
                <a:cs typeface="Times New Roman"/>
                <a:sym typeface="Times New Roman"/>
              </a:rPr>
              <a:t>, 2011</a:t>
            </a:r>
            <a:r>
              <a:rPr b="0" baseline="30000" lang="en" sz="1100">
                <a:highlight>
                  <a:srgbClr val="FFFFFF"/>
                </a:highlight>
                <a:latin typeface="Times New Roman"/>
                <a:ea typeface="Times New Roman"/>
                <a:cs typeface="Times New Roman"/>
                <a:sym typeface="Times New Roman"/>
                <a:hlinkClick r:id="rId4"/>
              </a:rPr>
              <a:t>[10]</a:t>
            </a:r>
          </a:p>
          <a:p>
            <a:pPr indent="-298450" lvl="0" marL="457200" rtl="0" algn="just">
              <a:lnSpc>
                <a:spcPct val="115000"/>
              </a:lnSpc>
              <a:spcBef>
                <a:spcPts val="0"/>
              </a:spcBef>
              <a:buSzPct val="100000"/>
              <a:buFont typeface="Times New Roman"/>
              <a:buChar char="●"/>
            </a:pPr>
            <a:r>
              <a:rPr b="0" lang="en" sz="1100">
                <a:highlight>
                  <a:srgbClr val="FFFFFF"/>
                </a:highlight>
                <a:latin typeface="Times New Roman"/>
                <a:ea typeface="Times New Roman"/>
                <a:cs typeface="Times New Roman"/>
                <a:sym typeface="Times New Roman"/>
              </a:rPr>
              <a:t>One purveyor of information will make a claim, which many like-minded people then repeat, overhear, and repeat again (often in an exaggerated or otherwise distorted form)</a:t>
            </a:r>
            <a:r>
              <a:rPr b="0" baseline="30000" lang="en" sz="1100">
                <a:highlight>
                  <a:srgbClr val="FFFFFF"/>
                </a:highlight>
                <a:latin typeface="Times New Roman"/>
                <a:ea typeface="Times New Roman"/>
                <a:cs typeface="Times New Roman"/>
                <a:sym typeface="Times New Roman"/>
                <a:hlinkClick r:id="rId5"/>
              </a:rPr>
              <a:t>[3]</a:t>
            </a:r>
            <a:r>
              <a:rPr b="0" lang="en" sz="1100">
                <a:highlight>
                  <a:srgbClr val="FFFFFF"/>
                </a:highlight>
                <a:latin typeface="Times New Roman"/>
                <a:ea typeface="Times New Roman"/>
                <a:cs typeface="Times New Roman"/>
                <a:sym typeface="Times New Roman"/>
              </a:rPr>
              <a:t> until most people assume that some extreme variation of the story is true</a:t>
            </a:r>
          </a:p>
          <a:p>
            <a:pPr indent="-298450" lvl="0" marL="457200" algn="just">
              <a:lnSpc>
                <a:spcPct val="152727"/>
              </a:lnSpc>
              <a:spcBef>
                <a:spcPts val="600"/>
              </a:spcBef>
              <a:spcAft>
                <a:spcPts val="600"/>
              </a:spcAft>
              <a:buSzPct val="100000"/>
              <a:buFont typeface="Times New Roman"/>
              <a:buChar char="●"/>
            </a:pPr>
            <a:r>
              <a:rPr b="0" lang="en" sz="1100">
                <a:highlight>
                  <a:srgbClr val="FFFFFF"/>
                </a:highlight>
                <a:latin typeface="Times New Roman"/>
                <a:ea typeface="Times New Roman"/>
                <a:cs typeface="Times New Roman"/>
                <a:sym typeface="Times New Roman"/>
              </a:rPr>
              <a:t>The echo chamber effect may also prevent individuals from noticing changes in language and culture involving groups other than their own. Regardless, the echo chamber effect reinforces one's own present world view, making it seem more correct and more universally accepted than it really is</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000000"/>
        </a:solidFill>
      </p:bgPr>
    </p:bg>
    <p:spTree>
      <p:nvGrpSpPr>
        <p:cNvPr id="101" name="Shape 101"/>
        <p:cNvGrpSpPr/>
        <p:nvPr/>
      </p:nvGrpSpPr>
      <p:grpSpPr>
        <a:xfrm>
          <a:off x="0" y="0"/>
          <a:ext cx="0" cy="0"/>
          <a:chOff x="0" y="0"/>
          <a:chExt cx="0" cy="0"/>
        </a:xfrm>
      </p:grpSpPr>
      <p:sp>
        <p:nvSpPr>
          <p:cNvPr id="102" name="Shape 102"/>
          <p:cNvSpPr txBox="1"/>
          <p:nvPr>
            <p:ph type="title"/>
          </p:nvPr>
        </p:nvSpPr>
        <p:spPr>
          <a:xfrm>
            <a:off x="311700" y="445025"/>
            <a:ext cx="8520599" cy="2811600"/>
          </a:xfrm>
          <a:prstGeom prst="rect">
            <a:avLst/>
          </a:prstGeom>
        </p:spPr>
        <p:txBody>
          <a:bodyPr anchorCtr="0" anchor="t" bIns="91425" lIns="91425" rIns="91425" tIns="91425">
            <a:noAutofit/>
          </a:bodyPr>
          <a:lstStyle/>
          <a:p>
            <a:pPr lvl="0">
              <a:spcBef>
                <a:spcPts val="0"/>
              </a:spcBef>
              <a:buNone/>
            </a:pPr>
            <a:r>
              <a:rPr lang="en" sz="9600">
                <a:highlight>
                  <a:srgbClr val="FF0000"/>
                </a:highlight>
              </a:rPr>
              <a:t>Facebook’s Anger Experiment</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6" name="Shape 106"/>
        <p:cNvGrpSpPr/>
        <p:nvPr/>
      </p:nvGrpSpPr>
      <p:grpSpPr>
        <a:xfrm>
          <a:off x="0" y="0"/>
          <a:ext cx="0" cy="0"/>
          <a:chOff x="0" y="0"/>
          <a:chExt cx="0" cy="0"/>
        </a:xfrm>
      </p:grpSpPr>
      <p:sp>
        <p:nvSpPr>
          <p:cNvPr id="107" name="Shape 107"/>
          <p:cNvSpPr txBox="1"/>
          <p:nvPr>
            <p:ph idx="1" type="body"/>
          </p:nvPr>
        </p:nvSpPr>
        <p:spPr>
          <a:xfrm>
            <a:off x="311700" y="1234075"/>
            <a:ext cx="8520599" cy="3334800"/>
          </a:xfrm>
          <a:prstGeom prst="rect">
            <a:avLst/>
          </a:prstGeom>
        </p:spPr>
        <p:txBody>
          <a:bodyPr anchorCtr="0" anchor="t" bIns="91425" lIns="91425" rIns="91425" tIns="91425">
            <a:noAutofit/>
          </a:bodyPr>
          <a:lstStyle/>
          <a:p>
            <a:pPr lvl="0" rtl="0" algn="just">
              <a:spcBef>
                <a:spcPts val="0"/>
              </a:spcBef>
              <a:spcAft>
                <a:spcPts val="0"/>
              </a:spcAft>
              <a:buClr>
                <a:schemeClr val="dk2"/>
              </a:buClr>
              <a:buSzPct val="61111"/>
              <a:buFont typeface="Arial"/>
              <a:buNone/>
            </a:pPr>
            <a:r>
              <a:rPr lang="en">
                <a:highlight>
                  <a:srgbClr val="FFFFFF"/>
                </a:highlight>
                <a:latin typeface="Times New Roman"/>
                <a:ea typeface="Times New Roman"/>
                <a:cs typeface="Times New Roman"/>
                <a:sym typeface="Times New Roman"/>
              </a:rPr>
              <a:t>Researchers </a:t>
            </a:r>
            <a:r>
              <a:rPr lang="en">
                <a:highlight>
                  <a:srgbClr val="FFFFFF"/>
                </a:highlight>
                <a:latin typeface="Times New Roman"/>
                <a:ea typeface="Times New Roman"/>
                <a:cs typeface="Times New Roman"/>
                <a:sym typeface="Times New Roman"/>
                <a:hlinkClick r:id="rId3"/>
              </a:rPr>
              <a:t>tweaked the feeds of 689,003 users</a:t>
            </a:r>
            <a:r>
              <a:rPr lang="en">
                <a:highlight>
                  <a:srgbClr val="FFFFFF"/>
                </a:highlight>
                <a:latin typeface="Times New Roman"/>
                <a:ea typeface="Times New Roman"/>
                <a:cs typeface="Times New Roman"/>
                <a:sym typeface="Times New Roman"/>
              </a:rPr>
              <a:t> to show a disproportionate number of positive or negative statuses for one week in January 2012. They found that the emotions of others on your News Feed can affect your mood, and published the results in the journal</a:t>
            </a:r>
            <a:r>
              <a:rPr i="1" lang="en">
                <a:highlight>
                  <a:srgbClr val="FFFFFF"/>
                </a:highlight>
                <a:latin typeface="Times New Roman"/>
                <a:ea typeface="Times New Roman"/>
                <a:cs typeface="Times New Roman"/>
                <a:sym typeface="Times New Roman"/>
              </a:rPr>
              <a:t>PNAS</a:t>
            </a:r>
            <a:r>
              <a:rPr lang="en">
                <a:highlight>
                  <a:srgbClr val="FFFFFF"/>
                </a:highlight>
                <a:latin typeface="Times New Roman"/>
                <a:ea typeface="Times New Roman"/>
                <a:cs typeface="Times New Roman"/>
                <a:sym typeface="Times New Roman"/>
              </a:rPr>
              <a:t> (</a:t>
            </a:r>
            <a:r>
              <a:rPr i="1" lang="en">
                <a:highlight>
                  <a:srgbClr val="FFFFFF"/>
                </a:highlight>
                <a:latin typeface="Times New Roman"/>
                <a:ea typeface="Times New Roman"/>
                <a:cs typeface="Times New Roman"/>
                <a:sym typeface="Times New Roman"/>
              </a:rPr>
              <a:t>Proceedings of the National Academy of Sciences</a:t>
            </a:r>
            <a:r>
              <a:rPr lang="en">
                <a:highlight>
                  <a:srgbClr val="FFFFFF"/>
                </a:highlight>
                <a:latin typeface="Times New Roman"/>
                <a:ea typeface="Times New Roman"/>
                <a:cs typeface="Times New Roman"/>
                <a:sym typeface="Times New Roman"/>
              </a:rPr>
              <a:t>). However, the researchers did not inform users that they were manipulating News Feeds, and many questioned the study's ethics. </a:t>
            </a:r>
          </a:p>
          <a:p>
            <a:pPr lvl="0" rtl="0" algn="just">
              <a:spcBef>
                <a:spcPts val="0"/>
              </a:spcBef>
              <a:spcAft>
                <a:spcPts val="0"/>
              </a:spcAft>
              <a:buClr>
                <a:schemeClr val="dk2"/>
              </a:buClr>
              <a:buSzPct val="61111"/>
              <a:buFont typeface="Arial"/>
              <a:buNone/>
            </a:pPr>
            <a:r>
              <a:t/>
            </a:r>
            <a:endParaRPr>
              <a:highlight>
                <a:srgbClr val="FFFFFF"/>
              </a:highlight>
              <a:latin typeface="Times New Roman"/>
              <a:ea typeface="Times New Roman"/>
              <a:cs typeface="Times New Roman"/>
              <a:sym typeface="Times New Roman"/>
            </a:endParaRPr>
          </a:p>
          <a:p>
            <a:pPr lvl="0">
              <a:spcBef>
                <a:spcPts val="0"/>
              </a:spcBef>
              <a:buNone/>
            </a:pPr>
            <a:r>
              <a:t/>
            </a:r>
            <a:endParaRPr/>
          </a:p>
        </p:txBody>
      </p:sp>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F9D58"/>
      </a:accent4>
      <a:accent5>
        <a:srgbClr val="01AFD1"/>
      </a:accent5>
      <a:accent6>
        <a:srgbClr val="9C27B0"/>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