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6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79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044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049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582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45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025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48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700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508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701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A5E6-F8A2-462E-8E6F-5903642C7DD1}" type="datetimeFigureOut">
              <a:rPr lang="es-ES" smtClean="0"/>
              <a:t>13/10/2015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9382A-4333-463C-AAC1-1FBFA4F061A9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57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Includes:</a:t>
            </a:r>
          </a:p>
          <a:p>
            <a:pPr lvl="1"/>
            <a:r>
              <a:rPr lang="en-US" dirty="0" smtClean="0"/>
              <a:t>Sierra Leone</a:t>
            </a:r>
          </a:p>
          <a:p>
            <a:pPr lvl="1"/>
            <a:r>
              <a:rPr lang="en-US" dirty="0" smtClean="0"/>
              <a:t>Guinea</a:t>
            </a:r>
          </a:p>
          <a:p>
            <a:pPr lvl="1"/>
            <a:r>
              <a:rPr lang="en-US" dirty="0" smtClean="0"/>
              <a:t>Liberia</a:t>
            </a:r>
          </a:p>
          <a:p>
            <a:pPr lvl="1"/>
            <a:r>
              <a:rPr lang="en-US" dirty="0" smtClean="0"/>
              <a:t>United Kingdom</a:t>
            </a:r>
          </a:p>
          <a:p>
            <a:pPr lvl="1"/>
            <a:r>
              <a:rPr lang="en-US" dirty="0" smtClean="0"/>
              <a:t>United States</a:t>
            </a:r>
          </a:p>
          <a:p>
            <a:pPr lvl="1"/>
            <a:r>
              <a:rPr lang="en-US" dirty="0" smtClean="0"/>
              <a:t>Italy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639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Includes:</a:t>
            </a:r>
          </a:p>
          <a:p>
            <a:pPr lvl="1"/>
            <a:r>
              <a:rPr lang="en-US" dirty="0" smtClean="0"/>
              <a:t>Sierra Leone</a:t>
            </a:r>
          </a:p>
          <a:p>
            <a:pPr lvl="1"/>
            <a:r>
              <a:rPr lang="en-US" dirty="0" smtClean="0"/>
              <a:t>Guinea</a:t>
            </a:r>
          </a:p>
          <a:p>
            <a:pPr lvl="1"/>
            <a:r>
              <a:rPr lang="en-US" dirty="0" smtClean="0"/>
              <a:t>Liberia</a:t>
            </a:r>
          </a:p>
          <a:p>
            <a:pPr lvl="1"/>
            <a:r>
              <a:rPr lang="en-US" dirty="0" smtClean="0"/>
              <a:t>United Kingdom</a:t>
            </a:r>
          </a:p>
          <a:p>
            <a:pPr lvl="1"/>
            <a:r>
              <a:rPr lang="en-US" dirty="0" smtClean="0"/>
              <a:t>United States</a:t>
            </a:r>
          </a:p>
          <a:p>
            <a:pPr lvl="1"/>
            <a:r>
              <a:rPr lang="en-US" dirty="0" smtClean="0"/>
              <a:t>Italy</a:t>
            </a:r>
          </a:p>
          <a:p>
            <a:pPr lvl="1"/>
            <a:endParaRPr lang="en-US" dirty="0" smtClean="0"/>
          </a:p>
        </p:txBody>
      </p:sp>
      <p:pic>
        <p:nvPicPr>
          <p:cNvPr id="3074" name="Picture 2" descr="G:\Stanford\2015-2016\Classes\CS 46n\Projects\Data Visualization\Data Sa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23937"/>
            <a:ext cx="838200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24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068" y="685800"/>
            <a:ext cx="43775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440016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45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8" y="685800"/>
            <a:ext cx="4400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068" y="685800"/>
            <a:ext cx="43775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314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23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Dataset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Dataset</dc:title>
  <dc:creator>Brandon Cui</dc:creator>
  <cp:lastModifiedBy>Brandon Cui</cp:lastModifiedBy>
  <cp:revision>1</cp:revision>
  <dcterms:created xsi:type="dcterms:W3CDTF">2015-10-13T08:08:33Z</dcterms:created>
  <dcterms:modified xsi:type="dcterms:W3CDTF">2015-10-13T08:18:01Z</dcterms:modified>
</cp:coreProperties>
</file>