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3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82EA-05A1-4D34-988B-E91261AA833D}" type="datetimeFigureOut">
              <a:rPr lang="en-US" smtClean="0"/>
              <a:t>10/13/2015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B070-3762-42F5-A0EF-90EE3B78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77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82EA-05A1-4D34-988B-E91261AA833D}" type="datetimeFigureOut">
              <a:rPr lang="en-US" smtClean="0"/>
              <a:t>10/13/2015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B070-3762-42F5-A0EF-90EE3B78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81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82EA-05A1-4D34-988B-E91261AA833D}" type="datetimeFigureOut">
              <a:rPr lang="en-US" smtClean="0"/>
              <a:t>10/13/2015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B070-3762-42F5-A0EF-90EE3B78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96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82EA-05A1-4D34-988B-E91261AA833D}" type="datetimeFigureOut">
              <a:rPr lang="en-US" smtClean="0"/>
              <a:t>10/13/2015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B070-3762-42F5-A0EF-90EE3B78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9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82EA-05A1-4D34-988B-E91261AA833D}" type="datetimeFigureOut">
              <a:rPr lang="en-US" smtClean="0"/>
              <a:t>10/13/2015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B070-3762-42F5-A0EF-90EE3B78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04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82EA-05A1-4D34-988B-E91261AA833D}" type="datetimeFigureOut">
              <a:rPr lang="en-US" smtClean="0"/>
              <a:t>10/13/2015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B070-3762-42F5-A0EF-90EE3B78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726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82EA-05A1-4D34-988B-E91261AA833D}" type="datetimeFigureOut">
              <a:rPr lang="en-US" smtClean="0"/>
              <a:t>10/13/2015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B070-3762-42F5-A0EF-90EE3B78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91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82EA-05A1-4D34-988B-E91261AA833D}" type="datetimeFigureOut">
              <a:rPr lang="en-US" smtClean="0"/>
              <a:t>10/13/2015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B070-3762-42F5-A0EF-90EE3B78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107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82EA-05A1-4D34-988B-E91261AA833D}" type="datetimeFigureOut">
              <a:rPr lang="en-US" smtClean="0"/>
              <a:t>10/13/2015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B070-3762-42F5-A0EF-90EE3B78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44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82EA-05A1-4D34-988B-E91261AA833D}" type="datetimeFigureOut">
              <a:rPr lang="en-US" smtClean="0"/>
              <a:t>10/13/2015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B070-3762-42F5-A0EF-90EE3B78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043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82EA-05A1-4D34-988B-E91261AA833D}" type="datetimeFigureOut">
              <a:rPr lang="en-US" smtClean="0"/>
              <a:t>10/13/2015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B070-3762-42F5-A0EF-90EE3B78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8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E82EA-05A1-4D34-988B-E91261AA833D}" type="datetimeFigureOut">
              <a:rPr lang="en-US" smtClean="0"/>
              <a:t>10/13/2015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1B070-3762-42F5-A0EF-90EE3B783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76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Katherine Sun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963536">
            <a:off x="500009" y="1447800"/>
            <a:ext cx="8081636" cy="156966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  <a:scene3d>
            <a:camera prst="perspectiveRelaxedModerately"/>
            <a:lightRig rig="glow" dir="tl">
              <a:rot lat="0" lon="0" rev="5400000"/>
            </a:lightRig>
          </a:scene3d>
          <a:sp3d>
            <a:bevelT prst="angle"/>
          </a:sp3d>
        </p:spPr>
        <p:txBody>
          <a:bodyPr wrap="none" lIns="91440" tIns="45720" rIns="91440" bIns="4572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NFL Predictions</a:t>
            </a:r>
            <a:endParaRPr lang="en-US" sz="9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753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NFL point spread predictions get more accurate week to week?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46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10772775" cy="682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 rot="1168697">
            <a:off x="6194960" y="1494875"/>
            <a:ext cx="4554196" cy="92333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736 Datasets!!!</a:t>
            </a:r>
          </a:p>
        </p:txBody>
      </p:sp>
      <p:sp>
        <p:nvSpPr>
          <p:cNvPr id="5" name="Rectangle 4"/>
          <p:cNvSpPr/>
          <p:nvPr/>
        </p:nvSpPr>
        <p:spPr>
          <a:xfrm rot="20698901">
            <a:off x="4098631" y="2981192"/>
            <a:ext cx="34897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Much data!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15128" y="4953000"/>
            <a:ext cx="30636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Very Big!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002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Cleanup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Subtract Home by Visitor</a:t>
            </a:r>
          </a:p>
          <a:p>
            <a:r>
              <a:rPr lang="en-US" dirty="0" smtClean="0"/>
              <a:t>Subtract Predicted by Real</a:t>
            </a:r>
          </a:p>
          <a:p>
            <a:r>
              <a:rPr lang="en-US" dirty="0" smtClean="0"/>
              <a:t>Set those all to absolute</a:t>
            </a:r>
          </a:p>
          <a:p>
            <a:r>
              <a:rPr lang="en-US" dirty="0" smtClean="0"/>
              <a:t>Aggregate by week</a:t>
            </a:r>
          </a:p>
          <a:p>
            <a:r>
              <a:rPr lang="en-US" dirty="0" smtClean="0"/>
              <a:t>Find average of each week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69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733981" y="2967335"/>
            <a:ext cx="567604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Result?</a:t>
            </a:r>
            <a:endParaRPr lang="en-US" sz="8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429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Rectangle 4"/>
          <p:cNvSpPr/>
          <p:nvPr/>
        </p:nvSpPr>
        <p:spPr>
          <a:xfrm>
            <a:off x="4068027" y="762000"/>
            <a:ext cx="431990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Wow! Look at</a:t>
            </a:r>
          </a:p>
          <a:p>
            <a:pPr algn="ctr"/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that variation!</a:t>
            </a:r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381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" y="228599"/>
            <a:ext cx="9089898" cy="64391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08872" y="4114800"/>
            <a:ext cx="4580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Lol</a:t>
            </a:r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jk</a:t>
            </a:r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not really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210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5034229" cy="297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429000"/>
            <a:ext cx="5421478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6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600"/>
            <a:ext cx="78105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464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5605999"/>
              </p:ext>
            </p:extLst>
          </p:nvPr>
        </p:nvGraphicFramePr>
        <p:xfrm>
          <a:off x="609600" y="381000"/>
          <a:ext cx="1752600" cy="5791194"/>
        </p:xfrm>
        <a:graphic>
          <a:graphicData uri="http://schemas.openxmlformats.org/drawingml/2006/table">
            <a:tbl>
              <a:tblPr/>
              <a:tblGrid>
                <a:gridCol w="533400"/>
                <a:gridCol w="1219200"/>
              </a:tblGrid>
              <a:tr h="32173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Week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Avg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Diff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10.41111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10.47778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10.10976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9.743902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8.973684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9.695122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10.91463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10.45238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10.01111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8.366667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9.411111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10.03333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10.23333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10.38889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10.36667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11.27778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37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015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101</Words>
  <Application>Microsoft Office PowerPoint</Application>
  <PresentationFormat>On-screen Show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Question</vt:lpstr>
      <vt:lpstr>PowerPoint Presentation</vt:lpstr>
      <vt:lpstr>Data Cleanup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NFL Predictions</dc:title>
  <dc:creator>Katherine Sun</dc:creator>
  <cp:lastModifiedBy>Katherine Sun</cp:lastModifiedBy>
  <cp:revision>4</cp:revision>
  <dcterms:created xsi:type="dcterms:W3CDTF">2015-10-13T09:26:08Z</dcterms:created>
  <dcterms:modified xsi:type="dcterms:W3CDTF">2015-10-13T09:49:15Z</dcterms:modified>
</cp:coreProperties>
</file>