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avi" ContentType="video/x-msvideo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4"/>
  </p:sldMasterIdLst>
  <p:notesMasterIdLst>
    <p:notesMasterId r:id="rId6"/>
  </p:notesMasterIdLst>
  <p:sldIdLst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08" y="-8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5CCF6-14A2-4681-8032-8892E0C10163}" type="datetimeFigureOut">
              <a:rPr lang="en-US" smtClean="0"/>
              <a:pPr/>
              <a:t>01/11/2014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E4B76-7724-46DE-A4D1-54C50ED95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90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71FF48-D595-41C8-9DFC-55D8A117559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314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38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14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20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97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0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585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929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71FF48-D595-41C8-9DFC-55D8A117559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99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389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674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B73DF04-4BAF-43FC-B819-A2F35F05C2A1}" type="datetimeFigureOut">
              <a:rPr lang="en-US" smtClean="0">
                <a:solidFill>
                  <a:srgbClr val="000000"/>
                </a:solidFill>
              </a:rPr>
              <a:pPr/>
              <a:t>01/11/2014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571FF48-D595-41C8-9DFC-55D8A1175598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11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avi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avi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252728"/>
          </a:xfrm>
        </p:spPr>
        <p:txBody>
          <a:bodyPr>
            <a:normAutofit/>
          </a:bodyPr>
          <a:lstStyle/>
          <a:p>
            <a:r>
              <a:rPr lang="en-GB" dirty="0" smtClean="0"/>
              <a:t>Skeletal Tracking</a:t>
            </a:r>
            <a:endParaRPr lang="en-GB" sz="3100" dirty="0"/>
          </a:p>
        </p:txBody>
      </p:sp>
      <p:pic>
        <p:nvPicPr>
          <p:cNvPr id="5" name="Joints Predicti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/>
          <a:srcRect r="80172"/>
          <a:stretch/>
        </p:blipFill>
        <p:spPr>
          <a:xfrm>
            <a:off x="1976847" y="1340769"/>
            <a:ext cx="2521698" cy="18988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0069" y="5867980"/>
            <a:ext cx="3275257" cy="707886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inferred body parts &amp;</a:t>
            </a:r>
          </a:p>
          <a:p>
            <a:pPr algn="ctr"/>
            <a:r>
              <a:rPr lang="en-GB" sz="2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overlaid joint hypotheses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1697" y="3239603"/>
            <a:ext cx="2392001" cy="400110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input depth image</a:t>
            </a:r>
          </a:p>
        </p:txBody>
      </p:sp>
      <p:pic>
        <p:nvPicPr>
          <p:cNvPr id="6" name="Joints Predicti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/>
          <a:srcRect l="40673" r="40151"/>
          <a:stretch/>
        </p:blipFill>
        <p:spPr>
          <a:xfrm>
            <a:off x="5011575" y="3062193"/>
            <a:ext cx="3626419" cy="2569829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7" name="Joints Predicti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/>
          <a:srcRect l="61542" r="20572"/>
          <a:stretch/>
        </p:blipFill>
        <p:spPr>
          <a:xfrm>
            <a:off x="8167193" y="2574643"/>
            <a:ext cx="2477864" cy="2971550"/>
          </a:xfrm>
          <a:prstGeom prst="rect">
            <a:avLst/>
          </a:prstGeom>
          <a:scene3d>
            <a:camera prst="isometricRightUp">
              <a:rot lat="2100000" lon="18720000" rev="0"/>
            </a:camera>
            <a:lightRig rig="threePt" dir="t"/>
          </a:scene3d>
        </p:spPr>
      </p:pic>
      <p:pic>
        <p:nvPicPr>
          <p:cNvPr id="8" name="Joints Predicti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/>
          <a:srcRect l="80350"/>
          <a:stretch/>
        </p:blipFill>
        <p:spPr>
          <a:xfrm>
            <a:off x="5918593" y="620689"/>
            <a:ext cx="3599450" cy="3747667"/>
          </a:xfrm>
          <a:prstGeom prst="rect">
            <a:avLst/>
          </a:prstGeom>
          <a:scene3d>
            <a:camera prst="isometricOffAxis2Top"/>
            <a:lightRig rig="threePt" dir="t"/>
          </a:scene3d>
        </p:spPr>
      </p:pic>
      <p:sp>
        <p:nvSpPr>
          <p:cNvPr id="14" name="TextBox 13"/>
          <p:cNvSpPr txBox="1"/>
          <p:nvPr/>
        </p:nvSpPr>
        <p:spPr>
          <a:xfrm>
            <a:off x="6012694" y="5733256"/>
            <a:ext cx="1274709" cy="369332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front 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2869" y="1438261"/>
            <a:ext cx="1107996" cy="369332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top 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8437" y="5435932"/>
            <a:ext cx="1210588" cy="369332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side view</a:t>
            </a:r>
          </a:p>
        </p:txBody>
      </p:sp>
      <p:pic>
        <p:nvPicPr>
          <p:cNvPr id="17" name="Joints Prediction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/>
          <a:srcRect l="20281" r="60000"/>
          <a:stretch/>
        </p:blipFill>
        <p:spPr>
          <a:xfrm>
            <a:off x="1983780" y="3782357"/>
            <a:ext cx="2507832" cy="18988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97623" y="6175756"/>
            <a:ext cx="2691764" cy="400110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3D  joint hypotheses</a:t>
            </a:r>
          </a:p>
        </p:txBody>
      </p:sp>
    </p:spTree>
    <p:extLst>
      <p:ext uri="{BB962C8B-B14F-4D97-AF65-F5344CB8AC3E}">
        <p14:creationId xmlns:p14="http://schemas.microsoft.com/office/powerpoint/2010/main" xmlns="" val="63333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4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 mute="1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 mute="1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76F7E52C83444084FB8F4048E31D3B" ma:contentTypeVersion="1" ma:contentTypeDescription="Create a new document." ma:contentTypeScope="" ma:versionID="6d0128ab376179266c662cf541223b80">
  <xsd:schema xmlns:xsd="http://www.w3.org/2001/XMLSchema" xmlns:xs="http://www.w3.org/2001/XMLSchema" xmlns:p="http://schemas.microsoft.com/office/2006/metadata/properties" xmlns:ns3="4c4d2b27-cb63-4fe1-8f4b-14a182ea59ef" targetNamespace="http://schemas.microsoft.com/office/2006/metadata/properties" ma:root="true" ma:fieldsID="050ca1b117ce79f69c376f04c3e7025f" ns3:_="">
    <xsd:import namespace="4c4d2b27-cb63-4fe1-8f4b-14a182ea59ef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d2b27-cb63-4fe1-8f4b-14a182ea59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AA4CCB-0F43-4BB4-BD81-93C64151E0A8}">
  <ds:schemaRefs>
    <ds:schemaRef ds:uri="4c4d2b27-cb63-4fe1-8f4b-14a182ea59ef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FC79D0C-F5EB-4FEF-B975-62DD8FCD10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A5C5EF-139E-47FF-AFD5-F1FEA182B2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4d2b27-cb63-4fe1-8f4b-14a182ea59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1238</TotalTime>
  <Words>21</Words>
  <Application>Microsoft Office PowerPoint</Application>
  <PresentationFormat>Custom</PresentationFormat>
  <Paragraphs>8</Paragraphs>
  <Slides>1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Essential</vt:lpstr>
      <vt:lpstr>Skeletal Tracking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Kinect for accessibility</dc:title>
  <dc:creator>John Tang</dc:creator>
  <cp:lastModifiedBy>David L. Jaffe</cp:lastModifiedBy>
  <cp:revision>9</cp:revision>
  <dcterms:created xsi:type="dcterms:W3CDTF">2014-01-08T00:55:18Z</dcterms:created>
  <dcterms:modified xsi:type="dcterms:W3CDTF">2014-01-12T00:53:40Z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0x0101007776F7E52C83444084FB8F4048E31D3B</vt:lpwstr>
  </property>
</Properties>
</file>