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80" d="100"/>
          <a:sy n="180" d="100"/>
        </p:scale>
        <p:origin x="432" y="3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EEF2A-7AC4-4BC2-BB03-DE3A13AFFCDC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EED99-AE3C-436E-BE58-437EA75DB4C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EED99-AE3C-436E-BE58-437EA75DB4C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EED99-AE3C-436E-BE58-437EA75DB4C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77482" y="762000"/>
            <a:ext cx="7737918" cy="10668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9400" y="2590800"/>
            <a:ext cx="2209800" cy="609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dobe Caslon Pro" pitchFamily="18" charset="0"/>
              </a:rPr>
              <a:t>S A C L</a:t>
            </a:r>
            <a:endParaRPr lang="en-US" sz="2400" dirty="0">
              <a:solidFill>
                <a:schemeClr val="bg1"/>
              </a:solidFill>
              <a:latin typeface="Adobe Caslon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800100" y="5257800"/>
            <a:ext cx="8343900" cy="1066800"/>
            <a:chOff x="1905000" y="5715000"/>
            <a:chExt cx="6819900" cy="762000"/>
          </a:xfrm>
        </p:grpSpPr>
        <p:sp>
          <p:nvSpPr>
            <p:cNvPr id="5" name="Rectangle 4"/>
            <p:cNvSpPr/>
            <p:nvPr/>
          </p:nvSpPr>
          <p:spPr>
            <a:xfrm>
              <a:off x="1905000" y="5715000"/>
              <a:ext cx="6324600" cy="762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74" name="Picture 2" descr="Stanford University - SAC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57400" y="5791200"/>
              <a:ext cx="6667500" cy="57150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00" y="3657600"/>
            <a:ext cx="7737918" cy="1219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Kuldeep\Desktop\SACL_website\SACL-try2\stanfordmodern\images\banner.gif"/>
          <p:cNvPicPr>
            <a:picLocks noChangeAspect="1" noChangeArrowheads="1"/>
          </p:cNvPicPr>
          <p:nvPr/>
        </p:nvPicPr>
        <p:blipFill>
          <a:blip r:embed="rId3" cstate="print"/>
          <a:srcRect l="37429" t="-3333"/>
          <a:stretch>
            <a:fillRect/>
          </a:stretch>
        </p:blipFill>
        <p:spPr bwMode="auto">
          <a:xfrm>
            <a:off x="3733800" y="3124200"/>
            <a:ext cx="4171950" cy="590550"/>
          </a:xfrm>
          <a:prstGeom prst="rect">
            <a:avLst/>
          </a:prstGeom>
          <a:noFill/>
        </p:spPr>
      </p:pic>
      <p:grpSp>
        <p:nvGrpSpPr>
          <p:cNvPr id="14" name="Group 13"/>
          <p:cNvGrpSpPr/>
          <p:nvPr/>
        </p:nvGrpSpPr>
        <p:grpSpPr>
          <a:xfrm>
            <a:off x="2209800" y="4343396"/>
            <a:ext cx="4796335" cy="228600"/>
            <a:chOff x="2595065" y="4311086"/>
            <a:chExt cx="4796335" cy="274320"/>
          </a:xfrm>
        </p:grpSpPr>
        <p:sp>
          <p:nvSpPr>
            <p:cNvPr id="5" name="Title 1"/>
            <p:cNvSpPr txBox="1">
              <a:spLocks/>
            </p:cNvSpPr>
            <p:nvPr/>
          </p:nvSpPr>
          <p:spPr>
            <a:xfrm>
              <a:off x="2595065" y="4350715"/>
              <a:ext cx="1443535" cy="18288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60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dobe Caslon Pro" pitchFamily="18" charset="0"/>
                  <a:ea typeface="+mj-ea"/>
                  <a:cs typeface="+mj-cs"/>
                </a:rPr>
                <a:t>IWSHM</a:t>
              </a:r>
              <a:endParaRPr kumimoji="0" lang="en-US" b="0" i="0" u="none" strike="noStrike" kern="1200" cap="none" spc="6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dobe Caslon Pro" pitchFamily="18" charset="0"/>
                <a:ea typeface="+mj-ea"/>
                <a:cs typeface="+mj-cs"/>
              </a:endParaRPr>
            </a:p>
          </p:txBody>
        </p:sp>
        <p:sp>
          <p:nvSpPr>
            <p:cNvPr id="8" name="Title 1"/>
            <p:cNvSpPr txBox="1">
              <a:spLocks/>
            </p:cNvSpPr>
            <p:nvPr/>
          </p:nvSpPr>
          <p:spPr>
            <a:xfrm>
              <a:off x="4038600" y="4347665"/>
              <a:ext cx="3352800" cy="18288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300" normalizeH="0" baseline="0" noProof="0" dirty="0" smtClean="0">
                  <a:ln>
                    <a:noFill/>
                  </a:ln>
                  <a:solidFill>
                    <a:schemeClr val="accent6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Adobe Caslon Pro" pitchFamily="18" charset="0"/>
                  <a:ea typeface="+mj-ea"/>
                  <a:cs typeface="+mj-cs"/>
                </a:rPr>
                <a:t>8</a:t>
              </a:r>
              <a:r>
                <a:rPr kumimoji="0" lang="en-US" sz="900" b="0" i="0" u="none" strike="noStrike" kern="1200" cap="none" spc="300" normalizeH="0" baseline="30000" noProof="0" dirty="0" smtClean="0">
                  <a:ln>
                    <a:noFill/>
                  </a:ln>
                  <a:solidFill>
                    <a:schemeClr val="accent6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Adobe Caslon Pro" pitchFamily="18" charset="0"/>
                  <a:ea typeface="+mj-ea"/>
                  <a:cs typeface="+mj-cs"/>
                </a:rPr>
                <a:t>th</a:t>
              </a:r>
              <a:r>
                <a:rPr kumimoji="0" lang="en-US" sz="900" b="0" i="0" u="none" strike="noStrike" kern="1200" cap="none" spc="300" normalizeH="0" noProof="0" dirty="0" smtClean="0">
                  <a:ln>
                    <a:noFill/>
                  </a:ln>
                  <a:solidFill>
                    <a:schemeClr val="accent6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Adobe Caslon Pro" pitchFamily="18" charset="0"/>
                  <a:ea typeface="+mj-ea"/>
                  <a:cs typeface="+mj-cs"/>
                </a:rPr>
                <a:t> International Workshop on Structural Health Monitoring</a:t>
              </a:r>
              <a:endParaRPr kumimoji="0" lang="en-US" sz="900" b="0" i="0" u="none" strike="noStrike" kern="1200" cap="none" spc="30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Adobe Caslon Pro" pitchFamily="18" charset="0"/>
                <a:ea typeface="+mj-ea"/>
                <a:cs typeface="+mj-cs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5400000">
              <a:off x="3886016" y="4447452"/>
              <a:ext cx="274320" cy="1588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2247977" y="5715000"/>
            <a:ext cx="4796335" cy="228600"/>
            <a:chOff x="2595065" y="4311086"/>
            <a:chExt cx="4796335" cy="274320"/>
          </a:xfrm>
        </p:grpSpPr>
        <p:sp>
          <p:nvSpPr>
            <p:cNvPr id="11" name="Title 1"/>
            <p:cNvSpPr txBox="1">
              <a:spLocks/>
            </p:cNvSpPr>
            <p:nvPr/>
          </p:nvSpPr>
          <p:spPr>
            <a:xfrm>
              <a:off x="2595065" y="4350715"/>
              <a:ext cx="1443535" cy="18288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60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dobe Caslon Pro" pitchFamily="18" charset="0"/>
                  <a:ea typeface="+mj-ea"/>
                  <a:cs typeface="+mj-cs"/>
                </a:rPr>
                <a:t>IWSHM</a:t>
              </a:r>
              <a:endParaRPr kumimoji="0" lang="en-US" sz="2000" b="0" i="0" u="none" strike="noStrike" kern="1200" cap="none" spc="6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dobe Caslon Pro" pitchFamily="18" charset="0"/>
                <a:ea typeface="+mj-ea"/>
                <a:cs typeface="+mj-cs"/>
              </a:endParaRPr>
            </a:p>
          </p:txBody>
        </p:sp>
        <p:sp>
          <p:nvSpPr>
            <p:cNvPr id="12" name="Title 1"/>
            <p:cNvSpPr txBox="1">
              <a:spLocks/>
            </p:cNvSpPr>
            <p:nvPr/>
          </p:nvSpPr>
          <p:spPr>
            <a:xfrm>
              <a:off x="4038600" y="4347665"/>
              <a:ext cx="3352800" cy="18288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spc="300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dobe Caslon Pro" pitchFamily="18" charset="0"/>
                  <a:ea typeface="+mj-ea"/>
                  <a:cs typeface="+mj-cs"/>
                </a:rPr>
                <a:t>9</a:t>
              </a:r>
              <a:r>
                <a:rPr kumimoji="0" lang="en-US" sz="1000" b="0" i="0" u="none" strike="noStrike" kern="1200" cap="none" spc="300" normalizeH="0" baseline="30000" noProof="0" dirty="0" err="1" smtClean="0">
                  <a:ln>
                    <a:noFill/>
                  </a:ln>
                  <a:solidFill>
                    <a:schemeClr val="accent6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Adobe Caslon Pro" pitchFamily="18" charset="0"/>
                  <a:ea typeface="+mj-ea"/>
                  <a:cs typeface="+mj-cs"/>
                </a:rPr>
                <a:t>th</a:t>
              </a:r>
              <a:r>
                <a:rPr kumimoji="0" lang="en-US" sz="1000" b="0" i="0" u="none" strike="noStrike" kern="1200" cap="none" spc="300" normalizeH="0" noProof="0" dirty="0" smtClean="0">
                  <a:ln>
                    <a:noFill/>
                  </a:ln>
                  <a:solidFill>
                    <a:schemeClr val="accent6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Adobe Caslon Pro" pitchFamily="18" charset="0"/>
                  <a:ea typeface="+mj-ea"/>
                  <a:cs typeface="+mj-cs"/>
                </a:rPr>
                <a:t> International Workshop on Structural Health Monitoring</a:t>
              </a:r>
              <a:endParaRPr kumimoji="0" lang="en-US" sz="1000" b="0" i="0" u="none" strike="noStrike" kern="1200" cap="none" spc="30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Adobe Caslon Pro" pitchFamily="18" charset="0"/>
                <a:ea typeface="+mj-ea"/>
                <a:cs typeface="+mj-cs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rot="5400000">
              <a:off x="3886016" y="4447452"/>
              <a:ext cx="274320" cy="1588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2209800" y="5160456"/>
            <a:ext cx="4796335" cy="274320"/>
            <a:chOff x="2595065" y="4285714"/>
            <a:chExt cx="4796335" cy="329184"/>
          </a:xfrm>
        </p:grpSpPr>
        <p:sp>
          <p:nvSpPr>
            <p:cNvPr id="16" name="Title 1"/>
            <p:cNvSpPr txBox="1">
              <a:spLocks/>
            </p:cNvSpPr>
            <p:nvPr/>
          </p:nvSpPr>
          <p:spPr>
            <a:xfrm>
              <a:off x="2595065" y="4350715"/>
              <a:ext cx="1443535" cy="18288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60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dobe Caslon Pro" pitchFamily="18" charset="0"/>
                  <a:ea typeface="+mj-ea"/>
                  <a:cs typeface="+mj-cs"/>
                </a:rPr>
                <a:t>IWSHM</a:t>
              </a:r>
              <a:endParaRPr kumimoji="0" lang="en-US" sz="2000" b="0" i="0" u="none" strike="noStrike" kern="1200" cap="none" spc="6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dobe Caslon Pro" pitchFamily="18" charset="0"/>
                <a:ea typeface="+mj-ea"/>
                <a:cs typeface="+mj-cs"/>
              </a:endParaRPr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4038600" y="4347665"/>
              <a:ext cx="3352800" cy="18288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300" normalizeH="0" baseline="0" noProof="0" dirty="0" smtClean="0">
                  <a:ln>
                    <a:noFill/>
                  </a:ln>
                  <a:solidFill>
                    <a:schemeClr val="accent6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Adobe Caslon Pro" pitchFamily="18" charset="0"/>
                  <a:ea typeface="+mj-ea"/>
                  <a:cs typeface="+mj-cs"/>
                </a:rPr>
                <a:t>9</a:t>
              </a:r>
              <a:r>
                <a:rPr kumimoji="0" lang="en-US" sz="1000" b="0" i="0" u="none" strike="noStrike" kern="1200" cap="none" spc="300" normalizeH="0" baseline="30000" noProof="0" dirty="0" smtClean="0">
                  <a:ln>
                    <a:noFill/>
                  </a:ln>
                  <a:solidFill>
                    <a:schemeClr val="accent6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Adobe Caslon Pro" pitchFamily="18" charset="0"/>
                  <a:ea typeface="+mj-ea"/>
                  <a:cs typeface="+mj-cs"/>
                </a:rPr>
                <a:t>th</a:t>
              </a:r>
              <a:r>
                <a:rPr kumimoji="0" lang="en-US" sz="1000" b="0" i="0" u="none" strike="noStrike" kern="1200" cap="none" spc="300" normalizeH="0" noProof="0" dirty="0" smtClean="0">
                  <a:ln>
                    <a:noFill/>
                  </a:ln>
                  <a:solidFill>
                    <a:schemeClr val="accent6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Adobe Caslon Pro" pitchFamily="18" charset="0"/>
                  <a:ea typeface="+mj-ea"/>
                  <a:cs typeface="+mj-cs"/>
                </a:rPr>
                <a:t> International Workshop on Structural Health Monitoring</a:t>
              </a:r>
              <a:endParaRPr kumimoji="0" lang="en-US" sz="1000" b="0" i="0" u="none" strike="noStrike" kern="1200" cap="none" spc="30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Adobe Caslon Pro" pitchFamily="18" charset="0"/>
                <a:ea typeface="+mj-ea"/>
                <a:cs typeface="+mj-cs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 rot="5400000">
              <a:off x="3858584" y="4449512"/>
              <a:ext cx="329184" cy="1588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30</Words>
  <Application>Microsoft Office PowerPoint</Application>
  <PresentationFormat>On-screen Show (4:3)</PresentationFormat>
  <Paragraphs>9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 A C L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STANFORD UNIVERSITY</dc:title>
  <dc:creator>Kuldeep</dc:creator>
  <cp:lastModifiedBy> Kuldeep</cp:lastModifiedBy>
  <cp:revision>17</cp:revision>
  <dcterms:created xsi:type="dcterms:W3CDTF">2006-08-16T00:00:00Z</dcterms:created>
  <dcterms:modified xsi:type="dcterms:W3CDTF">2012-07-10T17:52:29Z</dcterms:modified>
</cp:coreProperties>
</file>