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23" autoAdjust="0"/>
    <p:restoredTop sz="94660"/>
  </p:normalViewPr>
  <p:slideViewPr>
    <p:cSldViewPr>
      <p:cViewPr varScale="1">
        <p:scale>
          <a:sx n="129" d="100"/>
          <a:sy n="129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7D9E1A8-F5BE-4638-AF36-7CEB83702111}" type="datetimeFigureOut">
              <a:rPr lang="en-US"/>
              <a:pPr/>
              <a:t>5/11/2009</a:t>
            </a:fld>
            <a:endParaRPr lang="en-US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55AE8CC-6D0E-4FB7-95FC-65718B035EF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CD2E7-32DB-4250-B7AB-39E39592D9E7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97316-2A81-4106-AD47-93AADD739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072EA-3FC7-4180-9C93-6170E5489AC8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D4638-D8C6-4618-9BB7-6E0B05B15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0FA72-401A-4D78-A6F8-0E8CAED64381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D91A5-194D-40A4-9D92-394AC7BC9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09602-C05B-40AD-A081-4ED0FCD0BA59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81B80-A364-479F-9F04-2AEE8B2FB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3A5CF-8EB1-4622-AB2F-41AA0873FFED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B5789-415E-4131-9569-F42AE27A2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36ED-E582-4285-9BDE-644C82567F0B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AAF81-D568-4ECF-9714-083724AFF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113AA-3591-47FD-AD85-BDE55957C335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808CD-9D50-4B1A-BD76-01B96BEB9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288D7-28A0-4D89-A6D6-691AEDE09064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0C6A6-16FD-48AE-98FA-AD8F032E3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6D93A-D282-42EE-A282-75A09E82348D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EE932-D9E2-4577-AEAC-EE036132E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AEA13-6565-437E-932F-9462946B94F3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7EE54-8747-47CF-BE42-42F950F9E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DB3C1-8269-4954-AA71-6AB17B60E2D8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3F7CE-E498-4DF4-A78D-7D4BECF90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40C565-6880-44DF-AAE8-3185526EDD2B}" type="datetimeFigureOut">
              <a:rPr lang="en-US"/>
              <a:pPr>
                <a:defRPr/>
              </a:pPr>
              <a:t>5/11/2009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3DADD9-A894-4A84-B91C-E7ECC6456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>
          <a:xfrm>
            <a:off x="152400" y="274638"/>
            <a:ext cx="4267200" cy="639762"/>
          </a:xfrm>
        </p:spPr>
        <p:txBody>
          <a:bodyPr/>
          <a:lstStyle/>
          <a:p>
            <a:pPr algn="l"/>
            <a:r>
              <a:rPr lang="en-US" sz="1400" smtClean="0"/>
              <a:t>The Neural Correlates of Infant and Adult Goal Prediction: Evidence for Semantic Processing Systems</a:t>
            </a:r>
            <a:br>
              <a:rPr lang="en-US" sz="1400" smtClean="0"/>
            </a:br>
            <a:r>
              <a:rPr lang="en-US" sz="1400" smtClean="0"/>
              <a:t>Reid, V.M., Hoehl, S, Grigutsch, M., Groehndahl, A., Parise, E., Striano, 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2400" y="1143000"/>
            <a:ext cx="4495800" cy="3200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500" dirty="0"/>
              <a:t>Heightened N400 ERP response indicates a reversal of expectations in adults, using a verbal or semantic task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500" dirty="0"/>
              <a:t>Infants are capable of recognizing incomplete fulfillment of a goal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500" dirty="0"/>
              <a:t>Infants(7 and 9 months) and adults are expected to show similar N400 patterns when an anticipated action is not completed, for three dimensional actions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500" dirty="0"/>
              <a:t>Participants were shown a sequence of three actions, holding something to be eaten, preparing to eat it and either eating it or putting it in an unexpected position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500" dirty="0"/>
          </a:p>
        </p:txBody>
      </p:sp>
      <p:sp>
        <p:nvSpPr>
          <p:cNvPr id="9" name="Rounded Rectangle 8"/>
          <p:cNvSpPr/>
          <p:nvPr/>
        </p:nvSpPr>
        <p:spPr>
          <a:xfrm>
            <a:off x="228600" y="4343400"/>
            <a:ext cx="4343400" cy="2286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Expected N400 patterns were found for both adults and 9 month old infants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Similar patterns were not found for 7 month old infants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N400 patterns were distributed differently for infants than for adults, with infants showing a delay of ~700ms and with ERP differences most apparent in the parietal rather than the central region</a:t>
            </a:r>
            <a:endParaRPr lang="en-US" sz="1600" dirty="0"/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"/>
            <a:ext cx="3886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105400" y="2286000"/>
            <a:ext cx="3352800" cy="1025525"/>
          </a:xfrm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276600"/>
            <a:ext cx="3657600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ounded Rectangle 13"/>
          <p:cNvSpPr/>
          <p:nvPr/>
        </p:nvSpPr>
        <p:spPr>
          <a:xfrm>
            <a:off x="4648200" y="4267200"/>
            <a:ext cx="4343400" cy="23622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/>
              <a:t>Strengths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/>
              <a:t>Measures a phenomena which could not be measured without EEG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/>
              <a:t>Presents evidence for continuity over development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/>
              <a:t>Weaknesses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/>
              <a:t>Use of photographs rather than video may be problematic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/>
              <a:t>Some different stimuli for children and adults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193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The Neural Correlates of Infant and Adult Goal Prediction: Evidence for Semantic Processing Systems Reid, V.M., Hoehl, S, Grigutsch, M., Groehndahl, A., Parise, E., Striano, T.</vt:lpstr>
    </vt:vector>
  </TitlesOfParts>
  <Company>Stanford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Neural Correlates of Infant and Adult Goal Prediction: Evidence for Semantic Processing Systems Reid, V.M., Hoehl, S, Grigutsch, M., Groehndahl, A., Parise, E., Striano, T.</dc:title>
  <dc:creator>SUSE</dc:creator>
  <cp:lastModifiedBy>hakuta</cp:lastModifiedBy>
  <cp:revision>5</cp:revision>
  <dcterms:created xsi:type="dcterms:W3CDTF">2009-05-08T22:12:18Z</dcterms:created>
  <dcterms:modified xsi:type="dcterms:W3CDTF">2009-05-11T17:02:05Z</dcterms:modified>
</cp:coreProperties>
</file>