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DC115CA3-ED5D-4800-B26A-D8114ADF6410}" type="datetimeFigureOut">
              <a:rPr lang="en-US"/>
              <a:pPr/>
              <a:t>5/18/2009</a:t>
            </a:fld>
            <a:endParaRPr lang="en-US"/>
          </a:p>
        </p:txBody>
      </p:sp>
      <p:sp>
        <p:nvSpPr>
          <p:cNvPr id="143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0B184D5-7EF8-4E7F-B5D1-CB461F51F1C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597CE-E764-40AD-901B-956C50F842E9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4DE2A-7C36-4A48-815E-DBC393C4D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EAE50-5B25-406D-BC31-593D9CAB36DB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37A71-8386-42BF-A6E0-39A14CBDF3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F1190-45C8-48BA-AB8D-28540BAFBADC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CCA95-C4BB-40B2-9BDE-A73070416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3F65E-487B-4F53-9BBF-AF5D6A7C6EEF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45862-70F6-425D-8AF9-BDE5C9DCA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77B4B-75BC-48D9-B797-461D3360AC54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13C9F-56C5-487C-AC5C-0CACEC438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D44D3-1477-4C9F-A244-85B2CF764814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C3C38-80BC-4DD3-BBDF-3CBAB107E9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C7590-A37F-484D-9DAB-A66AA09E27D0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BC163-612D-4EAF-A84F-A0AB4B9E91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87399-3B1D-48A4-A31B-022F4BE51D82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E446F-9891-44FD-95F2-0576EE55A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CB60C-EDDA-4531-B47B-A7B3F5EB4072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92FCF-938F-40B9-97CB-812549EB63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69B0D-FA10-4B74-869E-7F50AD830020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29F2D-7715-4490-8FEE-05B926176D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A86CC-9A9B-4FD6-BB37-01B152FCBA98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AB479-D087-4983-AD9F-9C3AC15B6D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27642B-963D-4A31-A106-CA40D2C5C591}" type="datetimeFigureOut">
              <a:rPr lang="en-US"/>
              <a:pPr>
                <a:defRPr/>
              </a:pPr>
              <a:t>5/18/2009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ED0B82-024F-4EC1-9019-653F8EA46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381000"/>
            <a:ext cx="4648200" cy="3878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Theory</a:t>
            </a:r>
            <a:r>
              <a:rPr lang="en-US" sz="1400" b="1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Children's behaviors on fantasy / pretense measures are related to their performance on theory of mind tasks independent of verbal intelligence, due to similar mental mechanisms.  Particular interest in imaginary characters.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Method</a:t>
            </a:r>
            <a:r>
              <a:rPr lang="en-US" sz="1400" b="1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--152 preschool children (M age = 4,0; range = 3,4 to 4,8).--verbal intelligence assessed using PPVT.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--Pretense measures (20 total): 1. child &amp; parent interviews.  2. observed during free play 3. laboratory tasks designed to assess toy preferences and developmental level of pretense.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--Assigned to High Fantasy group if had IC or impersonated a character every day for a month.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--1 week later, 4 kinds of tasks used to assess theory of mind: 1. Appearance and reality, 2. False belief, 3. Representational change, 4. Interpretive diversity.</a:t>
            </a:r>
            <a:r>
              <a:rPr lang="en-US" sz="1400" b="1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Collapsed during analysis; interpreted only the aggregate score.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--Age &amp; verbal intelligence controlled for during analysis.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685800"/>
            <a:ext cx="4495800" cy="31400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057650"/>
            <a:ext cx="4495800" cy="2800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Strengths</a:t>
            </a:r>
            <a:r>
              <a:rPr lang="en-US" sz="1400" dirty="0">
                <a:latin typeface="+mn-lt"/>
              </a:rPr>
              <a:t>-</a:t>
            </a:r>
            <a:r>
              <a:rPr lang="en-US" sz="1400" b="1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large sample of preschool children, and multiple measures of both pretense and theory of mind.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Weaknesses </a:t>
            </a:r>
            <a:r>
              <a:rPr lang="en-US" sz="1400" dirty="0">
                <a:latin typeface="+mn-lt"/>
              </a:rPr>
              <a:t>–demographically homogeneous sample.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--ambiguous coding of </a:t>
            </a:r>
            <a:r>
              <a:rPr lang="en-US" sz="1400" dirty="0" err="1">
                <a:latin typeface="+mn-lt"/>
              </a:rPr>
              <a:t>childrens</a:t>
            </a:r>
            <a:r>
              <a:rPr lang="en-US" sz="1400" dirty="0">
                <a:latin typeface="+mn-lt"/>
              </a:rPr>
              <a:t>’ self-report vs. parent reports of fantasy play.  No mention of inter-rater reliability for these measurements.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--small sample for High Fantasy group (17).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--despite attempts to control for it with ANCOVA</a:t>
            </a:r>
            <a:r>
              <a:rPr lang="en-US" sz="1400" b="1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, verbal intelligence may lead to other confounding factors (4 yr olds in the High Fantasy group had higher scores).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--methods for assessing fantasy may not have been appropriate for3-yr-olds.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95800" y="3903663"/>
            <a:ext cx="4648200" cy="2954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Findings:</a:t>
            </a:r>
            <a:r>
              <a:rPr lang="en-US" sz="1400" dirty="0">
                <a:latin typeface="+mn-lt"/>
              </a:rPr>
              <a:t>--Theory of mind correlated with age, but not sex.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 ANOVA on the theory of mind scores found significant main effects for High Fantasy and age.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 no significant findings for 3-year-olds.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--ANCOVA: relation between High Fantasy and theory of mind remained a main effect controlling for verbal intelligence.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--Multiple regression with other fantasy measures also found sig effects for symbolic actions &amp; free play w/ blocks.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 possible that fantasy experience promotes an understanding of mind, but also possible that it works the other way, or that some third factor underlies development in both areas.  (findings </a:t>
            </a:r>
            <a:r>
              <a:rPr lang="en-US" sz="1400">
                <a:latin typeface="+mn-lt"/>
              </a:rPr>
              <a:t>are largely </a:t>
            </a:r>
            <a:r>
              <a:rPr lang="en-US" sz="1400" dirty="0" err="1">
                <a:latin typeface="+mn-lt"/>
              </a:rPr>
              <a:t>correlational</a:t>
            </a:r>
            <a:r>
              <a:rPr lang="en-US" sz="1400" dirty="0">
                <a:latin typeface="+mn-lt"/>
              </a:rPr>
              <a:t>, no causation can be inferred.)</a:t>
            </a:r>
          </a:p>
        </p:txBody>
      </p:sp>
      <p:sp>
        <p:nvSpPr>
          <p:cNvPr id="13317" name="TextBox 10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M. Taylor and S. Carlson. (1997). The Relation between Individual Differences in Fantasy and 							                Theory of Mind </a:t>
            </a:r>
          </a:p>
        </p:txBody>
      </p:sp>
      <p:pic>
        <p:nvPicPr>
          <p:cNvPr id="1331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52600"/>
            <a:ext cx="350520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457200"/>
            <a:ext cx="236220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48463" y="609600"/>
            <a:ext cx="23955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333</Words>
  <Application>Microsoft Office PowerPoint</Application>
  <PresentationFormat>On-screen Show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Shannon</dc:creator>
  <cp:lastModifiedBy>hakuta</cp:lastModifiedBy>
  <cp:revision>76</cp:revision>
  <dcterms:created xsi:type="dcterms:W3CDTF">2009-04-28T16:07:16Z</dcterms:created>
  <dcterms:modified xsi:type="dcterms:W3CDTF">2009-05-18T17:17:52Z</dcterms:modified>
</cp:coreProperties>
</file>