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-9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DDC9-636A-418A-A470-47C3273FE6EE}" type="datetimeFigureOut">
              <a:rPr lang="en-US" smtClean="0"/>
              <a:pPr/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9B3A3-4F3D-4681-8D56-E52EF56805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DDC9-636A-418A-A470-47C3273FE6EE}" type="datetimeFigureOut">
              <a:rPr lang="en-US" smtClean="0"/>
              <a:pPr/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9B3A3-4F3D-4681-8D56-E52EF56805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DDC9-636A-418A-A470-47C3273FE6EE}" type="datetimeFigureOut">
              <a:rPr lang="en-US" smtClean="0"/>
              <a:pPr/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9B3A3-4F3D-4681-8D56-E52EF56805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DDC9-636A-418A-A470-47C3273FE6EE}" type="datetimeFigureOut">
              <a:rPr lang="en-US" smtClean="0"/>
              <a:pPr/>
              <a:t>9/30/2011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9B3A3-4F3D-4681-8D56-E52EF56805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DDC9-636A-418A-A470-47C3273FE6EE}" type="datetimeFigureOut">
              <a:rPr lang="en-US" smtClean="0"/>
              <a:pPr/>
              <a:t>9/30/2011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9B3A3-4F3D-4681-8D56-E52EF56805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DDC9-636A-418A-A470-47C3273FE6EE}" type="datetimeFigureOut">
              <a:rPr lang="en-US" smtClean="0"/>
              <a:pPr/>
              <a:t>9/30/2011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9B3A3-4F3D-4681-8D56-E52EF56805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DDC9-636A-418A-A470-47C3273FE6EE}" type="datetimeFigureOut">
              <a:rPr lang="en-US" smtClean="0"/>
              <a:pPr/>
              <a:t>9/30/2011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9B3A3-4F3D-4681-8D56-E52EF56805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DDC9-636A-418A-A470-47C3273FE6EE}" type="datetimeFigureOut">
              <a:rPr lang="en-US" smtClean="0"/>
              <a:pPr/>
              <a:t>9/30/2011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9B3A3-4F3D-4681-8D56-E52EF56805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DDC9-636A-418A-A470-47C3273FE6EE}" type="datetimeFigureOut">
              <a:rPr lang="en-US" smtClean="0"/>
              <a:pPr/>
              <a:t>9/30/2011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9B3A3-4F3D-4681-8D56-E52EF56805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DDC9-636A-418A-A470-47C3273FE6EE}" type="datetimeFigureOut">
              <a:rPr lang="en-US" smtClean="0"/>
              <a:pPr/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9B3A3-4F3D-4681-8D56-E52EF56805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DDC9-636A-418A-A470-47C3273FE6EE}" type="datetimeFigureOut">
              <a:rPr lang="en-US" smtClean="0"/>
              <a:pPr/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9B3A3-4F3D-4681-8D56-E52EF56805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6EDDC9-636A-418A-A470-47C3273FE6EE}" type="datetimeFigureOut">
              <a:rPr lang="en-US" smtClean="0"/>
              <a:pPr/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19B3A3-4F3D-4681-8D56-E52EF56805D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609600"/>
            <a:ext cx="8077200" cy="591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Connector 5"/>
          <p:cNvCxnSpPr/>
          <p:nvPr/>
        </p:nvCxnSpPr>
        <p:spPr>
          <a:xfrm flipV="1">
            <a:off x="1676400" y="1524000"/>
            <a:ext cx="7162800" cy="304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096000" y="990600"/>
            <a:ext cx="0" cy="411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81200" y="2438400"/>
            <a:ext cx="655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School of Education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hakuta</dc:creator>
  <cp:lastModifiedBy>hakuta</cp:lastModifiedBy>
  <cp:revision>1</cp:revision>
  <dcterms:created xsi:type="dcterms:W3CDTF">2011-09-30T21:00:39Z</dcterms:created>
  <dcterms:modified xsi:type="dcterms:W3CDTF">2011-09-30T21:38:25Z</dcterms:modified>
</cp:coreProperties>
</file>