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24" r:id="rId2"/>
    <p:sldId id="425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139" d="100"/>
          <a:sy n="139" d="100"/>
        </p:scale>
        <p:origin x="132" y="61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Deadlock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Deadlock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Deadlock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Deadlock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Deadlock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Deadlock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Deadlock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788670"/>
            <a:ext cx="34290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tx2"/>
                </a:solidFill>
              </a:rPr>
              <a:t>Thread A: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  <a:endParaRPr lang="en-US" sz="18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7800" y="788670"/>
            <a:ext cx="333756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tx2"/>
                </a:solidFill>
              </a:rPr>
              <a:t>Thread B: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Deadlock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AutoShape 63">
            <a:extLst>
              <a:ext uri="{FF2B5EF4-FFF2-40B4-BE49-F238E27FC236}">
                <a16:creationId xmlns:a16="http://schemas.microsoft.com/office/drawing/2014/main" id="{4028AE38-7EBA-4CB7-9BAA-140FE7268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" y="1337310"/>
            <a:ext cx="457200" cy="381000"/>
          </a:xfrm>
          <a:prstGeom prst="rightArrow">
            <a:avLst>
              <a:gd name="adj1" fmla="val 50000"/>
              <a:gd name="adj2" fmla="val 61667"/>
            </a:avLst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64">
            <a:extLst>
              <a:ext uri="{FF2B5EF4-FFF2-40B4-BE49-F238E27FC236}">
                <a16:creationId xmlns:a16="http://schemas.microsoft.com/office/drawing/2014/main" id="{CE14AA08-89C3-43C8-9BDF-D026634CF25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863840" y="1337310"/>
            <a:ext cx="457200" cy="381000"/>
          </a:xfrm>
          <a:prstGeom prst="rightArrow">
            <a:avLst>
              <a:gd name="adj1" fmla="val 50000"/>
              <a:gd name="adj2" fmla="val 61667"/>
            </a:avLst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96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E128B-C519-42BF-BBB0-43D09F151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Requests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A888F6-72C7-4295-9813-AD787200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Deadlock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5ADCA-CD9D-4CA8-B3C5-8F71E467D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4C23B6-A4E8-4D2F-A237-FEAD12681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56591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0FA6F18-E8F2-4C76-A98C-9105F1C3F6A7}"/>
              </a:ext>
            </a:extLst>
          </p:cNvPr>
          <p:cNvSpPr>
            <a:spLocks/>
          </p:cNvSpPr>
          <p:nvPr/>
        </p:nvSpPr>
        <p:spPr bwMode="auto">
          <a:xfrm>
            <a:off x="7467600" y="1030923"/>
            <a:ext cx="457200" cy="534987"/>
          </a:xfrm>
          <a:custGeom>
            <a:avLst/>
            <a:gdLst>
              <a:gd name="T0" fmla="*/ 0 w 288"/>
              <a:gd name="T1" fmla="*/ 337 h 337"/>
              <a:gd name="T2" fmla="*/ 288 w 288"/>
              <a:gd name="T3" fmla="*/ 1 h 33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8" h="337">
                <a:moveTo>
                  <a:pt x="0" y="337"/>
                </a:moveTo>
                <a:cubicBezTo>
                  <a:pt x="4" y="110"/>
                  <a:pt x="42" y="0"/>
                  <a:pt x="288" y="1"/>
                </a:cubicBezTo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135BD44-D760-4620-9DBC-692DE2425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6588" y="2011680"/>
            <a:ext cx="977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Resource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FC684C91-C1EE-4F97-BC4C-ED78DCE73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173480"/>
            <a:ext cx="11906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"Owned by"</a:t>
            </a: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4E81674E-3D12-4E8F-9A5F-96679DE3F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338328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1B20D9D-AAF9-4ADF-97E0-558B1180764B}"/>
              </a:ext>
            </a:extLst>
          </p:cNvPr>
          <p:cNvSpPr>
            <a:spLocks/>
          </p:cNvSpPr>
          <p:nvPr/>
        </p:nvSpPr>
        <p:spPr bwMode="auto">
          <a:xfrm>
            <a:off x="7467600" y="2848293"/>
            <a:ext cx="457200" cy="534987"/>
          </a:xfrm>
          <a:custGeom>
            <a:avLst/>
            <a:gdLst>
              <a:gd name="T0" fmla="*/ 0 w 288"/>
              <a:gd name="T1" fmla="*/ 337 h 337"/>
              <a:gd name="T2" fmla="*/ 288 w 288"/>
              <a:gd name="T3" fmla="*/ 1 h 33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8" h="337">
                <a:moveTo>
                  <a:pt x="0" y="337"/>
                </a:moveTo>
                <a:cubicBezTo>
                  <a:pt x="4" y="110"/>
                  <a:pt x="42" y="0"/>
                  <a:pt x="288" y="1"/>
                </a:cubicBezTo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546C58AC-DD83-45FF-A991-420F2AF12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1641" y="3840480"/>
            <a:ext cx="73096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Thread</a:t>
            </a: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07BA92C2-F418-4C47-A0B2-C5A7EAA9B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2956243"/>
            <a:ext cx="12541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"Waiting for"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C9FD08A6-B285-4428-BBF6-5ACB2ACCA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F534DFB-8EA1-4B0C-A8A5-03E69255F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9EAB71D5-C401-4512-8DA1-7C10F2707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52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9DF36DEB-7D11-4E54-891E-9F5871A84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88011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17" name="Oval 17">
            <a:extLst>
              <a:ext uri="{FF2B5EF4-FFF2-40B4-BE49-F238E27FC236}">
                <a16:creationId xmlns:a16="http://schemas.microsoft.com/office/drawing/2014/main" id="{6BCE0169-8F47-4991-B7F7-86E97E5F4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275463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4D820629-7F72-4D4B-AD97-3B418B2BC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371475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" name="Line 19">
            <a:extLst>
              <a:ext uri="{FF2B5EF4-FFF2-40B4-BE49-F238E27FC236}">
                <a16:creationId xmlns:a16="http://schemas.microsoft.com/office/drawing/2014/main" id="{DFF00A00-BC28-4C64-AF65-EB3F5BF22F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2120" y="3211830"/>
            <a:ext cx="0" cy="50292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0E20562F-9A16-477F-8B4D-D83882E642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2120" y="1337310"/>
            <a:ext cx="0" cy="50292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21">
            <a:extLst>
              <a:ext uri="{FF2B5EF4-FFF2-40B4-BE49-F238E27FC236}">
                <a16:creationId xmlns:a16="http://schemas.microsoft.com/office/drawing/2014/main" id="{A4A4BE4D-09B1-4576-9B94-3BFF26495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2120" y="2297430"/>
            <a:ext cx="0" cy="4572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ED7ECAC4-58D1-407D-9A85-9FDA5646EC92}"/>
              </a:ext>
            </a:extLst>
          </p:cNvPr>
          <p:cNvSpPr>
            <a:spLocks/>
          </p:cNvSpPr>
          <p:nvPr/>
        </p:nvSpPr>
        <p:spPr bwMode="auto">
          <a:xfrm>
            <a:off x="1950720" y="1108710"/>
            <a:ext cx="533400" cy="731520"/>
          </a:xfrm>
          <a:custGeom>
            <a:avLst/>
            <a:gdLst>
              <a:gd name="T0" fmla="*/ 336 w 336"/>
              <a:gd name="T1" fmla="*/ 528 h 528"/>
              <a:gd name="T2" fmla="*/ 0 w 336"/>
              <a:gd name="T3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36" h="528">
                <a:moveTo>
                  <a:pt x="336" y="528"/>
                </a:moveTo>
                <a:cubicBezTo>
                  <a:pt x="336" y="100"/>
                  <a:pt x="222" y="0"/>
                  <a:pt x="0" y="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27CDEBA5-3641-4A50-AC7D-34E0E3FF1E42}"/>
              </a:ext>
            </a:extLst>
          </p:cNvPr>
          <p:cNvSpPr>
            <a:spLocks/>
          </p:cNvSpPr>
          <p:nvPr/>
        </p:nvSpPr>
        <p:spPr bwMode="auto">
          <a:xfrm flipH="1">
            <a:off x="960120" y="1108710"/>
            <a:ext cx="533400" cy="731520"/>
          </a:xfrm>
          <a:custGeom>
            <a:avLst/>
            <a:gdLst>
              <a:gd name="T0" fmla="*/ 336 w 336"/>
              <a:gd name="T1" fmla="*/ 528 h 528"/>
              <a:gd name="T2" fmla="*/ 0 w 336"/>
              <a:gd name="T3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36" h="528">
                <a:moveTo>
                  <a:pt x="336" y="528"/>
                </a:moveTo>
                <a:cubicBezTo>
                  <a:pt x="336" y="100"/>
                  <a:pt x="222" y="0"/>
                  <a:pt x="0" y="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24">
            <a:extLst>
              <a:ext uri="{FF2B5EF4-FFF2-40B4-BE49-F238E27FC236}">
                <a16:creationId xmlns:a16="http://schemas.microsoft.com/office/drawing/2014/main" id="{278D86F6-5B35-4783-BC88-A333199C5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785" y="4263390"/>
            <a:ext cx="1831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 dirty="0"/>
              <a:t>No Circularity</a:t>
            </a:r>
          </a:p>
        </p:txBody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AEDC7B41-7C16-4C65-BDCE-1613043DC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26" name="Oval 26">
            <a:extLst>
              <a:ext uri="{FF2B5EF4-FFF2-40B4-BE49-F238E27FC236}">
                <a16:creationId xmlns:a16="http://schemas.microsoft.com/office/drawing/2014/main" id="{70567B56-4789-4C72-92FF-98FAC64ED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88011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T4</a:t>
            </a:r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85FB3813-F881-410E-B6DE-AA9DE3EB3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28" name="Oval 28">
            <a:extLst>
              <a:ext uri="{FF2B5EF4-FFF2-40B4-BE49-F238E27FC236}">
                <a16:creationId xmlns:a16="http://schemas.microsoft.com/office/drawing/2014/main" id="{E22F1A91-6F06-421A-97B5-3ADB99F65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17551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T3</a:t>
            </a:r>
          </a:p>
        </p:txBody>
      </p:sp>
      <p:sp>
        <p:nvSpPr>
          <p:cNvPr id="29" name="Rectangle 29">
            <a:extLst>
              <a:ext uri="{FF2B5EF4-FFF2-40B4-BE49-F238E27FC236}">
                <a16:creationId xmlns:a16="http://schemas.microsoft.com/office/drawing/2014/main" id="{DD72B378-F517-44B0-9D50-EBFE2CA13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88011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30" name="Oval 30">
            <a:extLst>
              <a:ext uri="{FF2B5EF4-FFF2-40B4-BE49-F238E27FC236}">
                <a16:creationId xmlns:a16="http://schemas.microsoft.com/office/drawing/2014/main" id="{C8DDC7E4-D9F3-483B-86A8-761EE6527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75463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CED7E5DD-BC10-4B61-8236-D951B55C5A5A}"/>
              </a:ext>
            </a:extLst>
          </p:cNvPr>
          <p:cNvSpPr>
            <a:spLocks/>
          </p:cNvSpPr>
          <p:nvPr/>
        </p:nvSpPr>
        <p:spPr bwMode="auto">
          <a:xfrm>
            <a:off x="3959225" y="1273810"/>
            <a:ext cx="280988" cy="566420"/>
          </a:xfrm>
          <a:custGeom>
            <a:avLst/>
            <a:gdLst>
              <a:gd name="T0" fmla="*/ 2 w 177"/>
              <a:gd name="T1" fmla="*/ 376 h 376"/>
              <a:gd name="T2" fmla="*/ 177 w 177"/>
              <a:gd name="T3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77" h="376">
                <a:moveTo>
                  <a:pt x="2" y="376"/>
                </a:moveTo>
                <a:cubicBezTo>
                  <a:pt x="0" y="138"/>
                  <a:pt x="81" y="71"/>
                  <a:pt x="177" y="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1A56B5DA-0DE8-4C7D-AC3A-337AFC6F1910}"/>
              </a:ext>
            </a:extLst>
          </p:cNvPr>
          <p:cNvSpPr>
            <a:spLocks/>
          </p:cNvSpPr>
          <p:nvPr/>
        </p:nvSpPr>
        <p:spPr bwMode="auto">
          <a:xfrm flipH="1">
            <a:off x="4595812" y="1273810"/>
            <a:ext cx="280987" cy="566420"/>
          </a:xfrm>
          <a:custGeom>
            <a:avLst/>
            <a:gdLst>
              <a:gd name="T0" fmla="*/ 2 w 177"/>
              <a:gd name="T1" fmla="*/ 376 h 376"/>
              <a:gd name="T2" fmla="*/ 177 w 177"/>
              <a:gd name="T3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77" h="376">
                <a:moveTo>
                  <a:pt x="2" y="376"/>
                </a:moveTo>
                <a:cubicBezTo>
                  <a:pt x="0" y="138"/>
                  <a:pt x="81" y="71"/>
                  <a:pt x="177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3">
            <a:extLst>
              <a:ext uri="{FF2B5EF4-FFF2-40B4-BE49-F238E27FC236}">
                <a16:creationId xmlns:a16="http://schemas.microsoft.com/office/drawing/2014/main" id="{45814C11-0CBD-4B98-8CFD-FD612156F4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1108710"/>
            <a:ext cx="838200" cy="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34">
            <a:extLst>
              <a:ext uri="{FF2B5EF4-FFF2-40B4-BE49-F238E27FC236}">
                <a16:creationId xmlns:a16="http://schemas.microsoft.com/office/drawing/2014/main" id="{18914807-339F-4C84-A022-341FF1F954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2297430"/>
            <a:ext cx="0" cy="4572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35">
            <a:extLst>
              <a:ext uri="{FF2B5EF4-FFF2-40B4-BE49-F238E27FC236}">
                <a16:creationId xmlns:a16="http://schemas.microsoft.com/office/drawing/2014/main" id="{660C00D1-758E-45EB-B16F-03F7AC890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1337310"/>
            <a:ext cx="0" cy="83820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0F784319-5096-441F-AE24-44261FD94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364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37" name="Oval 37">
            <a:extLst>
              <a:ext uri="{FF2B5EF4-FFF2-40B4-BE49-F238E27FC236}">
                <a16:creationId xmlns:a16="http://schemas.microsoft.com/office/drawing/2014/main" id="{D157452A-D8C2-4210-A088-0B29C91CF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75463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38" name="Line 38">
            <a:extLst>
              <a:ext uri="{FF2B5EF4-FFF2-40B4-BE49-F238E27FC236}">
                <a16:creationId xmlns:a16="http://schemas.microsoft.com/office/drawing/2014/main" id="{933537DD-5E5E-44D6-8E0C-BA42857557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6800" y="2297430"/>
            <a:ext cx="0" cy="45720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39">
            <a:extLst>
              <a:ext uri="{FF2B5EF4-FFF2-40B4-BE49-F238E27FC236}">
                <a16:creationId xmlns:a16="http://schemas.microsoft.com/office/drawing/2014/main" id="{E30B2A4F-F92B-450B-98CA-A9ADF3B3CFB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632710"/>
            <a:ext cx="0" cy="71628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7BD0EBDF-72C7-49B0-942E-6B21D8D17F2C}"/>
              </a:ext>
            </a:extLst>
          </p:cNvPr>
          <p:cNvSpPr>
            <a:spLocks/>
          </p:cNvSpPr>
          <p:nvPr/>
        </p:nvSpPr>
        <p:spPr bwMode="auto">
          <a:xfrm>
            <a:off x="4873625" y="3211830"/>
            <a:ext cx="612775" cy="381000"/>
          </a:xfrm>
          <a:custGeom>
            <a:avLst/>
            <a:gdLst>
              <a:gd name="T0" fmla="*/ 386 w 386"/>
              <a:gd name="T1" fmla="*/ 240 h 240"/>
              <a:gd name="T2" fmla="*/ 2 w 386"/>
              <a:gd name="T3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86" h="240">
                <a:moveTo>
                  <a:pt x="386" y="240"/>
                </a:moveTo>
                <a:cubicBezTo>
                  <a:pt x="153" y="240"/>
                  <a:pt x="0" y="211"/>
                  <a:pt x="2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Text Box 41">
            <a:extLst>
              <a:ext uri="{FF2B5EF4-FFF2-40B4-BE49-F238E27FC236}">
                <a16:creationId xmlns:a16="http://schemas.microsoft.com/office/drawing/2014/main" id="{ABB9BBB2-C771-4F2A-A4E7-8463A3ECF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4807" y="4263390"/>
            <a:ext cx="13573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 dirty="0"/>
              <a:t>Circularity</a:t>
            </a:r>
          </a:p>
        </p:txBody>
      </p:sp>
    </p:spTree>
    <p:extLst>
      <p:ext uri="{BB962C8B-B14F-4D97-AF65-F5344CB8AC3E}">
        <p14:creationId xmlns:p14="http://schemas.microsoft.com/office/powerpoint/2010/main" val="16988238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18315</TotalTime>
  <Words>103</Words>
  <Application>Microsoft Office PowerPoint</Application>
  <PresentationFormat>On-screen Show (16:9)</PresentationFormat>
  <Paragraphs>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Lucida Sans Typewriter</vt:lpstr>
      <vt:lpstr>Verdana</vt:lpstr>
      <vt:lpstr>Wingdings</vt:lpstr>
      <vt:lpstr>Default Design</vt:lpstr>
      <vt:lpstr>Simple Deadlock</vt:lpstr>
      <vt:lpstr>Circular Requests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863</cp:revision>
  <cp:lastPrinted>2011-01-25T21:54:55Z</cp:lastPrinted>
  <dcterms:created xsi:type="dcterms:W3CDTF">2008-10-19T02:20:00Z</dcterms:created>
  <dcterms:modified xsi:type="dcterms:W3CDTF">2018-03-23T18:55:45Z</dcterms:modified>
</cp:coreProperties>
</file>