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450" r:id="rId2"/>
    <p:sldId id="451" r:id="rId3"/>
    <p:sldId id="452" r:id="rId4"/>
    <p:sldId id="453" r:id="rId5"/>
    <p:sldId id="454" r:id="rId6"/>
    <p:sldId id="455" r:id="rId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2" d="100"/>
          <a:sy n="102" d="100"/>
        </p:scale>
        <p:origin x="708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</a:t>
            </a:r>
            <a:r>
              <a:rPr lang="en-US" sz="160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void </a:t>
            </a:r>
            <a:r>
              <a:rPr lang="en-US" sz="160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intr_disable</a:t>
            </a:r>
            <a:r>
              <a:rPr lang="en-US" sz="16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</a:t>
            </a:r>
            <a:r>
              <a:rPr lang="en-US" sz="1600" dirty="0" err="1">
                <a:latin typeface="Lucida Sans Typewriter" panose="020B0509030504030204" pitchFamily="49" charset="0"/>
              </a:rPr>
              <a:t>queue_add</a:t>
            </a:r>
            <a:r>
              <a:rPr lang="en-US" sz="160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    </a:t>
            </a:r>
            <a:r>
              <a:rPr lang="en-US" sz="160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60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</a:t>
            </a:r>
            <a:r>
              <a:rPr lang="en-US" sz="1600" dirty="0" err="1">
                <a:latin typeface="Lucida Sans Typewriter" panose="020B0509030504030204" pitchFamily="49" charset="0"/>
              </a:rPr>
              <a:t>thread_block</a:t>
            </a:r>
            <a:r>
              <a:rPr lang="en-US" sz="16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intr_enable</a:t>
            </a:r>
            <a:r>
              <a:rPr lang="en-US" sz="16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void </a:t>
            </a:r>
            <a:r>
              <a:rPr lang="en-US" sz="160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intr_disable</a:t>
            </a:r>
            <a:r>
              <a:rPr lang="en-US" sz="16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if (</a:t>
            </a:r>
            <a:r>
              <a:rPr lang="en-US" sz="1600" dirty="0" err="1">
                <a:latin typeface="Lucida Sans Typewriter" panose="020B0509030504030204" pitchFamily="49" charset="0"/>
              </a:rPr>
              <a:t>queue_empty</a:t>
            </a:r>
            <a:r>
              <a:rPr lang="en-US" sz="160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</a:t>
            </a:r>
            <a:r>
              <a:rPr lang="en-US" sz="160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    </a:t>
            </a:r>
            <a:r>
              <a:rPr lang="en-US" sz="1600" dirty="0" err="1">
                <a:latin typeface="Lucida Sans Typewriter" panose="020B0509030504030204" pitchFamily="49" charset="0"/>
              </a:rPr>
              <a:t>queue_remove</a:t>
            </a:r>
            <a:r>
              <a:rPr lang="en-US" sz="160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intr_enable</a:t>
            </a:r>
            <a:r>
              <a:rPr lang="en-US" sz="16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1292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</a:t>
            </a:r>
            <a:r>
              <a:rPr lang="en-US" sz="160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void </a:t>
            </a:r>
            <a:r>
              <a:rPr lang="en-US" sz="160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while (swap(&amp;l-&gt;locked,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39928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void </a:t>
            </a:r>
            <a:r>
              <a:rPr lang="en-US" sz="160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 err="1">
                <a:latin typeface="Lucida Sans Typewriter" panose="020B0509030504030204" pitchFamily="49" charset="0"/>
              </a:rPr>
              <a:t>int</a:t>
            </a:r>
            <a:r>
              <a:rPr lang="en-US" sz="160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void </a:t>
            </a:r>
            <a:r>
              <a:rPr lang="en-US" sz="160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</a:t>
            </a:r>
            <a:r>
              <a:rPr lang="en-US" sz="1600" dirty="0">
                <a:latin typeface="Lucida Sans Typewriter" panose="020B0509030504030204" pitchFamily="49" charset="0"/>
              </a:rPr>
              <a:t> (swap(&amp;l-&gt;locked,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</a:t>
            </a:r>
            <a:r>
              <a:rPr lang="en-US" sz="16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queue_add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    </a:t>
            </a:r>
            <a:r>
              <a:rPr lang="en-US" sz="16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thread_current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thread_block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void </a:t>
            </a:r>
            <a:r>
              <a:rPr lang="en-US" sz="160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 (</a:t>
            </a:r>
            <a:r>
              <a:rPr lang="en-US" sz="16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queue_empty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thread_unblock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    </a:t>
            </a:r>
            <a:r>
              <a:rPr lang="en-US" sz="16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queue_remove</a:t>
            </a: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latin typeface="Lucida Sans Typewriter" panose="020B0509030504030204" pitchFamily="49" charset="0"/>
              </a:rPr>
              <a:t>int</a:t>
            </a:r>
            <a:r>
              <a:rPr lang="en-US" sz="120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sync;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void </a:t>
            </a:r>
            <a:r>
              <a:rPr lang="en-US" sz="120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queue_add</a:t>
            </a:r>
            <a:r>
              <a:rPr lang="en-US" sz="120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200" dirty="0">
                <a:latin typeface="Lucida Sans Typewriter" panose="020B0509030504030204" pitchFamily="49" charset="0"/>
              </a:rPr>
              <a:t>());</a:t>
            </a:r>
            <a:endParaRPr lang="en-US" sz="120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thread_block</a:t>
            </a:r>
            <a:r>
              <a:rPr lang="en-US" sz="12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void </a:t>
            </a:r>
            <a:r>
              <a:rPr lang="en-US" sz="120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if (</a:t>
            </a:r>
            <a:r>
              <a:rPr lang="en-US" sz="1200" dirty="0" err="1">
                <a:latin typeface="Lucida Sans Typewriter" panose="020B0509030504030204" pitchFamily="49" charset="0"/>
              </a:rPr>
              <a:t>queue_empty</a:t>
            </a:r>
            <a:r>
              <a:rPr lang="en-US" sz="120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    </a:t>
            </a:r>
            <a:r>
              <a:rPr lang="en-US" sz="1200" dirty="0" err="1">
                <a:latin typeface="Lucida Sans Typewriter" panose="020B0509030504030204" pitchFamily="49" charset="0"/>
              </a:rPr>
              <a:t>queue_remove</a:t>
            </a:r>
            <a:r>
              <a:rPr lang="en-US" sz="120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8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latin typeface="Lucida Sans Typewriter" panose="020B0509030504030204" pitchFamily="49" charset="0"/>
              </a:rPr>
              <a:t>int</a:t>
            </a:r>
            <a:r>
              <a:rPr lang="en-US" sz="120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latin typeface="Lucida Sans Typewriter" panose="020B0509030504030204" pitchFamily="49" charset="0"/>
              </a:rPr>
              <a:t>int</a:t>
            </a:r>
            <a:r>
              <a:rPr lang="en-US" sz="1200" dirty="0">
                <a:latin typeface="Lucida Sans Typewriter" panose="020B0509030504030204" pitchFamily="49" charset="0"/>
              </a:rPr>
              <a:t> sync;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void </a:t>
            </a:r>
            <a:r>
              <a:rPr lang="en-US" sz="120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queue_add</a:t>
            </a:r>
            <a:r>
              <a:rPr lang="en-US" sz="120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20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strike="sngStrike" dirty="0">
                <a:solidFill>
                  <a:schemeClr val="tx2"/>
                </a:solidFill>
                <a:latin typeface="Lucida Sans Typewriter" panose="020B0509030504030204" pitchFamily="49" charset="0"/>
              </a:rPr>
              <a:t>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thread_block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&amp;l-&gt;sync</a:t>
            </a:r>
            <a:r>
              <a:rPr lang="en-US" sz="120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void </a:t>
            </a:r>
            <a:r>
              <a:rPr lang="en-US" sz="120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if (</a:t>
            </a:r>
            <a:r>
              <a:rPr lang="en-US" sz="1200" dirty="0" err="1">
                <a:latin typeface="Lucida Sans Typewriter" panose="020B0509030504030204" pitchFamily="49" charset="0"/>
              </a:rPr>
              <a:t>queue_empty</a:t>
            </a:r>
            <a:r>
              <a:rPr lang="en-US" sz="120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    </a:t>
            </a:r>
            <a:r>
              <a:rPr lang="en-US" sz="1200" dirty="0" err="1">
                <a:latin typeface="Lucida Sans Typewriter" panose="020B0509030504030204" pitchFamily="49" charset="0"/>
              </a:rPr>
              <a:t>queue_remove</a:t>
            </a:r>
            <a:r>
              <a:rPr lang="en-US" sz="120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8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struct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latin typeface="Lucida Sans Typewriter" panose="020B0509030504030204" pitchFamily="49" charset="0"/>
              </a:rPr>
              <a:t>int</a:t>
            </a:r>
            <a:r>
              <a:rPr lang="en-US" sz="1200" dirty="0">
                <a:latin typeface="Lucida Sans Typewriter" panose="020B0509030504030204" pitchFamily="49" charset="0"/>
              </a:rPr>
              <a:t> locked;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struct queue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latin typeface="Lucida Sans Typewriter" panose="020B0509030504030204" pitchFamily="49" charset="0"/>
              </a:rPr>
              <a:t>int</a:t>
            </a:r>
            <a:r>
              <a:rPr lang="en-US" sz="1200" dirty="0">
                <a:latin typeface="Lucida Sans Typewriter" panose="020B0509030504030204" pitchFamily="49" charset="0"/>
              </a:rPr>
              <a:t> sync;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void </a:t>
            </a:r>
            <a:r>
              <a:rPr lang="en-US" sz="120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intr_disable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if (!l-&gt;locked)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queue_add</a:t>
            </a:r>
            <a:r>
              <a:rPr lang="en-US" sz="1200" dirty="0">
                <a:latin typeface="Lucida Sans Typewriter" panose="020B0509030504030204" pitchFamily="49" charset="0"/>
              </a:rPr>
              <a:t>(&amp;l-&gt;q,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thread_current</a:t>
            </a:r>
            <a:r>
              <a:rPr lang="en-US" sz="120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thread_block</a:t>
            </a:r>
            <a:r>
              <a:rPr lang="en-US" sz="1200" dirty="0">
                <a:latin typeface="Lucida Sans Typewriter" panose="020B0509030504030204" pitchFamily="49" charset="0"/>
              </a:rPr>
              <a:t>(&amp;l-&gt;sync);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intr_enable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void </a:t>
            </a:r>
            <a:r>
              <a:rPr lang="en-US" sz="120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struct lock *l)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intr_disable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while (swap(&amp;l-&gt;sync, 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if (</a:t>
            </a:r>
            <a:r>
              <a:rPr lang="en-US" sz="1200" dirty="0" err="1">
                <a:latin typeface="Lucida Sans Typewriter" panose="020B0509030504030204" pitchFamily="49" charset="0"/>
              </a:rPr>
              <a:t>queue_empty</a:t>
            </a:r>
            <a:r>
              <a:rPr lang="en-US" sz="1200" dirty="0">
                <a:latin typeface="Lucida Sans Typewriter" panose="020B0509030504030204" pitchFamily="49" charset="0"/>
              </a:rPr>
              <a:t>(&amp;l-&gt;q)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l-&gt;locked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</a:t>
            </a:r>
            <a:r>
              <a:rPr lang="en-US" sz="1200" dirty="0" err="1">
                <a:latin typeface="Lucida Sans Typewriter" panose="020B0509030504030204" pitchFamily="49" charset="0"/>
              </a:rPr>
              <a:t>thread_unblock</a:t>
            </a:r>
            <a:r>
              <a:rPr lang="en-US" sz="1200" dirty="0">
                <a:latin typeface="Lucida Sans Typewriter" panose="020B05090305040302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        </a:t>
            </a:r>
            <a:r>
              <a:rPr lang="en-US" sz="1200" dirty="0" err="1">
                <a:latin typeface="Lucida Sans Typewriter" panose="020B0509030504030204" pitchFamily="49" charset="0"/>
              </a:rPr>
              <a:t>queue_remove</a:t>
            </a:r>
            <a:r>
              <a:rPr lang="en-US" sz="1200" dirty="0">
                <a:latin typeface="Lucida Sans Typewriter" panose="020B0509030504030204" pitchFamily="49" charset="0"/>
              </a:rPr>
              <a:t>(&amp;l-&gt;q));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l-&gt;sync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    </a:t>
            </a:r>
            <a:r>
              <a:rPr lang="en-US" sz="12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intr_enable</a:t>
            </a:r>
            <a:r>
              <a:rPr lang="en-US" sz="120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773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18930</TotalTime>
  <Words>955</Words>
  <Application>Microsoft Office PowerPoint</Application>
  <PresentationFormat>On-screen Show (16:9)</PresentationFormat>
  <Paragraphs>187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Lucida Sans Typewriter</vt:lpstr>
      <vt:lpstr>Verdana</vt:lpstr>
      <vt:lpstr>Wingdings</vt:lpstr>
      <vt:lpstr>Default Design</vt:lpstr>
      <vt:lpstr>Uniprocessor Lock Implementation</vt:lpstr>
      <vt:lpstr>Locks for Multi-Core, v1</vt:lpstr>
      <vt:lpstr>Locks for Multi-Core, v2</vt:lpstr>
      <vt:lpstr>Locks for Multi-Core, v3</vt:lpstr>
      <vt:lpstr>Locks for Multi-Core, v4</vt:lpstr>
      <vt:lpstr>Locks for Multi-Core, v5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899</cp:revision>
  <cp:lastPrinted>2011-01-25T21:54:55Z</cp:lastPrinted>
  <dcterms:created xsi:type="dcterms:W3CDTF">2008-10-19T02:20:00Z</dcterms:created>
  <dcterms:modified xsi:type="dcterms:W3CDTF">2018-04-18T17:40:05Z</dcterms:modified>
</cp:coreProperties>
</file>