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68" r:id="rId2"/>
    <p:sldId id="469" r:id="rId3"/>
    <p:sldId id="470" r:id="rId4"/>
    <p:sldId id="471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4721"/>
    <a:srgbClr val="633B13"/>
    <a:srgbClr val="C4B5A6"/>
    <a:srgbClr val="F3DBC3"/>
    <a:srgbClr val="DAEDFC"/>
    <a:srgbClr val="D1E8FB"/>
    <a:srgbClr val="0E6CBA"/>
    <a:srgbClr val="D81C1C"/>
    <a:srgbClr val="99CCF7"/>
    <a:srgbClr val="C0E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46" d="100"/>
          <a:sy n="146" d="100"/>
        </p:scale>
        <p:origin x="126" y="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33867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141DD28-AC05-44F9-A521-9FD074CE9F5C}"/>
              </a:ext>
            </a:extLst>
          </p:cNvPr>
          <p:cNvSpPr/>
          <p:nvPr/>
        </p:nvSpPr>
        <p:spPr>
          <a:xfrm>
            <a:off x="398415" y="1406654"/>
            <a:ext cx="2799095" cy="3436586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  <a:gd name="connsiteX0" fmla="*/ 104295 w 2806500"/>
              <a:gd name="connsiteY0" fmla="*/ 1061211 h 4529977"/>
              <a:gd name="connsiteX1" fmla="*/ 1878851 w 2806500"/>
              <a:gd name="connsiteY1" fmla="*/ 7326 h 4529977"/>
              <a:gd name="connsiteX2" fmla="*/ 2806448 w 2806500"/>
              <a:gd name="connsiteY2" fmla="*/ 1344758 h 4529977"/>
              <a:gd name="connsiteX3" fmla="*/ 1731617 w 2806500"/>
              <a:gd name="connsiteY3" fmla="*/ 4308106 h 4529977"/>
              <a:gd name="connsiteX4" fmla="*/ 336771 w 2806500"/>
              <a:gd name="connsiteY4" fmla="*/ 3967140 h 4529977"/>
              <a:gd name="connsiteX5" fmla="*/ 104295 w 2806500"/>
              <a:gd name="connsiteY5" fmla="*/ 1061211 h 4529977"/>
              <a:gd name="connsiteX0" fmla="*/ 104295 w 2814192"/>
              <a:gd name="connsiteY0" fmla="*/ 1061211 h 4529977"/>
              <a:gd name="connsiteX1" fmla="*/ 1878851 w 2814192"/>
              <a:gd name="connsiteY1" fmla="*/ 7326 h 4529977"/>
              <a:gd name="connsiteX2" fmla="*/ 2806448 w 2814192"/>
              <a:gd name="connsiteY2" fmla="*/ 1344758 h 4529977"/>
              <a:gd name="connsiteX3" fmla="*/ 1731617 w 2814192"/>
              <a:gd name="connsiteY3" fmla="*/ 4308106 h 4529977"/>
              <a:gd name="connsiteX4" fmla="*/ 336771 w 2814192"/>
              <a:gd name="connsiteY4" fmla="*/ 3967140 h 4529977"/>
              <a:gd name="connsiteX5" fmla="*/ 104295 w 2814192"/>
              <a:gd name="connsiteY5" fmla="*/ 1061211 h 4529977"/>
              <a:gd name="connsiteX0" fmla="*/ 116730 w 2820171"/>
              <a:gd name="connsiteY0" fmla="*/ 1444846 h 4913612"/>
              <a:gd name="connsiteX1" fmla="*/ 1920139 w 2820171"/>
              <a:gd name="connsiteY1" fmla="*/ 2083 h 4913612"/>
              <a:gd name="connsiteX2" fmla="*/ 2818883 w 2820171"/>
              <a:gd name="connsiteY2" fmla="*/ 1728393 h 4913612"/>
              <a:gd name="connsiteX3" fmla="*/ 1744052 w 2820171"/>
              <a:gd name="connsiteY3" fmla="*/ 4691741 h 4913612"/>
              <a:gd name="connsiteX4" fmla="*/ 349206 w 2820171"/>
              <a:gd name="connsiteY4" fmla="*/ 4350775 h 4913612"/>
              <a:gd name="connsiteX5" fmla="*/ 116730 w 2820171"/>
              <a:gd name="connsiteY5" fmla="*/ 1444846 h 4913612"/>
              <a:gd name="connsiteX0" fmla="*/ 116730 w 2824920"/>
              <a:gd name="connsiteY0" fmla="*/ 1446387 h 4915153"/>
              <a:gd name="connsiteX1" fmla="*/ 1920139 w 2824920"/>
              <a:gd name="connsiteY1" fmla="*/ 3624 h 4915153"/>
              <a:gd name="connsiteX2" fmla="*/ 2818883 w 2824920"/>
              <a:gd name="connsiteY2" fmla="*/ 1729934 h 4915153"/>
              <a:gd name="connsiteX3" fmla="*/ 1744052 w 2824920"/>
              <a:gd name="connsiteY3" fmla="*/ 4693282 h 4915153"/>
              <a:gd name="connsiteX4" fmla="*/ 349206 w 2824920"/>
              <a:gd name="connsiteY4" fmla="*/ 4352316 h 4915153"/>
              <a:gd name="connsiteX5" fmla="*/ 116730 w 2824920"/>
              <a:gd name="connsiteY5" fmla="*/ 1446387 h 4915153"/>
              <a:gd name="connsiteX0" fmla="*/ 116730 w 2670556"/>
              <a:gd name="connsiteY0" fmla="*/ 1453660 h 4922426"/>
              <a:gd name="connsiteX1" fmla="*/ 1920139 w 2670556"/>
              <a:gd name="connsiteY1" fmla="*/ 10897 h 4922426"/>
              <a:gd name="connsiteX2" fmla="*/ 2668848 w 2670556"/>
              <a:gd name="connsiteY2" fmla="*/ 2150391 h 4922426"/>
              <a:gd name="connsiteX3" fmla="*/ 1744052 w 2670556"/>
              <a:gd name="connsiteY3" fmla="*/ 4700555 h 4922426"/>
              <a:gd name="connsiteX4" fmla="*/ 349206 w 2670556"/>
              <a:gd name="connsiteY4" fmla="*/ 4359589 h 4922426"/>
              <a:gd name="connsiteX5" fmla="*/ 116730 w 2670556"/>
              <a:gd name="connsiteY5" fmla="*/ 1453660 h 4922426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723329"/>
              <a:gd name="connsiteY0" fmla="*/ 1348704 h 4817470"/>
              <a:gd name="connsiteX1" fmla="*/ 1969715 w 2723329"/>
              <a:gd name="connsiteY1" fmla="*/ 3160 h 4817470"/>
              <a:gd name="connsiteX2" fmla="*/ 2672260 w 2723329"/>
              <a:gd name="connsiteY2" fmla="*/ 2045435 h 4817470"/>
              <a:gd name="connsiteX3" fmla="*/ 1747464 w 2723329"/>
              <a:gd name="connsiteY3" fmla="*/ 4595599 h 4817470"/>
              <a:gd name="connsiteX4" fmla="*/ 352618 w 2723329"/>
              <a:gd name="connsiteY4" fmla="*/ 4254633 h 4817470"/>
              <a:gd name="connsiteX5" fmla="*/ 120142 w 2723329"/>
              <a:gd name="connsiteY5" fmla="*/ 1348704 h 4817470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9161"/>
              <a:gd name="connsiteY0" fmla="*/ 1347686 h 4816452"/>
              <a:gd name="connsiteX1" fmla="*/ 1969715 w 2859161"/>
              <a:gd name="connsiteY1" fmla="*/ 2142 h 4816452"/>
              <a:gd name="connsiteX2" fmla="*/ 2851148 w 2859161"/>
              <a:gd name="connsiteY2" fmla="*/ 1760858 h 4816452"/>
              <a:gd name="connsiteX3" fmla="*/ 1747464 w 2859161"/>
              <a:gd name="connsiteY3" fmla="*/ 4594581 h 4816452"/>
              <a:gd name="connsiteX4" fmla="*/ 352618 w 2859161"/>
              <a:gd name="connsiteY4" fmla="*/ 4253615 h 4816452"/>
              <a:gd name="connsiteX5" fmla="*/ 120142 w 2859161"/>
              <a:gd name="connsiteY5" fmla="*/ 1347686 h 4816452"/>
              <a:gd name="connsiteX0" fmla="*/ 120142 w 2859348"/>
              <a:gd name="connsiteY0" fmla="*/ 1345595 h 4814361"/>
              <a:gd name="connsiteX1" fmla="*/ 1969715 w 2859348"/>
              <a:gd name="connsiteY1" fmla="*/ 51 h 4814361"/>
              <a:gd name="connsiteX2" fmla="*/ 2851148 w 2859348"/>
              <a:gd name="connsiteY2" fmla="*/ 1758767 h 4814361"/>
              <a:gd name="connsiteX3" fmla="*/ 1747464 w 2859348"/>
              <a:gd name="connsiteY3" fmla="*/ 4592490 h 4814361"/>
              <a:gd name="connsiteX4" fmla="*/ 352618 w 2859348"/>
              <a:gd name="connsiteY4" fmla="*/ 4251524 h 4814361"/>
              <a:gd name="connsiteX5" fmla="*/ 120142 w 2859348"/>
              <a:gd name="connsiteY5" fmla="*/ 1345595 h 4814361"/>
              <a:gd name="connsiteX0" fmla="*/ 181592 w 2920798"/>
              <a:gd name="connsiteY0" fmla="*/ 1345595 h 4814361"/>
              <a:gd name="connsiteX1" fmla="*/ 2031165 w 2920798"/>
              <a:gd name="connsiteY1" fmla="*/ 51 h 4814361"/>
              <a:gd name="connsiteX2" fmla="*/ 2912598 w 2920798"/>
              <a:gd name="connsiteY2" fmla="*/ 1758767 h 4814361"/>
              <a:gd name="connsiteX3" fmla="*/ 1808914 w 2920798"/>
              <a:gd name="connsiteY3" fmla="*/ 4592490 h 4814361"/>
              <a:gd name="connsiteX4" fmla="*/ 414068 w 2920798"/>
              <a:gd name="connsiteY4" fmla="*/ 4251524 h 4814361"/>
              <a:gd name="connsiteX5" fmla="*/ 181592 w 2920798"/>
              <a:gd name="connsiteY5" fmla="*/ 1345595 h 4814361"/>
              <a:gd name="connsiteX0" fmla="*/ 106499 w 2837640"/>
              <a:gd name="connsiteY0" fmla="*/ 1977506 h 5446272"/>
              <a:gd name="connsiteX1" fmla="*/ 1771414 w 2837640"/>
              <a:gd name="connsiteY1" fmla="*/ 33 h 5446272"/>
              <a:gd name="connsiteX2" fmla="*/ 2837505 w 2837640"/>
              <a:gd name="connsiteY2" fmla="*/ 2390678 h 5446272"/>
              <a:gd name="connsiteX3" fmla="*/ 1733821 w 2837640"/>
              <a:gd name="connsiteY3" fmla="*/ 5224401 h 5446272"/>
              <a:gd name="connsiteX4" fmla="*/ 338975 w 2837640"/>
              <a:gd name="connsiteY4" fmla="*/ 4883435 h 5446272"/>
              <a:gd name="connsiteX5" fmla="*/ 106499 w 2837640"/>
              <a:gd name="connsiteY5" fmla="*/ 1977506 h 5446272"/>
              <a:gd name="connsiteX0" fmla="*/ 106499 w 2876331"/>
              <a:gd name="connsiteY0" fmla="*/ 1977601 h 5446367"/>
              <a:gd name="connsiteX1" fmla="*/ 1771414 w 2876331"/>
              <a:gd name="connsiteY1" fmla="*/ 128 h 5446367"/>
              <a:gd name="connsiteX2" fmla="*/ 2837505 w 2876331"/>
              <a:gd name="connsiteY2" fmla="*/ 2390773 h 5446367"/>
              <a:gd name="connsiteX3" fmla="*/ 1733821 w 2876331"/>
              <a:gd name="connsiteY3" fmla="*/ 5224496 h 5446367"/>
              <a:gd name="connsiteX4" fmla="*/ 338975 w 2876331"/>
              <a:gd name="connsiteY4" fmla="*/ 4883530 h 5446367"/>
              <a:gd name="connsiteX5" fmla="*/ 106499 w 2876331"/>
              <a:gd name="connsiteY5" fmla="*/ 1977601 h 5446367"/>
              <a:gd name="connsiteX0" fmla="*/ 106499 w 2919971"/>
              <a:gd name="connsiteY0" fmla="*/ 1977601 h 5446367"/>
              <a:gd name="connsiteX1" fmla="*/ 1771414 w 2919971"/>
              <a:gd name="connsiteY1" fmla="*/ 128 h 5446367"/>
              <a:gd name="connsiteX2" fmla="*/ 2837505 w 2919971"/>
              <a:gd name="connsiteY2" fmla="*/ 2390773 h 5446367"/>
              <a:gd name="connsiteX3" fmla="*/ 1733821 w 2919971"/>
              <a:gd name="connsiteY3" fmla="*/ 5224496 h 5446367"/>
              <a:gd name="connsiteX4" fmla="*/ 338975 w 2919971"/>
              <a:gd name="connsiteY4" fmla="*/ 4883530 h 5446367"/>
              <a:gd name="connsiteX5" fmla="*/ 106499 w 2919971"/>
              <a:gd name="connsiteY5" fmla="*/ 1977601 h 5446367"/>
              <a:gd name="connsiteX0" fmla="*/ 106499 w 2935531"/>
              <a:gd name="connsiteY0" fmla="*/ 1977601 h 5446367"/>
              <a:gd name="connsiteX1" fmla="*/ 1771414 w 2935531"/>
              <a:gd name="connsiteY1" fmla="*/ 128 h 5446367"/>
              <a:gd name="connsiteX2" fmla="*/ 2837505 w 2935531"/>
              <a:gd name="connsiteY2" fmla="*/ 2390773 h 5446367"/>
              <a:gd name="connsiteX3" fmla="*/ 1733821 w 2935531"/>
              <a:gd name="connsiteY3" fmla="*/ 5224496 h 5446367"/>
              <a:gd name="connsiteX4" fmla="*/ 338975 w 2935531"/>
              <a:gd name="connsiteY4" fmla="*/ 4883530 h 5446367"/>
              <a:gd name="connsiteX5" fmla="*/ 106499 w 2935531"/>
              <a:gd name="connsiteY5" fmla="*/ 1977601 h 5446367"/>
              <a:gd name="connsiteX0" fmla="*/ 88604 w 2917638"/>
              <a:gd name="connsiteY0" fmla="*/ 1977601 h 5446367"/>
              <a:gd name="connsiteX1" fmla="*/ 1753519 w 2917638"/>
              <a:gd name="connsiteY1" fmla="*/ 128 h 5446367"/>
              <a:gd name="connsiteX2" fmla="*/ 2819610 w 2917638"/>
              <a:gd name="connsiteY2" fmla="*/ 2390773 h 5446367"/>
              <a:gd name="connsiteX3" fmla="*/ 1715926 w 2917638"/>
              <a:gd name="connsiteY3" fmla="*/ 5224496 h 5446367"/>
              <a:gd name="connsiteX4" fmla="*/ 321080 w 2917638"/>
              <a:gd name="connsiteY4" fmla="*/ 4883530 h 5446367"/>
              <a:gd name="connsiteX5" fmla="*/ 88604 w 2917638"/>
              <a:gd name="connsiteY5" fmla="*/ 1977601 h 5446367"/>
              <a:gd name="connsiteX0" fmla="*/ 88604 w 2917637"/>
              <a:gd name="connsiteY0" fmla="*/ 1977601 h 5446367"/>
              <a:gd name="connsiteX1" fmla="*/ 1753519 w 2917637"/>
              <a:gd name="connsiteY1" fmla="*/ 128 h 5446367"/>
              <a:gd name="connsiteX2" fmla="*/ 2819610 w 2917637"/>
              <a:gd name="connsiteY2" fmla="*/ 2390773 h 5446367"/>
              <a:gd name="connsiteX3" fmla="*/ 1715926 w 2917637"/>
              <a:gd name="connsiteY3" fmla="*/ 5224496 h 5446367"/>
              <a:gd name="connsiteX4" fmla="*/ 321080 w 2917637"/>
              <a:gd name="connsiteY4" fmla="*/ 4883530 h 5446367"/>
              <a:gd name="connsiteX5" fmla="*/ 88604 w 2917637"/>
              <a:gd name="connsiteY5" fmla="*/ 1977601 h 5446367"/>
              <a:gd name="connsiteX0" fmla="*/ 88604 w 2858437"/>
              <a:gd name="connsiteY0" fmla="*/ 1977598 h 5234078"/>
              <a:gd name="connsiteX1" fmla="*/ 1753519 w 2858437"/>
              <a:gd name="connsiteY1" fmla="*/ 125 h 5234078"/>
              <a:gd name="connsiteX2" fmla="*/ 2819610 w 2858437"/>
              <a:gd name="connsiteY2" fmla="*/ 2390770 h 5234078"/>
              <a:gd name="connsiteX3" fmla="*/ 1715926 w 2858437"/>
              <a:gd name="connsiteY3" fmla="*/ 4900427 h 5234078"/>
              <a:gd name="connsiteX4" fmla="*/ 321080 w 2858437"/>
              <a:gd name="connsiteY4" fmla="*/ 4883527 h 5234078"/>
              <a:gd name="connsiteX5" fmla="*/ 88604 w 2858437"/>
              <a:gd name="connsiteY5" fmla="*/ 1977598 h 5234078"/>
              <a:gd name="connsiteX0" fmla="*/ 136600 w 2906433"/>
              <a:gd name="connsiteY0" fmla="*/ 1977598 h 5073348"/>
              <a:gd name="connsiteX1" fmla="*/ 1801515 w 2906433"/>
              <a:gd name="connsiteY1" fmla="*/ 125 h 5073348"/>
              <a:gd name="connsiteX2" fmla="*/ 2867606 w 2906433"/>
              <a:gd name="connsiteY2" fmla="*/ 2390770 h 5073348"/>
              <a:gd name="connsiteX3" fmla="*/ 1763922 w 2906433"/>
              <a:gd name="connsiteY3" fmla="*/ 4900427 h 5073348"/>
              <a:gd name="connsiteX4" fmla="*/ 282517 w 2906433"/>
              <a:gd name="connsiteY4" fmla="*/ 4405530 h 5073348"/>
              <a:gd name="connsiteX5" fmla="*/ 136600 w 2906433"/>
              <a:gd name="connsiteY5" fmla="*/ 1977598 h 5073348"/>
              <a:gd name="connsiteX0" fmla="*/ 110098 w 2879931"/>
              <a:gd name="connsiteY0" fmla="*/ 1977598 h 5100746"/>
              <a:gd name="connsiteX1" fmla="*/ 1775013 w 2879931"/>
              <a:gd name="connsiteY1" fmla="*/ 125 h 5100746"/>
              <a:gd name="connsiteX2" fmla="*/ 2841104 w 2879931"/>
              <a:gd name="connsiteY2" fmla="*/ 2390770 h 5100746"/>
              <a:gd name="connsiteX3" fmla="*/ 1737420 w 2879931"/>
              <a:gd name="connsiteY3" fmla="*/ 4900427 h 5100746"/>
              <a:gd name="connsiteX4" fmla="*/ 331032 w 2879931"/>
              <a:gd name="connsiteY4" fmla="*/ 4527054 h 5100746"/>
              <a:gd name="connsiteX5" fmla="*/ 110098 w 2879931"/>
              <a:gd name="connsiteY5" fmla="*/ 1977598 h 5100746"/>
              <a:gd name="connsiteX0" fmla="*/ 98833 w 2868666"/>
              <a:gd name="connsiteY0" fmla="*/ 1977598 h 5104333"/>
              <a:gd name="connsiteX1" fmla="*/ 1763748 w 2868666"/>
              <a:gd name="connsiteY1" fmla="*/ 125 h 5104333"/>
              <a:gd name="connsiteX2" fmla="*/ 2829839 w 2868666"/>
              <a:gd name="connsiteY2" fmla="*/ 2390770 h 5104333"/>
              <a:gd name="connsiteX3" fmla="*/ 1726155 w 2868666"/>
              <a:gd name="connsiteY3" fmla="*/ 4900427 h 5104333"/>
              <a:gd name="connsiteX4" fmla="*/ 319767 w 2868666"/>
              <a:gd name="connsiteY4" fmla="*/ 4527054 h 5104333"/>
              <a:gd name="connsiteX5" fmla="*/ 98833 w 2868666"/>
              <a:gd name="connsiteY5" fmla="*/ 1977598 h 5104333"/>
              <a:gd name="connsiteX0" fmla="*/ 68539 w 2838372"/>
              <a:gd name="connsiteY0" fmla="*/ 1977598 h 5104333"/>
              <a:gd name="connsiteX1" fmla="*/ 1733454 w 2838372"/>
              <a:gd name="connsiteY1" fmla="*/ 125 h 5104333"/>
              <a:gd name="connsiteX2" fmla="*/ 2799545 w 2838372"/>
              <a:gd name="connsiteY2" fmla="*/ 2390770 h 5104333"/>
              <a:gd name="connsiteX3" fmla="*/ 1695861 w 2838372"/>
              <a:gd name="connsiteY3" fmla="*/ 4900427 h 5104333"/>
              <a:gd name="connsiteX4" fmla="*/ 289473 w 2838372"/>
              <a:gd name="connsiteY4" fmla="*/ 4527054 h 5104333"/>
              <a:gd name="connsiteX5" fmla="*/ 68539 w 2838372"/>
              <a:gd name="connsiteY5" fmla="*/ 1977598 h 5104333"/>
              <a:gd name="connsiteX0" fmla="*/ 68539 w 2871703"/>
              <a:gd name="connsiteY0" fmla="*/ 1977595 h 5104330"/>
              <a:gd name="connsiteX1" fmla="*/ 1733454 w 2871703"/>
              <a:gd name="connsiteY1" fmla="*/ 122 h 5104330"/>
              <a:gd name="connsiteX2" fmla="*/ 2799545 w 2871703"/>
              <a:gd name="connsiteY2" fmla="*/ 2390767 h 5104330"/>
              <a:gd name="connsiteX3" fmla="*/ 1695861 w 2871703"/>
              <a:gd name="connsiteY3" fmla="*/ 4900424 h 5104330"/>
              <a:gd name="connsiteX4" fmla="*/ 289473 w 2871703"/>
              <a:gd name="connsiteY4" fmla="*/ 4527051 h 5104330"/>
              <a:gd name="connsiteX5" fmla="*/ 68539 w 2871703"/>
              <a:gd name="connsiteY5" fmla="*/ 1977595 h 5104330"/>
              <a:gd name="connsiteX0" fmla="*/ 68539 w 2887087"/>
              <a:gd name="connsiteY0" fmla="*/ 1977595 h 5104330"/>
              <a:gd name="connsiteX1" fmla="*/ 1733454 w 2887087"/>
              <a:gd name="connsiteY1" fmla="*/ 122 h 5104330"/>
              <a:gd name="connsiteX2" fmla="*/ 2799545 w 2887087"/>
              <a:gd name="connsiteY2" fmla="*/ 2390767 h 5104330"/>
              <a:gd name="connsiteX3" fmla="*/ 1695861 w 2887087"/>
              <a:gd name="connsiteY3" fmla="*/ 4900424 h 5104330"/>
              <a:gd name="connsiteX4" fmla="*/ 289473 w 2887087"/>
              <a:gd name="connsiteY4" fmla="*/ 4527051 h 5104330"/>
              <a:gd name="connsiteX5" fmla="*/ 68539 w 2887087"/>
              <a:gd name="connsiteY5" fmla="*/ 1977595 h 5104330"/>
              <a:gd name="connsiteX0" fmla="*/ 79362 w 2897910"/>
              <a:gd name="connsiteY0" fmla="*/ 1977595 h 5138053"/>
              <a:gd name="connsiteX1" fmla="*/ 1744277 w 2897910"/>
              <a:gd name="connsiteY1" fmla="*/ 122 h 5138053"/>
              <a:gd name="connsiteX2" fmla="*/ 2810368 w 2897910"/>
              <a:gd name="connsiteY2" fmla="*/ 2390767 h 5138053"/>
              <a:gd name="connsiteX3" fmla="*/ 1706684 w 2897910"/>
              <a:gd name="connsiteY3" fmla="*/ 4900424 h 5138053"/>
              <a:gd name="connsiteX4" fmla="*/ 300296 w 2897910"/>
              <a:gd name="connsiteY4" fmla="*/ 4527051 h 5138053"/>
              <a:gd name="connsiteX5" fmla="*/ 79362 w 2897910"/>
              <a:gd name="connsiteY5" fmla="*/ 1977595 h 5138053"/>
              <a:gd name="connsiteX0" fmla="*/ 69123 w 2887671"/>
              <a:gd name="connsiteY0" fmla="*/ 1977595 h 5138053"/>
              <a:gd name="connsiteX1" fmla="*/ 1734038 w 2887671"/>
              <a:gd name="connsiteY1" fmla="*/ 122 h 5138053"/>
              <a:gd name="connsiteX2" fmla="*/ 2800129 w 2887671"/>
              <a:gd name="connsiteY2" fmla="*/ 2390767 h 5138053"/>
              <a:gd name="connsiteX3" fmla="*/ 1696445 w 2887671"/>
              <a:gd name="connsiteY3" fmla="*/ 4900424 h 5138053"/>
              <a:gd name="connsiteX4" fmla="*/ 290057 w 2887671"/>
              <a:gd name="connsiteY4" fmla="*/ 4527051 h 5138053"/>
              <a:gd name="connsiteX5" fmla="*/ 69123 w 2887671"/>
              <a:gd name="connsiteY5" fmla="*/ 1977595 h 5138053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72580"/>
              <a:gd name="connsiteY0" fmla="*/ 1977592 h 4963202"/>
              <a:gd name="connsiteX1" fmla="*/ 1736041 w 2872580"/>
              <a:gd name="connsiteY1" fmla="*/ 119 h 4963202"/>
              <a:gd name="connsiteX2" fmla="*/ 2802132 w 2872580"/>
              <a:gd name="connsiteY2" fmla="*/ 2390764 h 4963202"/>
              <a:gd name="connsiteX3" fmla="*/ 1756154 w 2872580"/>
              <a:gd name="connsiteY3" fmla="*/ 4714083 h 4963202"/>
              <a:gd name="connsiteX4" fmla="*/ 292060 w 2872580"/>
              <a:gd name="connsiteY4" fmla="*/ 4527048 h 4963202"/>
              <a:gd name="connsiteX5" fmla="*/ 71126 w 2872580"/>
              <a:gd name="connsiteY5" fmla="*/ 1977592 h 4963202"/>
              <a:gd name="connsiteX0" fmla="*/ 71126 w 2885400"/>
              <a:gd name="connsiteY0" fmla="*/ 1977592 h 4963202"/>
              <a:gd name="connsiteX1" fmla="*/ 1736041 w 2885400"/>
              <a:gd name="connsiteY1" fmla="*/ 119 h 4963202"/>
              <a:gd name="connsiteX2" fmla="*/ 2802132 w 2885400"/>
              <a:gd name="connsiteY2" fmla="*/ 2390764 h 4963202"/>
              <a:gd name="connsiteX3" fmla="*/ 1756154 w 2885400"/>
              <a:gd name="connsiteY3" fmla="*/ 4714083 h 4963202"/>
              <a:gd name="connsiteX4" fmla="*/ 292060 w 2885400"/>
              <a:gd name="connsiteY4" fmla="*/ 4527048 h 4963202"/>
              <a:gd name="connsiteX5" fmla="*/ 71126 w 2885400"/>
              <a:gd name="connsiteY5" fmla="*/ 1977592 h 4963202"/>
              <a:gd name="connsiteX0" fmla="*/ 71126 w 2879310"/>
              <a:gd name="connsiteY0" fmla="*/ 1977474 h 4963084"/>
              <a:gd name="connsiteX1" fmla="*/ 1736041 w 2879310"/>
              <a:gd name="connsiteY1" fmla="*/ 1 h 4963084"/>
              <a:gd name="connsiteX2" fmla="*/ 2802132 w 2879310"/>
              <a:gd name="connsiteY2" fmla="*/ 2390646 h 4963084"/>
              <a:gd name="connsiteX3" fmla="*/ 1756154 w 2879310"/>
              <a:gd name="connsiteY3" fmla="*/ 4713965 h 4963084"/>
              <a:gd name="connsiteX4" fmla="*/ 292060 w 2879310"/>
              <a:gd name="connsiteY4" fmla="*/ 4526930 h 4963084"/>
              <a:gd name="connsiteX5" fmla="*/ 71126 w 2879310"/>
              <a:gd name="connsiteY5" fmla="*/ 1977474 h 496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9310" h="4963084">
                <a:moveTo>
                  <a:pt x="71126" y="1977474"/>
                </a:moveTo>
                <a:cubicBezTo>
                  <a:pt x="219460" y="1239191"/>
                  <a:pt x="545017" y="112"/>
                  <a:pt x="1736041" y="1"/>
                </a:cubicBezTo>
                <a:cubicBezTo>
                  <a:pt x="3112892" y="-127"/>
                  <a:pt x="2908420" y="1645493"/>
                  <a:pt x="2802132" y="2390646"/>
                </a:cubicBezTo>
                <a:cubicBezTo>
                  <a:pt x="2691188" y="3168442"/>
                  <a:pt x="2232205" y="4289054"/>
                  <a:pt x="1756154" y="4713965"/>
                </a:cubicBezTo>
                <a:cubicBezTo>
                  <a:pt x="1262791" y="5138876"/>
                  <a:pt x="572898" y="4983012"/>
                  <a:pt x="292060" y="4526930"/>
                </a:cubicBezTo>
                <a:cubicBezTo>
                  <a:pt x="11222" y="4070848"/>
                  <a:pt x="-77208" y="2715757"/>
                  <a:pt x="71126" y="197747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626851-9727-4DB4-94BD-EB9BF4A42456}"/>
              </a:ext>
            </a:extLst>
          </p:cNvPr>
          <p:cNvSpPr txBox="1"/>
          <p:nvPr/>
        </p:nvSpPr>
        <p:spPr>
          <a:xfrm>
            <a:off x="2011680" y="45377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419569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942F-C69E-46B8-B012-827DBEF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4F829-8268-45ED-A0B2-6BD2802B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8E44F-9F5B-4874-B596-5EE527B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48FD5-FB64-4CC1-8021-4AB6A848CC1A}"/>
              </a:ext>
            </a:extLst>
          </p:cNvPr>
          <p:cNvSpPr/>
          <p:nvPr/>
        </p:nvSpPr>
        <p:spPr>
          <a:xfrm>
            <a:off x="777240" y="1337310"/>
            <a:ext cx="1234440" cy="10972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Instruction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Set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6B4F71-E631-4416-9854-8DBA9CBD8027}"/>
              </a:ext>
            </a:extLst>
          </p:cNvPr>
          <p:cNvSpPr/>
          <p:nvPr/>
        </p:nvSpPr>
        <p:spPr>
          <a:xfrm>
            <a:off x="7223760" y="880110"/>
            <a:ext cx="182880" cy="164592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84D6A-22C8-4163-B247-555A8BD74CE1}"/>
              </a:ext>
            </a:extLst>
          </p:cNvPr>
          <p:cNvSpPr txBox="1"/>
          <p:nvPr/>
        </p:nvSpPr>
        <p:spPr>
          <a:xfrm>
            <a:off x="7406640" y="1520190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Hardware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E5AE7-44E4-4243-92C0-2BC0682D2DF2}"/>
              </a:ext>
            </a:extLst>
          </p:cNvPr>
          <p:cNvSpPr/>
          <p:nvPr/>
        </p:nvSpPr>
        <p:spPr>
          <a:xfrm>
            <a:off x="2194560" y="1703070"/>
            <a:ext cx="1234440" cy="73152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Registers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DA7E7-BEF9-4627-B8EA-B4510733F732}"/>
              </a:ext>
            </a:extLst>
          </p:cNvPr>
          <p:cNvSpPr/>
          <p:nvPr/>
        </p:nvSpPr>
        <p:spPr>
          <a:xfrm>
            <a:off x="3611880" y="925830"/>
            <a:ext cx="1051560" cy="150876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Physical Memory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A6B12-8891-447A-8D85-36A86B7D077A}"/>
              </a:ext>
            </a:extLst>
          </p:cNvPr>
          <p:cNvSpPr/>
          <p:nvPr/>
        </p:nvSpPr>
        <p:spPr>
          <a:xfrm>
            <a:off x="4846320" y="1748790"/>
            <a:ext cx="685800" cy="68580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MMU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C604C-EDFE-491D-875E-9B56BC8250B5}"/>
              </a:ext>
            </a:extLst>
          </p:cNvPr>
          <p:cNvSpPr/>
          <p:nvPr/>
        </p:nvSpPr>
        <p:spPr>
          <a:xfrm>
            <a:off x="5715000" y="1428750"/>
            <a:ext cx="1234440" cy="100584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2"/>
                </a:solidFill>
              </a:rPr>
              <a:t>I/O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B91908-6A5B-4426-9C7C-A3E4CEF13E40}"/>
              </a:ext>
            </a:extLst>
          </p:cNvPr>
          <p:cNvSpPr/>
          <p:nvPr/>
        </p:nvSpPr>
        <p:spPr>
          <a:xfrm>
            <a:off x="777240" y="2800350"/>
            <a:ext cx="169164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Virtual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D5926A-8934-497A-B50C-CDBC1A196F84}"/>
              </a:ext>
            </a:extLst>
          </p:cNvPr>
          <p:cNvSpPr/>
          <p:nvPr/>
        </p:nvSpPr>
        <p:spPr>
          <a:xfrm>
            <a:off x="777240" y="3760470"/>
            <a:ext cx="1188720" cy="777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  <a:p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Calls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A73D63AF-1B9E-44AB-A1C4-F270DF31F241}"/>
              </a:ext>
            </a:extLst>
          </p:cNvPr>
          <p:cNvSpPr/>
          <p:nvPr/>
        </p:nvSpPr>
        <p:spPr>
          <a:xfrm>
            <a:off x="2788920" y="2800350"/>
            <a:ext cx="182880" cy="178308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40B20B-A4D5-40E0-8584-7ED990D46EA6}"/>
              </a:ext>
            </a:extLst>
          </p:cNvPr>
          <p:cNvSpPr txBox="1"/>
          <p:nvPr/>
        </p:nvSpPr>
        <p:spPr>
          <a:xfrm>
            <a:off x="2971800" y="339471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Operating</a:t>
            </a:r>
          </a:p>
          <a:p>
            <a:pPr algn="l"/>
            <a:r>
              <a:rPr lang="en-US" sz="1600" dirty="0">
                <a:solidFill>
                  <a:schemeClr val="accent2">
                    <a:lumMod val="25000"/>
                  </a:schemeClr>
                </a:solidFill>
              </a:rPr>
              <a:t>System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141DD28-AC05-44F9-A521-9FD074CE9F5C}"/>
              </a:ext>
            </a:extLst>
          </p:cNvPr>
          <p:cNvSpPr/>
          <p:nvPr/>
        </p:nvSpPr>
        <p:spPr>
          <a:xfrm>
            <a:off x="398415" y="1406654"/>
            <a:ext cx="2799095" cy="3436586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  <a:gd name="connsiteX0" fmla="*/ 104295 w 2806500"/>
              <a:gd name="connsiteY0" fmla="*/ 1061211 h 4529977"/>
              <a:gd name="connsiteX1" fmla="*/ 1878851 w 2806500"/>
              <a:gd name="connsiteY1" fmla="*/ 7326 h 4529977"/>
              <a:gd name="connsiteX2" fmla="*/ 2806448 w 2806500"/>
              <a:gd name="connsiteY2" fmla="*/ 1344758 h 4529977"/>
              <a:gd name="connsiteX3" fmla="*/ 1731617 w 2806500"/>
              <a:gd name="connsiteY3" fmla="*/ 4308106 h 4529977"/>
              <a:gd name="connsiteX4" fmla="*/ 336771 w 2806500"/>
              <a:gd name="connsiteY4" fmla="*/ 3967140 h 4529977"/>
              <a:gd name="connsiteX5" fmla="*/ 104295 w 2806500"/>
              <a:gd name="connsiteY5" fmla="*/ 1061211 h 4529977"/>
              <a:gd name="connsiteX0" fmla="*/ 104295 w 2814192"/>
              <a:gd name="connsiteY0" fmla="*/ 1061211 h 4529977"/>
              <a:gd name="connsiteX1" fmla="*/ 1878851 w 2814192"/>
              <a:gd name="connsiteY1" fmla="*/ 7326 h 4529977"/>
              <a:gd name="connsiteX2" fmla="*/ 2806448 w 2814192"/>
              <a:gd name="connsiteY2" fmla="*/ 1344758 h 4529977"/>
              <a:gd name="connsiteX3" fmla="*/ 1731617 w 2814192"/>
              <a:gd name="connsiteY3" fmla="*/ 4308106 h 4529977"/>
              <a:gd name="connsiteX4" fmla="*/ 336771 w 2814192"/>
              <a:gd name="connsiteY4" fmla="*/ 3967140 h 4529977"/>
              <a:gd name="connsiteX5" fmla="*/ 104295 w 2814192"/>
              <a:gd name="connsiteY5" fmla="*/ 1061211 h 4529977"/>
              <a:gd name="connsiteX0" fmla="*/ 116730 w 2820171"/>
              <a:gd name="connsiteY0" fmla="*/ 1444846 h 4913612"/>
              <a:gd name="connsiteX1" fmla="*/ 1920139 w 2820171"/>
              <a:gd name="connsiteY1" fmla="*/ 2083 h 4913612"/>
              <a:gd name="connsiteX2" fmla="*/ 2818883 w 2820171"/>
              <a:gd name="connsiteY2" fmla="*/ 1728393 h 4913612"/>
              <a:gd name="connsiteX3" fmla="*/ 1744052 w 2820171"/>
              <a:gd name="connsiteY3" fmla="*/ 4691741 h 4913612"/>
              <a:gd name="connsiteX4" fmla="*/ 349206 w 2820171"/>
              <a:gd name="connsiteY4" fmla="*/ 4350775 h 4913612"/>
              <a:gd name="connsiteX5" fmla="*/ 116730 w 2820171"/>
              <a:gd name="connsiteY5" fmla="*/ 1444846 h 4913612"/>
              <a:gd name="connsiteX0" fmla="*/ 116730 w 2824920"/>
              <a:gd name="connsiteY0" fmla="*/ 1446387 h 4915153"/>
              <a:gd name="connsiteX1" fmla="*/ 1920139 w 2824920"/>
              <a:gd name="connsiteY1" fmla="*/ 3624 h 4915153"/>
              <a:gd name="connsiteX2" fmla="*/ 2818883 w 2824920"/>
              <a:gd name="connsiteY2" fmla="*/ 1729934 h 4915153"/>
              <a:gd name="connsiteX3" fmla="*/ 1744052 w 2824920"/>
              <a:gd name="connsiteY3" fmla="*/ 4693282 h 4915153"/>
              <a:gd name="connsiteX4" fmla="*/ 349206 w 2824920"/>
              <a:gd name="connsiteY4" fmla="*/ 4352316 h 4915153"/>
              <a:gd name="connsiteX5" fmla="*/ 116730 w 2824920"/>
              <a:gd name="connsiteY5" fmla="*/ 1446387 h 4915153"/>
              <a:gd name="connsiteX0" fmla="*/ 116730 w 2670556"/>
              <a:gd name="connsiteY0" fmla="*/ 1453660 h 4922426"/>
              <a:gd name="connsiteX1" fmla="*/ 1920139 w 2670556"/>
              <a:gd name="connsiteY1" fmla="*/ 10897 h 4922426"/>
              <a:gd name="connsiteX2" fmla="*/ 2668848 w 2670556"/>
              <a:gd name="connsiteY2" fmla="*/ 2150391 h 4922426"/>
              <a:gd name="connsiteX3" fmla="*/ 1744052 w 2670556"/>
              <a:gd name="connsiteY3" fmla="*/ 4700555 h 4922426"/>
              <a:gd name="connsiteX4" fmla="*/ 349206 w 2670556"/>
              <a:gd name="connsiteY4" fmla="*/ 4359589 h 4922426"/>
              <a:gd name="connsiteX5" fmla="*/ 116730 w 2670556"/>
              <a:gd name="connsiteY5" fmla="*/ 1453660 h 4922426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675225"/>
              <a:gd name="connsiteY0" fmla="*/ 1357467 h 4826233"/>
              <a:gd name="connsiteX1" fmla="*/ 1969715 w 2675225"/>
              <a:gd name="connsiteY1" fmla="*/ 11923 h 4826233"/>
              <a:gd name="connsiteX2" fmla="*/ 2672260 w 2675225"/>
              <a:gd name="connsiteY2" fmla="*/ 2054198 h 4826233"/>
              <a:gd name="connsiteX3" fmla="*/ 1747464 w 2675225"/>
              <a:gd name="connsiteY3" fmla="*/ 4604362 h 4826233"/>
              <a:gd name="connsiteX4" fmla="*/ 352618 w 2675225"/>
              <a:gd name="connsiteY4" fmla="*/ 4263396 h 4826233"/>
              <a:gd name="connsiteX5" fmla="*/ 120142 w 2675225"/>
              <a:gd name="connsiteY5" fmla="*/ 1357467 h 4826233"/>
              <a:gd name="connsiteX0" fmla="*/ 120142 w 2723329"/>
              <a:gd name="connsiteY0" fmla="*/ 1348704 h 4817470"/>
              <a:gd name="connsiteX1" fmla="*/ 1969715 w 2723329"/>
              <a:gd name="connsiteY1" fmla="*/ 3160 h 4817470"/>
              <a:gd name="connsiteX2" fmla="*/ 2672260 w 2723329"/>
              <a:gd name="connsiteY2" fmla="*/ 2045435 h 4817470"/>
              <a:gd name="connsiteX3" fmla="*/ 1747464 w 2723329"/>
              <a:gd name="connsiteY3" fmla="*/ 4595599 h 4817470"/>
              <a:gd name="connsiteX4" fmla="*/ 352618 w 2723329"/>
              <a:gd name="connsiteY4" fmla="*/ 4254633 h 4817470"/>
              <a:gd name="connsiteX5" fmla="*/ 120142 w 2723329"/>
              <a:gd name="connsiteY5" fmla="*/ 1348704 h 4817470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3231"/>
              <a:gd name="connsiteY0" fmla="*/ 1350205 h 4818971"/>
              <a:gd name="connsiteX1" fmla="*/ 1969715 w 2853231"/>
              <a:gd name="connsiteY1" fmla="*/ 4661 h 4818971"/>
              <a:gd name="connsiteX2" fmla="*/ 2851148 w 2853231"/>
              <a:gd name="connsiteY2" fmla="*/ 1763377 h 4818971"/>
              <a:gd name="connsiteX3" fmla="*/ 1747464 w 2853231"/>
              <a:gd name="connsiteY3" fmla="*/ 4597100 h 4818971"/>
              <a:gd name="connsiteX4" fmla="*/ 352618 w 2853231"/>
              <a:gd name="connsiteY4" fmla="*/ 4256134 h 4818971"/>
              <a:gd name="connsiteX5" fmla="*/ 120142 w 2853231"/>
              <a:gd name="connsiteY5" fmla="*/ 1350205 h 4818971"/>
              <a:gd name="connsiteX0" fmla="*/ 120142 w 2859161"/>
              <a:gd name="connsiteY0" fmla="*/ 1347686 h 4816452"/>
              <a:gd name="connsiteX1" fmla="*/ 1969715 w 2859161"/>
              <a:gd name="connsiteY1" fmla="*/ 2142 h 4816452"/>
              <a:gd name="connsiteX2" fmla="*/ 2851148 w 2859161"/>
              <a:gd name="connsiteY2" fmla="*/ 1760858 h 4816452"/>
              <a:gd name="connsiteX3" fmla="*/ 1747464 w 2859161"/>
              <a:gd name="connsiteY3" fmla="*/ 4594581 h 4816452"/>
              <a:gd name="connsiteX4" fmla="*/ 352618 w 2859161"/>
              <a:gd name="connsiteY4" fmla="*/ 4253615 h 4816452"/>
              <a:gd name="connsiteX5" fmla="*/ 120142 w 2859161"/>
              <a:gd name="connsiteY5" fmla="*/ 1347686 h 4816452"/>
              <a:gd name="connsiteX0" fmla="*/ 120142 w 2859348"/>
              <a:gd name="connsiteY0" fmla="*/ 1345595 h 4814361"/>
              <a:gd name="connsiteX1" fmla="*/ 1969715 w 2859348"/>
              <a:gd name="connsiteY1" fmla="*/ 51 h 4814361"/>
              <a:gd name="connsiteX2" fmla="*/ 2851148 w 2859348"/>
              <a:gd name="connsiteY2" fmla="*/ 1758767 h 4814361"/>
              <a:gd name="connsiteX3" fmla="*/ 1747464 w 2859348"/>
              <a:gd name="connsiteY3" fmla="*/ 4592490 h 4814361"/>
              <a:gd name="connsiteX4" fmla="*/ 352618 w 2859348"/>
              <a:gd name="connsiteY4" fmla="*/ 4251524 h 4814361"/>
              <a:gd name="connsiteX5" fmla="*/ 120142 w 2859348"/>
              <a:gd name="connsiteY5" fmla="*/ 1345595 h 4814361"/>
              <a:gd name="connsiteX0" fmla="*/ 181592 w 2920798"/>
              <a:gd name="connsiteY0" fmla="*/ 1345595 h 4814361"/>
              <a:gd name="connsiteX1" fmla="*/ 2031165 w 2920798"/>
              <a:gd name="connsiteY1" fmla="*/ 51 h 4814361"/>
              <a:gd name="connsiteX2" fmla="*/ 2912598 w 2920798"/>
              <a:gd name="connsiteY2" fmla="*/ 1758767 h 4814361"/>
              <a:gd name="connsiteX3" fmla="*/ 1808914 w 2920798"/>
              <a:gd name="connsiteY3" fmla="*/ 4592490 h 4814361"/>
              <a:gd name="connsiteX4" fmla="*/ 414068 w 2920798"/>
              <a:gd name="connsiteY4" fmla="*/ 4251524 h 4814361"/>
              <a:gd name="connsiteX5" fmla="*/ 181592 w 2920798"/>
              <a:gd name="connsiteY5" fmla="*/ 1345595 h 4814361"/>
              <a:gd name="connsiteX0" fmla="*/ 106499 w 2837640"/>
              <a:gd name="connsiteY0" fmla="*/ 1977506 h 5446272"/>
              <a:gd name="connsiteX1" fmla="*/ 1771414 w 2837640"/>
              <a:gd name="connsiteY1" fmla="*/ 33 h 5446272"/>
              <a:gd name="connsiteX2" fmla="*/ 2837505 w 2837640"/>
              <a:gd name="connsiteY2" fmla="*/ 2390678 h 5446272"/>
              <a:gd name="connsiteX3" fmla="*/ 1733821 w 2837640"/>
              <a:gd name="connsiteY3" fmla="*/ 5224401 h 5446272"/>
              <a:gd name="connsiteX4" fmla="*/ 338975 w 2837640"/>
              <a:gd name="connsiteY4" fmla="*/ 4883435 h 5446272"/>
              <a:gd name="connsiteX5" fmla="*/ 106499 w 2837640"/>
              <a:gd name="connsiteY5" fmla="*/ 1977506 h 5446272"/>
              <a:gd name="connsiteX0" fmla="*/ 106499 w 2876331"/>
              <a:gd name="connsiteY0" fmla="*/ 1977601 h 5446367"/>
              <a:gd name="connsiteX1" fmla="*/ 1771414 w 2876331"/>
              <a:gd name="connsiteY1" fmla="*/ 128 h 5446367"/>
              <a:gd name="connsiteX2" fmla="*/ 2837505 w 2876331"/>
              <a:gd name="connsiteY2" fmla="*/ 2390773 h 5446367"/>
              <a:gd name="connsiteX3" fmla="*/ 1733821 w 2876331"/>
              <a:gd name="connsiteY3" fmla="*/ 5224496 h 5446367"/>
              <a:gd name="connsiteX4" fmla="*/ 338975 w 2876331"/>
              <a:gd name="connsiteY4" fmla="*/ 4883530 h 5446367"/>
              <a:gd name="connsiteX5" fmla="*/ 106499 w 2876331"/>
              <a:gd name="connsiteY5" fmla="*/ 1977601 h 5446367"/>
              <a:gd name="connsiteX0" fmla="*/ 106499 w 2919971"/>
              <a:gd name="connsiteY0" fmla="*/ 1977601 h 5446367"/>
              <a:gd name="connsiteX1" fmla="*/ 1771414 w 2919971"/>
              <a:gd name="connsiteY1" fmla="*/ 128 h 5446367"/>
              <a:gd name="connsiteX2" fmla="*/ 2837505 w 2919971"/>
              <a:gd name="connsiteY2" fmla="*/ 2390773 h 5446367"/>
              <a:gd name="connsiteX3" fmla="*/ 1733821 w 2919971"/>
              <a:gd name="connsiteY3" fmla="*/ 5224496 h 5446367"/>
              <a:gd name="connsiteX4" fmla="*/ 338975 w 2919971"/>
              <a:gd name="connsiteY4" fmla="*/ 4883530 h 5446367"/>
              <a:gd name="connsiteX5" fmla="*/ 106499 w 2919971"/>
              <a:gd name="connsiteY5" fmla="*/ 1977601 h 5446367"/>
              <a:gd name="connsiteX0" fmla="*/ 106499 w 2935531"/>
              <a:gd name="connsiteY0" fmla="*/ 1977601 h 5446367"/>
              <a:gd name="connsiteX1" fmla="*/ 1771414 w 2935531"/>
              <a:gd name="connsiteY1" fmla="*/ 128 h 5446367"/>
              <a:gd name="connsiteX2" fmla="*/ 2837505 w 2935531"/>
              <a:gd name="connsiteY2" fmla="*/ 2390773 h 5446367"/>
              <a:gd name="connsiteX3" fmla="*/ 1733821 w 2935531"/>
              <a:gd name="connsiteY3" fmla="*/ 5224496 h 5446367"/>
              <a:gd name="connsiteX4" fmla="*/ 338975 w 2935531"/>
              <a:gd name="connsiteY4" fmla="*/ 4883530 h 5446367"/>
              <a:gd name="connsiteX5" fmla="*/ 106499 w 2935531"/>
              <a:gd name="connsiteY5" fmla="*/ 1977601 h 5446367"/>
              <a:gd name="connsiteX0" fmla="*/ 88604 w 2917638"/>
              <a:gd name="connsiteY0" fmla="*/ 1977601 h 5446367"/>
              <a:gd name="connsiteX1" fmla="*/ 1753519 w 2917638"/>
              <a:gd name="connsiteY1" fmla="*/ 128 h 5446367"/>
              <a:gd name="connsiteX2" fmla="*/ 2819610 w 2917638"/>
              <a:gd name="connsiteY2" fmla="*/ 2390773 h 5446367"/>
              <a:gd name="connsiteX3" fmla="*/ 1715926 w 2917638"/>
              <a:gd name="connsiteY3" fmla="*/ 5224496 h 5446367"/>
              <a:gd name="connsiteX4" fmla="*/ 321080 w 2917638"/>
              <a:gd name="connsiteY4" fmla="*/ 4883530 h 5446367"/>
              <a:gd name="connsiteX5" fmla="*/ 88604 w 2917638"/>
              <a:gd name="connsiteY5" fmla="*/ 1977601 h 5446367"/>
              <a:gd name="connsiteX0" fmla="*/ 88604 w 2917637"/>
              <a:gd name="connsiteY0" fmla="*/ 1977601 h 5446367"/>
              <a:gd name="connsiteX1" fmla="*/ 1753519 w 2917637"/>
              <a:gd name="connsiteY1" fmla="*/ 128 h 5446367"/>
              <a:gd name="connsiteX2" fmla="*/ 2819610 w 2917637"/>
              <a:gd name="connsiteY2" fmla="*/ 2390773 h 5446367"/>
              <a:gd name="connsiteX3" fmla="*/ 1715926 w 2917637"/>
              <a:gd name="connsiteY3" fmla="*/ 5224496 h 5446367"/>
              <a:gd name="connsiteX4" fmla="*/ 321080 w 2917637"/>
              <a:gd name="connsiteY4" fmla="*/ 4883530 h 5446367"/>
              <a:gd name="connsiteX5" fmla="*/ 88604 w 2917637"/>
              <a:gd name="connsiteY5" fmla="*/ 1977601 h 5446367"/>
              <a:gd name="connsiteX0" fmla="*/ 88604 w 2858437"/>
              <a:gd name="connsiteY0" fmla="*/ 1977598 h 5234078"/>
              <a:gd name="connsiteX1" fmla="*/ 1753519 w 2858437"/>
              <a:gd name="connsiteY1" fmla="*/ 125 h 5234078"/>
              <a:gd name="connsiteX2" fmla="*/ 2819610 w 2858437"/>
              <a:gd name="connsiteY2" fmla="*/ 2390770 h 5234078"/>
              <a:gd name="connsiteX3" fmla="*/ 1715926 w 2858437"/>
              <a:gd name="connsiteY3" fmla="*/ 4900427 h 5234078"/>
              <a:gd name="connsiteX4" fmla="*/ 321080 w 2858437"/>
              <a:gd name="connsiteY4" fmla="*/ 4883527 h 5234078"/>
              <a:gd name="connsiteX5" fmla="*/ 88604 w 2858437"/>
              <a:gd name="connsiteY5" fmla="*/ 1977598 h 5234078"/>
              <a:gd name="connsiteX0" fmla="*/ 136600 w 2906433"/>
              <a:gd name="connsiteY0" fmla="*/ 1977598 h 5073348"/>
              <a:gd name="connsiteX1" fmla="*/ 1801515 w 2906433"/>
              <a:gd name="connsiteY1" fmla="*/ 125 h 5073348"/>
              <a:gd name="connsiteX2" fmla="*/ 2867606 w 2906433"/>
              <a:gd name="connsiteY2" fmla="*/ 2390770 h 5073348"/>
              <a:gd name="connsiteX3" fmla="*/ 1763922 w 2906433"/>
              <a:gd name="connsiteY3" fmla="*/ 4900427 h 5073348"/>
              <a:gd name="connsiteX4" fmla="*/ 282517 w 2906433"/>
              <a:gd name="connsiteY4" fmla="*/ 4405530 h 5073348"/>
              <a:gd name="connsiteX5" fmla="*/ 136600 w 2906433"/>
              <a:gd name="connsiteY5" fmla="*/ 1977598 h 5073348"/>
              <a:gd name="connsiteX0" fmla="*/ 110098 w 2879931"/>
              <a:gd name="connsiteY0" fmla="*/ 1977598 h 5100746"/>
              <a:gd name="connsiteX1" fmla="*/ 1775013 w 2879931"/>
              <a:gd name="connsiteY1" fmla="*/ 125 h 5100746"/>
              <a:gd name="connsiteX2" fmla="*/ 2841104 w 2879931"/>
              <a:gd name="connsiteY2" fmla="*/ 2390770 h 5100746"/>
              <a:gd name="connsiteX3" fmla="*/ 1737420 w 2879931"/>
              <a:gd name="connsiteY3" fmla="*/ 4900427 h 5100746"/>
              <a:gd name="connsiteX4" fmla="*/ 331032 w 2879931"/>
              <a:gd name="connsiteY4" fmla="*/ 4527054 h 5100746"/>
              <a:gd name="connsiteX5" fmla="*/ 110098 w 2879931"/>
              <a:gd name="connsiteY5" fmla="*/ 1977598 h 5100746"/>
              <a:gd name="connsiteX0" fmla="*/ 98833 w 2868666"/>
              <a:gd name="connsiteY0" fmla="*/ 1977598 h 5104333"/>
              <a:gd name="connsiteX1" fmla="*/ 1763748 w 2868666"/>
              <a:gd name="connsiteY1" fmla="*/ 125 h 5104333"/>
              <a:gd name="connsiteX2" fmla="*/ 2829839 w 2868666"/>
              <a:gd name="connsiteY2" fmla="*/ 2390770 h 5104333"/>
              <a:gd name="connsiteX3" fmla="*/ 1726155 w 2868666"/>
              <a:gd name="connsiteY3" fmla="*/ 4900427 h 5104333"/>
              <a:gd name="connsiteX4" fmla="*/ 319767 w 2868666"/>
              <a:gd name="connsiteY4" fmla="*/ 4527054 h 5104333"/>
              <a:gd name="connsiteX5" fmla="*/ 98833 w 2868666"/>
              <a:gd name="connsiteY5" fmla="*/ 1977598 h 5104333"/>
              <a:gd name="connsiteX0" fmla="*/ 68539 w 2838372"/>
              <a:gd name="connsiteY0" fmla="*/ 1977598 h 5104333"/>
              <a:gd name="connsiteX1" fmla="*/ 1733454 w 2838372"/>
              <a:gd name="connsiteY1" fmla="*/ 125 h 5104333"/>
              <a:gd name="connsiteX2" fmla="*/ 2799545 w 2838372"/>
              <a:gd name="connsiteY2" fmla="*/ 2390770 h 5104333"/>
              <a:gd name="connsiteX3" fmla="*/ 1695861 w 2838372"/>
              <a:gd name="connsiteY3" fmla="*/ 4900427 h 5104333"/>
              <a:gd name="connsiteX4" fmla="*/ 289473 w 2838372"/>
              <a:gd name="connsiteY4" fmla="*/ 4527054 h 5104333"/>
              <a:gd name="connsiteX5" fmla="*/ 68539 w 2838372"/>
              <a:gd name="connsiteY5" fmla="*/ 1977598 h 5104333"/>
              <a:gd name="connsiteX0" fmla="*/ 68539 w 2871703"/>
              <a:gd name="connsiteY0" fmla="*/ 1977595 h 5104330"/>
              <a:gd name="connsiteX1" fmla="*/ 1733454 w 2871703"/>
              <a:gd name="connsiteY1" fmla="*/ 122 h 5104330"/>
              <a:gd name="connsiteX2" fmla="*/ 2799545 w 2871703"/>
              <a:gd name="connsiteY2" fmla="*/ 2390767 h 5104330"/>
              <a:gd name="connsiteX3" fmla="*/ 1695861 w 2871703"/>
              <a:gd name="connsiteY3" fmla="*/ 4900424 h 5104330"/>
              <a:gd name="connsiteX4" fmla="*/ 289473 w 2871703"/>
              <a:gd name="connsiteY4" fmla="*/ 4527051 h 5104330"/>
              <a:gd name="connsiteX5" fmla="*/ 68539 w 2871703"/>
              <a:gd name="connsiteY5" fmla="*/ 1977595 h 5104330"/>
              <a:gd name="connsiteX0" fmla="*/ 68539 w 2887087"/>
              <a:gd name="connsiteY0" fmla="*/ 1977595 h 5104330"/>
              <a:gd name="connsiteX1" fmla="*/ 1733454 w 2887087"/>
              <a:gd name="connsiteY1" fmla="*/ 122 h 5104330"/>
              <a:gd name="connsiteX2" fmla="*/ 2799545 w 2887087"/>
              <a:gd name="connsiteY2" fmla="*/ 2390767 h 5104330"/>
              <a:gd name="connsiteX3" fmla="*/ 1695861 w 2887087"/>
              <a:gd name="connsiteY3" fmla="*/ 4900424 h 5104330"/>
              <a:gd name="connsiteX4" fmla="*/ 289473 w 2887087"/>
              <a:gd name="connsiteY4" fmla="*/ 4527051 h 5104330"/>
              <a:gd name="connsiteX5" fmla="*/ 68539 w 2887087"/>
              <a:gd name="connsiteY5" fmla="*/ 1977595 h 5104330"/>
              <a:gd name="connsiteX0" fmla="*/ 79362 w 2897910"/>
              <a:gd name="connsiteY0" fmla="*/ 1977595 h 5138053"/>
              <a:gd name="connsiteX1" fmla="*/ 1744277 w 2897910"/>
              <a:gd name="connsiteY1" fmla="*/ 122 h 5138053"/>
              <a:gd name="connsiteX2" fmla="*/ 2810368 w 2897910"/>
              <a:gd name="connsiteY2" fmla="*/ 2390767 h 5138053"/>
              <a:gd name="connsiteX3" fmla="*/ 1706684 w 2897910"/>
              <a:gd name="connsiteY3" fmla="*/ 4900424 h 5138053"/>
              <a:gd name="connsiteX4" fmla="*/ 300296 w 2897910"/>
              <a:gd name="connsiteY4" fmla="*/ 4527051 h 5138053"/>
              <a:gd name="connsiteX5" fmla="*/ 79362 w 2897910"/>
              <a:gd name="connsiteY5" fmla="*/ 1977595 h 5138053"/>
              <a:gd name="connsiteX0" fmla="*/ 69123 w 2887671"/>
              <a:gd name="connsiteY0" fmla="*/ 1977595 h 5138053"/>
              <a:gd name="connsiteX1" fmla="*/ 1734038 w 2887671"/>
              <a:gd name="connsiteY1" fmla="*/ 122 h 5138053"/>
              <a:gd name="connsiteX2" fmla="*/ 2800129 w 2887671"/>
              <a:gd name="connsiteY2" fmla="*/ 2390767 h 5138053"/>
              <a:gd name="connsiteX3" fmla="*/ 1696445 w 2887671"/>
              <a:gd name="connsiteY3" fmla="*/ 4900424 h 5138053"/>
              <a:gd name="connsiteX4" fmla="*/ 290057 w 2887671"/>
              <a:gd name="connsiteY4" fmla="*/ 4527051 h 5138053"/>
              <a:gd name="connsiteX5" fmla="*/ 69123 w 2887671"/>
              <a:gd name="connsiteY5" fmla="*/ 1977595 h 5138053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36686"/>
              <a:gd name="connsiteY0" fmla="*/ 1977595 h 4963205"/>
              <a:gd name="connsiteX1" fmla="*/ 1736041 w 2836686"/>
              <a:gd name="connsiteY1" fmla="*/ 122 h 4963205"/>
              <a:gd name="connsiteX2" fmla="*/ 2802132 w 2836686"/>
              <a:gd name="connsiteY2" fmla="*/ 2390767 h 4963205"/>
              <a:gd name="connsiteX3" fmla="*/ 1756154 w 2836686"/>
              <a:gd name="connsiteY3" fmla="*/ 4714086 h 4963205"/>
              <a:gd name="connsiteX4" fmla="*/ 292060 w 2836686"/>
              <a:gd name="connsiteY4" fmla="*/ 4527051 h 4963205"/>
              <a:gd name="connsiteX5" fmla="*/ 71126 w 2836686"/>
              <a:gd name="connsiteY5" fmla="*/ 1977595 h 4963205"/>
              <a:gd name="connsiteX0" fmla="*/ 71126 w 2872580"/>
              <a:gd name="connsiteY0" fmla="*/ 1977592 h 4963202"/>
              <a:gd name="connsiteX1" fmla="*/ 1736041 w 2872580"/>
              <a:gd name="connsiteY1" fmla="*/ 119 h 4963202"/>
              <a:gd name="connsiteX2" fmla="*/ 2802132 w 2872580"/>
              <a:gd name="connsiteY2" fmla="*/ 2390764 h 4963202"/>
              <a:gd name="connsiteX3" fmla="*/ 1756154 w 2872580"/>
              <a:gd name="connsiteY3" fmla="*/ 4714083 h 4963202"/>
              <a:gd name="connsiteX4" fmla="*/ 292060 w 2872580"/>
              <a:gd name="connsiteY4" fmla="*/ 4527048 h 4963202"/>
              <a:gd name="connsiteX5" fmla="*/ 71126 w 2872580"/>
              <a:gd name="connsiteY5" fmla="*/ 1977592 h 4963202"/>
              <a:gd name="connsiteX0" fmla="*/ 71126 w 2885400"/>
              <a:gd name="connsiteY0" fmla="*/ 1977592 h 4963202"/>
              <a:gd name="connsiteX1" fmla="*/ 1736041 w 2885400"/>
              <a:gd name="connsiteY1" fmla="*/ 119 h 4963202"/>
              <a:gd name="connsiteX2" fmla="*/ 2802132 w 2885400"/>
              <a:gd name="connsiteY2" fmla="*/ 2390764 h 4963202"/>
              <a:gd name="connsiteX3" fmla="*/ 1756154 w 2885400"/>
              <a:gd name="connsiteY3" fmla="*/ 4714083 h 4963202"/>
              <a:gd name="connsiteX4" fmla="*/ 292060 w 2885400"/>
              <a:gd name="connsiteY4" fmla="*/ 4527048 h 4963202"/>
              <a:gd name="connsiteX5" fmla="*/ 71126 w 2885400"/>
              <a:gd name="connsiteY5" fmla="*/ 1977592 h 4963202"/>
              <a:gd name="connsiteX0" fmla="*/ 71126 w 2879310"/>
              <a:gd name="connsiteY0" fmla="*/ 1977474 h 4963084"/>
              <a:gd name="connsiteX1" fmla="*/ 1736041 w 2879310"/>
              <a:gd name="connsiteY1" fmla="*/ 1 h 4963084"/>
              <a:gd name="connsiteX2" fmla="*/ 2802132 w 2879310"/>
              <a:gd name="connsiteY2" fmla="*/ 2390646 h 4963084"/>
              <a:gd name="connsiteX3" fmla="*/ 1756154 w 2879310"/>
              <a:gd name="connsiteY3" fmla="*/ 4713965 h 4963084"/>
              <a:gd name="connsiteX4" fmla="*/ 292060 w 2879310"/>
              <a:gd name="connsiteY4" fmla="*/ 4526930 h 4963084"/>
              <a:gd name="connsiteX5" fmla="*/ 71126 w 2879310"/>
              <a:gd name="connsiteY5" fmla="*/ 1977474 h 496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9310" h="4963084">
                <a:moveTo>
                  <a:pt x="71126" y="1977474"/>
                </a:moveTo>
                <a:cubicBezTo>
                  <a:pt x="219460" y="1239191"/>
                  <a:pt x="545017" y="112"/>
                  <a:pt x="1736041" y="1"/>
                </a:cubicBezTo>
                <a:cubicBezTo>
                  <a:pt x="3112892" y="-127"/>
                  <a:pt x="2908420" y="1645493"/>
                  <a:pt x="2802132" y="2390646"/>
                </a:cubicBezTo>
                <a:cubicBezTo>
                  <a:pt x="2691188" y="3168442"/>
                  <a:pt x="2232205" y="4289054"/>
                  <a:pt x="1756154" y="4713965"/>
                </a:cubicBezTo>
                <a:cubicBezTo>
                  <a:pt x="1262791" y="5138876"/>
                  <a:pt x="572898" y="4983012"/>
                  <a:pt x="292060" y="4526930"/>
                </a:cubicBezTo>
                <a:cubicBezTo>
                  <a:pt x="11222" y="4070848"/>
                  <a:pt x="-77208" y="2715757"/>
                  <a:pt x="71126" y="197747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626851-9727-4DB4-94BD-EB9BF4A42456}"/>
              </a:ext>
            </a:extLst>
          </p:cNvPr>
          <p:cNvSpPr txBox="1"/>
          <p:nvPr/>
        </p:nvSpPr>
        <p:spPr>
          <a:xfrm>
            <a:off x="2011680" y="4537710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</a:rPr>
              <a:t>Process</a:t>
            </a:r>
          </a:p>
        </p:txBody>
      </p:sp>
      <p:sp>
        <p:nvSpPr>
          <p:cNvPr id="26" name="Rounded Rectangle 8">
            <a:extLst>
              <a:ext uri="{FF2B5EF4-FFF2-40B4-BE49-F238E27FC236}">
                <a16:creationId xmlns:a16="http://schemas.microsoft.com/office/drawing/2014/main" id="{955E6821-DBE7-4B13-AF8D-E543F1819EFA}"/>
              </a:ext>
            </a:extLst>
          </p:cNvPr>
          <p:cNvSpPr/>
          <p:nvPr/>
        </p:nvSpPr>
        <p:spPr>
          <a:xfrm>
            <a:off x="548640" y="742950"/>
            <a:ext cx="6629400" cy="1920240"/>
          </a:xfrm>
          <a:prstGeom prst="roundRect">
            <a:avLst>
              <a:gd name="adj" fmla="val 11146"/>
            </a:avLst>
          </a:prstGeom>
          <a:solidFill>
            <a:srgbClr val="E1A76D">
              <a:alpha val="20000"/>
            </a:srgbClr>
          </a:solidFill>
          <a:ln w="6350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B657E6-5F99-4F00-B6C5-4125251B4B15}"/>
              </a:ext>
            </a:extLst>
          </p:cNvPr>
          <p:cNvSpPr txBox="1"/>
          <p:nvPr/>
        </p:nvSpPr>
        <p:spPr>
          <a:xfrm>
            <a:off x="7040880" y="248031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633B13"/>
                </a:solidFill>
              </a:rPr>
              <a:t>Virtual</a:t>
            </a:r>
            <a:br>
              <a:rPr lang="en-US" sz="2000" b="1" dirty="0">
                <a:solidFill>
                  <a:srgbClr val="633B13"/>
                </a:solidFill>
              </a:rPr>
            </a:br>
            <a:r>
              <a:rPr lang="en-US" sz="2000" b="1" dirty="0">
                <a:solidFill>
                  <a:srgbClr val="633B13"/>
                </a:solidFill>
              </a:rPr>
              <a:t>Machine</a:t>
            </a:r>
          </a:p>
        </p:txBody>
      </p:sp>
    </p:spTree>
    <p:extLst>
      <p:ext uri="{BB962C8B-B14F-4D97-AF65-F5344CB8AC3E}">
        <p14:creationId xmlns:p14="http://schemas.microsoft.com/office/powerpoint/2010/main" val="75771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36A3-8493-441A-9351-D9DF1E4B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Virtualizing Virtual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AEFE4E-05E6-4B47-868F-373AEB6B5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Machines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D680B-0786-45CF-AA0C-937B111B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FA73A-3161-49B3-BE83-994FB8131D88}"/>
              </a:ext>
            </a:extLst>
          </p:cNvPr>
          <p:cNvSpPr/>
          <p:nvPr/>
        </p:nvSpPr>
        <p:spPr>
          <a:xfrm>
            <a:off x="1143000" y="12915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18B21-22FB-4A88-9C7C-0DE95D637486}"/>
              </a:ext>
            </a:extLst>
          </p:cNvPr>
          <p:cNvSpPr/>
          <p:nvPr/>
        </p:nvSpPr>
        <p:spPr>
          <a:xfrm>
            <a:off x="1143000" y="14744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6A7AB-5245-4671-B73D-BECCEBC2915D}"/>
              </a:ext>
            </a:extLst>
          </p:cNvPr>
          <p:cNvSpPr/>
          <p:nvPr/>
        </p:nvSpPr>
        <p:spPr>
          <a:xfrm>
            <a:off x="1143000" y="165735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0B994-BCFB-4CE4-9901-6C74E87B89D7}"/>
              </a:ext>
            </a:extLst>
          </p:cNvPr>
          <p:cNvSpPr/>
          <p:nvPr/>
        </p:nvSpPr>
        <p:spPr>
          <a:xfrm>
            <a:off x="1143000" y="184023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B52D9-999D-45EA-9884-8FF101EA5EB6}"/>
              </a:ext>
            </a:extLst>
          </p:cNvPr>
          <p:cNvSpPr/>
          <p:nvPr/>
        </p:nvSpPr>
        <p:spPr>
          <a:xfrm>
            <a:off x="1143000" y="202311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69F6C3-89F2-4636-BC19-AF14E98C7CE6}"/>
              </a:ext>
            </a:extLst>
          </p:cNvPr>
          <p:cNvSpPr/>
          <p:nvPr/>
        </p:nvSpPr>
        <p:spPr>
          <a:xfrm>
            <a:off x="1143000" y="22059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9E46A1-EB76-4E21-AB63-C0FBA96A2257}"/>
              </a:ext>
            </a:extLst>
          </p:cNvPr>
          <p:cNvSpPr/>
          <p:nvPr/>
        </p:nvSpPr>
        <p:spPr>
          <a:xfrm>
            <a:off x="1143000" y="23888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D22B63-96E6-4F2B-996A-5E54D97626E6}"/>
              </a:ext>
            </a:extLst>
          </p:cNvPr>
          <p:cNvSpPr/>
          <p:nvPr/>
        </p:nvSpPr>
        <p:spPr>
          <a:xfrm>
            <a:off x="1143000" y="257175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25D55F-32CB-467B-B74E-F3102F8F817F}"/>
              </a:ext>
            </a:extLst>
          </p:cNvPr>
          <p:cNvSpPr/>
          <p:nvPr/>
        </p:nvSpPr>
        <p:spPr>
          <a:xfrm>
            <a:off x="1143000" y="275463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834FA-D972-42DA-9CD4-04D88D160675}"/>
              </a:ext>
            </a:extLst>
          </p:cNvPr>
          <p:cNvSpPr/>
          <p:nvPr/>
        </p:nvSpPr>
        <p:spPr>
          <a:xfrm>
            <a:off x="1143000" y="293751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830209-2E74-4322-8963-6700BCC3D7C2}"/>
              </a:ext>
            </a:extLst>
          </p:cNvPr>
          <p:cNvSpPr/>
          <p:nvPr/>
        </p:nvSpPr>
        <p:spPr>
          <a:xfrm>
            <a:off x="1143000" y="312039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6B2CE-05CB-4848-AF5A-752964774F8E}"/>
              </a:ext>
            </a:extLst>
          </p:cNvPr>
          <p:cNvSpPr/>
          <p:nvPr/>
        </p:nvSpPr>
        <p:spPr>
          <a:xfrm>
            <a:off x="1143000" y="3303270"/>
            <a:ext cx="731520" cy="182880"/>
          </a:xfrm>
          <a:prstGeom prst="rect">
            <a:avLst/>
          </a:prstGeom>
          <a:solidFill>
            <a:srgbClr val="DAEDFC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7454C2-62EA-4BE0-A607-8D0690BC689B}"/>
              </a:ext>
            </a:extLst>
          </p:cNvPr>
          <p:cNvGrpSpPr/>
          <p:nvPr/>
        </p:nvGrpSpPr>
        <p:grpSpPr>
          <a:xfrm>
            <a:off x="4160520" y="1291590"/>
            <a:ext cx="731520" cy="2194560"/>
            <a:chOff x="3657600" y="1291590"/>
            <a:chExt cx="731520" cy="21945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4356AD-B787-4713-B25E-2DFB4A846CCA}"/>
                </a:ext>
              </a:extLst>
            </p:cNvPr>
            <p:cNvSpPr/>
            <p:nvPr/>
          </p:nvSpPr>
          <p:spPr>
            <a:xfrm>
              <a:off x="3657600" y="12915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43EA4E-29F0-45BE-BAE9-64336C2C22D4}"/>
                </a:ext>
              </a:extLst>
            </p:cNvPr>
            <p:cNvSpPr/>
            <p:nvPr/>
          </p:nvSpPr>
          <p:spPr>
            <a:xfrm>
              <a:off x="3657600" y="14744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662EFF1-7C6D-4BBE-AECB-C84580E79B7D}"/>
                </a:ext>
              </a:extLst>
            </p:cNvPr>
            <p:cNvSpPr/>
            <p:nvPr/>
          </p:nvSpPr>
          <p:spPr>
            <a:xfrm>
              <a:off x="3657600" y="165735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A27EE06-D65C-4EC4-855F-162FAA370EAD}"/>
                </a:ext>
              </a:extLst>
            </p:cNvPr>
            <p:cNvSpPr/>
            <p:nvPr/>
          </p:nvSpPr>
          <p:spPr>
            <a:xfrm>
              <a:off x="3657600" y="184023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B1A9CE-7322-42D7-9C6B-94B98B8854AF}"/>
                </a:ext>
              </a:extLst>
            </p:cNvPr>
            <p:cNvSpPr/>
            <p:nvPr/>
          </p:nvSpPr>
          <p:spPr>
            <a:xfrm>
              <a:off x="3657600" y="202311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4E6FA1-CABA-4F1E-B5DE-C050993476E1}"/>
                </a:ext>
              </a:extLst>
            </p:cNvPr>
            <p:cNvSpPr/>
            <p:nvPr/>
          </p:nvSpPr>
          <p:spPr>
            <a:xfrm>
              <a:off x="3657600" y="22059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4C2168-8453-4225-BAFA-A432FBED3647}"/>
                </a:ext>
              </a:extLst>
            </p:cNvPr>
            <p:cNvSpPr/>
            <p:nvPr/>
          </p:nvSpPr>
          <p:spPr>
            <a:xfrm>
              <a:off x="3657600" y="23888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5ECE6B4-0A91-42CD-95B3-1C1A32103670}"/>
                </a:ext>
              </a:extLst>
            </p:cNvPr>
            <p:cNvSpPr/>
            <p:nvPr/>
          </p:nvSpPr>
          <p:spPr>
            <a:xfrm>
              <a:off x="3657600" y="257175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8CF5157-5B60-48D0-86D8-168BB2A56A50}"/>
                </a:ext>
              </a:extLst>
            </p:cNvPr>
            <p:cNvSpPr/>
            <p:nvPr/>
          </p:nvSpPr>
          <p:spPr>
            <a:xfrm>
              <a:off x="3657600" y="275463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2C7814-7703-4CD4-A72E-CF32F3D4A19A}"/>
                </a:ext>
              </a:extLst>
            </p:cNvPr>
            <p:cNvSpPr/>
            <p:nvPr/>
          </p:nvSpPr>
          <p:spPr>
            <a:xfrm>
              <a:off x="3657600" y="293751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B666953-35A3-40B0-BFB0-3D88D6D3CADA}"/>
                </a:ext>
              </a:extLst>
            </p:cNvPr>
            <p:cNvSpPr/>
            <p:nvPr/>
          </p:nvSpPr>
          <p:spPr>
            <a:xfrm>
              <a:off x="3657600" y="312039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57CEE0F-D74E-41EF-A662-04E6CA52908B}"/>
                </a:ext>
              </a:extLst>
            </p:cNvPr>
            <p:cNvSpPr/>
            <p:nvPr/>
          </p:nvSpPr>
          <p:spPr>
            <a:xfrm>
              <a:off x="3657600" y="3303270"/>
              <a:ext cx="731520" cy="182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2">
                  <a:lumMod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 dirty="0">
                <a:solidFill>
                  <a:schemeClr val="accent2">
                    <a:lumMod val="25000"/>
                  </a:schemeClr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6154ECC-3B0E-4CE6-BBD2-82E77F23FB6F}"/>
              </a:ext>
            </a:extLst>
          </p:cNvPr>
          <p:cNvSpPr/>
          <p:nvPr/>
        </p:nvSpPr>
        <p:spPr>
          <a:xfrm>
            <a:off x="7178040" y="12915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139744-00E8-4D1D-BB54-06954E363B37}"/>
              </a:ext>
            </a:extLst>
          </p:cNvPr>
          <p:cNvSpPr/>
          <p:nvPr/>
        </p:nvSpPr>
        <p:spPr>
          <a:xfrm>
            <a:off x="7178040" y="14744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C2639F-2C5C-40B3-92FA-D719F8F8B630}"/>
              </a:ext>
            </a:extLst>
          </p:cNvPr>
          <p:cNvSpPr/>
          <p:nvPr/>
        </p:nvSpPr>
        <p:spPr>
          <a:xfrm>
            <a:off x="7178040" y="165735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1D9078-2BC5-4125-945B-BFA6FEEC836E}"/>
              </a:ext>
            </a:extLst>
          </p:cNvPr>
          <p:cNvSpPr/>
          <p:nvPr/>
        </p:nvSpPr>
        <p:spPr>
          <a:xfrm>
            <a:off x="7178040" y="184023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5DE874-4B81-41A2-A873-FCA9618B6F0E}"/>
              </a:ext>
            </a:extLst>
          </p:cNvPr>
          <p:cNvSpPr/>
          <p:nvPr/>
        </p:nvSpPr>
        <p:spPr>
          <a:xfrm>
            <a:off x="7178040" y="202311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37EAB3-E156-4D5F-BAE2-5D5ACBCA26DE}"/>
              </a:ext>
            </a:extLst>
          </p:cNvPr>
          <p:cNvSpPr/>
          <p:nvPr/>
        </p:nvSpPr>
        <p:spPr>
          <a:xfrm>
            <a:off x="7178040" y="22059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E5D82A-0F14-4730-B45A-A3938FAA882D}"/>
              </a:ext>
            </a:extLst>
          </p:cNvPr>
          <p:cNvSpPr/>
          <p:nvPr/>
        </p:nvSpPr>
        <p:spPr>
          <a:xfrm>
            <a:off x="7178040" y="23888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D14BDC-FE0B-4888-9F5A-590FDDA7ED89}"/>
              </a:ext>
            </a:extLst>
          </p:cNvPr>
          <p:cNvSpPr/>
          <p:nvPr/>
        </p:nvSpPr>
        <p:spPr>
          <a:xfrm>
            <a:off x="7178040" y="257175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9D2687-E190-4A7A-983A-D4172D11B571}"/>
              </a:ext>
            </a:extLst>
          </p:cNvPr>
          <p:cNvSpPr/>
          <p:nvPr/>
        </p:nvSpPr>
        <p:spPr>
          <a:xfrm>
            <a:off x="7178040" y="275463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B35E11-2483-4429-9E82-B853D6FEC4BE}"/>
              </a:ext>
            </a:extLst>
          </p:cNvPr>
          <p:cNvSpPr/>
          <p:nvPr/>
        </p:nvSpPr>
        <p:spPr>
          <a:xfrm>
            <a:off x="7178040" y="293751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545837-1E09-4F26-853D-7082CDF25562}"/>
              </a:ext>
            </a:extLst>
          </p:cNvPr>
          <p:cNvSpPr/>
          <p:nvPr/>
        </p:nvSpPr>
        <p:spPr>
          <a:xfrm>
            <a:off x="7178040" y="312039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3031C8-8A09-4325-8EC4-795DE6E8C36F}"/>
              </a:ext>
            </a:extLst>
          </p:cNvPr>
          <p:cNvSpPr/>
          <p:nvPr/>
        </p:nvSpPr>
        <p:spPr>
          <a:xfrm>
            <a:off x="7178040" y="3303270"/>
            <a:ext cx="731520" cy="1828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E91EB7-1B8F-43FC-BA92-1385F270CD0C}"/>
              </a:ext>
            </a:extLst>
          </p:cNvPr>
          <p:cNvSpPr txBox="1"/>
          <p:nvPr/>
        </p:nvSpPr>
        <p:spPr>
          <a:xfrm>
            <a:off x="914400" y="65151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Guest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Virtual AS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2204F6-5E5B-4445-9656-D20B32244990}"/>
              </a:ext>
            </a:extLst>
          </p:cNvPr>
          <p:cNvSpPr txBox="1"/>
          <p:nvPr/>
        </p:nvSpPr>
        <p:spPr>
          <a:xfrm>
            <a:off x="3780389" y="65151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</a:t>
            </a:r>
            <a:br>
              <a:rPr lang="en-US" sz="1600" dirty="0">
                <a:solidFill>
                  <a:srgbClr val="36904B"/>
                </a:solidFill>
              </a:rPr>
            </a:br>
            <a:r>
              <a:rPr lang="en-US" sz="1600" dirty="0">
                <a:solidFill>
                  <a:srgbClr val="36904B"/>
                </a:solidFill>
              </a:rPr>
              <a:t>“Physical” 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3A69BB-2C9A-4ADE-A21D-CDC59FD27C1A}"/>
              </a:ext>
            </a:extLst>
          </p:cNvPr>
          <p:cNvSpPr txBox="1"/>
          <p:nvPr/>
        </p:nvSpPr>
        <p:spPr>
          <a:xfrm>
            <a:off x="6766560" y="651510"/>
            <a:ext cx="1554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33B13"/>
                </a:solidFill>
              </a:rPr>
              <a:t>Host</a:t>
            </a:r>
            <a:br>
              <a:rPr lang="en-US" sz="1600" dirty="0">
                <a:solidFill>
                  <a:srgbClr val="633B13"/>
                </a:solidFill>
              </a:rPr>
            </a:br>
            <a:r>
              <a:rPr lang="en-US" sz="1600" dirty="0">
                <a:solidFill>
                  <a:srgbClr val="633B13"/>
                </a:solidFill>
              </a:rPr>
              <a:t>“Machine” AS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75BF7B-2877-40FF-A04B-A002232D270B}"/>
              </a:ext>
            </a:extLst>
          </p:cNvPr>
          <p:cNvSpPr/>
          <p:nvPr/>
        </p:nvSpPr>
        <p:spPr>
          <a:xfrm>
            <a:off x="2788920" y="1703070"/>
            <a:ext cx="41148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64CAC6-FB99-4F93-9580-0FDEB2951F58}"/>
              </a:ext>
            </a:extLst>
          </p:cNvPr>
          <p:cNvSpPr txBox="1"/>
          <p:nvPr/>
        </p:nvSpPr>
        <p:spPr>
          <a:xfrm>
            <a:off x="2240280" y="106299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 MMU</a:t>
            </a:r>
          </a:p>
          <a:p>
            <a:r>
              <a:rPr lang="en-US" sz="1600" dirty="0">
                <a:solidFill>
                  <a:srgbClr val="36904B"/>
                </a:solidFill>
              </a:rPr>
              <a:t>(Virtual)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81D99D6-0548-4B0E-9874-8677B196494A}"/>
              </a:ext>
            </a:extLst>
          </p:cNvPr>
          <p:cNvSpPr/>
          <p:nvPr/>
        </p:nvSpPr>
        <p:spPr>
          <a:xfrm>
            <a:off x="2468880" y="266319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BF6FC54-FD79-4839-A9FF-36DB84C21AA0}"/>
              </a:ext>
            </a:extLst>
          </p:cNvPr>
          <p:cNvSpPr/>
          <p:nvPr/>
        </p:nvSpPr>
        <p:spPr>
          <a:xfrm>
            <a:off x="2880360" y="248031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B83DC9-A53C-49C8-A0B6-8B7EEA6E5C6A}"/>
              </a:ext>
            </a:extLst>
          </p:cNvPr>
          <p:cNvSpPr/>
          <p:nvPr/>
        </p:nvSpPr>
        <p:spPr>
          <a:xfrm>
            <a:off x="2880360" y="298323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44DF-6789-4D9F-AB06-15CE8214304E}"/>
              </a:ext>
            </a:extLst>
          </p:cNvPr>
          <p:cNvSpPr/>
          <p:nvPr/>
        </p:nvSpPr>
        <p:spPr>
          <a:xfrm>
            <a:off x="3291840" y="3166110"/>
            <a:ext cx="13716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FB506C0-948B-4C93-87D5-12039F517817}"/>
              </a:ext>
            </a:extLst>
          </p:cNvPr>
          <p:cNvCxnSpPr>
            <a:cxnSpLocks/>
          </p:cNvCxnSpPr>
          <p:nvPr/>
        </p:nvCxnSpPr>
        <p:spPr>
          <a:xfrm>
            <a:off x="2606040" y="302895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589377C-B900-4AAD-9B95-057861FE8320}"/>
              </a:ext>
            </a:extLst>
          </p:cNvPr>
          <p:cNvCxnSpPr>
            <a:cxnSpLocks/>
          </p:cNvCxnSpPr>
          <p:nvPr/>
        </p:nvCxnSpPr>
        <p:spPr>
          <a:xfrm>
            <a:off x="2606040" y="270891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ED89D6E-F4CC-45D5-AD46-69D573CD5EB2}"/>
              </a:ext>
            </a:extLst>
          </p:cNvPr>
          <p:cNvCxnSpPr>
            <a:cxnSpLocks/>
          </p:cNvCxnSpPr>
          <p:nvPr/>
        </p:nvCxnSpPr>
        <p:spPr>
          <a:xfrm>
            <a:off x="3017520" y="3257550"/>
            <a:ext cx="27432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49EAF67-EF45-49D5-9F51-186FA14A9154}"/>
              </a:ext>
            </a:extLst>
          </p:cNvPr>
          <p:cNvSpPr txBox="1"/>
          <p:nvPr/>
        </p:nvSpPr>
        <p:spPr>
          <a:xfrm>
            <a:off x="1920240" y="344043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6904B"/>
                </a:solidFill>
              </a:rPr>
              <a:t>Guest </a:t>
            </a:r>
            <a:r>
              <a:rPr lang="en-US" sz="1600">
                <a:solidFill>
                  <a:srgbClr val="36904B"/>
                </a:solidFill>
              </a:rPr>
              <a:t>Page Maps</a:t>
            </a:r>
            <a:endParaRPr lang="en-US" sz="1600" dirty="0">
              <a:solidFill>
                <a:srgbClr val="36904B"/>
              </a:solidFill>
            </a:endParaRPr>
          </a:p>
        </p:txBody>
      </p:sp>
      <p:sp>
        <p:nvSpPr>
          <p:cNvPr id="62" name="Right Brace 61">
            <a:extLst>
              <a:ext uri="{FF2B5EF4-FFF2-40B4-BE49-F238E27FC236}">
                <a16:creationId xmlns:a16="http://schemas.microsoft.com/office/drawing/2014/main" id="{67C6AE0C-B2D3-4748-9180-0EC11B9D224A}"/>
              </a:ext>
            </a:extLst>
          </p:cNvPr>
          <p:cNvSpPr/>
          <p:nvPr/>
        </p:nvSpPr>
        <p:spPr>
          <a:xfrm rot="5400000">
            <a:off x="2910840" y="2312671"/>
            <a:ext cx="213360" cy="374904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chemeClr val="accent2">
                <a:lumMod val="2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>
            <a:extLst>
              <a:ext uri="{FF2B5EF4-FFF2-40B4-BE49-F238E27FC236}">
                <a16:creationId xmlns:a16="http://schemas.microsoft.com/office/drawing/2014/main" id="{9770611C-8E51-4B4F-A630-9A01C91F3B42}"/>
              </a:ext>
            </a:extLst>
          </p:cNvPr>
          <p:cNvSpPr/>
          <p:nvPr/>
        </p:nvSpPr>
        <p:spPr>
          <a:xfrm rot="5400000">
            <a:off x="6637020" y="2975610"/>
            <a:ext cx="213360" cy="2423160"/>
          </a:xfrm>
          <a:prstGeom prst="rightBrace">
            <a:avLst>
              <a:gd name="adj1" fmla="val 42909"/>
              <a:gd name="adj2" fmla="val 50000"/>
            </a:avLst>
          </a:prstGeom>
          <a:ln w="19050" cap="rnd">
            <a:solidFill>
              <a:srgbClr val="6E472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04473DA-A707-4C4D-A3D9-C1FF91C03212}"/>
              </a:ext>
            </a:extLst>
          </p:cNvPr>
          <p:cNvSpPr txBox="1"/>
          <p:nvPr/>
        </p:nvSpPr>
        <p:spPr>
          <a:xfrm>
            <a:off x="1737360" y="4309110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Virtual Machine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E5167E3-2C04-4BB6-B4DE-510D68950B48}"/>
              </a:ext>
            </a:extLst>
          </p:cNvPr>
          <p:cNvSpPr txBox="1"/>
          <p:nvPr/>
        </p:nvSpPr>
        <p:spPr>
          <a:xfrm>
            <a:off x="5631309" y="4309110"/>
            <a:ext cx="2232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4721"/>
                </a:solidFill>
              </a:rPr>
              <a:t>Hardware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B92B1FC-1C31-4354-9B7E-FD9662062F67}"/>
              </a:ext>
            </a:extLst>
          </p:cNvPr>
          <p:cNvSpPr/>
          <p:nvPr/>
        </p:nvSpPr>
        <p:spPr>
          <a:xfrm>
            <a:off x="5577840" y="298323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5AD981B-0641-404D-8B67-2EB422386B3B}"/>
              </a:ext>
            </a:extLst>
          </p:cNvPr>
          <p:cNvSpPr/>
          <p:nvPr/>
        </p:nvSpPr>
        <p:spPr>
          <a:xfrm>
            <a:off x="5989320" y="270891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1ED6F0D-7B78-4DEE-8562-6494C6CDAD5C}"/>
              </a:ext>
            </a:extLst>
          </p:cNvPr>
          <p:cNvSpPr/>
          <p:nvPr/>
        </p:nvSpPr>
        <p:spPr>
          <a:xfrm>
            <a:off x="5989320" y="325755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53433C2-CE34-49D5-9ACA-1E65DA300F40}"/>
              </a:ext>
            </a:extLst>
          </p:cNvPr>
          <p:cNvSpPr/>
          <p:nvPr/>
        </p:nvSpPr>
        <p:spPr>
          <a:xfrm>
            <a:off x="6400800" y="3074670"/>
            <a:ext cx="13716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3F2961D-F215-44CD-A7EF-21D95BE4F777}"/>
              </a:ext>
            </a:extLst>
          </p:cNvPr>
          <p:cNvCxnSpPr>
            <a:cxnSpLocks/>
          </p:cNvCxnSpPr>
          <p:nvPr/>
        </p:nvCxnSpPr>
        <p:spPr>
          <a:xfrm>
            <a:off x="5715000" y="3348990"/>
            <a:ext cx="27432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F57FA9-99A6-448C-9067-C4FEC5B94AFA}"/>
              </a:ext>
            </a:extLst>
          </p:cNvPr>
          <p:cNvCxnSpPr>
            <a:cxnSpLocks/>
          </p:cNvCxnSpPr>
          <p:nvPr/>
        </p:nvCxnSpPr>
        <p:spPr>
          <a:xfrm>
            <a:off x="5715000" y="3028950"/>
            <a:ext cx="27432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DDCC825-B268-4782-BB78-534ABC799185}"/>
              </a:ext>
            </a:extLst>
          </p:cNvPr>
          <p:cNvCxnSpPr>
            <a:cxnSpLocks/>
          </p:cNvCxnSpPr>
          <p:nvPr/>
        </p:nvCxnSpPr>
        <p:spPr>
          <a:xfrm>
            <a:off x="5715000" y="3189390"/>
            <a:ext cx="685800" cy="0"/>
          </a:xfrm>
          <a:prstGeom prst="line">
            <a:avLst/>
          </a:prstGeom>
          <a:ln w="19050" cap="rnd">
            <a:solidFill>
              <a:srgbClr val="6E4721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89317F3-CF5C-40B7-AD17-784FF9AD3A8C}"/>
              </a:ext>
            </a:extLst>
          </p:cNvPr>
          <p:cNvSpPr txBox="1"/>
          <p:nvPr/>
        </p:nvSpPr>
        <p:spPr>
          <a:xfrm>
            <a:off x="6172200" y="353187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E4721"/>
                </a:solidFill>
              </a:rPr>
              <a:t>Shadow Page Maps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DB847D9-A426-4DC9-B13C-FD6FA778D627}"/>
              </a:ext>
            </a:extLst>
          </p:cNvPr>
          <p:cNvSpPr/>
          <p:nvPr/>
        </p:nvSpPr>
        <p:spPr>
          <a:xfrm>
            <a:off x="5897880" y="1703070"/>
            <a:ext cx="411480" cy="411480"/>
          </a:xfrm>
          <a:prstGeom prst="rect">
            <a:avLst/>
          </a:prstGeom>
          <a:solidFill>
            <a:srgbClr val="F3DBC3"/>
          </a:solidFill>
          <a:ln w="1905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A8344A0-9C75-4E1F-9797-ED6D8ADFFC85}"/>
              </a:ext>
            </a:extLst>
          </p:cNvPr>
          <p:cNvSpPr txBox="1"/>
          <p:nvPr/>
        </p:nvSpPr>
        <p:spPr>
          <a:xfrm>
            <a:off x="5349240" y="1062990"/>
            <a:ext cx="14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E4721"/>
                </a:solidFill>
              </a:rPr>
              <a:t>Guest MMU</a:t>
            </a:r>
          </a:p>
          <a:p>
            <a:r>
              <a:rPr lang="en-US" sz="1600" dirty="0">
                <a:solidFill>
                  <a:srgbClr val="6E4721"/>
                </a:solidFill>
              </a:rPr>
              <a:t>(Virtual)</a:t>
            </a:r>
          </a:p>
        </p:txBody>
      </p:sp>
    </p:spTree>
    <p:extLst>
      <p:ext uri="{BB962C8B-B14F-4D97-AF65-F5344CB8AC3E}">
        <p14:creationId xmlns:p14="http://schemas.microsoft.com/office/powerpoint/2010/main" val="304176972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18964</TotalTime>
  <Words>118</Words>
  <Application>Microsoft Office PowerPoint</Application>
  <PresentationFormat>On-screen Show (16:9)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Process Abstraction</vt:lpstr>
      <vt:lpstr>Process Abstraction</vt:lpstr>
      <vt:lpstr>Process Abstraction</vt:lpstr>
      <vt:lpstr>Virtualizing Virtual Memory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913</cp:revision>
  <cp:lastPrinted>2011-01-25T21:54:55Z</cp:lastPrinted>
  <dcterms:created xsi:type="dcterms:W3CDTF">2008-10-19T02:20:00Z</dcterms:created>
  <dcterms:modified xsi:type="dcterms:W3CDTF">2018-06-04T17:32:18Z</dcterms:modified>
</cp:coreProperties>
</file>