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4800600" cy="4373563"/>
          </a:xfrm>
        </p:spPr>
        <p:txBody>
          <a:bodyPr/>
          <a:lstStyle/>
          <a:p>
            <a:r>
              <a:rPr lang="en-US" dirty="0" smtClean="0"/>
              <a:t>Stored just like normal files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Collection of pairs:</a:t>
            </a:r>
            <a:br>
              <a:rPr lang="en-US" dirty="0" smtClean="0"/>
            </a:br>
            <a:r>
              <a:rPr lang="en-US" dirty="0" smtClean="0"/>
              <a:t>&lt;name, </a:t>
            </a:r>
            <a:r>
              <a:rPr lang="en-US" dirty="0" err="1" smtClean="0"/>
              <a:t>i</a:t>
            </a:r>
            <a:r>
              <a:rPr lang="en-US" dirty="0" smtClean="0"/>
              <a:t>-number&gt;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No </a:t>
            </a:r>
            <a:r>
              <a:rPr lang="en-US" smtClean="0"/>
              <a:t>particular order</a:t>
            </a:r>
            <a:endParaRPr lang="en-US" dirty="0" smtClean="0"/>
          </a:p>
          <a:p>
            <a:pPr>
              <a:spcBef>
                <a:spcPts val="2400"/>
              </a:spcBef>
            </a:pPr>
            <a:r>
              <a:rPr lang="en-US" dirty="0" smtClean="0"/>
              <a:t>I-numbers can refer to files or child directories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Root directory: </a:t>
            </a:r>
            <a:r>
              <a:rPr lang="en-US" dirty="0" err="1" smtClean="0"/>
              <a:t>i</a:t>
            </a:r>
            <a:r>
              <a:rPr lang="en-US" dirty="0" smtClean="0"/>
              <a:t>-number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Directories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Directories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5000" y="1752600"/>
            <a:ext cx="14478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Makefile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162800" y="1752600"/>
            <a:ext cx="838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1443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715000" y="2133600"/>
            <a:ext cx="14478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162800" y="2133600"/>
            <a:ext cx="8382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96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715000" y="2514600"/>
            <a:ext cx="1447800" cy="381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-----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162800" y="2514600"/>
            <a:ext cx="838200" cy="381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5000" y="2895600"/>
            <a:ext cx="14478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filesys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162800" y="2895600"/>
            <a:ext cx="8382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228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715000" y="3276600"/>
            <a:ext cx="14478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lib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162800" y="3276600"/>
            <a:ext cx="8382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1441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715000" y="3657600"/>
            <a:ext cx="1447800" cy="381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-----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162800" y="3657600"/>
            <a:ext cx="838200" cy="381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715000" y="4038600"/>
            <a:ext cx="14478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LICENSE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162800" y="4038600"/>
            <a:ext cx="838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656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715000" y="4419600"/>
            <a:ext cx="14478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Make.config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7162800" y="4419600"/>
            <a:ext cx="8382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780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5715000" y="4800600"/>
            <a:ext cx="14478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7162800" y="4800600"/>
            <a:ext cx="838200" cy="381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6312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715000" y="5181600"/>
            <a:ext cx="2286000" cy="990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410200" y="1143000"/>
            <a:ext cx="2802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Pintos </a:t>
            </a:r>
            <a:r>
              <a:rPr lang="en-US" sz="2400" dirty="0" err="1" smtClean="0"/>
              <a:t>src</a:t>
            </a:r>
            <a:r>
              <a:rPr lang="en-US" sz="2400" dirty="0" smtClean="0"/>
              <a:t> directory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340713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10388</TotalTime>
  <Words>40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UNIX Directories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409</cp:revision>
  <cp:lastPrinted>2011-01-25T21:54:55Z</cp:lastPrinted>
  <dcterms:created xsi:type="dcterms:W3CDTF">2008-10-19T02:20:00Z</dcterms:created>
  <dcterms:modified xsi:type="dcterms:W3CDTF">2016-02-26T19:19:14Z</dcterms:modified>
</cp:coreProperties>
</file>