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3" r:id="rId6"/>
    <p:sldId id="261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BF0"/>
    <a:srgbClr val="EAEAEA"/>
    <a:srgbClr val="F8F8F8"/>
    <a:srgbClr val="D8BEEC"/>
    <a:srgbClr val="633B13"/>
    <a:srgbClr val="EDFFED"/>
    <a:srgbClr val="7495D8"/>
    <a:srgbClr val="4974CB"/>
    <a:srgbClr val="E9FFE9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864FCAC1-CD4F-4498-8334-E78BBA753EE7}" type="slidenum">
              <a:rPr lang="en-US"/>
              <a:pPr/>
              <a:t>1</a:t>
            </a:fld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Single-Core </a:t>
            </a:r>
            <a:r>
              <a:rPr lang="en-US" smtClean="0"/>
              <a:t>Lock Implementation</a:t>
            </a:r>
            <a:endParaRPr lang="en-US" dirty="0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5791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intr_disable</a:t>
            </a:r>
            <a:r>
              <a:rPr lang="en-US" sz="1600" dirty="0" smtClean="0">
                <a:latin typeface="Courier New" pitchFamily="49" charset="0"/>
              </a:rPr>
              <a:t>();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if (!l-&gt;locked)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l-&gt;locked = 1;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queue_add</a:t>
            </a:r>
            <a:r>
              <a:rPr lang="en-US" sz="1600" dirty="0">
                <a:latin typeface="Courier New" pitchFamily="49" charset="0"/>
              </a:rPr>
              <a:t>(&amp;l-&gt;q, </a:t>
            </a:r>
            <a:r>
              <a:rPr lang="en-US" sz="1600" dirty="0" err="1">
                <a:latin typeface="Courier New" pitchFamily="49" charset="0"/>
              </a:rPr>
              <a:t>thread_current</a:t>
            </a:r>
            <a:r>
              <a:rPr lang="en-US" sz="1600" dirty="0">
                <a:latin typeface="Courier New" pitchFamily="49" charset="0"/>
              </a:rPr>
              <a:t>());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thread_block</a:t>
            </a:r>
            <a:r>
              <a:rPr lang="en-US" sz="1600" dirty="0">
                <a:latin typeface="Courier New" pitchFamily="49" charset="0"/>
              </a:rPr>
              <a:t>();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intr_enable</a:t>
            </a:r>
            <a:r>
              <a:rPr lang="en-US" sz="1600" dirty="0" smtClean="0">
                <a:latin typeface="Courier New" pitchFamily="49" charset="0"/>
              </a:rPr>
              <a:t>();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intr_disable</a:t>
            </a:r>
            <a:r>
              <a:rPr lang="en-US" sz="1600" dirty="0" smtClean="0">
                <a:latin typeface="Courier New" pitchFamily="49" charset="0"/>
              </a:rPr>
              <a:t>();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queue_empty</a:t>
            </a:r>
            <a:r>
              <a:rPr lang="en-US" sz="1600" dirty="0">
                <a:latin typeface="Courier New" pitchFamily="49" charset="0"/>
              </a:rPr>
              <a:t>(&amp;l-&gt;q)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l-&gt;locked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thread_unblock</a:t>
            </a:r>
            <a:r>
              <a:rPr lang="en-US" sz="1600" dirty="0">
                <a:latin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</a:rPr>
              <a:t>queue_remove</a:t>
            </a:r>
            <a:r>
              <a:rPr lang="en-US" sz="1600" dirty="0">
                <a:latin typeface="Courier New" pitchFamily="49" charset="0"/>
              </a:rPr>
              <a:t>(&amp;l-&gt;q));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intr_enable</a:t>
            </a:r>
            <a:r>
              <a:rPr lang="en-US" sz="1600" dirty="0" smtClean="0">
                <a:latin typeface="Courier New" pitchFamily="49" charset="0"/>
              </a:rPr>
              <a:t>();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990600"/>
            <a:ext cx="2743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struct lock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int locked;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    struct queue q;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>
                <a:latin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91197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424FED7-F13C-4269-84A7-C258B79AA605}" type="slidenum">
              <a:rPr lang="en-US"/>
              <a:pPr/>
              <a:t>2</a:t>
            </a:fld>
            <a:endParaRPr lang="en-US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 for Multi-Core, </a:t>
            </a:r>
            <a:r>
              <a:rPr lang="en-US" dirty="0"/>
              <a:t>v1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419600" cy="57150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locked;</a:t>
            </a:r>
            <a:endParaRPr lang="en-US" sz="1600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while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l-&gt;locked, 1))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3434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l-&gt;locked = 0;</a:t>
            </a:r>
            <a:endParaRPr lang="en-US" sz="1600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35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E34960E-5C36-4FEE-82EF-7E4771607073}" type="slidenum">
              <a:rPr lang="en-US"/>
              <a:pPr/>
              <a:t>3</a:t>
            </a:fld>
            <a:endParaRPr lang="en-US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</a:t>
            </a:r>
            <a:r>
              <a:rPr lang="en-US" dirty="0" smtClean="0"/>
              <a:t>Multi-Core, </a:t>
            </a:r>
            <a:r>
              <a:rPr lang="en-US" dirty="0"/>
              <a:t>v2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419600" cy="57150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locked;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queue q;</a:t>
            </a:r>
            <a:endParaRPr lang="en-US" sz="1600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l-&gt;locked, </a:t>
            </a:r>
            <a:r>
              <a:rPr lang="en-US" sz="1600" dirty="0" smtClean="0">
                <a:latin typeface="Courier New" pitchFamily="49" charset="0"/>
              </a:rPr>
              <a:t>1))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queue_add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(&amp;l-&gt;q,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thread_current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thread_block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3434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if (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queue_empty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(&amp;l-&gt;q)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l-&gt;locked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} else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thread_unblock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queue_remove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(&amp;l-&gt;q));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2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9826CBA-EF71-472F-A126-C690841DC2E8}" type="slidenum">
              <a:rPr lang="en-US"/>
              <a:pPr/>
              <a:t>4</a:t>
            </a:fld>
            <a:endParaRPr 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038600" cy="57150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locked;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queue q;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sync;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  <a:endParaRPr lang="en-US" sz="1600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accent2"/>
                </a:solidFill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(swap(&amp;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l-&gt;sync, 1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))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if (!l-&gt;locked)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l-&gt;locked = 1;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l-&gt;sync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queue_add</a:t>
            </a:r>
            <a:r>
              <a:rPr lang="en-US" sz="1600" dirty="0">
                <a:latin typeface="Courier New" pitchFamily="49" charset="0"/>
              </a:rPr>
              <a:t>(&amp;l-&gt;q,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thread_current</a:t>
            </a:r>
            <a:r>
              <a:rPr lang="en-US" sz="1600" dirty="0">
                <a:latin typeface="Courier New" pitchFamily="49" charset="0"/>
              </a:rPr>
              <a:t>());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l-&gt;sync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thread_block</a:t>
            </a:r>
            <a:r>
              <a:rPr lang="en-US" sz="1600" dirty="0">
                <a:latin typeface="Courier New" pitchFamily="49" charset="0"/>
              </a:rPr>
              <a:t>();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3434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(swap(&amp;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l-&gt;sync, 1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))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queue_empty</a:t>
            </a:r>
            <a:r>
              <a:rPr lang="en-US" sz="1600" dirty="0">
                <a:latin typeface="Courier New" pitchFamily="49" charset="0"/>
              </a:rPr>
              <a:t>(&amp;l-&gt;q)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l-&gt;locked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thread_unblock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queue_remove</a:t>
            </a:r>
            <a:r>
              <a:rPr lang="en-US" sz="1600" dirty="0">
                <a:latin typeface="Courier New" pitchFamily="49" charset="0"/>
              </a:rPr>
              <a:t>(&amp;l-&gt;q));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l-&gt;sync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379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9826CBA-EF71-472F-A126-C690841DC2E8}" type="slidenum">
              <a:rPr lang="en-US"/>
              <a:pPr/>
              <a:t>5</a:t>
            </a:fld>
            <a:endParaRPr 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</a:t>
            </a:r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038600" cy="57150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locked;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queue q;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sync;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while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l-&gt;sync, 1</a:t>
            </a:r>
            <a:r>
              <a:rPr lang="en-US" sz="1600" dirty="0" smtClean="0">
                <a:latin typeface="Courier New" pitchFamily="49" charset="0"/>
              </a:rPr>
              <a:t>))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if (!l-&gt;locked)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l-&gt;locked = 1;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l-&gt;sync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queue_add</a:t>
            </a:r>
            <a:r>
              <a:rPr lang="en-US" sz="1600" dirty="0">
                <a:latin typeface="Courier New" pitchFamily="49" charset="0"/>
              </a:rPr>
              <a:t>(&amp;l-&gt;q,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thread_current</a:t>
            </a:r>
            <a:r>
              <a:rPr lang="en-US" sz="1600" dirty="0" smtClean="0">
                <a:latin typeface="Courier New" pitchFamily="49" charset="0"/>
              </a:rPr>
              <a:t>());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       </a:t>
            </a:r>
            <a:r>
              <a:rPr lang="en-US" sz="1600" dirty="0" err="1" smtClean="0">
                <a:latin typeface="Courier New" pitchFamily="49" charset="0"/>
              </a:rPr>
              <a:t>thread_block</a:t>
            </a:r>
            <a:r>
              <a:rPr lang="en-US" sz="1600" dirty="0" smtClean="0">
                <a:latin typeface="Courier New" pitchFamily="49" charset="0"/>
              </a:rPr>
              <a:t>(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&amp;l-&gt;sync</a:t>
            </a:r>
            <a:r>
              <a:rPr lang="en-US" sz="1600" dirty="0" smtClean="0">
                <a:latin typeface="Courier New" pitchFamily="49" charset="0"/>
              </a:rPr>
              <a:t>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smtClean="0">
                <a:latin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3434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while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l-&gt;sync, 1</a:t>
            </a:r>
            <a:r>
              <a:rPr lang="en-US" sz="1600" dirty="0" smtClean="0">
                <a:latin typeface="Courier New" pitchFamily="49" charset="0"/>
              </a:rPr>
              <a:t>))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queue_empty</a:t>
            </a:r>
            <a:r>
              <a:rPr lang="en-US" sz="1600" dirty="0">
                <a:latin typeface="Courier New" pitchFamily="49" charset="0"/>
              </a:rPr>
              <a:t>(&amp;l-&gt;q)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l-&gt;locked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thread_unblock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queue_remove</a:t>
            </a:r>
            <a:r>
              <a:rPr lang="en-US" sz="1600" dirty="0">
                <a:latin typeface="Courier New" pitchFamily="49" charset="0"/>
              </a:rPr>
              <a:t>(&amp;l-&gt;q));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l-&gt;sync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18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 Implementation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F19F5CB-08A9-4A75-8BC2-9F857E025B97}" type="slidenum">
              <a:rPr lang="en-US"/>
              <a:pPr/>
              <a:t>6</a:t>
            </a:fld>
            <a:endParaRPr lang="en-US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Locks for Multi-Core, </a:t>
            </a:r>
            <a:r>
              <a:rPr lang="en-US" dirty="0" smtClean="0"/>
              <a:t>v5</a:t>
            </a:r>
            <a:endParaRPr lang="en-US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038600" cy="57150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locked;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queue q;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sync;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2"/>
                </a:solidFill>
                <a:latin typeface="Courier New" pitchFamily="49" charset="0"/>
              </a:rPr>
              <a:t>intr_disable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();</a:t>
            </a:r>
            <a:endParaRPr lang="en-US" sz="16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while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l-&gt;sync, 1</a:t>
            </a:r>
            <a:r>
              <a:rPr lang="en-US" sz="1600" dirty="0" smtClean="0">
                <a:latin typeface="Courier New" pitchFamily="49" charset="0"/>
              </a:rPr>
              <a:t>))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if (!l-&gt;locked)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l-&gt;locked = 1;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l-&gt;sync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queue_add</a:t>
            </a:r>
            <a:r>
              <a:rPr lang="en-US" sz="1600" dirty="0">
                <a:latin typeface="Courier New" pitchFamily="49" charset="0"/>
              </a:rPr>
              <a:t>(&amp;l-&gt;q,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thread_current</a:t>
            </a:r>
            <a:r>
              <a:rPr lang="en-US" sz="1600" dirty="0">
                <a:latin typeface="Courier New" pitchFamily="49" charset="0"/>
              </a:rPr>
              <a:t>());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smtClean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thread_block</a:t>
            </a:r>
            <a:r>
              <a:rPr lang="en-US" sz="1600" dirty="0" smtClean="0">
                <a:latin typeface="Courier New" pitchFamily="49" charset="0"/>
              </a:rPr>
              <a:t>(&amp;l-&gt;sync);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2"/>
                </a:solidFill>
                <a:latin typeface="Courier New" pitchFamily="49" charset="0"/>
              </a:rPr>
              <a:t>intr_enable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();</a:t>
            </a:r>
            <a:endParaRPr lang="en-US" sz="16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3434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*l)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2"/>
                </a:solidFill>
                <a:latin typeface="Courier New" pitchFamily="49" charset="0"/>
              </a:rPr>
              <a:t>intr_disable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();</a:t>
            </a:r>
            <a:endParaRPr lang="en-US" sz="16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while </a:t>
            </a:r>
            <a:r>
              <a:rPr lang="en-US" sz="1600" dirty="0" smtClean="0">
                <a:latin typeface="Courier New" pitchFamily="49" charset="0"/>
              </a:rPr>
              <a:t>(swap(&amp;</a:t>
            </a:r>
            <a:r>
              <a:rPr lang="en-US" sz="1600" dirty="0">
                <a:latin typeface="Courier New" pitchFamily="49" charset="0"/>
              </a:rPr>
              <a:t>l-&gt;sync, 1</a:t>
            </a:r>
            <a:r>
              <a:rPr lang="en-US" sz="1600" dirty="0" smtClean="0">
                <a:latin typeface="Courier New" pitchFamily="49" charset="0"/>
              </a:rPr>
              <a:t>))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/* Do nothing */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queue_empty</a:t>
            </a:r>
            <a:r>
              <a:rPr lang="en-US" sz="1600" dirty="0">
                <a:latin typeface="Courier New" pitchFamily="49" charset="0"/>
              </a:rPr>
              <a:t>(&amp;l-&gt;q)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l-&gt;locked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</a:t>
            </a:r>
            <a:r>
              <a:rPr lang="en-US" sz="1600" dirty="0" err="1">
                <a:latin typeface="Courier New" pitchFamily="49" charset="0"/>
              </a:rPr>
              <a:t>thread_unblock</a:t>
            </a:r>
            <a:r>
              <a:rPr lang="en-US" sz="1600" dirty="0">
                <a:latin typeface="Courier New" pitchFamily="49" charset="0"/>
              </a:rPr>
              <a:t>(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queue_remove</a:t>
            </a:r>
            <a:r>
              <a:rPr lang="en-US" sz="1600" dirty="0">
                <a:latin typeface="Courier New" pitchFamily="49" charset="0"/>
              </a:rPr>
              <a:t>(&amp;l-&gt;q));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l-&gt;sync 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2"/>
                </a:solidFill>
                <a:latin typeface="Courier New" pitchFamily="49" charset="0"/>
              </a:rPr>
              <a:t>intr_enable</a:t>
            </a:r>
            <a:r>
              <a:rPr lang="en-US" sz="1600" dirty="0" smtClean="0">
                <a:solidFill>
                  <a:schemeClr val="tx2"/>
                </a:solidFill>
                <a:latin typeface="Courier New" pitchFamily="49" charset="0"/>
              </a:rPr>
              <a:t>();</a:t>
            </a:r>
            <a:endParaRPr lang="en-US" sz="16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0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9779</TotalTime>
  <Words>843</Words>
  <Application>Microsoft Office PowerPoint</Application>
  <PresentationFormat>On-screen Show (4:3)</PresentationFormat>
  <Paragraphs>187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Single-Core Lock Implementation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399</cp:revision>
  <cp:lastPrinted>2011-01-25T21:54:55Z</cp:lastPrinted>
  <dcterms:created xsi:type="dcterms:W3CDTF">2008-10-19T02:20:00Z</dcterms:created>
  <dcterms:modified xsi:type="dcterms:W3CDTF">2016-01-22T17:50:53Z</dcterms:modified>
</cp:coreProperties>
</file>