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1" r:id="rId4"/>
    <p:sldId id="272" r:id="rId5"/>
    <p:sldId id="257" r:id="rId6"/>
    <p:sldId id="270" r:id="rId7"/>
    <p:sldId id="258" r:id="rId8"/>
    <p:sldId id="259" r:id="rId9"/>
    <p:sldId id="274" r:id="rId10"/>
    <p:sldId id="260" r:id="rId11"/>
    <p:sldId id="261" r:id="rId12"/>
    <p:sldId id="276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3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59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6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7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9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3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1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73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1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3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0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5594A-2B4A-452F-9E73-793F7277F46B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D012F-FCDE-4FAD-B919-57A5F6ED0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2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Ferguson, Missouri: A Historical View with Social Explorer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Jimmy Vang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9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29" y="677333"/>
            <a:ext cx="4542739" cy="52493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35133" y="592667"/>
            <a:ext cx="57573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August 9</a:t>
            </a:r>
            <a:r>
              <a:rPr lang="en-US" baseline="30000" dirty="0" smtClean="0"/>
              <a:t>th</a:t>
            </a:r>
            <a:r>
              <a:rPr lang="en-US" dirty="0" smtClean="0"/>
              <a:t>, 2014: Michael Brown, stopped by White police officer Darren Wilson </a:t>
            </a:r>
            <a:r>
              <a:rPr lang="en-US" b="1" dirty="0" smtClean="0">
                <a:solidFill>
                  <a:srgbClr val="FF0000"/>
                </a:solidFill>
              </a:rPr>
              <a:t>for jaywalking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2 minutes later, 12 bullets are fired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Michael Brown was unarmed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Michael Brown was shot 6 times (twice in the head)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 few months later, Darren Wilson walks free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0586" y="6319157"/>
            <a:ext cx="7674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St. Louis County Black Population, 1910, 6.4% Black (43,960)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28" y="212271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Black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WWI</a:t>
            </a:r>
          </a:p>
          <a:p>
            <a:r>
              <a:rPr lang="en-US" dirty="0" smtClean="0"/>
              <a:t>Great Depression</a:t>
            </a:r>
          </a:p>
        </p:txBody>
      </p:sp>
    </p:spTree>
    <p:extLst>
      <p:ext uri="{BB962C8B-B14F-4D97-AF65-F5344CB8AC3E}">
        <p14:creationId xmlns:p14="http://schemas.microsoft.com/office/powerpoint/2010/main" val="291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5" y="0"/>
            <a:ext cx="10605406" cy="59655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9329" y="6351814"/>
            <a:ext cx="7894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St. Louis County Black Population, 1930, 11.38% </a:t>
            </a:r>
            <a:r>
              <a:rPr lang="en-US" dirty="0" smtClean="0"/>
              <a:t>Black (93,580)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08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Shelley v. Kraemer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1945, outlawed restrictive covenants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8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1" y="253092"/>
            <a:ext cx="10058400" cy="5657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1843" y="6237514"/>
            <a:ext cx="8752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White </a:t>
            </a:r>
            <a:r>
              <a:rPr lang="en-US" dirty="0"/>
              <a:t>Flight, from St. Louis to Ferguson, 1950</a:t>
            </a:r>
          </a:p>
        </p:txBody>
      </p:sp>
    </p:spTree>
    <p:extLst>
      <p:ext uri="{BB962C8B-B14F-4D97-AF65-F5344CB8AC3E}">
        <p14:creationId xmlns:p14="http://schemas.microsoft.com/office/powerpoint/2010/main" val="5373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14" y="163286"/>
            <a:ext cx="10270672" cy="57772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0972" y="6211669"/>
            <a:ext cx="8507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Blue outlines are Delmar (horizontal) and Grand (vertical) </a:t>
            </a:r>
            <a:r>
              <a:rPr lang="en-US" dirty="0" err="1"/>
              <a:t>Blvds</a:t>
            </a:r>
            <a:r>
              <a:rPr lang="en-US" dirty="0"/>
              <a:t>. Blacks were contained to the north and east, respectively, of these two streets in St. </a:t>
            </a:r>
            <a:r>
              <a:rPr lang="en-US" dirty="0" smtClean="0"/>
              <a:t>Louis, 1950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36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court order, 1975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Background: some towns in the northern St. Louis suburb ignored </a:t>
            </a:r>
            <a:r>
              <a:rPr lang="en-US" i="1" dirty="0" smtClean="0"/>
              <a:t>Brown v. Board of Education </a:t>
            </a:r>
            <a:r>
              <a:rPr lang="en-US" dirty="0" smtClean="0"/>
              <a:t>ruling and kept their schools segregated into the 70s</a:t>
            </a:r>
            <a:r>
              <a:rPr lang="en-US" i="1" dirty="0" smtClean="0"/>
              <a:t> </a:t>
            </a:r>
          </a:p>
          <a:p>
            <a:r>
              <a:rPr lang="en-US" dirty="0" smtClean="0"/>
              <a:t>1975: These towns are ordered to desegregate their schools and black migration begins to flow out of the city and into the suburbs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41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1" y="146957"/>
            <a:ext cx="10058400" cy="5657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4014" y="6237514"/>
            <a:ext cx="9405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Map of St. Louis County in 1970. Blue bus marks Kinloch High School. Arrows represent where Blacks migrated after federal court order</a:t>
            </a:r>
          </a:p>
        </p:txBody>
      </p:sp>
    </p:spTree>
    <p:extLst>
      <p:ext uri="{BB962C8B-B14F-4D97-AF65-F5344CB8AC3E}">
        <p14:creationId xmlns:p14="http://schemas.microsoft.com/office/powerpoint/2010/main" val="172882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1" y="114300"/>
            <a:ext cx="10058400" cy="5657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0971" y="5927271"/>
            <a:ext cx="8637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 </a:t>
            </a:r>
            <a:r>
              <a:rPr lang="en-US" dirty="0"/>
              <a:t>of St. Louis County in 1980. Affect Federal Court Order of Desegregation in Kinloch and surrounding areas. Compared to </a:t>
            </a:r>
            <a:r>
              <a:rPr lang="en-US" dirty="0" smtClean="0"/>
              <a:t>previous figure, </a:t>
            </a:r>
            <a:r>
              <a:rPr lang="en-US" dirty="0"/>
              <a:t>one can visibly see Jennings, Ferguson, and other areas have become more Black. </a:t>
            </a:r>
          </a:p>
        </p:txBody>
      </p:sp>
    </p:spTree>
    <p:extLst>
      <p:ext uri="{BB962C8B-B14F-4D97-AF65-F5344CB8AC3E}">
        <p14:creationId xmlns:p14="http://schemas.microsoft.com/office/powerpoint/2010/main" val="36631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demographics of Canfield Drive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43" y="391886"/>
            <a:ext cx="10058400" cy="5657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67667" y="6341533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Black population 1970: 1%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80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72" y="408214"/>
            <a:ext cx="10058400" cy="5657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1400" y="6350000"/>
            <a:ext cx="3361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Black population 1980: 31%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3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5943"/>
            <a:ext cx="10058400" cy="5657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6800" y="6155267"/>
            <a:ext cx="347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Black population 2000: 80%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23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229" y="179614"/>
            <a:ext cx="10058400" cy="5657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82333" y="6104467"/>
            <a:ext cx="389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Black population 2014: 91%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36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65" y="130629"/>
            <a:ext cx="10058400" cy="5657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5271" y="6204857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Canfield Drive Black Population, 1970  (1%) vs. 2014 (91%)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770210"/>
              </p:ext>
            </p:extLst>
          </p:nvPr>
        </p:nvGraphicFramePr>
        <p:xfrm>
          <a:off x="1259023" y="571500"/>
          <a:ext cx="8554449" cy="4408713"/>
        </p:xfrm>
        <a:graphic>
          <a:graphicData uri="http://schemas.openxmlformats.org/drawingml/2006/table">
            <a:tbl>
              <a:tblPr firstRow="1" firstCol="1" bandRow="1"/>
              <a:tblGrid>
                <a:gridCol w="1402534"/>
                <a:gridCol w="865414"/>
                <a:gridCol w="792853"/>
                <a:gridCol w="915608"/>
                <a:gridCol w="915608"/>
                <a:gridCol w="915608"/>
                <a:gridCol w="915608"/>
                <a:gridCol w="915608"/>
                <a:gridCol w="915608"/>
              </a:tblGrid>
              <a:tr h="404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1940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1970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1980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1990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2010**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2014**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9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Population Identifying as Black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Census Tract 2120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3,804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6,116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9,715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3,376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2,613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73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of population Identifying as Black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Census Tract 2120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0.09%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1%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30.78%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51.25%</a:t>
                      </a:r>
                      <a:endParaRPr lang="en-US" sz="1800" i="1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80.29%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90.17%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0" dirty="0">
                          <a:solidFill>
                            <a:srgbClr val="44546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91.33%</a:t>
                      </a:r>
                      <a:endParaRPr lang="en-US" sz="18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18557" y="5339443"/>
            <a:ext cx="79030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logs the growth of the Black population in the census tracts containing Canfield Drive from 1940 to 2014.</a:t>
            </a:r>
            <a:endParaRPr kumimoji="0" lang="en-US" alt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*All Census Tracts include Canfield Drive, Ferguson, MO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**2010 and 2014 Census Tract changes from 2120 to 2120.02</a:t>
            </a:r>
            <a:endParaRPr kumimoji="0" lang="en-US" alt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</a:t>
            </a:r>
            <a:r>
              <a:rPr lang="en-US" dirty="0" err="1" smtClean="0"/>
              <a:t>DoJ</a:t>
            </a:r>
            <a:r>
              <a:rPr lang="en-US" dirty="0" smtClean="0"/>
              <a:t>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Ferguson Law Enforcement efforts are focused on generating revenue</a:t>
            </a:r>
          </a:p>
          <a:p>
            <a:r>
              <a:rPr lang="en-US" dirty="0" smtClean="0"/>
              <a:t>Ferguson Law Enforcement practices violate the law and undermine community trust, especially among African Americans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9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439</Words>
  <Application>Microsoft Office PowerPoint</Application>
  <PresentationFormat>Widescreen</PresentationFormat>
  <Paragraphs>65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Ferguson, Missouri: A Historical View with Social Explorer</vt:lpstr>
      <vt:lpstr>PowerPoint Presentation</vt:lpstr>
      <vt:lpstr>PowerPoint Presentation</vt:lpstr>
      <vt:lpstr>Great Black Migration</vt:lpstr>
      <vt:lpstr>PowerPoint Presentation</vt:lpstr>
      <vt:lpstr>Shelley v. Kraemer </vt:lpstr>
      <vt:lpstr>PowerPoint Presentation</vt:lpstr>
      <vt:lpstr>PowerPoint Presentation</vt:lpstr>
      <vt:lpstr>Federal court order, 1975</vt:lpstr>
      <vt:lpstr>PowerPoint Presentation</vt:lpstr>
      <vt:lpstr>PowerPoint Presentation</vt:lpstr>
      <vt:lpstr>Changing demographics of Canfield Drive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 DoJ Report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 Vang</dc:creator>
  <cp:lastModifiedBy>Michael J. Rosenfeld</cp:lastModifiedBy>
  <cp:revision>24</cp:revision>
  <dcterms:created xsi:type="dcterms:W3CDTF">2017-06-04T23:53:30Z</dcterms:created>
  <dcterms:modified xsi:type="dcterms:W3CDTF">2017-06-06T06:03:58Z</dcterms:modified>
</cp:coreProperties>
</file>