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416" r:id="rId2"/>
    <p:sldId id="415" r:id="rId3"/>
    <p:sldId id="417" r:id="rId4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7"/>
    <a:srgbClr val="C0E0FA"/>
    <a:srgbClr val="E1F0FD"/>
    <a:srgbClr val="D7EEFF"/>
    <a:srgbClr val="FDDFE5"/>
    <a:srgbClr val="7B654F"/>
    <a:srgbClr val="967B60"/>
    <a:srgbClr val="F5FFF5"/>
    <a:srgbClr val="F4FCF4"/>
    <a:srgbClr val="ED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4673" autoAdjust="0"/>
  </p:normalViewPr>
  <p:slideViewPr>
    <p:cSldViewPr>
      <p:cViewPr varScale="1">
        <p:scale>
          <a:sx n="78" d="100"/>
          <a:sy n="78" d="100"/>
        </p:scale>
        <p:origin x="830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“Try with resources”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33C5A0-49AD-4456-B170-B4454905C7F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62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“Try with resources”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33C5A0-49AD-4456-B170-B4454905C7F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642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190 Lecture Notes: Names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Exception Handling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Exceptions Complicate Code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320040" y="742950"/>
            <a:ext cx="8503920" cy="420624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try (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FileInputStream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fileStream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new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FileInputStream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fileName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BufferedInputStream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bufferedStream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new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BufferedInputStream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fileStream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ObjectInputStream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objectStream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new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ObjectInputStream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bufferedStream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for (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int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0;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&lt;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tweetsPerFile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;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tf.tweets.add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((Tweet) 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objectStream.readObject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catch (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FileNotFoundException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catch (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ClassNotFoundException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catch (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EOFException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// Not a problem: not all tweet files have full set of tweets.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catch (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IOException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catch (</a:t>
            </a:r>
            <a:r>
              <a:rPr lang="en-US" sz="11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ClassCastException</a:t>
            </a: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...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09370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Exception Handling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Exceptions Complicate </a:t>
            </a:r>
            <a:r>
              <a:rPr lang="en-US" dirty="0"/>
              <a:t>Code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4114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protected void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closeStreams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if (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currentObjectStream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== null)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try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currentObjectStream.close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catch (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IOException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Log.printf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("couldn't close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ObjectOutputStream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for '%s’”,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currentFileName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try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currentFileStream.close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catch (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IOException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Log.printf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("couldn't close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FileOutputStream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for '%s’”,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currentFileName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currentFileName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null;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currentFileStream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null;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3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currentObjectStream</a:t>
            </a: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= null;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3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2377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190 Lecture Notes: Exception Handling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Inadequate Error Messages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320040" y="971550"/>
            <a:ext cx="8503920" cy="3657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 catch (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IOException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|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ClassNotFoundException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Tweeter.finishWithError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("Problem communicating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+ "with filesystem.");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 catch (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NumberFormatException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throw new 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IllegalArgumentException</a:t>
            </a: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(</a:t>
            </a:r>
            <a:r>
              <a:rPr lang="en-US" sz="1600" b="0" dirty="0" err="1">
                <a:latin typeface="Lucida Sans Typewriter" panose="020B0509030504030204" pitchFamily="49" charset="0"/>
                <a:cs typeface="Courier New" panose="02070309020205020404" pitchFamily="49" charset="0"/>
              </a:rPr>
              <a:t>paramKey</a:t>
            </a:r>
            <a:endParaRPr lang="en-US" sz="1600" b="0" dirty="0">
              <a:latin typeface="Lucida Sans Typewriter" panose="020B05090305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            + " must be a 64-bit integer");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0" dirty="0">
                <a:latin typeface="Lucida Sans Typewriter" panose="020B05090305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8421504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18587</TotalTime>
  <Words>316</Words>
  <Application>Microsoft Office PowerPoint</Application>
  <PresentationFormat>On-screen Show (16:9)</PresentationFormat>
  <Paragraphs>68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Courier New</vt:lpstr>
      <vt:lpstr>Lucida Sans Typewriter</vt:lpstr>
      <vt:lpstr>Verdana</vt:lpstr>
      <vt:lpstr>Wingdings</vt:lpstr>
      <vt:lpstr>Default Design</vt:lpstr>
      <vt:lpstr>Exceptions Complicate Code</vt:lpstr>
      <vt:lpstr>Exceptions Complicate Code</vt:lpstr>
      <vt:lpstr>Inadequate Error Messages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ouster</cp:lastModifiedBy>
  <cp:revision>856</cp:revision>
  <cp:lastPrinted>2011-01-25T21:54:55Z</cp:lastPrinted>
  <dcterms:created xsi:type="dcterms:W3CDTF">2008-10-19T02:20:00Z</dcterms:created>
  <dcterms:modified xsi:type="dcterms:W3CDTF">2018-01-24T22:42:05Z</dcterms:modified>
</cp:coreProperties>
</file>