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19" r:id="rId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46" d="100"/>
          <a:sy n="146" d="100"/>
        </p:scale>
        <p:origin x="152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30DB50-CFB4-4EEE-9C2F-7D31363B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Major Projects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EB00E-A8A9-43B3-902C-D220F4C72B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3 operating systems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4 file systems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1 large-scale datacenter</a:t>
            </a:r>
            <a:br>
              <a:rPr lang="en-US" sz="2000" dirty="0"/>
            </a:br>
            <a:r>
              <a:rPr lang="en-US" sz="2000" dirty="0"/>
              <a:t>storage system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2 debuggers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2 GUI toolkits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2 parallel build systems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1 scripting language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45B227-1801-466C-BC22-2FBB0CEEB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3440" y="788670"/>
            <a:ext cx="4191000" cy="384048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dirty="0"/>
              <a:t>5 interactive editors: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2 integrated circuit layout editors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Text editor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Drawing editor</a:t>
            </a:r>
          </a:p>
          <a:p>
            <a:pPr lvl="1">
              <a:spcBef>
                <a:spcPts val="0"/>
              </a:spcBef>
            </a:pPr>
            <a:r>
              <a:rPr lang="en-US" sz="1800" dirty="0" err="1"/>
              <a:t>Powerpoint</a:t>
            </a:r>
            <a:r>
              <a:rPr lang="en-US" sz="1800" dirty="0"/>
              <a:t>-like presentation editor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1 Web-based process control system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1 integrated circuit timing analyzer</a:t>
            </a:r>
          </a:p>
          <a:p>
            <a:endParaRPr 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931E21-37E9-474F-A944-101A970A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Introduction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8878BB-0BC6-4EB1-9F76-BD9ED1C6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8E4ED-F553-4A17-BC71-A2A3A9624F0B}"/>
              </a:ext>
            </a:extLst>
          </p:cNvPr>
          <p:cNvSpPr txBox="1"/>
          <p:nvPr/>
        </p:nvSpPr>
        <p:spPr>
          <a:xfrm>
            <a:off x="841540" y="4354830"/>
            <a:ext cx="652544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Total lines of code written: 200,000 – 300,000</a:t>
            </a:r>
          </a:p>
        </p:txBody>
      </p:sp>
    </p:spTree>
    <p:extLst>
      <p:ext uri="{BB962C8B-B14F-4D97-AF65-F5344CB8AC3E}">
        <p14:creationId xmlns:p14="http://schemas.microsoft.com/office/powerpoint/2010/main" val="22058254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18431</TotalTime>
  <Words>55</Words>
  <Application>Microsoft Office PowerPoint</Application>
  <PresentationFormat>On-screen Show (16:9)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Verdana</vt:lpstr>
      <vt:lpstr>Wingdings</vt:lpstr>
      <vt:lpstr>Default Design</vt:lpstr>
      <vt:lpstr>My Major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854</cp:revision>
  <cp:lastPrinted>2011-01-25T21:54:55Z</cp:lastPrinted>
  <dcterms:created xsi:type="dcterms:W3CDTF">2008-10-19T02:20:00Z</dcterms:created>
  <dcterms:modified xsi:type="dcterms:W3CDTF">2018-01-08T22:42:51Z</dcterms:modified>
</cp:coreProperties>
</file>