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393" r:id="rId2"/>
    <p:sldId id="392" r:id="rId3"/>
    <p:sldId id="394" r:id="rId4"/>
    <p:sldId id="396" r:id="rId5"/>
    <p:sldId id="395" r:id="rId6"/>
    <p:sldId id="397" r:id="rId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2" autoAdjust="0"/>
    <p:restoredTop sz="94673" autoAdjust="0"/>
  </p:normalViewPr>
  <p:slideViewPr>
    <p:cSldViewPr>
      <p:cViewPr varScale="1">
        <p:scale>
          <a:sx n="101" d="100"/>
          <a:sy n="101" d="100"/>
        </p:scale>
        <p:origin x="28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DCAD3B-FE0A-4DE3-A7C1-E3BC7F95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Interface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E00C3F-422A-4410-AEC6-72C2552792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1062990"/>
            <a:ext cx="8503920" cy="3566160"/>
          </a:xfrm>
        </p:spPr>
        <p:txBody>
          <a:bodyPr/>
          <a:lstStyle/>
          <a:p>
            <a:pPr marL="0" indent="0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open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const</a:t>
            </a:r>
            <a:r>
              <a:rPr lang="en-US" b="0" dirty="0">
                <a:latin typeface="Lucida Sans Typewriter" panose="020B0509030504030204" pitchFamily="49" charset="0"/>
              </a:rPr>
              <a:t> char* path, </a:t>
            </a: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flags, </a:t>
            </a:r>
            <a:r>
              <a:rPr lang="en-US" b="0" dirty="0" err="1">
                <a:latin typeface="Lucida Sans Typewriter" panose="020B0509030504030204" pitchFamily="49" charset="0"/>
              </a:rPr>
              <a:t>mode_t</a:t>
            </a:r>
            <a:r>
              <a:rPr lang="en-US" b="0" dirty="0">
                <a:latin typeface="Lucida Sans Typewriter" panose="020B0509030504030204" pitchFamily="49" charset="0"/>
              </a:rPr>
              <a:t> permissions);</a:t>
            </a:r>
          </a:p>
          <a:p>
            <a:pPr marL="0" indent="0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ssize_t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read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fd</a:t>
            </a:r>
            <a:r>
              <a:rPr lang="en-US" b="0" dirty="0">
                <a:latin typeface="Lucida Sans Typewriter" panose="020B0509030504030204" pitchFamily="49" charset="0"/>
              </a:rPr>
              <a:t>, void* buffer, </a:t>
            </a:r>
            <a:r>
              <a:rPr lang="en-US" b="0" dirty="0" err="1">
                <a:latin typeface="Lucida Sans Typewriter" panose="020B0509030504030204" pitchFamily="49" charset="0"/>
              </a:rPr>
              <a:t>size_t</a:t>
            </a:r>
            <a:r>
              <a:rPr lang="en-US" b="0" dirty="0">
                <a:latin typeface="Lucida Sans Typewriter" panose="020B0509030504030204" pitchFamily="49" charset="0"/>
              </a:rPr>
              <a:t> count);</a:t>
            </a:r>
          </a:p>
          <a:p>
            <a:pPr marL="0" indent="0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ssize_t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write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fd</a:t>
            </a:r>
            <a:r>
              <a:rPr lang="en-US" b="0" dirty="0">
                <a:latin typeface="Lucida Sans Typewriter" panose="020B0509030504030204" pitchFamily="49" charset="0"/>
              </a:rPr>
              <a:t>, </a:t>
            </a:r>
            <a:r>
              <a:rPr lang="en-US" b="0" dirty="0" err="1">
                <a:latin typeface="Lucida Sans Typewriter" panose="020B0509030504030204" pitchFamily="49" charset="0"/>
              </a:rPr>
              <a:t>const</a:t>
            </a:r>
            <a:r>
              <a:rPr lang="en-US" b="0" dirty="0">
                <a:latin typeface="Lucida Sans Typewriter" panose="020B0509030504030204" pitchFamily="49" charset="0"/>
              </a:rPr>
              <a:t> void* buffer, </a:t>
            </a:r>
            <a:r>
              <a:rPr lang="en-US" b="0" dirty="0" err="1">
                <a:latin typeface="Lucida Sans Typewriter" panose="020B0509030504030204" pitchFamily="49" charset="0"/>
              </a:rPr>
              <a:t>size_t</a:t>
            </a:r>
            <a:r>
              <a:rPr lang="en-US" b="0" dirty="0">
                <a:latin typeface="Lucida Sans Typewriter" panose="020B0509030504030204" pitchFamily="49" charset="0"/>
              </a:rPr>
              <a:t> count);</a:t>
            </a:r>
          </a:p>
          <a:p>
            <a:pPr marL="0" indent="0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off_t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lseek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fd</a:t>
            </a:r>
            <a:r>
              <a:rPr lang="en-US" b="0" dirty="0">
                <a:latin typeface="Lucida Sans Typewriter" panose="020B0509030504030204" pitchFamily="49" charset="0"/>
              </a:rPr>
              <a:t>, </a:t>
            </a:r>
            <a:r>
              <a:rPr lang="en-US" b="0" dirty="0" err="1">
                <a:latin typeface="Lucida Sans Typewriter" panose="020B0509030504030204" pitchFamily="49" charset="0"/>
              </a:rPr>
              <a:t>off_t</a:t>
            </a:r>
            <a:r>
              <a:rPr lang="en-US" b="0" dirty="0">
                <a:latin typeface="Lucida Sans Typewriter" panose="020B0509030504030204" pitchFamily="49" charset="0"/>
              </a:rPr>
              <a:t> offset, </a:t>
            </a: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referencePosition</a:t>
            </a:r>
            <a:r>
              <a:rPr lang="en-US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close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int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fd</a:t>
            </a:r>
            <a:r>
              <a:rPr lang="en-US" b="0" dirty="0">
                <a:latin typeface="Lucida Sans Typewriter" panose="020B05090305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56686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BEF1D9-BD59-4469-AF20-C3F2DAA6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51854-EF30-41EF-9455-A01DDD499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1CFC483-F49A-4445-B6A4-96F435A26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Methods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475E64-A4B6-45F7-B816-3D6FBF01BE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1017270"/>
            <a:ext cx="8503920" cy="36118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void 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addNullValueForAttribute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(String attribute)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   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data.put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(attribute, "null");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/* Updates the persistent data structures to reflect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* the given friendship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void persist(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FriendshipOp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f)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   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recordStore.append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friendFile</a:t>
            </a: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, f);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91663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722BC9-AA09-41B9-970F-621A4641A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15DAE2-8E26-49F6-A882-1CF8B617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380DDC-A5EB-4E25-A526-A4A6E2B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I/O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1C7B0D-01DA-4076-94CE-B3B388FCBAB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925830"/>
            <a:ext cx="8503920" cy="370332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FileInputStream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fileStream</a:t>
            </a:r>
            <a:r>
              <a:rPr lang="en-US" b="0" dirty="0">
                <a:latin typeface="Lucida Sans Typewriter" panose="020B0509030504030204" pitchFamily="49" charset="0"/>
              </a:rPr>
              <a:t> =</a:t>
            </a:r>
          </a:p>
          <a:p>
            <a:pPr marL="0" indent="0" eaLnBrk="1" hangingPunct="1">
              <a:spcBef>
                <a:spcPts val="60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      new </a:t>
            </a:r>
            <a:r>
              <a:rPr lang="en-US" b="0" dirty="0" err="1">
                <a:latin typeface="Lucida Sans Typewriter" panose="020B0509030504030204" pitchFamily="49" charset="0"/>
              </a:rPr>
              <a:t>FileInputStream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fileName</a:t>
            </a:r>
            <a:r>
              <a:rPr lang="en-US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 eaLnBrk="1" hangingPunct="1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BufferedInputStream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bufferedStream</a:t>
            </a:r>
            <a:r>
              <a:rPr lang="en-US" b="0" dirty="0">
                <a:latin typeface="Lucida Sans Typewriter" panose="020B0509030504030204" pitchFamily="49" charset="0"/>
              </a:rPr>
              <a:t> =</a:t>
            </a:r>
          </a:p>
          <a:p>
            <a:pPr marL="0" indent="0" eaLnBrk="1" hangingPunct="1"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      new </a:t>
            </a:r>
            <a:r>
              <a:rPr lang="en-US" b="0" dirty="0" err="1">
                <a:latin typeface="Lucida Sans Typewriter" panose="020B0509030504030204" pitchFamily="49" charset="0"/>
              </a:rPr>
              <a:t>BufferedInputStream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fileStream</a:t>
            </a:r>
            <a:r>
              <a:rPr lang="en-US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 eaLnBrk="1" hangingPunct="1"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ObjectInputStream</a:t>
            </a:r>
            <a:r>
              <a:rPr lang="en-US" b="0" dirty="0">
                <a:latin typeface="Lucida Sans Typewriter" panose="020B0509030504030204" pitchFamily="49" charset="0"/>
              </a:rPr>
              <a:t> </a:t>
            </a:r>
            <a:r>
              <a:rPr lang="en-US" b="0" dirty="0" err="1">
                <a:latin typeface="Lucida Sans Typewriter" panose="020B0509030504030204" pitchFamily="49" charset="0"/>
              </a:rPr>
              <a:t>objectStream</a:t>
            </a:r>
            <a:r>
              <a:rPr lang="en-US" b="0" dirty="0">
                <a:latin typeface="Lucida Sans Typewriter" panose="020B0509030504030204" pitchFamily="49" charset="0"/>
              </a:rPr>
              <a:t> =</a:t>
            </a:r>
          </a:p>
          <a:p>
            <a:pPr marL="0" indent="0" eaLnBrk="1" hangingPunct="1"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      new </a:t>
            </a:r>
            <a:r>
              <a:rPr lang="en-US" b="0" dirty="0" err="1">
                <a:latin typeface="Lucida Sans Typewriter" panose="020B0509030504030204" pitchFamily="49" charset="0"/>
              </a:rPr>
              <a:t>ObjectInputStream</a:t>
            </a:r>
            <a:r>
              <a:rPr lang="en-US" b="0" dirty="0">
                <a:latin typeface="Lucida Sans Typewriter" panose="020B0509030504030204" pitchFamily="49" charset="0"/>
              </a:rPr>
              <a:t>(</a:t>
            </a:r>
            <a:r>
              <a:rPr lang="en-US" b="0" dirty="0" err="1">
                <a:latin typeface="Lucida Sans Typewriter" panose="020B0509030504030204" pitchFamily="49" charset="0"/>
              </a:rPr>
              <a:t>bufferedStream</a:t>
            </a:r>
            <a:r>
              <a:rPr lang="en-US" b="0" dirty="0">
                <a:latin typeface="Lucida Sans Typewriter" panose="020B0509030504030204" pitchFamily="49" charset="0"/>
              </a:rPr>
              <a:t>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33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53D4BA-4DB6-481F-AC76-AC0251BB1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631A97-535F-4361-A837-07F8AED2B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98AE27-10FB-4D28-B0C1-C005D8E6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for Text Class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31166E-B9BE-4468-A6FF-83987E81FDB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8503920" cy="3749040"/>
          </a:xfrm>
        </p:spPr>
        <p:txBody>
          <a:bodyPr/>
          <a:lstStyle/>
          <a:p>
            <a:r>
              <a:rPr lang="en-US" sz="2000" dirty="0"/>
              <a:t>Special-purpose:</a:t>
            </a:r>
          </a:p>
          <a:p>
            <a:pPr marL="0" indent="0">
              <a:buNone/>
              <a:tabLst>
                <a:tab pos="287338" algn="l"/>
              </a:tabLst>
            </a:pPr>
            <a:r>
              <a:rPr lang="en-US" sz="2000" b="0" dirty="0">
                <a:latin typeface="Lucida Sans Typewriter" panose="020B0509030504030204" pitchFamily="49" charset="0"/>
              </a:rPr>
              <a:t>	void backspace(Cursor cursor);</a:t>
            </a:r>
          </a:p>
          <a:p>
            <a:pPr marL="0" indent="0">
              <a:buNone/>
              <a:tabLst>
                <a:tab pos="287338" algn="l"/>
              </a:tabLst>
            </a:pPr>
            <a:r>
              <a:rPr lang="en-US" sz="2000" b="0" dirty="0">
                <a:latin typeface="Lucida Sans Typewriter" panose="020B0509030504030204" pitchFamily="49" charset="0"/>
              </a:rPr>
              <a:t>  void delete(Cursor cursor);</a:t>
            </a:r>
          </a:p>
          <a:p>
            <a:pPr marL="0" indent="0">
              <a:buNone/>
              <a:tabLst>
                <a:tab pos="287338" algn="l"/>
              </a:tabLst>
            </a:pPr>
            <a:r>
              <a:rPr lang="en-US" sz="2000" b="0" dirty="0">
                <a:latin typeface="Lucida Sans Typewriter" panose="020B0509030504030204" pitchFamily="49" charset="0"/>
              </a:rPr>
              <a:t>  void </a:t>
            </a:r>
            <a:r>
              <a:rPr lang="en-US" sz="2000" b="0" dirty="0" err="1">
                <a:latin typeface="Lucida Sans Typewriter" panose="020B0509030504030204" pitchFamily="49" charset="0"/>
              </a:rPr>
              <a:t>deleteSelection</a:t>
            </a:r>
            <a:r>
              <a:rPr lang="en-US" sz="2000" b="0" dirty="0">
                <a:latin typeface="Lucida Sans Typewriter" panose="020B0509030504030204" pitchFamily="49" charset="0"/>
              </a:rPr>
              <a:t>(Selection selection);</a:t>
            </a:r>
            <a:endParaRPr lang="en-US" dirty="0"/>
          </a:p>
          <a:p>
            <a:pPr>
              <a:tabLst>
                <a:tab pos="287338" algn="l"/>
              </a:tabLst>
            </a:pPr>
            <a:r>
              <a:rPr lang="en-US" sz="2000" dirty="0"/>
              <a:t>General-purpose:</a:t>
            </a:r>
          </a:p>
          <a:p>
            <a:pPr marL="0" indent="0">
              <a:buNone/>
              <a:tabLst>
                <a:tab pos="287338" algn="l"/>
              </a:tabLst>
            </a:pPr>
            <a:r>
              <a:rPr lang="en-US" sz="2000" b="0" dirty="0">
                <a:latin typeface="Lucida Sans Typewriter" panose="020B0509030504030204" pitchFamily="49" charset="0"/>
              </a:rPr>
              <a:t>	void insert(Position </a:t>
            </a:r>
            <a:r>
              <a:rPr lang="en-US" sz="2000" b="0" dirty="0" err="1">
                <a:latin typeface="Lucida Sans Typewriter" panose="020B0509030504030204" pitchFamily="49" charset="0"/>
              </a:rPr>
              <a:t>position</a:t>
            </a:r>
            <a:r>
              <a:rPr lang="en-US" sz="2000" b="0" dirty="0">
                <a:latin typeface="Lucida Sans Typewriter" panose="020B0509030504030204" pitchFamily="49" charset="0"/>
              </a:rPr>
              <a:t>, String </a:t>
            </a:r>
            <a:r>
              <a:rPr lang="en-US" sz="2000" b="0" dirty="0" err="1">
                <a:latin typeface="Lucida Sans Typewriter" panose="020B0509030504030204" pitchFamily="49" charset="0"/>
              </a:rPr>
              <a:t>newText</a:t>
            </a:r>
            <a:r>
              <a:rPr lang="en-US" sz="20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buNone/>
              <a:tabLst>
                <a:tab pos="287338" algn="l"/>
              </a:tabLst>
            </a:pPr>
            <a:r>
              <a:rPr lang="en-US" sz="2000" b="0" dirty="0">
                <a:latin typeface="Lucida Sans Typewriter" panose="020B0509030504030204" pitchFamily="49" charset="0"/>
              </a:rPr>
              <a:t>  void delete(Position start, Position end);</a:t>
            </a:r>
          </a:p>
          <a:p>
            <a:pPr marL="0" indent="0">
              <a:buNone/>
              <a:tabLst>
                <a:tab pos="287338" algn="l"/>
              </a:tabLst>
            </a:pPr>
            <a:r>
              <a:rPr lang="en-US" sz="2000" b="0" dirty="0">
                <a:latin typeface="Lucida Sans Typewriter" panose="020B0509030504030204" pitchFamily="49" charset="0"/>
              </a:rPr>
              <a:t>  </a:t>
            </a:r>
            <a:r>
              <a:rPr lang="fr-FR" sz="2000" b="0" dirty="0">
                <a:latin typeface="Lucida Sans Typewriter" panose="020B0509030504030204" pitchFamily="49" charset="0"/>
              </a:rPr>
              <a:t>Position </a:t>
            </a:r>
            <a:r>
              <a:rPr lang="fr-FR" sz="2000" b="0" dirty="0" err="1">
                <a:latin typeface="Lucida Sans Typewriter" panose="020B0509030504030204" pitchFamily="49" charset="0"/>
              </a:rPr>
              <a:t>changePosition</a:t>
            </a:r>
            <a:r>
              <a:rPr lang="fr-FR" sz="2000" b="0" dirty="0">
                <a:latin typeface="Lucida Sans Typewriter" panose="020B0509030504030204" pitchFamily="49" charset="0"/>
              </a:rPr>
              <a:t>(Position </a:t>
            </a:r>
            <a:r>
              <a:rPr lang="fr-FR" sz="2000" b="0" dirty="0" err="1">
                <a:latin typeface="Lucida Sans Typewriter" panose="020B0509030504030204" pitchFamily="49" charset="0"/>
              </a:rPr>
              <a:t>position</a:t>
            </a:r>
            <a:r>
              <a:rPr lang="fr-FR" sz="2000" b="0" dirty="0">
                <a:latin typeface="Lucida Sans Typewriter" panose="020B0509030504030204" pitchFamily="49" charset="0"/>
              </a:rPr>
              <a:t>,</a:t>
            </a:r>
            <a:br>
              <a:rPr lang="fr-FR" sz="2000" b="0" dirty="0">
                <a:latin typeface="Lucida Sans Typewriter" panose="020B0509030504030204" pitchFamily="49" charset="0"/>
              </a:rPr>
            </a:br>
            <a:r>
              <a:rPr lang="fr-FR" sz="2000" b="0" dirty="0">
                <a:latin typeface="Lucida Sans Typewriter" panose="020B0509030504030204" pitchFamily="49" charset="0"/>
              </a:rPr>
              <a:t>                          </a:t>
            </a:r>
            <a:r>
              <a:rPr lang="fr-FR" sz="2000" b="0" dirty="0" err="1">
                <a:latin typeface="Lucida Sans Typewriter" panose="020B0509030504030204" pitchFamily="49" charset="0"/>
              </a:rPr>
              <a:t>int</a:t>
            </a:r>
            <a:r>
              <a:rPr lang="fr-FR" sz="2000" b="0" dirty="0">
                <a:latin typeface="Lucida Sans Typewriter" panose="020B0509030504030204" pitchFamily="49" charset="0"/>
              </a:rPr>
              <a:t> </a:t>
            </a:r>
            <a:r>
              <a:rPr lang="fr-FR" sz="2000" b="0" dirty="0" err="1">
                <a:latin typeface="Lucida Sans Typewriter" panose="020B0509030504030204" pitchFamily="49" charset="0"/>
              </a:rPr>
              <a:t>numChars</a:t>
            </a:r>
            <a:r>
              <a:rPr lang="fr-FR" sz="2000" b="0" dirty="0">
                <a:latin typeface="Lucida Sans Typewriter" panose="020B0509030504030204" pitchFamily="49" charset="0"/>
              </a:rPr>
              <a:t>);</a:t>
            </a:r>
            <a:endParaRPr lang="en-US" sz="2000" b="0" dirty="0">
              <a:latin typeface="Lucida Sans Typewriter" panose="020B05090305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0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2CDDFD-8DE7-4996-93F3-0722F9DB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280954-122C-4E52-9603-566BB0D1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F050F2-5A42-43F2-A183-BE10C43A4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Pass-Through Methods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C8283B-8559-4E8E-8E12-8A1BE2E5EC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public class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TextDocument</a:t>
            </a:r>
            <a:r>
              <a:rPr lang="en-US" sz="1300" b="0" dirty="0">
                <a:latin typeface="Lucida Sans Typewriter" panose="020B0509030504030204" pitchFamily="49" charset="0"/>
              </a:rPr>
              <a:t> ... {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private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TextArea</a:t>
            </a:r>
            <a:r>
              <a:rPr lang="en-US" sz="1300" b="0" dirty="0">
                <a:latin typeface="Lucida Sans Typewriter" panose="020B0509030504030204" pitchFamily="49" charset="0"/>
              </a:rPr>
              <a:t>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textArea</a:t>
            </a:r>
            <a:r>
              <a:rPr lang="en-US" sz="130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private </a:t>
            </a:r>
            <a:r>
              <a:rPr lang="en-US" sz="1300" b="0" dirty="0" err="1">
                <a:latin typeface="Lucida Sans Typewriter" panose="020B0509030504030204" pitchFamily="49" charset="0"/>
              </a:rPr>
              <a:t>WeakReference</a:t>
            </a:r>
            <a:r>
              <a:rPr lang="en-US" sz="1300" b="0" dirty="0">
                <a:latin typeface="Lucida Sans Typewriter" panose="020B0509030504030204" pitchFamily="49" charset="0"/>
              </a:rPr>
              <a:t>&lt;</a:t>
            </a:r>
            <a:r>
              <a:rPr lang="en-US" sz="1300" b="0" dirty="0" err="1">
                <a:latin typeface="Lucida Sans Typewriter" panose="020B0509030504030204" pitchFamily="49" charset="0"/>
              </a:rPr>
              <a:t>TextDocumentListener</a:t>
            </a:r>
            <a:r>
              <a:rPr lang="en-US" sz="1300" b="0" dirty="0">
                <a:latin typeface="Lucida Sans Typewriter" panose="020B0509030504030204" pitchFamily="49" charset="0"/>
              </a:rPr>
              <a:t>&gt; listener;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 eaLnBrk="1" hangingPunct="1">
              <a:spcBef>
                <a:spcPts val="30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public Character </a:t>
            </a:r>
            <a:r>
              <a:rPr lang="en-US" sz="1300" b="0" dirty="0" err="1">
                <a:latin typeface="Lucida Sans Typewriter" panose="020B0509030504030204" pitchFamily="49" charset="0"/>
              </a:rPr>
              <a:t>getLastTypedCharacter</a:t>
            </a:r>
            <a:r>
              <a:rPr lang="en-US" sz="13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    return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textArea.getLastTypedCharacter</a:t>
            </a:r>
            <a:r>
              <a:rPr lang="en-US" sz="13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 eaLnBrk="1" hangingPunct="1">
              <a:spcBef>
                <a:spcPts val="30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public </a:t>
            </a:r>
            <a:r>
              <a:rPr lang="en-US" sz="1300" b="0" dirty="0" err="1">
                <a:latin typeface="Lucida Sans Typewriter" panose="020B0509030504030204" pitchFamily="49" charset="0"/>
              </a:rPr>
              <a:t>int</a:t>
            </a:r>
            <a:r>
              <a:rPr lang="en-US" sz="1300" b="0" dirty="0">
                <a:latin typeface="Lucida Sans Typewriter" panose="020B0509030504030204" pitchFamily="49" charset="0"/>
              </a:rPr>
              <a:t> </a:t>
            </a:r>
            <a:r>
              <a:rPr lang="en-US" sz="1300" b="0" dirty="0" err="1">
                <a:latin typeface="Lucida Sans Typewriter" panose="020B0509030504030204" pitchFamily="49" charset="0"/>
              </a:rPr>
              <a:t>getCursorOffset</a:t>
            </a:r>
            <a:r>
              <a:rPr lang="en-US" sz="1300" b="0" dirty="0">
                <a:latin typeface="Lucida Sans Typewriter" panose="020B0509030504030204" pitchFamily="49" charset="0"/>
              </a:rPr>
              <a:t>() {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    return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textArea.getCursorOffset</a:t>
            </a:r>
            <a:r>
              <a:rPr lang="en-US" sz="13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 eaLnBrk="1" hangingPunct="1">
              <a:spcBef>
                <a:spcPts val="30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public void </a:t>
            </a:r>
            <a:r>
              <a:rPr lang="en-US" sz="1300" b="0" dirty="0" err="1">
                <a:latin typeface="Lucida Sans Typewriter" panose="020B0509030504030204" pitchFamily="49" charset="0"/>
              </a:rPr>
              <a:t>insertString</a:t>
            </a:r>
            <a:r>
              <a:rPr lang="en-US" sz="1300" b="0" dirty="0">
                <a:latin typeface="Lucida Sans Typewriter" panose="020B0509030504030204" pitchFamily="49" charset="0"/>
              </a:rPr>
              <a:t>(String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textToInsert</a:t>
            </a:r>
            <a:r>
              <a:rPr lang="en-US" sz="1300" b="0" dirty="0">
                <a:latin typeface="Lucida Sans Typewriter" panose="020B0509030504030204" pitchFamily="49" charset="0"/>
              </a:rPr>
              <a:t>, </a:t>
            </a:r>
            <a:r>
              <a:rPr lang="en-US" sz="1300" b="0" dirty="0" err="1">
                <a:latin typeface="Lucida Sans Typewriter" panose="020B0509030504030204" pitchFamily="49" charset="0"/>
              </a:rPr>
              <a:t>int</a:t>
            </a:r>
            <a:r>
              <a:rPr lang="en-US" sz="1300" b="0" dirty="0">
                <a:latin typeface="Lucida Sans Typewriter" panose="020B0509030504030204" pitchFamily="49" charset="0"/>
              </a:rPr>
              <a:t> offset) {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    </a:t>
            </a:r>
            <a:r>
              <a:rPr lang="en-US" sz="1300" b="0" dirty="0" err="1">
                <a:latin typeface="Lucida Sans Typewriter" panose="020B0509030504030204" pitchFamily="49" charset="0"/>
              </a:rPr>
              <a:t>textArea.insertText</a:t>
            </a:r>
            <a:r>
              <a:rPr lang="en-US" sz="1300" b="0" dirty="0">
                <a:latin typeface="Lucida Sans Typewriter" panose="020B0509030504030204" pitchFamily="49" charset="0"/>
              </a:rPr>
              <a:t>(</a:t>
            </a:r>
            <a:r>
              <a:rPr lang="en-US" sz="1300" b="0" dirty="0" err="1">
                <a:latin typeface="Lucida Sans Typewriter" panose="020B0509030504030204" pitchFamily="49" charset="0"/>
              </a:rPr>
              <a:t>textToInsert</a:t>
            </a:r>
            <a:r>
              <a:rPr lang="en-US" sz="1300" b="0" dirty="0">
                <a:latin typeface="Lucida Sans Typewriter" panose="020B0509030504030204" pitchFamily="49" charset="0"/>
              </a:rPr>
              <a:t>, offset);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 eaLnBrk="1" hangingPunct="1">
              <a:spcBef>
                <a:spcPts val="30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public void </a:t>
            </a:r>
            <a:r>
              <a:rPr lang="en-US" sz="1300" b="0" dirty="0" err="1">
                <a:latin typeface="Lucida Sans Typewriter" panose="020B0509030504030204" pitchFamily="49" charset="0"/>
              </a:rPr>
              <a:t>willInsertString</a:t>
            </a:r>
            <a:r>
              <a:rPr lang="en-US" sz="1300" b="0" dirty="0">
                <a:latin typeface="Lucida Sans Typewriter" panose="020B0509030504030204" pitchFamily="49" charset="0"/>
              </a:rPr>
              <a:t>(String </a:t>
            </a:r>
            <a:r>
              <a:rPr lang="en-US" sz="1300" b="0" dirty="0" err="1">
                <a:latin typeface="Lucida Sans Typewriter" panose="020B0509030504030204" pitchFamily="49" charset="0"/>
              </a:rPr>
              <a:t>stringToInsert</a:t>
            </a:r>
            <a:r>
              <a:rPr lang="en-US" sz="1300" b="0" dirty="0">
                <a:latin typeface="Lucida Sans Typewriter" panose="020B0509030504030204" pitchFamily="49" charset="0"/>
              </a:rPr>
              <a:t>, </a:t>
            </a:r>
            <a:r>
              <a:rPr lang="en-US" sz="1300" b="0" dirty="0" err="1">
                <a:latin typeface="Lucida Sans Typewriter" panose="020B0509030504030204" pitchFamily="49" charset="0"/>
              </a:rPr>
              <a:t>int</a:t>
            </a:r>
            <a:r>
              <a:rPr lang="en-US" sz="1300" b="0" dirty="0">
                <a:latin typeface="Lucida Sans Typewriter" panose="020B0509030504030204" pitchFamily="49" charset="0"/>
              </a:rPr>
              <a:t> offset) {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    if (listener != null &amp;&amp; </a:t>
            </a:r>
            <a:r>
              <a:rPr lang="en-US" sz="1300" b="0" dirty="0" err="1">
                <a:latin typeface="Lucida Sans Typewriter" panose="020B0509030504030204" pitchFamily="49" charset="0"/>
              </a:rPr>
              <a:t>listener.get</a:t>
            </a:r>
            <a:r>
              <a:rPr lang="en-US" sz="1300" b="0" dirty="0">
                <a:latin typeface="Lucida Sans Typewriter" panose="020B0509030504030204" pitchFamily="49" charset="0"/>
              </a:rPr>
              <a:t>() != null) {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        </a:t>
            </a:r>
            <a:r>
              <a:rPr lang="en-US" sz="1300" b="0" dirty="0" err="1">
                <a:latin typeface="Lucida Sans Typewriter" panose="020B0509030504030204" pitchFamily="49" charset="0"/>
              </a:rPr>
              <a:t>listener.get</a:t>
            </a:r>
            <a:r>
              <a:rPr lang="en-US" sz="1300" b="0" dirty="0">
                <a:latin typeface="Lucida Sans Typewriter" panose="020B0509030504030204" pitchFamily="49" charset="0"/>
              </a:rPr>
              <a:t>().</a:t>
            </a:r>
            <a:r>
              <a:rPr lang="en-US" sz="1300" b="0" dirty="0" err="1">
                <a:latin typeface="Lucida Sans Typewriter" panose="020B0509030504030204" pitchFamily="49" charset="0"/>
              </a:rPr>
              <a:t>willInsertString</a:t>
            </a:r>
            <a:r>
              <a:rPr lang="en-US" sz="1300" b="0" dirty="0">
                <a:latin typeface="Lucida Sans Typewriter" panose="020B0509030504030204" pitchFamily="49" charset="0"/>
              </a:rPr>
              <a:t>(this, </a:t>
            </a:r>
            <a:r>
              <a:rPr lang="en-US" sz="1300" b="0" dirty="0" err="1">
                <a:latin typeface="Lucida Sans Typewriter" panose="020B0509030504030204" pitchFamily="49" charset="0"/>
              </a:rPr>
              <a:t>stringToInsert</a:t>
            </a:r>
            <a:r>
              <a:rPr lang="en-US" sz="1300" b="0" dirty="0">
                <a:latin typeface="Lucida Sans Typewriter" panose="020B0509030504030204" pitchFamily="49" charset="0"/>
              </a:rPr>
              <a:t>, offset);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    }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}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    ...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sz="1300" b="0" dirty="0">
              <a:latin typeface="Lucida Sans Typewriter" panose="020B0509030504030204" pitchFamily="49" charset="0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54641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2CDDFD-8DE7-4996-93F3-0722F9DB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Modular Design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280954-122C-4E52-9603-566BB0D1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F050F2-5A42-43F2-A183-BE10C43A4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</a:t>
            </a:r>
            <a:r>
              <a:rPr lang="en-US" dirty="0" err="1"/>
              <a:t>ioctl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C8283B-8559-4E8E-8E12-8A1BE2E5EC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971550"/>
            <a:ext cx="8503920" cy="3657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result = </a:t>
            </a:r>
            <a:r>
              <a:rPr lang="en-US" sz="200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ioctl</a:t>
            </a:r>
            <a:r>
              <a:rPr lang="en-US" sz="2000" b="0" dirty="0">
                <a:latin typeface="Lucida Sans Typewriter" panose="020B0509030504030204" pitchFamily="49" charset="0"/>
              </a:rPr>
              <a:t>(</a:t>
            </a: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fd</a:t>
            </a:r>
            <a:r>
              <a:rPr lang="en-US" sz="2000" b="0" dirty="0">
                <a:latin typeface="Lucida Sans Typewriter" panose="020B0509030504030204" pitchFamily="49" charset="0"/>
              </a:rPr>
              <a:t>, </a:t>
            </a: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request,</a:t>
            </a:r>
          </a:p>
          <a:p>
            <a:pPr marL="0" indent="0" eaLnBrk="1" hangingPunct="1"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               void* </a:t>
            </a:r>
            <a:r>
              <a:rPr lang="en-US" sz="2000" b="0" dirty="0" err="1">
                <a:latin typeface="Lucida Sans Typewriter" panose="020B0509030504030204" pitchFamily="49" charset="0"/>
              </a:rPr>
              <a:t>inBuffer</a:t>
            </a:r>
            <a:r>
              <a:rPr lang="en-US" sz="2000" b="0" dirty="0">
                <a:latin typeface="Lucida Sans Typewriter" panose="020B0509030504030204" pitchFamily="49" charset="0"/>
              </a:rPr>
              <a:t>, </a:t>
            </a: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inputSize</a:t>
            </a:r>
            <a:r>
              <a:rPr lang="en-US" sz="2000" b="0" dirty="0">
                <a:latin typeface="Lucida Sans Typewriter" panose="020B0509030504030204" pitchFamily="49" charset="0"/>
              </a:rPr>
              <a:t>,</a:t>
            </a:r>
          </a:p>
          <a:p>
            <a:pPr marL="0" indent="0" eaLnBrk="1" hangingPunct="1">
              <a:buNone/>
            </a:pPr>
            <a:r>
              <a:rPr lang="en-US" sz="2000" b="0" dirty="0">
                <a:latin typeface="Lucida Sans Typewriter" panose="020B0509030504030204" pitchFamily="49" charset="0"/>
              </a:rPr>
              <a:t>                   void* </a:t>
            </a:r>
            <a:r>
              <a:rPr lang="en-US" sz="2000" b="0" dirty="0" err="1">
                <a:latin typeface="Lucida Sans Typewriter" panose="020B0509030504030204" pitchFamily="49" charset="0"/>
              </a:rPr>
              <a:t>outBuffer</a:t>
            </a:r>
            <a:r>
              <a:rPr lang="en-US" sz="2000" b="0" dirty="0">
                <a:latin typeface="Lucida Sans Typewriter" panose="020B0509030504030204" pitchFamily="49" charset="0"/>
              </a:rPr>
              <a:t>, </a:t>
            </a:r>
            <a:r>
              <a:rPr lang="en-US" sz="2000" b="0" dirty="0" err="1">
                <a:latin typeface="Lucida Sans Typewriter" panose="020B0509030504030204" pitchFamily="49" charset="0"/>
              </a:rPr>
              <a:t>int</a:t>
            </a:r>
            <a:r>
              <a:rPr lang="en-US" sz="2000" b="0" dirty="0">
                <a:latin typeface="Lucida Sans Typewriter" panose="020B0509030504030204" pitchFamily="49" charset="0"/>
              </a:rPr>
              <a:t> </a:t>
            </a:r>
            <a:r>
              <a:rPr lang="en-US" sz="2000" b="0" dirty="0" err="1">
                <a:latin typeface="Lucida Sans Typewriter" panose="020B0509030504030204" pitchFamily="49" charset="0"/>
              </a:rPr>
              <a:t>outputSize</a:t>
            </a:r>
            <a:r>
              <a:rPr lang="en-US" sz="2000" b="0" dirty="0">
                <a:latin typeface="Lucida Sans Typewriter" panose="020B0509030504030204" pitchFamily="49" charset="0"/>
              </a:rPr>
              <a:t>);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407556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18115</TotalTime>
  <Words>317</Words>
  <Application>Microsoft Office PowerPoint</Application>
  <PresentationFormat>On-screen Show (16:9)</PresentationFormat>
  <Paragraphs>68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Courier New</vt:lpstr>
      <vt:lpstr>Lucida Sans Typewriter</vt:lpstr>
      <vt:lpstr>Verdana</vt:lpstr>
      <vt:lpstr>Wingdings</vt:lpstr>
      <vt:lpstr>Default Design</vt:lpstr>
      <vt:lpstr>Unix File Interface</vt:lpstr>
      <vt:lpstr>Shallow Methods</vt:lpstr>
      <vt:lpstr>Java I/O</vt:lpstr>
      <vt:lpstr>Interface for Text Class</vt:lpstr>
      <vt:lpstr>Pass-Through Methods</vt:lpstr>
      <vt:lpstr>UNIX ioctl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848</cp:revision>
  <cp:lastPrinted>2011-01-25T21:54:55Z</cp:lastPrinted>
  <dcterms:created xsi:type="dcterms:W3CDTF">2008-10-19T02:20:00Z</dcterms:created>
  <dcterms:modified xsi:type="dcterms:W3CDTF">2018-01-17T21:20:20Z</dcterms:modified>
</cp:coreProperties>
</file>