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413" r:id="rId2"/>
    <p:sldId id="414" r:id="rId3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7"/>
    <a:srgbClr val="C0E0FA"/>
    <a:srgbClr val="E1F0FD"/>
    <a:srgbClr val="D7EEFF"/>
    <a:srgbClr val="FDDFE5"/>
    <a:srgbClr val="7B654F"/>
    <a:srgbClr val="967B60"/>
    <a:srgbClr val="F5FFF5"/>
    <a:srgbClr val="F4FCF4"/>
    <a:srgbClr val="ED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37" d="100"/>
          <a:sy n="137" d="100"/>
        </p:scale>
        <p:origin x="197" y="10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Names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Names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190 Lecture Notes: Names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Names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Names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190 Lecture Notes: Names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Names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 Not Precise Enough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/**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 Obtain the total number of 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indexlets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this object is managing.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 \return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 Total number of </a:t>
            </a:r>
            <a:r>
              <a:rPr lang="en-US" sz="1600" b="0" dirty="0" err="1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indexlets</a:t>
            </a: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this object is managing.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size_t</a:t>
            </a: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</a:t>
            </a:r>
            <a:r>
              <a:rPr lang="en-US" sz="16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IndexletManager</a:t>
            </a: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::</a:t>
            </a:r>
            <a:r>
              <a:rPr lang="en-US" sz="16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getCount</a:t>
            </a: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502100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Names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Maximize </a:t>
            </a:r>
            <a:r>
              <a:rPr lang="en-US"/>
              <a:t>Useful Information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320040" y="1017270"/>
            <a:ext cx="8503920" cy="36118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tx2"/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// Blink state: true when cursor visible.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private </a:t>
            </a:r>
            <a:r>
              <a:rPr lang="en-US" sz="16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boolean</a:t>
            </a: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</a:t>
            </a:r>
            <a:r>
              <a:rPr lang="en-US" sz="16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blinkStatus</a:t>
            </a: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= true;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// Controls cursor blinking: true means the cursor is visible,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accent1">
                    <a:lumMod val="50000"/>
                  </a:schemeClr>
                </a:solidFill>
                <a:latin typeface="Lucida Sans Typewriter" panose="020B0509030504030204" pitchFamily="49" charset="0"/>
                <a:cs typeface="Courier New" panose="02070309020205020404" pitchFamily="49" charset="0"/>
              </a:rPr>
              <a:t>// false means the cursor is not displayed.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private </a:t>
            </a:r>
            <a:r>
              <a:rPr lang="en-US" sz="16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boolean</a:t>
            </a: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</a:t>
            </a:r>
            <a:r>
              <a:rPr lang="en-US" sz="16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cursorVisible</a:t>
            </a: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= true;</a:t>
            </a:r>
          </a:p>
        </p:txBody>
      </p:sp>
      <p:sp>
        <p:nvSpPr>
          <p:cNvPr id="6" name="Down Arrow 5">
            <a:extLst>
              <a:ext uri="{FF2B5EF4-FFF2-40B4-BE49-F238E27FC236}">
                <a16:creationId xmlns:a16="http://schemas.microsoft.com/office/drawing/2014/main" id="{2E16AB16-E789-4BDC-A2B0-46F848F509F7}"/>
              </a:ext>
            </a:extLst>
          </p:cNvPr>
          <p:cNvSpPr/>
          <p:nvPr/>
        </p:nvSpPr>
        <p:spPr>
          <a:xfrm>
            <a:off x="3771900" y="2023110"/>
            <a:ext cx="514350" cy="457200"/>
          </a:xfrm>
          <a:prstGeom prst="downArrow">
            <a:avLst/>
          </a:prstGeom>
          <a:gradFill flip="none" rotWithShape="1">
            <a:gsLst>
              <a:gs pos="0">
                <a:schemeClr val="accent1">
                  <a:lumMod val="75000"/>
                  <a:lumOff val="25000"/>
                  <a:tint val="66000"/>
                  <a:satMod val="160000"/>
                </a:schemeClr>
              </a:gs>
              <a:gs pos="50000">
                <a:schemeClr val="accent1">
                  <a:lumMod val="75000"/>
                  <a:lumOff val="25000"/>
                  <a:tint val="44500"/>
                  <a:satMod val="160000"/>
                </a:schemeClr>
              </a:gs>
              <a:gs pos="100000">
                <a:schemeClr val="accent1">
                  <a:lumMod val="75000"/>
                  <a:lumOff val="25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19050">
            <a:solidFill>
              <a:schemeClr val="accent2">
                <a:lumMod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3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18195</TotalTime>
  <Words>105</Words>
  <Application>Microsoft Office PowerPoint</Application>
  <PresentationFormat>On-screen Show (16:9)</PresentationFormat>
  <Paragraphs>24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Courier New</vt:lpstr>
      <vt:lpstr>Lucida Sans Typewriter</vt:lpstr>
      <vt:lpstr>Verdana</vt:lpstr>
      <vt:lpstr>Wingdings</vt:lpstr>
      <vt:lpstr>Default Design</vt:lpstr>
      <vt:lpstr>Name Not Precise Enough</vt:lpstr>
      <vt:lpstr>Maximize Useful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852</cp:revision>
  <cp:lastPrinted>2011-01-25T21:54:55Z</cp:lastPrinted>
  <dcterms:created xsi:type="dcterms:W3CDTF">2008-10-19T02:20:00Z</dcterms:created>
  <dcterms:modified xsi:type="dcterms:W3CDTF">2018-01-02T19:56:27Z</dcterms:modified>
</cp:coreProperties>
</file>