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sldIdLst>
    <p:sldId id="274" r:id="rId2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37B7"/>
    <a:srgbClr val="B17ED8"/>
    <a:srgbClr val="9E5ECE"/>
    <a:srgbClr val="E8D9F3"/>
    <a:srgbClr val="BD854D"/>
    <a:srgbClr val="E2A76C"/>
    <a:srgbClr val="FFECAF"/>
    <a:srgbClr val="EB7188"/>
    <a:srgbClr val="FF9BAE"/>
    <a:srgbClr val="FFD5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-12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F33C5A0-49AD-4456-B170-B4454905C7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96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457200" y="457200"/>
            <a:ext cx="8272463" cy="59864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" name="Picture 9" descr="stanfor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025" y="5257800"/>
            <a:ext cx="614363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7772400" cy="1698625"/>
          </a:xfrm>
        </p:spPr>
        <p:txBody>
          <a:bodyPr/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1219200"/>
          </a:xfrm>
        </p:spPr>
        <p:txBody>
          <a:bodyPr/>
          <a:lstStyle>
            <a:lvl1pPr marL="0" indent="0" algn="ctr">
              <a:spcBef>
                <a:spcPct val="0"/>
              </a:spcBef>
              <a:buFont typeface="Arial" charset="0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70331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EBF7A2FB-5E63-4F6B-AD89-DAD0D43D40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76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3D21A300-A8DA-4985-B9D1-877729195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91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569EA510-711E-4808-BDFF-EEB70A6ECC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022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buClr>
                <a:schemeClr val="tx2"/>
              </a:buClr>
              <a:defRPr/>
            </a:lvl1pPr>
            <a:lvl2pPr>
              <a:spcBef>
                <a:spcPts val="600"/>
              </a:spcBef>
              <a:buClr>
                <a:schemeClr val="tx2"/>
              </a:buClr>
              <a:defRPr/>
            </a:lvl2pPr>
            <a:lvl3pPr>
              <a:spcBef>
                <a:spcPts val="400"/>
              </a:spcBef>
              <a:buClr>
                <a:schemeClr val="tx2"/>
              </a:buClr>
              <a:defRPr/>
            </a:lvl3pPr>
            <a:lvl4pPr>
              <a:spcBef>
                <a:spcPts val="300"/>
              </a:spcBef>
              <a:buClr>
                <a:schemeClr val="tx2"/>
              </a:buClr>
              <a:defRPr/>
            </a:lvl4pPr>
            <a:lvl5pPr>
              <a:spcBef>
                <a:spcPts val="3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 bwMode="auto">
          <a:xfrm>
            <a:off x="457200" y="914400"/>
            <a:ext cx="822960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November 21, 2011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85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0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ECBA6D86-DBBA-4E58-B0C7-18EC354915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897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06963"/>
          </a:xfrm>
        </p:spPr>
        <p:txBody>
          <a:bodyPr/>
          <a:lstStyle>
            <a:lvl1pPr>
              <a:buClr>
                <a:schemeClr val="tx2"/>
              </a:buClr>
              <a:defRPr sz="2200"/>
            </a:lvl1pPr>
            <a:lvl2pPr>
              <a:buClr>
                <a:schemeClr val="tx2"/>
              </a:buClr>
              <a:defRPr sz="2000"/>
            </a:lvl2pPr>
            <a:lvl3pPr>
              <a:buClr>
                <a:schemeClr val="tx2"/>
              </a:buClr>
              <a:defRPr sz="1800"/>
            </a:lvl3pPr>
            <a:lvl4pPr>
              <a:buClr>
                <a:schemeClr val="tx2"/>
              </a:buClr>
              <a:defRPr sz="1600"/>
            </a:lvl4pPr>
            <a:lvl5pPr>
              <a:buClr>
                <a:schemeClr val="tx2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06963"/>
          </a:xfrm>
        </p:spPr>
        <p:txBody>
          <a:bodyPr/>
          <a:lstStyle>
            <a:lvl1pPr>
              <a:buClr>
                <a:schemeClr val="tx2"/>
              </a:buClr>
              <a:defRPr sz="2200"/>
            </a:lvl1pPr>
            <a:lvl2pPr>
              <a:buClr>
                <a:schemeClr val="tx2"/>
              </a:buClr>
              <a:defRPr sz="2000"/>
            </a:lvl2pPr>
            <a:lvl3pPr>
              <a:buClr>
                <a:schemeClr val="tx2"/>
              </a:buClr>
              <a:defRPr sz="1800"/>
            </a:lvl3pPr>
            <a:lvl4pPr>
              <a:buClr>
                <a:schemeClr val="tx2"/>
              </a:buClr>
              <a:defRPr sz="1600"/>
            </a:lvl4pPr>
            <a:lvl5pPr>
              <a:buClr>
                <a:schemeClr val="tx2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1659D765-7126-4B95-ADF3-403BFECAA3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914400"/>
            <a:ext cx="8229600" cy="0"/>
          </a:xfrm>
          <a:prstGeom prst="line">
            <a:avLst/>
          </a:prstGeom>
          <a:ln w="57150" cap="flat">
            <a:solidFill>
              <a:schemeClr val="tx2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120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9F191DFC-BCA0-443D-B994-97C841DC04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373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FB45DFE7-D7AD-4ECD-A9C8-CA1FF5BAF7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183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E4FA54A8-AC05-4E51-97BF-0AE6FFDEEB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698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8E048402-9490-480C-B493-607B1E845A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09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490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24600"/>
            <a:ext cx="213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95600" y="6324600"/>
            <a:ext cx="342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fr-FR" smtClean="0"/>
              <a:t>CS 190 Lecture Notes: Tweeter Project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213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/>
              <a:t>Slide </a:t>
            </a:r>
            <a:fld id="{E2162002-2512-45FD-82AF-2FE8F2E918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Line 9"/>
          <p:cNvSpPr>
            <a:spLocks noChangeShapeType="1"/>
          </p:cNvSpPr>
          <p:nvPr userDrawn="1"/>
        </p:nvSpPr>
        <p:spPr bwMode="auto">
          <a:xfrm>
            <a:off x="457200" y="889000"/>
            <a:ext cx="8229600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72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solidFill>
                  <a:schemeClr val="bg2"/>
                </a:solidFill>
              </a:rPr>
              <a:t>CS 142 Lecture Notes: Events</a:t>
            </a:r>
          </a:p>
        </p:txBody>
      </p:sp>
      <p:sp>
        <p:nvSpPr>
          <p:cNvPr id="409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solidFill>
                  <a:schemeClr val="bg2"/>
                </a:solidFill>
              </a:rPr>
              <a:t>Slide </a:t>
            </a:r>
            <a:fld id="{3C531B12-489A-4708-902B-C2A02CBD112E}" type="slidenum">
              <a:rPr lang="en-US">
                <a:solidFill>
                  <a:schemeClr val="bg2"/>
                </a:solidFill>
              </a:rPr>
              <a:pPr eaLnBrk="1" hangingPunct="1"/>
              <a:t>1</a:t>
            </a:fld>
            <a:endParaRPr lang="en-US">
              <a:solidFill>
                <a:schemeClr val="bg2"/>
              </a:solidFill>
            </a:endParaRP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Java I/O</a:t>
            </a:r>
            <a:endParaRPr lang="en-US" dirty="0" smtClean="0"/>
          </a:p>
        </p:txBody>
      </p:sp>
      <p:sp>
        <p:nvSpPr>
          <p:cNvPr id="4101" name="Text Box 3"/>
          <p:cNvSpPr txBox="1">
            <a:spLocks noChangeArrowheads="1"/>
          </p:cNvSpPr>
          <p:nvPr/>
        </p:nvSpPr>
        <p:spPr bwMode="auto">
          <a:xfrm>
            <a:off x="457200" y="1295400"/>
            <a:ext cx="84582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sz="2000" b="1" dirty="0" err="1" smtClean="0">
                <a:latin typeface="Courier New" pitchFamily="49" charset="0"/>
              </a:rPr>
              <a:t>FileInputStream</a:t>
            </a:r>
            <a:r>
              <a:rPr lang="en-US" sz="2000" b="1" dirty="0" smtClean="0">
                <a:latin typeface="Courier New" pitchFamily="49" charset="0"/>
              </a:rPr>
              <a:t> </a:t>
            </a:r>
            <a:r>
              <a:rPr lang="en-US" sz="2000" b="1" dirty="0" err="1">
                <a:latin typeface="Courier New" pitchFamily="49" charset="0"/>
              </a:rPr>
              <a:t>fileStream</a:t>
            </a:r>
            <a:r>
              <a:rPr lang="en-US" sz="2000" b="1" dirty="0">
                <a:latin typeface="Courier New" pitchFamily="49" charset="0"/>
              </a:rPr>
              <a:t> </a:t>
            </a:r>
            <a:r>
              <a:rPr lang="en-US" sz="2000" b="1" dirty="0" smtClean="0">
                <a:latin typeface="Courier New" pitchFamily="49" charset="0"/>
              </a:rPr>
              <a:t>=</a:t>
            </a:r>
          </a:p>
          <a:p>
            <a:pPr algn="l" eaLnBrk="1" hangingPunct="1"/>
            <a:r>
              <a:rPr lang="en-US" sz="2000" b="1" dirty="0">
                <a:latin typeface="Courier New" pitchFamily="49" charset="0"/>
              </a:rPr>
              <a:t> </a:t>
            </a:r>
            <a:r>
              <a:rPr lang="en-US" sz="2000" b="1" dirty="0" smtClean="0">
                <a:latin typeface="Courier New" pitchFamily="49" charset="0"/>
              </a:rPr>
              <a:t>       new </a:t>
            </a:r>
            <a:r>
              <a:rPr lang="en-US" sz="2000" b="1" dirty="0" err="1">
                <a:latin typeface="Courier New" pitchFamily="49" charset="0"/>
              </a:rPr>
              <a:t>FileInputStream</a:t>
            </a:r>
            <a:r>
              <a:rPr lang="en-US" sz="2000" b="1" dirty="0">
                <a:latin typeface="Courier New" pitchFamily="49" charset="0"/>
              </a:rPr>
              <a:t>(</a:t>
            </a:r>
            <a:r>
              <a:rPr lang="en-US" sz="2000" b="1" dirty="0" err="1">
                <a:latin typeface="Courier New" pitchFamily="49" charset="0"/>
              </a:rPr>
              <a:t>fileName</a:t>
            </a:r>
            <a:r>
              <a:rPr lang="en-US" sz="2000" b="1" dirty="0">
                <a:latin typeface="Courier New" pitchFamily="49" charset="0"/>
              </a:rPr>
              <a:t>);</a:t>
            </a:r>
          </a:p>
          <a:p>
            <a:pPr algn="l" eaLnBrk="1" hangingPunct="1"/>
            <a:r>
              <a:rPr lang="en-US" sz="2000" b="1" dirty="0" err="1" smtClean="0">
                <a:latin typeface="Courier New" pitchFamily="49" charset="0"/>
              </a:rPr>
              <a:t>BufferedInputStream</a:t>
            </a:r>
            <a:r>
              <a:rPr lang="en-US" sz="2000" b="1" dirty="0" smtClean="0">
                <a:latin typeface="Courier New" pitchFamily="49" charset="0"/>
              </a:rPr>
              <a:t> </a:t>
            </a:r>
            <a:r>
              <a:rPr lang="en-US" sz="2000" b="1" dirty="0" err="1">
                <a:latin typeface="Courier New" pitchFamily="49" charset="0"/>
              </a:rPr>
              <a:t>bufferedStream</a:t>
            </a:r>
            <a:r>
              <a:rPr lang="en-US" sz="2000" b="1" dirty="0">
                <a:latin typeface="Courier New" pitchFamily="49" charset="0"/>
              </a:rPr>
              <a:t> </a:t>
            </a:r>
            <a:r>
              <a:rPr lang="en-US" sz="2000" b="1" dirty="0" smtClean="0">
                <a:latin typeface="Courier New" pitchFamily="49" charset="0"/>
              </a:rPr>
              <a:t>=</a:t>
            </a:r>
          </a:p>
          <a:p>
            <a:pPr algn="l" eaLnBrk="1" hangingPunct="1"/>
            <a:r>
              <a:rPr lang="en-US" sz="2000" b="1" dirty="0">
                <a:latin typeface="Courier New" pitchFamily="49" charset="0"/>
              </a:rPr>
              <a:t> </a:t>
            </a:r>
            <a:r>
              <a:rPr lang="en-US" sz="2000" b="1" dirty="0" smtClean="0">
                <a:latin typeface="Courier New" pitchFamily="49" charset="0"/>
              </a:rPr>
              <a:t>       new </a:t>
            </a:r>
            <a:r>
              <a:rPr lang="en-US" sz="2000" b="1" dirty="0" err="1">
                <a:latin typeface="Courier New" pitchFamily="49" charset="0"/>
              </a:rPr>
              <a:t>BufferedInputStream</a:t>
            </a:r>
            <a:r>
              <a:rPr lang="en-US" sz="2000" b="1" dirty="0">
                <a:latin typeface="Courier New" pitchFamily="49" charset="0"/>
              </a:rPr>
              <a:t>(</a:t>
            </a:r>
            <a:r>
              <a:rPr lang="en-US" sz="2000" b="1" dirty="0" err="1">
                <a:latin typeface="Courier New" pitchFamily="49" charset="0"/>
              </a:rPr>
              <a:t>fileStream</a:t>
            </a:r>
            <a:r>
              <a:rPr lang="en-US" sz="2000" b="1" dirty="0" smtClean="0">
                <a:latin typeface="Courier New" pitchFamily="49" charset="0"/>
              </a:rPr>
              <a:t>);</a:t>
            </a:r>
          </a:p>
          <a:p>
            <a:pPr algn="l" eaLnBrk="1" hangingPunct="1"/>
            <a:r>
              <a:rPr lang="en-US" sz="2000" b="1" dirty="0" err="1" smtClean="0">
                <a:latin typeface="Courier New" pitchFamily="49" charset="0"/>
              </a:rPr>
              <a:t>ObjectInputStream</a:t>
            </a:r>
            <a:r>
              <a:rPr lang="en-US" sz="2000" b="1" dirty="0" smtClean="0">
                <a:latin typeface="Courier New" pitchFamily="49" charset="0"/>
              </a:rPr>
              <a:t> </a:t>
            </a:r>
            <a:r>
              <a:rPr lang="en-US" sz="2000" b="1" dirty="0" err="1">
                <a:latin typeface="Courier New" pitchFamily="49" charset="0"/>
              </a:rPr>
              <a:t>objectStream</a:t>
            </a:r>
            <a:r>
              <a:rPr lang="en-US" sz="2000" b="1" dirty="0">
                <a:latin typeface="Courier New" pitchFamily="49" charset="0"/>
              </a:rPr>
              <a:t> </a:t>
            </a:r>
            <a:r>
              <a:rPr lang="en-US" sz="2000" b="1" dirty="0" smtClean="0">
                <a:latin typeface="Courier New" pitchFamily="49" charset="0"/>
              </a:rPr>
              <a:t>=</a:t>
            </a:r>
          </a:p>
          <a:p>
            <a:pPr algn="l" eaLnBrk="1" hangingPunct="1"/>
            <a:r>
              <a:rPr lang="en-US" sz="2000" b="1" dirty="0">
                <a:latin typeface="Courier New" pitchFamily="49" charset="0"/>
              </a:rPr>
              <a:t> </a:t>
            </a:r>
            <a:r>
              <a:rPr lang="en-US" sz="2000" b="1" dirty="0" smtClean="0">
                <a:latin typeface="Courier New" pitchFamily="49" charset="0"/>
              </a:rPr>
              <a:t>       new </a:t>
            </a:r>
            <a:r>
              <a:rPr lang="en-US" sz="2000" b="1" dirty="0" err="1">
                <a:latin typeface="Courier New" pitchFamily="49" charset="0"/>
              </a:rPr>
              <a:t>ObjectInputStream</a:t>
            </a:r>
            <a:r>
              <a:rPr lang="en-US" sz="2000" b="1" dirty="0">
                <a:latin typeface="Courier New" pitchFamily="49" charset="0"/>
              </a:rPr>
              <a:t>(</a:t>
            </a:r>
            <a:r>
              <a:rPr lang="en-US" sz="2000" b="1" dirty="0" err="1">
                <a:latin typeface="Courier New" pitchFamily="49" charset="0"/>
              </a:rPr>
              <a:t>bufferedStream</a:t>
            </a:r>
            <a:r>
              <a:rPr lang="en-US" sz="2000" b="1" dirty="0" smtClean="0">
                <a:latin typeface="Courier New" pitchFamily="49" charset="0"/>
              </a:rPr>
              <a:t>);</a:t>
            </a:r>
            <a:endParaRPr lang="en-US" sz="2000" b="1" dirty="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5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JO Colors">
      <a:dk1>
        <a:srgbClr val="000000"/>
      </a:dk1>
      <a:lt1>
        <a:srgbClr val="FFFFFF"/>
      </a:lt1>
      <a:dk2>
        <a:srgbClr val="1F4899"/>
      </a:dk2>
      <a:lt2>
        <a:srgbClr val="7F7F7F"/>
      </a:lt2>
      <a:accent1>
        <a:srgbClr val="0B590B"/>
      </a:accent1>
      <a:accent2>
        <a:srgbClr val="E1FFE1"/>
      </a:accent2>
      <a:accent3>
        <a:srgbClr val="DEE7F8"/>
      </a:accent3>
      <a:accent4>
        <a:srgbClr val="A5001E"/>
      </a:accent4>
      <a:accent5>
        <a:srgbClr val="FFFFB9"/>
      </a:accent5>
      <a:accent6>
        <a:srgbClr val="844F1A"/>
      </a:accent6>
      <a:hlink>
        <a:srgbClr val="005239"/>
      </a:hlink>
      <a:folHlink>
        <a:srgbClr val="A5001E"/>
      </a:folHlink>
    </a:clrScheme>
    <a:fontScheme name="Default Design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lnDef>
      <a:spPr>
        <a:ln w="19050" cap="rnd"/>
        <a:effectLst/>
      </a:spPr>
      <a:bodyPr/>
      <a:lstStyle/>
      <a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523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5EA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7F3FF"/>
        </a:accent5>
        <a:accent6>
          <a:srgbClr val="2D2D8A"/>
        </a:accent6>
        <a:hlink>
          <a:srgbClr val="00523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5EAFF"/>
        </a:accent1>
        <a:accent2>
          <a:srgbClr val="0050A0"/>
        </a:accent2>
        <a:accent3>
          <a:srgbClr val="FFFFFF"/>
        </a:accent3>
        <a:accent4>
          <a:srgbClr val="000000"/>
        </a:accent4>
        <a:accent5>
          <a:srgbClr val="E7F3FF"/>
        </a:accent5>
        <a:accent6>
          <a:srgbClr val="004891"/>
        </a:accent6>
        <a:hlink>
          <a:srgbClr val="00523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11388</TotalTime>
  <Words>31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Java I/O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 Ousterhout</dc:creator>
  <cp:lastModifiedBy>John Ousterhout</cp:lastModifiedBy>
  <cp:revision>453</cp:revision>
  <cp:lastPrinted>2011-01-25T21:54:55Z</cp:lastPrinted>
  <dcterms:created xsi:type="dcterms:W3CDTF">2008-10-19T02:20:00Z</dcterms:created>
  <dcterms:modified xsi:type="dcterms:W3CDTF">2015-04-06T16:39:49Z</dcterms:modified>
</cp:coreProperties>
</file>