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277" r:id="rId2"/>
    <p:sldId id="278" r:id="rId3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37B7"/>
    <a:srgbClr val="B17ED8"/>
    <a:srgbClr val="9E5ECE"/>
    <a:srgbClr val="E8D9F3"/>
    <a:srgbClr val="BD854D"/>
    <a:srgbClr val="E2A76C"/>
    <a:srgbClr val="FFECAF"/>
    <a:srgbClr val="EB7188"/>
    <a:srgbClr val="FF9BAE"/>
    <a:srgbClr val="FFD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F33C5A0-49AD-4456-B170-B4454905C7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9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“Try with resources”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33C5A0-49AD-4456-B170-B4454905C7F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22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457200" y="457200"/>
            <a:ext cx="8272463" cy="5986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9" descr="stanfor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5257800"/>
            <a:ext cx="61436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698625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1219200"/>
          </a:xfrm>
        </p:spPr>
        <p:txBody>
          <a:bodyPr/>
          <a:lstStyle>
            <a:lvl1pPr marL="0" indent="0" algn="ctr">
              <a:spcBef>
                <a:spcPct val="0"/>
              </a:spcBef>
              <a:buFont typeface="Arial" charset="0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033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BF7A2FB-5E63-4F6B-AD89-DAD0D43D4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6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D21A300-A8DA-4985-B9D1-877729195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91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569EA510-711E-4808-BDFF-EEB70A6ECC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2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buClr>
                <a:schemeClr val="tx2"/>
              </a:buClr>
              <a:defRPr/>
            </a:lvl1pPr>
            <a:lvl2pPr>
              <a:spcBef>
                <a:spcPts val="600"/>
              </a:spcBef>
              <a:buClr>
                <a:schemeClr val="tx2"/>
              </a:buClr>
              <a:defRPr/>
            </a:lvl2pPr>
            <a:lvl3pPr>
              <a:spcBef>
                <a:spcPts val="400"/>
              </a:spcBef>
              <a:buClr>
                <a:schemeClr val="tx2"/>
              </a:buClr>
              <a:defRPr/>
            </a:lvl3pPr>
            <a:lvl4pPr>
              <a:spcBef>
                <a:spcPts val="300"/>
              </a:spcBef>
              <a:buClr>
                <a:schemeClr val="tx2"/>
              </a:buClr>
              <a:defRPr/>
            </a:lvl4pPr>
            <a:lvl5pPr>
              <a:spcBef>
                <a:spcPts val="3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 bwMode="auto">
          <a:xfrm>
            <a:off x="457200" y="914400"/>
            <a:ext cx="82296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November 21, 2011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85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CBA6D86-DBBA-4E58-B0C7-18EC35491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06963"/>
          </a:xfrm>
        </p:spPr>
        <p:txBody>
          <a:bodyPr/>
          <a:lstStyle>
            <a:lvl1pPr>
              <a:buClr>
                <a:schemeClr val="tx2"/>
              </a:buClr>
              <a:defRPr sz="22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06963"/>
          </a:xfrm>
        </p:spPr>
        <p:txBody>
          <a:bodyPr/>
          <a:lstStyle>
            <a:lvl1pPr>
              <a:buClr>
                <a:schemeClr val="tx2"/>
              </a:buClr>
              <a:defRPr sz="22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1659D765-7126-4B95-ADF3-403BFECAA3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ln w="57150" cap="flat">
            <a:solidFill>
              <a:schemeClr val="tx2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12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9F191DFC-BCA0-443D-B994-97C841DC04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7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FB45DFE7-D7AD-4ECD-A9C8-CA1FF5BAF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8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4FA54A8-AC05-4E51-97BF-0AE6FFDEE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9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8E048402-9490-480C-B493-607B1E845A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9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246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95600" y="6324600"/>
            <a:ext cx="342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Slide </a:t>
            </a:r>
            <a:fld id="{E2162002-2512-45FD-82AF-2FE8F2E918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9"/>
          <p:cNvSpPr>
            <a:spLocks noChangeShapeType="1"/>
          </p:cNvSpPr>
          <p:nvPr userDrawn="1"/>
        </p:nvSpPr>
        <p:spPr bwMode="auto">
          <a:xfrm>
            <a:off x="457200" y="889000"/>
            <a:ext cx="82296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72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5626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protected 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closeStreams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currentObjectStream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== null)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try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currentObjectStream.close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catch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IOException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e)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Log.printf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("couldn't close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ObjectOutputStream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for '%s'",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currentFileName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try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currentFileStream.close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catch 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IOException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e)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Log.printf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("couldn't close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FileOutputStream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for '%s'",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currentFileName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currentFileName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null;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currentFileStream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null;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currentObjectStream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null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Exceptions Complicat</a:t>
            </a:r>
            <a:r>
              <a:rPr lang="en-US" smtClean="0"/>
              <a:t>e </a:t>
            </a:r>
            <a:r>
              <a:rPr lang="en-US" dirty="0" smtClean="0"/>
              <a:t>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000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990600"/>
            <a:ext cx="8305800" cy="513556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try (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FileInputStream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fileStream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new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FileInputStream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BufferedInputStream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bufferedStream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BufferedInputStream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fileStream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ObjectInputStream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objectStream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ObjectInputStream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bufferedStream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for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0;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tweetsPerFile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tf.tweets.add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((Tweet)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objectStream.readObject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catch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FileNotFoundException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e)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catch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ClassNotFoundException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e)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...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catch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EOFException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e)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// Not a problem: not all tweet files have full set of tweets.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catch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IOException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e)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...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catch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ClassCastException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e)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...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Exceptions Complicate 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43690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O Colors">
      <a:dk1>
        <a:srgbClr val="000000"/>
      </a:dk1>
      <a:lt1>
        <a:srgbClr val="FFFFFF"/>
      </a:lt1>
      <a:dk2>
        <a:srgbClr val="1F4899"/>
      </a:dk2>
      <a:lt2>
        <a:srgbClr val="7F7F7F"/>
      </a:lt2>
      <a:accent1>
        <a:srgbClr val="0B590B"/>
      </a:accent1>
      <a:accent2>
        <a:srgbClr val="E1FFE1"/>
      </a:accent2>
      <a:accent3>
        <a:srgbClr val="DEE7F8"/>
      </a:accent3>
      <a:accent4>
        <a:srgbClr val="A5001E"/>
      </a:accent4>
      <a:accent5>
        <a:srgbClr val="FFFFB9"/>
      </a:accent5>
      <a:accent6>
        <a:srgbClr val="844F1A"/>
      </a:accent6>
      <a:hlink>
        <a:srgbClr val="005239"/>
      </a:hlink>
      <a:folHlink>
        <a:srgbClr val="A5001E"/>
      </a:folHlink>
    </a:clrScheme>
    <a:fontScheme name="Default Design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19050" cap="rnd"/>
        <a:effectLst/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EA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7F3FF"/>
        </a:accent5>
        <a:accent6>
          <a:srgbClr val="2D2D8A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EAFF"/>
        </a:accent1>
        <a:accent2>
          <a:srgbClr val="0050A0"/>
        </a:accent2>
        <a:accent3>
          <a:srgbClr val="FFFFFF"/>
        </a:accent3>
        <a:accent4>
          <a:srgbClr val="000000"/>
        </a:accent4>
        <a:accent5>
          <a:srgbClr val="E7F3FF"/>
        </a:accent5>
        <a:accent6>
          <a:srgbClr val="004891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11710</TotalTime>
  <Words>235</Words>
  <Application>Microsoft Office PowerPoint</Application>
  <PresentationFormat>On-screen Show (4:3)</PresentationFormat>
  <Paragraphs>56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Default Design</vt:lpstr>
      <vt:lpstr>Exceptions Complicate Code</vt:lpstr>
      <vt:lpstr>Exceptions Complicate Code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Ousterhout</dc:creator>
  <cp:lastModifiedBy>John Ousterhout</cp:lastModifiedBy>
  <cp:revision>460</cp:revision>
  <cp:lastPrinted>2011-01-25T21:54:55Z</cp:lastPrinted>
  <dcterms:created xsi:type="dcterms:W3CDTF">2008-10-19T02:20:00Z</dcterms:created>
  <dcterms:modified xsi:type="dcterms:W3CDTF">2015-04-15T17:56:01Z</dcterms:modified>
</cp:coreProperties>
</file>