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B7"/>
    <a:srgbClr val="B17ED8"/>
    <a:srgbClr val="9E5ECE"/>
    <a:srgbClr val="E8D9F3"/>
    <a:srgbClr val="BD854D"/>
    <a:srgbClr val="E2A76C"/>
    <a:srgbClr val="FFECAF"/>
    <a:srgbClr val="EB7188"/>
    <a:srgbClr val="FF9BAE"/>
    <a:srgbClr val="FFD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33C5A0-49AD-4456-B170-B4454905C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457200" y="457200"/>
            <a:ext cx="8272463" cy="5986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9" descr="stanfor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5257800"/>
            <a:ext cx="6143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69862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2192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Arial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33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F7A2FB-5E63-4F6B-AD89-DAD0D43D4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D21A300-A8DA-4985-B9D1-877729195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9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9EA510-711E-4808-BDFF-EEB70A6EC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chemeClr val="tx2"/>
              </a:buClr>
              <a:defRPr/>
            </a:lvl1pPr>
            <a:lvl2pPr>
              <a:spcBef>
                <a:spcPts val="600"/>
              </a:spcBef>
              <a:buClr>
                <a:schemeClr val="tx2"/>
              </a:buClr>
              <a:defRPr/>
            </a:lvl2pPr>
            <a:lvl3pPr>
              <a:spcBef>
                <a:spcPts val="400"/>
              </a:spcBef>
              <a:buClr>
                <a:schemeClr val="tx2"/>
              </a:buClr>
              <a:defRPr/>
            </a:lvl3pPr>
            <a:lvl4pPr>
              <a:spcBef>
                <a:spcPts val="300"/>
              </a:spcBef>
              <a:buClr>
                <a:schemeClr val="tx2"/>
              </a:buClr>
              <a:defRPr/>
            </a:lvl4pPr>
            <a:lvl5pPr>
              <a:spcBef>
                <a:spcPts val="3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 bwMode="auto">
          <a:xfrm>
            <a:off x="457200" y="914400"/>
            <a:ext cx="8229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5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CBA6D86-DBBA-4E58-B0C7-18EC35491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659D765-7126-4B95-ADF3-403BFECA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ln w="57150" cap="flat">
            <a:solidFill>
              <a:schemeClr val="tx2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12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F191DFC-BCA0-443D-B994-97C841DC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B45DFE7-D7AD-4ECD-A9C8-CA1FF5BA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FA54A8-AC05-4E51-97BF-0AE6FFDEE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9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E048402-9490-480C-B493-607B1E845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324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E2162002-2512-45FD-82AF-2FE8F2E91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457200" y="889000"/>
            <a:ext cx="8229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Major Projects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3 operating </a:t>
            </a:r>
            <a:r>
              <a:rPr lang="en-US" dirty="0" smtClean="0"/>
              <a:t>systems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/>
              <a:t>4 file systems</a:t>
            </a:r>
          </a:p>
          <a:p>
            <a:pPr>
              <a:spcBef>
                <a:spcPts val="1200"/>
              </a:spcBef>
            </a:pPr>
            <a:r>
              <a:rPr lang="en-US" dirty="0"/>
              <a:t>1 large-scale datacenter storage system</a:t>
            </a:r>
          </a:p>
          <a:p>
            <a:pPr>
              <a:spcBef>
                <a:spcPts val="1200"/>
              </a:spcBef>
            </a:pPr>
            <a:r>
              <a:rPr lang="en-US" dirty="0"/>
              <a:t>2 debuggers</a:t>
            </a:r>
          </a:p>
          <a:p>
            <a:pPr>
              <a:spcBef>
                <a:spcPts val="1200"/>
              </a:spcBef>
            </a:pPr>
            <a:r>
              <a:rPr lang="en-US" dirty="0"/>
              <a:t>2 GUI toolkits</a:t>
            </a:r>
          </a:p>
          <a:p>
            <a:pPr>
              <a:spcBef>
                <a:spcPts val="1200"/>
              </a:spcBef>
            </a:pPr>
            <a:r>
              <a:rPr lang="en-US" dirty="0"/>
              <a:t>2 parallel build systems</a:t>
            </a:r>
          </a:p>
          <a:p>
            <a:pPr>
              <a:spcBef>
                <a:spcPts val="1200"/>
              </a:spcBef>
            </a:pPr>
            <a:r>
              <a:rPr lang="en-US" dirty="0"/>
              <a:t>1 scripting </a:t>
            </a:r>
            <a:r>
              <a:rPr lang="en-US" dirty="0" smtClean="0"/>
              <a:t>language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5 interactive </a:t>
            </a:r>
            <a:r>
              <a:rPr lang="en-US" dirty="0" smtClean="0"/>
              <a:t>editors: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2 integrated circuit layout editors</a:t>
            </a:r>
          </a:p>
          <a:p>
            <a:pPr lvl="1">
              <a:spcBef>
                <a:spcPts val="0"/>
              </a:spcBef>
            </a:pPr>
            <a:r>
              <a:rPr lang="en-US" dirty="0"/>
              <a:t>Text editor</a:t>
            </a:r>
          </a:p>
          <a:p>
            <a:pPr lvl="1">
              <a:spcBef>
                <a:spcPts val="0"/>
              </a:spcBef>
            </a:pPr>
            <a:r>
              <a:rPr lang="en-US" dirty="0"/>
              <a:t>Drawing editor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Powerpoint</a:t>
            </a:r>
            <a:r>
              <a:rPr lang="en-US" dirty="0"/>
              <a:t>-like presentation editor</a:t>
            </a:r>
          </a:p>
          <a:p>
            <a:pPr>
              <a:spcBef>
                <a:spcPts val="600"/>
              </a:spcBef>
            </a:pPr>
            <a:r>
              <a:rPr lang="en-US" dirty="0"/>
              <a:t>1 Web-based process control system</a:t>
            </a:r>
          </a:p>
          <a:p>
            <a:pPr>
              <a:spcBef>
                <a:spcPts val="600"/>
              </a:spcBef>
            </a:pPr>
            <a:r>
              <a:rPr lang="en-US" dirty="0"/>
              <a:t>1 integrated circuit timing analyzer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Introduction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1659D765-7126-4B95-ADF3-403BFECAA36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7200" y="5562600"/>
            <a:ext cx="6471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dirty="0" smtClean="0">
                <a:solidFill>
                  <a:schemeClr val="tx2"/>
                </a:solidFill>
              </a:rPr>
              <a:t>Total lines of code written: 200,000-300,000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1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JO Colors">
      <a:dk1>
        <a:srgbClr val="000000"/>
      </a:dk1>
      <a:lt1>
        <a:srgbClr val="FFFFFF"/>
      </a:lt1>
      <a:dk2>
        <a:srgbClr val="1F4899"/>
      </a:dk2>
      <a:lt2>
        <a:srgbClr val="7F7F7F"/>
      </a:lt2>
      <a:accent1>
        <a:srgbClr val="0B590B"/>
      </a:accent1>
      <a:accent2>
        <a:srgbClr val="E1FFE1"/>
      </a:accent2>
      <a:accent3>
        <a:srgbClr val="DEE7F8"/>
      </a:accent3>
      <a:accent4>
        <a:srgbClr val="A5001E"/>
      </a:accent4>
      <a:accent5>
        <a:srgbClr val="FFFFB9"/>
      </a:accent5>
      <a:accent6>
        <a:srgbClr val="844F1A"/>
      </a:accent6>
      <a:hlink>
        <a:srgbClr val="005239"/>
      </a:hlink>
      <a:folHlink>
        <a:srgbClr val="A5001E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 cap="rnd"/>
        <a:effectLst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0050A0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004891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10849</TotalTime>
  <Words>67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My Major Projects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Ousterhout</dc:creator>
  <cp:lastModifiedBy>John Ousterhout</cp:lastModifiedBy>
  <cp:revision>423</cp:revision>
  <cp:lastPrinted>2011-01-25T21:54:55Z</cp:lastPrinted>
  <dcterms:created xsi:type="dcterms:W3CDTF">2008-10-19T02:20:00Z</dcterms:created>
  <dcterms:modified xsi:type="dcterms:W3CDTF">2015-03-30T20:58:28Z</dcterms:modified>
</cp:coreProperties>
</file>