
<file path=[Content_Types].xml><?xml version="1.0" encoding="utf-8"?>
<Types xmlns="http://schemas.openxmlformats.org/package/2006/content-types">
  <Override PartName="/ppt/notesSlides/notesSlide5.xml" ContentType="application/vnd.openxmlformats-officedocument.presentationml.notesSlide+xml"/>
  <Override PartName="/ppt/slideLayouts/slideLayout1.xml" ContentType="application/vnd.openxmlformats-officedocument.presentationml.slideLayout+xml"/>
  <Default Extension="png" ContentType="image/png"/>
  <Default Extension="rels" ContentType="application/vnd.openxmlformats-package.relationships+xml"/>
  <Override PartName="/ppt/slides/slide11.xml" ContentType="application/vnd.openxmlformats-officedocument.presentationml.slide+xml"/>
  <Default Extension="xml" ContentType="application/xml"/>
  <Override PartName="/ppt/slides/slide9.xml" ContentType="application/vnd.openxmlformats-officedocument.presentationml.slide+xml"/>
  <Override PartName="/ppt/notesSlides/notesSlide3.xml" ContentType="application/vnd.openxmlformats-officedocument.presentationml.notesSlide+xml"/>
  <Override PartName="/ppt/notesSlides/notesSlide10.xml" ContentType="application/vnd.openxmlformats-officedocument.presentationml.notesSlide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8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notesSlides/notesSlide6.xml" ContentType="application/vnd.openxmlformats-officedocument.presentationml.notesSlide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slide12.xml" ContentType="application/vnd.openxmlformats-officedocument.presentationml.slide+xml"/>
  <Default Extension="bin" ContentType="application/vnd.openxmlformats-officedocument.presentationml.printerSettings"/>
  <Override PartName="/ppt/notesSlides/notesSlide4.xml" ContentType="application/vnd.openxmlformats-officedocument.presentationml.notesSlide+xml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notesSlides/notesSlide2.xml" ContentType="application/vnd.openxmlformats-officedocument.presentationml.notesSlide+xml"/>
  <Override PartName="/ppt/notesSlides/notesSlide9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2.xml" ContentType="application/vnd.openxmlformats-officedocument.presentationml.notesSlide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notesSlides/notesSlide7.xml" ContentType="application/vnd.openxmlformats-officedocument.presentationml.notesSlide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trictFirstAndLastChars="0" saveSubsetFonts="1" autoCompressPictures="0">
  <p:sldMasterIdLst>
    <p:sldMasterId id="2147483648" r:id="rId1"/>
  </p:sldMasterIdLst>
  <p:notesMasterIdLst>
    <p:notesMasterId r:id="rId14"/>
  </p:notesMasterIdLst>
  <p:sldIdLst>
    <p:sldId id="370" r:id="rId2"/>
    <p:sldId id="371" r:id="rId3"/>
    <p:sldId id="372" r:id="rId4"/>
    <p:sldId id="373" r:id="rId5"/>
    <p:sldId id="374" r:id="rId6"/>
    <p:sldId id="375" r:id="rId7"/>
    <p:sldId id="376" r:id="rId8"/>
    <p:sldId id="377" r:id="rId9"/>
    <p:sldId id="378" r:id="rId10"/>
    <p:sldId id="379" r:id="rId11"/>
    <p:sldId id="380" r:id="rId12"/>
    <p:sldId id="369" r:id="rId13"/>
  </p:sldIdLst>
  <p:sldSz cx="9144000" cy="6858000" type="screen4x3"/>
  <p:notesSz cx="9144000" cy="6858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Times New Roman" pitchFamily="1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Times New Roman" pitchFamily="1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Times New Roman" pitchFamily="1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Times New Roman" pitchFamily="1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Times New Roman" pitchFamily="1" charset="0"/>
        <a:ea typeface="+mn-ea"/>
        <a:cs typeface="+mn-cs"/>
      </a:defRPr>
    </a:lvl5pPr>
    <a:lvl6pPr marL="2286000" algn="l" defTabSz="457200" rtl="0" eaLnBrk="1" latinLnBrk="0" hangingPunct="1">
      <a:defRPr sz="1400" b="1" kern="1200">
        <a:solidFill>
          <a:schemeClr val="tx1"/>
        </a:solidFill>
        <a:latin typeface="Times New Roman" pitchFamily="1" charset="0"/>
        <a:ea typeface="+mn-ea"/>
        <a:cs typeface="+mn-cs"/>
      </a:defRPr>
    </a:lvl6pPr>
    <a:lvl7pPr marL="2743200" algn="l" defTabSz="457200" rtl="0" eaLnBrk="1" latinLnBrk="0" hangingPunct="1">
      <a:defRPr sz="1400" b="1" kern="1200">
        <a:solidFill>
          <a:schemeClr val="tx1"/>
        </a:solidFill>
        <a:latin typeface="Times New Roman" pitchFamily="1" charset="0"/>
        <a:ea typeface="+mn-ea"/>
        <a:cs typeface="+mn-cs"/>
      </a:defRPr>
    </a:lvl7pPr>
    <a:lvl8pPr marL="3200400" algn="l" defTabSz="457200" rtl="0" eaLnBrk="1" latinLnBrk="0" hangingPunct="1">
      <a:defRPr sz="1400" b="1" kern="1200">
        <a:solidFill>
          <a:schemeClr val="tx1"/>
        </a:solidFill>
        <a:latin typeface="Times New Roman" pitchFamily="1" charset="0"/>
        <a:ea typeface="+mn-ea"/>
        <a:cs typeface="+mn-cs"/>
      </a:defRPr>
    </a:lvl8pPr>
    <a:lvl9pPr marL="3657600" algn="l" defTabSz="457200" rtl="0" eaLnBrk="1" latinLnBrk="0" hangingPunct="1">
      <a:defRPr sz="1400" b="1" kern="1200">
        <a:solidFill>
          <a:schemeClr val="tx1"/>
        </a:solidFill>
        <a:latin typeface="Times New Roman" pitchFamily="1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FFFFFF"/>
    <a:srgbClr val="009900"/>
    <a:srgbClr val="66FF66"/>
    <a:srgbClr val="969696"/>
    <a:srgbClr val="FFFF66"/>
    <a:srgbClr val="CCFFCC"/>
    <a:srgbClr val="FFCC99"/>
    <a:srgbClr val="FF0000"/>
    <a:srgbClr val="9999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preferSingleView="1">
    <p:restoredLeft sz="32787"/>
    <p:restoredTop sz="90929"/>
  </p:normalViewPr>
  <p:slideViewPr>
    <p:cSldViewPr showGuides="1">
      <p:cViewPr varScale="1">
        <p:scale>
          <a:sx n="105" d="100"/>
          <a:sy n="105" d="100"/>
        </p:scale>
        <p:origin x="-1136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endParaRPr lang="en-US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181600" y="0"/>
            <a:ext cx="3962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endParaRPr lang="en-US"/>
          </a:p>
        </p:txBody>
      </p:sp>
      <p:sp>
        <p:nvSpPr>
          <p:cNvPr id="97284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972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72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77000"/>
            <a:ext cx="3962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endParaRPr lang="en-US"/>
          </a:p>
        </p:txBody>
      </p:sp>
      <p:sp>
        <p:nvSpPr>
          <p:cNvPr id="972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181600" y="6477000"/>
            <a:ext cx="3962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fld id="{98ADAA7A-BDDA-BC45-AFDE-DC9FC5BD6B2F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" charset="0"/>
        <a:ea typeface="ＭＳ Ｐゴシック" pitchFamily="1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" charset="0"/>
        <a:ea typeface="ＭＳ Ｐゴシック" pitchFamily="1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" charset="0"/>
        <a:ea typeface="ＭＳ Ｐゴシック" pitchFamily="1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" charset="0"/>
        <a:ea typeface="ＭＳ Ｐゴシック" pitchFamily="1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02A2E5F-D31D-934B-98AB-A4B01D86211A}" type="slidenum">
              <a:rPr lang="en-US"/>
              <a:pPr/>
              <a:t>1</a:t>
            </a:fld>
            <a:endParaRPr lang="en-US"/>
          </a:p>
        </p:txBody>
      </p:sp>
      <p:sp>
        <p:nvSpPr>
          <p:cNvPr id="484354" name="Rectangle 2"/>
          <p:cNvSpPr>
            <a:spLocks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4355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560C0E5-AC82-FA4C-9A74-DFBD372CD4FD}" type="slidenum">
              <a:rPr lang="en-US"/>
              <a:pPr/>
              <a:t>2</a:t>
            </a:fld>
            <a:endParaRPr lang="en-US"/>
          </a:p>
        </p:txBody>
      </p:sp>
      <p:sp>
        <p:nvSpPr>
          <p:cNvPr id="486402" name="Rectangle 2"/>
          <p:cNvSpPr>
            <a:spLocks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6403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39D187C-9A2C-7743-8695-EB463A33317A}" type="slidenum">
              <a:rPr lang="en-US"/>
              <a:pPr/>
              <a:t>3</a:t>
            </a:fld>
            <a:endParaRPr lang="en-US"/>
          </a:p>
        </p:txBody>
      </p:sp>
      <p:sp>
        <p:nvSpPr>
          <p:cNvPr id="488450" name="Rectangle 2"/>
          <p:cNvSpPr>
            <a:spLocks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8451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9E72462-A4F1-F34C-8659-6C777265E348}" type="slidenum">
              <a:rPr lang="en-US"/>
              <a:pPr/>
              <a:t>4</a:t>
            </a:fld>
            <a:endParaRPr lang="en-US"/>
          </a:p>
        </p:txBody>
      </p:sp>
      <p:sp>
        <p:nvSpPr>
          <p:cNvPr id="490498" name="Rectangle 2"/>
          <p:cNvSpPr>
            <a:spLocks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0499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214401-D7B7-8D4D-94C4-434842DC777F}" type="slidenum">
              <a:rPr lang="en-US"/>
              <a:pPr/>
              <a:t>5</a:t>
            </a:fld>
            <a:endParaRPr lang="en-US"/>
          </a:p>
        </p:txBody>
      </p:sp>
      <p:sp>
        <p:nvSpPr>
          <p:cNvPr id="492546" name="Rectangle 2"/>
          <p:cNvSpPr>
            <a:spLocks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2547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7C801D3-8232-CF4E-B937-7294D176772E}" type="slidenum">
              <a:rPr lang="en-US"/>
              <a:pPr/>
              <a:t>6</a:t>
            </a:fld>
            <a:endParaRPr lang="en-US"/>
          </a:p>
        </p:txBody>
      </p:sp>
      <p:sp>
        <p:nvSpPr>
          <p:cNvPr id="494594" name="Rectangle 2"/>
          <p:cNvSpPr>
            <a:spLocks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4595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3C6A103-5354-A04B-BCB7-DC7F6A54A027}" type="slidenum">
              <a:rPr lang="en-US"/>
              <a:pPr/>
              <a:t>7</a:t>
            </a:fld>
            <a:endParaRPr lang="en-US"/>
          </a:p>
        </p:txBody>
      </p:sp>
      <p:sp>
        <p:nvSpPr>
          <p:cNvPr id="496642" name="Rectangle 2"/>
          <p:cNvSpPr>
            <a:spLocks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6643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E6654A7-A4BE-0448-AE0C-59AE903AD100}" type="slidenum">
              <a:rPr lang="en-US"/>
              <a:pPr/>
              <a:t>8</a:t>
            </a:fld>
            <a:endParaRPr lang="en-US"/>
          </a:p>
        </p:txBody>
      </p:sp>
      <p:sp>
        <p:nvSpPr>
          <p:cNvPr id="498690" name="Rectangle 2"/>
          <p:cNvSpPr>
            <a:spLocks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8691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A1D5E02-F0A5-6547-B710-00DE4137FA32}" type="slidenum">
              <a:rPr lang="en-US"/>
              <a:pPr/>
              <a:t>9</a:t>
            </a:fld>
            <a:endParaRPr lang="en-US"/>
          </a:p>
        </p:txBody>
      </p:sp>
      <p:sp>
        <p:nvSpPr>
          <p:cNvPr id="500738" name="Rectangle 2"/>
          <p:cNvSpPr>
            <a:spLocks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0739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6FFCF0F-422F-A041-882B-95E42F74CD6F}" type="slidenum">
              <a:rPr lang="en-US"/>
              <a:pPr/>
              <a:t>10</a:t>
            </a:fld>
            <a:endParaRPr lang="en-US"/>
          </a:p>
        </p:txBody>
      </p:sp>
      <p:sp>
        <p:nvSpPr>
          <p:cNvPr id="502786" name="Rectangle 2"/>
          <p:cNvSpPr>
            <a:spLocks noChangeArrowheads="1"/>
          </p:cNvSpPr>
          <p:nvPr>
            <p:ph type="sldImg"/>
          </p:nvPr>
        </p:nvSpPr>
        <p:spPr bwMode="auto">
          <a:xfrm>
            <a:off x="2857500" y="514350"/>
            <a:ext cx="3429000" cy="25717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2787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1219200" y="3257550"/>
            <a:ext cx="6705600" cy="30861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9D2863C-3F62-6344-BF01-D5603ED3602B}" type="slidenum">
              <a:rPr lang="en-US"/>
              <a:pPr/>
              <a:t>11</a:t>
            </a:fld>
            <a:endParaRPr lang="en-US"/>
          </a:p>
        </p:txBody>
      </p:sp>
      <p:sp>
        <p:nvSpPr>
          <p:cNvPr id="504834" name="Rectangle 2"/>
          <p:cNvSpPr>
            <a:spLocks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4835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BA9F5B1-B8F2-BD41-BE17-0B55EDC999A3}" type="slidenum">
              <a:rPr lang="en-US"/>
              <a:pPr/>
              <a:t>12</a:t>
            </a:fld>
            <a:endParaRPr lang="en-US"/>
          </a:p>
        </p:txBody>
      </p:sp>
      <p:sp>
        <p:nvSpPr>
          <p:cNvPr id="19865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8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2CD639AD-5D3C-F844-BE23-D3BAF3382B6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11CFBD80-FD7C-C147-A74D-982D9732279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AD6C6FA5-276C-5A4B-944F-2949DA8BF0D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AD0EB324-91A6-3744-83CA-4A7148E4AD3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B0740328-63AC-2F44-BD44-FB1E5E485C9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C0896076-AF76-EA43-AF36-CAAC2EB6CFE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7106FD07-3E3F-4D4D-8E64-3D395632381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3C23A7BE-4214-6349-A94C-2000382684F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5D784C91-E7AB-6C48-8A09-136562CBD99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668996E3-E5E7-7A44-B015-5F5CE3DA8FA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A7AA2237-532A-E547-9CB7-28AE26AA9F6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CC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b="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b="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b="0"/>
            </a:lvl1pPr>
          </a:lstStyle>
          <a:p>
            <a:fld id="{191D9413-0BCB-D64D-BAB1-E048BC3F44B5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1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1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1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1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1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1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1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1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6.png"/><Relationship Id="rId5" Type="http://schemas.openxmlformats.org/officeDocument/2006/relationships/image" Target="../media/image4.png"/><Relationship Id="rId6" Type="http://schemas.openxmlformats.org/officeDocument/2006/relationships/image" Target="../media/image7.png"/><Relationship Id="rId7" Type="http://schemas.openxmlformats.org/officeDocument/2006/relationships/image" Target="../media/image5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33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143000"/>
            <a:ext cx="9144000" cy="1143000"/>
          </a:xfrm>
        </p:spPr>
        <p:txBody>
          <a:bodyPr/>
          <a:lstStyle/>
          <a:p>
            <a:r>
              <a:rPr lang="en-US" sz="6000">
                <a:solidFill>
                  <a:srgbClr val="FF0000"/>
                </a:solidFill>
              </a:rPr>
              <a:t>Stepwise Refinement</a:t>
            </a:r>
          </a:p>
        </p:txBody>
      </p:sp>
      <p:sp>
        <p:nvSpPr>
          <p:cNvPr id="483331" name="Text Box 3"/>
          <p:cNvSpPr txBox="1">
            <a:spLocks noChangeArrowheads="1"/>
          </p:cNvSpPr>
          <p:nvPr/>
        </p:nvSpPr>
        <p:spPr bwMode="auto">
          <a:xfrm>
            <a:off x="0" y="4114800"/>
            <a:ext cx="9144000" cy="1360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sz="3200" b="0" dirty="0"/>
              <a:t>Eric Roberts</a:t>
            </a:r>
          </a:p>
          <a:p>
            <a:pPr algn="ctr">
              <a:lnSpc>
                <a:spcPct val="85000"/>
              </a:lnSpc>
            </a:pPr>
            <a:r>
              <a:rPr lang="en-US" sz="3200" b="0" dirty="0"/>
              <a:t>CS 106A</a:t>
            </a:r>
            <a:endParaRPr lang="en-US" sz="3200" b="0" dirty="0" smtClean="0"/>
          </a:p>
          <a:p>
            <a:pPr algn="ctr">
              <a:lnSpc>
                <a:spcPct val="85000"/>
              </a:lnSpc>
            </a:pPr>
            <a:r>
              <a:rPr lang="en-US" sz="3200" b="0" dirty="0" smtClean="0"/>
              <a:t>April 6, 2012</a:t>
            </a:r>
            <a:endParaRPr lang="en-US" sz="3200" b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37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</a:rPr>
              <a:t>Outline</a:t>
            </a:r>
          </a:p>
        </p:txBody>
      </p:sp>
      <p:grpSp>
        <p:nvGrpSpPr>
          <p:cNvPr id="485379" name="Group 3"/>
          <p:cNvGrpSpPr>
            <a:grpSpLocks/>
          </p:cNvGrpSpPr>
          <p:nvPr/>
        </p:nvGrpSpPr>
        <p:grpSpPr bwMode="auto">
          <a:xfrm>
            <a:off x="508000" y="1219200"/>
            <a:ext cx="7950200" cy="457200"/>
            <a:chOff x="320" y="904"/>
            <a:chExt cx="5008" cy="288"/>
          </a:xfrm>
        </p:grpSpPr>
        <p:sp>
          <p:nvSpPr>
            <p:cNvPr id="485380" name="Text Box 4"/>
            <p:cNvSpPr txBox="1">
              <a:spLocks noChangeArrowheads="1"/>
            </p:cNvSpPr>
            <p:nvPr/>
          </p:nvSpPr>
          <p:spPr bwMode="auto">
            <a:xfrm>
              <a:off x="576" y="904"/>
              <a:ext cx="475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b="0"/>
                <a:t>Review Karel statement forms</a:t>
              </a:r>
            </a:p>
          </p:txBody>
        </p:sp>
        <p:sp>
          <p:nvSpPr>
            <p:cNvPr id="485381" name="Text Box 5"/>
            <p:cNvSpPr txBox="1">
              <a:spLocks noChangeArrowheads="1"/>
            </p:cNvSpPr>
            <p:nvPr/>
          </p:nvSpPr>
          <p:spPr bwMode="auto">
            <a:xfrm>
              <a:off x="320" y="904"/>
              <a:ext cx="33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b="0"/>
                <a:t>1.</a:t>
              </a:r>
            </a:p>
          </p:txBody>
        </p:sp>
      </p:grpSp>
      <p:grpSp>
        <p:nvGrpSpPr>
          <p:cNvPr id="485382" name="Group 6"/>
          <p:cNvGrpSpPr>
            <a:grpSpLocks/>
          </p:cNvGrpSpPr>
          <p:nvPr/>
        </p:nvGrpSpPr>
        <p:grpSpPr bwMode="auto">
          <a:xfrm>
            <a:off x="508000" y="1765300"/>
            <a:ext cx="7950200" cy="457200"/>
            <a:chOff x="320" y="904"/>
            <a:chExt cx="5008" cy="288"/>
          </a:xfrm>
        </p:grpSpPr>
        <p:sp>
          <p:nvSpPr>
            <p:cNvPr id="485383" name="Text Box 7"/>
            <p:cNvSpPr txBox="1">
              <a:spLocks noChangeArrowheads="1"/>
            </p:cNvSpPr>
            <p:nvPr/>
          </p:nvSpPr>
          <p:spPr bwMode="auto">
            <a:xfrm>
              <a:off x="576" y="904"/>
              <a:ext cx="475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b="0"/>
                <a:t>Exercise: The </a:t>
              </a:r>
              <a:r>
                <a:rPr lang="en-US" sz="2000">
                  <a:latin typeface="Courier New" pitchFamily="1" charset="0"/>
                </a:rPr>
                <a:t>putBeeperLine</a:t>
              </a:r>
              <a:r>
                <a:rPr lang="en-US" sz="2400" b="0"/>
                <a:t> method</a:t>
              </a:r>
            </a:p>
          </p:txBody>
        </p:sp>
        <p:sp>
          <p:nvSpPr>
            <p:cNvPr id="485384" name="Text Box 8"/>
            <p:cNvSpPr txBox="1">
              <a:spLocks noChangeArrowheads="1"/>
            </p:cNvSpPr>
            <p:nvPr/>
          </p:nvSpPr>
          <p:spPr bwMode="auto">
            <a:xfrm>
              <a:off x="320" y="904"/>
              <a:ext cx="33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b="0"/>
                <a:t>2.</a:t>
              </a:r>
            </a:p>
          </p:txBody>
        </p:sp>
      </p:grpSp>
      <p:grpSp>
        <p:nvGrpSpPr>
          <p:cNvPr id="485385" name="Group 9"/>
          <p:cNvGrpSpPr>
            <a:grpSpLocks/>
          </p:cNvGrpSpPr>
          <p:nvPr/>
        </p:nvGrpSpPr>
        <p:grpSpPr bwMode="auto">
          <a:xfrm>
            <a:off x="508000" y="2311400"/>
            <a:ext cx="7950200" cy="457200"/>
            <a:chOff x="320" y="904"/>
            <a:chExt cx="5008" cy="288"/>
          </a:xfrm>
        </p:grpSpPr>
        <p:sp>
          <p:nvSpPr>
            <p:cNvPr id="485386" name="Text Box 10"/>
            <p:cNvSpPr txBox="1">
              <a:spLocks noChangeArrowheads="1"/>
            </p:cNvSpPr>
            <p:nvPr/>
          </p:nvSpPr>
          <p:spPr bwMode="auto">
            <a:xfrm>
              <a:off x="576" y="904"/>
              <a:ext cx="475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b="0"/>
                <a:t>Stepwise refinement</a:t>
              </a:r>
            </a:p>
          </p:txBody>
        </p:sp>
        <p:sp>
          <p:nvSpPr>
            <p:cNvPr id="485387" name="Text Box 11"/>
            <p:cNvSpPr txBox="1">
              <a:spLocks noChangeArrowheads="1"/>
            </p:cNvSpPr>
            <p:nvPr/>
          </p:nvSpPr>
          <p:spPr bwMode="auto">
            <a:xfrm>
              <a:off x="320" y="904"/>
              <a:ext cx="33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b="0"/>
                <a:t>3.</a:t>
              </a:r>
            </a:p>
          </p:txBody>
        </p:sp>
      </p:grpSp>
      <p:grpSp>
        <p:nvGrpSpPr>
          <p:cNvPr id="485388" name="Group 12"/>
          <p:cNvGrpSpPr>
            <a:grpSpLocks/>
          </p:cNvGrpSpPr>
          <p:nvPr/>
        </p:nvGrpSpPr>
        <p:grpSpPr bwMode="auto">
          <a:xfrm>
            <a:off x="508000" y="2857500"/>
            <a:ext cx="7950200" cy="457200"/>
            <a:chOff x="320" y="904"/>
            <a:chExt cx="5008" cy="288"/>
          </a:xfrm>
        </p:grpSpPr>
        <p:sp>
          <p:nvSpPr>
            <p:cNvPr id="485389" name="Text Box 13"/>
            <p:cNvSpPr txBox="1">
              <a:spLocks noChangeArrowheads="1"/>
            </p:cNvSpPr>
            <p:nvPr/>
          </p:nvSpPr>
          <p:spPr bwMode="auto">
            <a:xfrm>
              <a:off x="576" y="904"/>
              <a:ext cx="475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b="0"/>
                <a:t>Exercise: The </a:t>
              </a:r>
              <a:r>
                <a:rPr lang="en-US" sz="2000">
                  <a:latin typeface="Courier New" pitchFamily="1" charset="0"/>
                </a:rPr>
                <a:t>BanishWinter</a:t>
              </a:r>
              <a:r>
                <a:rPr lang="en-US" sz="2400" b="0"/>
                <a:t> program</a:t>
              </a:r>
            </a:p>
          </p:txBody>
        </p:sp>
        <p:sp>
          <p:nvSpPr>
            <p:cNvPr id="485390" name="Text Box 14"/>
            <p:cNvSpPr txBox="1">
              <a:spLocks noChangeArrowheads="1"/>
            </p:cNvSpPr>
            <p:nvPr/>
          </p:nvSpPr>
          <p:spPr bwMode="auto">
            <a:xfrm>
              <a:off x="320" y="904"/>
              <a:ext cx="33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b="0"/>
                <a:t>4.</a:t>
              </a:r>
            </a:p>
          </p:txBody>
        </p:sp>
      </p:grpSp>
      <p:grpSp>
        <p:nvGrpSpPr>
          <p:cNvPr id="485391" name="Group 15"/>
          <p:cNvGrpSpPr>
            <a:grpSpLocks/>
          </p:cNvGrpSpPr>
          <p:nvPr/>
        </p:nvGrpSpPr>
        <p:grpSpPr bwMode="auto">
          <a:xfrm>
            <a:off x="508000" y="3403600"/>
            <a:ext cx="7950200" cy="457200"/>
            <a:chOff x="320" y="904"/>
            <a:chExt cx="5008" cy="288"/>
          </a:xfrm>
        </p:grpSpPr>
        <p:sp>
          <p:nvSpPr>
            <p:cNvPr id="485392" name="Text Box 16"/>
            <p:cNvSpPr txBox="1">
              <a:spLocks noChangeArrowheads="1"/>
            </p:cNvSpPr>
            <p:nvPr/>
          </p:nvSpPr>
          <p:spPr bwMode="auto">
            <a:xfrm>
              <a:off x="576" y="904"/>
              <a:ext cx="475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b="0"/>
                <a:t>Preconditions and postconditions</a:t>
              </a:r>
            </a:p>
          </p:txBody>
        </p:sp>
        <p:sp>
          <p:nvSpPr>
            <p:cNvPr id="485393" name="Text Box 17"/>
            <p:cNvSpPr txBox="1">
              <a:spLocks noChangeArrowheads="1"/>
            </p:cNvSpPr>
            <p:nvPr/>
          </p:nvSpPr>
          <p:spPr bwMode="auto">
            <a:xfrm>
              <a:off x="320" y="904"/>
              <a:ext cx="33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b="0"/>
                <a:t>5.</a:t>
              </a:r>
            </a:p>
          </p:txBody>
        </p:sp>
      </p:grpSp>
      <p:grpSp>
        <p:nvGrpSpPr>
          <p:cNvPr id="485394" name="Group 18"/>
          <p:cNvGrpSpPr>
            <a:grpSpLocks/>
          </p:cNvGrpSpPr>
          <p:nvPr/>
        </p:nvGrpSpPr>
        <p:grpSpPr bwMode="auto">
          <a:xfrm>
            <a:off x="508000" y="3949700"/>
            <a:ext cx="7950200" cy="457200"/>
            <a:chOff x="320" y="904"/>
            <a:chExt cx="5008" cy="288"/>
          </a:xfrm>
        </p:grpSpPr>
        <p:sp>
          <p:nvSpPr>
            <p:cNvPr id="485395" name="Text Box 19"/>
            <p:cNvSpPr txBox="1">
              <a:spLocks noChangeArrowheads="1"/>
            </p:cNvSpPr>
            <p:nvPr/>
          </p:nvSpPr>
          <p:spPr bwMode="auto">
            <a:xfrm>
              <a:off x="576" y="904"/>
              <a:ext cx="475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b="0"/>
                <a:t>Story time: Past Karel Contest winners</a:t>
              </a:r>
            </a:p>
          </p:txBody>
        </p:sp>
        <p:sp>
          <p:nvSpPr>
            <p:cNvPr id="485396" name="Text Box 20"/>
            <p:cNvSpPr txBox="1">
              <a:spLocks noChangeArrowheads="1"/>
            </p:cNvSpPr>
            <p:nvPr/>
          </p:nvSpPr>
          <p:spPr bwMode="auto">
            <a:xfrm>
              <a:off x="320" y="904"/>
              <a:ext cx="33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b="0"/>
                <a:t>6.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42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</a:rPr>
              <a:t>Review: The Karel Language</a:t>
            </a:r>
          </a:p>
        </p:txBody>
      </p:sp>
      <p:pic>
        <p:nvPicPr>
          <p:cNvPr id="487427" name="Picture 3" descr="ReferenceCard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4700" y="1155700"/>
            <a:ext cx="7594600" cy="52451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4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</a:rPr>
              <a:t>Review: The Karel Language</a:t>
            </a:r>
          </a:p>
        </p:txBody>
      </p:sp>
      <p:pic>
        <p:nvPicPr>
          <p:cNvPr id="489475" name="Picture 3" descr="ReferenceCard2"/>
          <p:cNvPicPr>
            <a:picLocks noChangeAspect="1" noChangeArrowheads="1"/>
          </p:cNvPicPr>
          <p:nvPr/>
        </p:nvPicPr>
        <p:blipFill>
          <a:blip r:embed="rId3"/>
          <a:srcRect r="169"/>
          <a:stretch>
            <a:fillRect/>
          </a:stretch>
        </p:blipFill>
        <p:spPr bwMode="auto">
          <a:xfrm>
            <a:off x="773113" y="1358900"/>
            <a:ext cx="7608887" cy="224155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</a:rPr>
              <a:t>Exercise: Creating a Beeper Line</a:t>
            </a:r>
            <a:endParaRPr lang="en-US">
              <a:solidFill>
                <a:srgbClr val="FF0000"/>
              </a:solidFill>
            </a:endParaRPr>
          </a:p>
        </p:txBody>
      </p:sp>
      <p:sp>
        <p:nvSpPr>
          <p:cNvPr id="491523" name="Rectangle 3"/>
          <p:cNvSpPr>
            <a:spLocks noChangeArrowheads="1"/>
          </p:cNvSpPr>
          <p:nvPr/>
        </p:nvSpPr>
        <p:spPr bwMode="auto">
          <a:xfrm>
            <a:off x="482600" y="1155700"/>
            <a:ext cx="8128000" cy="227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/>
              <a:t>Write a method </a:t>
            </a:r>
            <a:r>
              <a:rPr lang="en-US" sz="2000">
                <a:latin typeface="Courier New" pitchFamily="1" charset="0"/>
              </a:rPr>
              <a:t>putBeeperLine</a:t>
            </a:r>
            <a:r>
              <a:rPr lang="en-US" sz="2400" b="0"/>
              <a:t> that adds one beeper to every intersection up to the next wall.</a:t>
            </a:r>
          </a:p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/>
              <a:t>Your method should operate correctly no matter how far Karel is from the wall or what direction Karel is facing.</a:t>
            </a:r>
          </a:p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/>
              <a:t>Consider, for example, the following main program:</a:t>
            </a:r>
          </a:p>
        </p:txBody>
      </p:sp>
      <p:sp>
        <p:nvSpPr>
          <p:cNvPr id="491524" name="Rectangle 4"/>
          <p:cNvSpPr>
            <a:spLocks noChangeArrowheads="1"/>
          </p:cNvSpPr>
          <p:nvPr/>
        </p:nvSpPr>
        <p:spPr bwMode="auto">
          <a:xfrm>
            <a:off x="685800" y="3622675"/>
            <a:ext cx="3124200" cy="2301875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1600">
              <a:latin typeface="Courier New" pitchFamily="1" charset="0"/>
            </a:endParaRPr>
          </a:p>
        </p:txBody>
      </p:sp>
      <p:sp>
        <p:nvSpPr>
          <p:cNvPr id="491525" name="Text Box 5"/>
          <p:cNvSpPr txBox="1">
            <a:spLocks noChangeArrowheads="1"/>
          </p:cNvSpPr>
          <p:nvPr/>
        </p:nvSpPr>
        <p:spPr bwMode="auto">
          <a:xfrm>
            <a:off x="736600" y="3698875"/>
            <a:ext cx="2930525" cy="146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800">
                <a:latin typeface="Courier New" pitchFamily="1" charset="0"/>
              </a:rPr>
              <a:t>public void run() {</a:t>
            </a:r>
          </a:p>
          <a:p>
            <a:r>
              <a:rPr lang="en-US" sz="1800">
                <a:latin typeface="Courier New" pitchFamily="1" charset="0"/>
              </a:rPr>
              <a:t>   putBeeperLine();</a:t>
            </a:r>
          </a:p>
          <a:p>
            <a:r>
              <a:rPr lang="en-US" sz="1800">
                <a:latin typeface="Courier New" pitchFamily="1" charset="0"/>
              </a:rPr>
              <a:t>   turnLeft();</a:t>
            </a:r>
          </a:p>
          <a:p>
            <a:r>
              <a:rPr lang="en-US" sz="1800">
                <a:latin typeface="Courier New" pitchFamily="1" charset="0"/>
              </a:rPr>
              <a:t>   putBeeperLine();</a:t>
            </a:r>
          </a:p>
          <a:p>
            <a:r>
              <a:rPr lang="en-US" sz="1800">
                <a:latin typeface="Courier New" pitchFamily="1" charset="0"/>
              </a:rPr>
              <a:t>}</a:t>
            </a:r>
          </a:p>
        </p:txBody>
      </p:sp>
      <p:grpSp>
        <p:nvGrpSpPr>
          <p:cNvPr id="491526" name="Group 6"/>
          <p:cNvGrpSpPr>
            <a:grpSpLocks/>
          </p:cNvGrpSpPr>
          <p:nvPr/>
        </p:nvGrpSpPr>
        <p:grpSpPr bwMode="auto">
          <a:xfrm>
            <a:off x="4711700" y="3622675"/>
            <a:ext cx="3822700" cy="2298700"/>
            <a:chOff x="1680" y="1440"/>
            <a:chExt cx="2408" cy="1448"/>
          </a:xfrm>
        </p:grpSpPr>
        <p:sp>
          <p:nvSpPr>
            <p:cNvPr id="491527" name="Rectangle 7"/>
            <p:cNvSpPr>
              <a:spLocks noChangeArrowheads="1"/>
            </p:cNvSpPr>
            <p:nvPr/>
          </p:nvSpPr>
          <p:spPr bwMode="auto">
            <a:xfrm>
              <a:off x="1680" y="1440"/>
              <a:ext cx="2408" cy="1448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1528" name="Text Box 8"/>
            <p:cNvSpPr txBox="1">
              <a:spLocks noChangeArrowheads="1"/>
            </p:cNvSpPr>
            <p:nvPr/>
          </p:nvSpPr>
          <p:spPr bwMode="auto">
            <a:xfrm>
              <a:off x="1862" y="2547"/>
              <a:ext cx="116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1" hangingPunct="1"/>
              <a:r>
                <a:rPr lang="en-US" b="0"/>
                <a:t>+</a:t>
              </a:r>
            </a:p>
          </p:txBody>
        </p:sp>
        <p:sp>
          <p:nvSpPr>
            <p:cNvPr id="491529" name="Text Box 9"/>
            <p:cNvSpPr txBox="1">
              <a:spLocks noChangeArrowheads="1"/>
            </p:cNvSpPr>
            <p:nvPr/>
          </p:nvSpPr>
          <p:spPr bwMode="auto">
            <a:xfrm>
              <a:off x="2342" y="2547"/>
              <a:ext cx="116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1" hangingPunct="1"/>
              <a:r>
                <a:rPr lang="en-US" b="0"/>
                <a:t>+</a:t>
              </a:r>
            </a:p>
          </p:txBody>
        </p:sp>
        <p:sp>
          <p:nvSpPr>
            <p:cNvPr id="491530" name="Text Box 10"/>
            <p:cNvSpPr txBox="1">
              <a:spLocks noChangeArrowheads="1"/>
            </p:cNvSpPr>
            <p:nvPr/>
          </p:nvSpPr>
          <p:spPr bwMode="auto">
            <a:xfrm>
              <a:off x="2822" y="2547"/>
              <a:ext cx="116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1" hangingPunct="1"/>
              <a:r>
                <a:rPr lang="en-US" b="0"/>
                <a:t>+</a:t>
              </a:r>
            </a:p>
          </p:txBody>
        </p:sp>
        <p:sp>
          <p:nvSpPr>
            <p:cNvPr id="491531" name="Text Box 11"/>
            <p:cNvSpPr txBox="1">
              <a:spLocks noChangeArrowheads="1"/>
            </p:cNvSpPr>
            <p:nvPr/>
          </p:nvSpPr>
          <p:spPr bwMode="auto">
            <a:xfrm>
              <a:off x="3302" y="2547"/>
              <a:ext cx="116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1" hangingPunct="1"/>
              <a:r>
                <a:rPr lang="en-US" b="0"/>
                <a:t>+</a:t>
              </a:r>
            </a:p>
          </p:txBody>
        </p:sp>
        <p:sp>
          <p:nvSpPr>
            <p:cNvPr id="491532" name="Text Box 12"/>
            <p:cNvSpPr txBox="1">
              <a:spLocks noChangeArrowheads="1"/>
            </p:cNvSpPr>
            <p:nvPr/>
          </p:nvSpPr>
          <p:spPr bwMode="auto">
            <a:xfrm>
              <a:off x="3782" y="2547"/>
              <a:ext cx="116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1" hangingPunct="1"/>
              <a:r>
                <a:rPr lang="en-US" b="0"/>
                <a:t>+</a:t>
              </a:r>
            </a:p>
          </p:txBody>
        </p:sp>
        <p:sp>
          <p:nvSpPr>
            <p:cNvPr id="491533" name="Text Box 13"/>
            <p:cNvSpPr txBox="1">
              <a:spLocks noChangeArrowheads="1"/>
            </p:cNvSpPr>
            <p:nvPr/>
          </p:nvSpPr>
          <p:spPr bwMode="auto">
            <a:xfrm>
              <a:off x="1862" y="2067"/>
              <a:ext cx="116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1" hangingPunct="1"/>
              <a:r>
                <a:rPr lang="en-US" b="0"/>
                <a:t>+</a:t>
              </a:r>
            </a:p>
          </p:txBody>
        </p:sp>
        <p:sp>
          <p:nvSpPr>
            <p:cNvPr id="491534" name="Text Box 14"/>
            <p:cNvSpPr txBox="1">
              <a:spLocks noChangeArrowheads="1"/>
            </p:cNvSpPr>
            <p:nvPr/>
          </p:nvSpPr>
          <p:spPr bwMode="auto">
            <a:xfrm>
              <a:off x="2342" y="2067"/>
              <a:ext cx="116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1" hangingPunct="1"/>
              <a:r>
                <a:rPr lang="en-US" b="0"/>
                <a:t>+</a:t>
              </a:r>
            </a:p>
          </p:txBody>
        </p:sp>
        <p:sp>
          <p:nvSpPr>
            <p:cNvPr id="491535" name="Text Box 15"/>
            <p:cNvSpPr txBox="1">
              <a:spLocks noChangeArrowheads="1"/>
            </p:cNvSpPr>
            <p:nvPr/>
          </p:nvSpPr>
          <p:spPr bwMode="auto">
            <a:xfrm>
              <a:off x="2822" y="2067"/>
              <a:ext cx="116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1" hangingPunct="1"/>
              <a:r>
                <a:rPr lang="en-US" b="0"/>
                <a:t>+</a:t>
              </a:r>
            </a:p>
          </p:txBody>
        </p:sp>
        <p:sp>
          <p:nvSpPr>
            <p:cNvPr id="491536" name="Text Box 16"/>
            <p:cNvSpPr txBox="1">
              <a:spLocks noChangeArrowheads="1"/>
            </p:cNvSpPr>
            <p:nvPr/>
          </p:nvSpPr>
          <p:spPr bwMode="auto">
            <a:xfrm>
              <a:off x="3302" y="2067"/>
              <a:ext cx="116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1" hangingPunct="1"/>
              <a:r>
                <a:rPr lang="en-US" b="0"/>
                <a:t>+</a:t>
              </a:r>
            </a:p>
          </p:txBody>
        </p:sp>
        <p:sp>
          <p:nvSpPr>
            <p:cNvPr id="491537" name="Text Box 17"/>
            <p:cNvSpPr txBox="1">
              <a:spLocks noChangeArrowheads="1"/>
            </p:cNvSpPr>
            <p:nvPr/>
          </p:nvSpPr>
          <p:spPr bwMode="auto">
            <a:xfrm>
              <a:off x="3782" y="2067"/>
              <a:ext cx="116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1" hangingPunct="1"/>
              <a:r>
                <a:rPr lang="en-US" b="0"/>
                <a:t>+</a:t>
              </a:r>
            </a:p>
          </p:txBody>
        </p:sp>
        <p:sp>
          <p:nvSpPr>
            <p:cNvPr id="491538" name="Text Box 18"/>
            <p:cNvSpPr txBox="1">
              <a:spLocks noChangeArrowheads="1"/>
            </p:cNvSpPr>
            <p:nvPr/>
          </p:nvSpPr>
          <p:spPr bwMode="auto">
            <a:xfrm>
              <a:off x="1862" y="1587"/>
              <a:ext cx="116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1" hangingPunct="1"/>
              <a:r>
                <a:rPr lang="en-US" b="0"/>
                <a:t>+</a:t>
              </a:r>
            </a:p>
          </p:txBody>
        </p:sp>
        <p:sp>
          <p:nvSpPr>
            <p:cNvPr id="491539" name="Text Box 19"/>
            <p:cNvSpPr txBox="1">
              <a:spLocks noChangeArrowheads="1"/>
            </p:cNvSpPr>
            <p:nvPr/>
          </p:nvSpPr>
          <p:spPr bwMode="auto">
            <a:xfrm>
              <a:off x="2342" y="1587"/>
              <a:ext cx="116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1" hangingPunct="1"/>
              <a:r>
                <a:rPr lang="en-US" b="0"/>
                <a:t>+</a:t>
              </a:r>
            </a:p>
          </p:txBody>
        </p:sp>
        <p:sp>
          <p:nvSpPr>
            <p:cNvPr id="491540" name="Text Box 20"/>
            <p:cNvSpPr txBox="1">
              <a:spLocks noChangeArrowheads="1"/>
            </p:cNvSpPr>
            <p:nvPr/>
          </p:nvSpPr>
          <p:spPr bwMode="auto">
            <a:xfrm>
              <a:off x="2822" y="1587"/>
              <a:ext cx="116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1" hangingPunct="1"/>
              <a:r>
                <a:rPr lang="en-US" b="0"/>
                <a:t>+</a:t>
              </a:r>
            </a:p>
          </p:txBody>
        </p:sp>
        <p:sp>
          <p:nvSpPr>
            <p:cNvPr id="491541" name="Text Box 21"/>
            <p:cNvSpPr txBox="1">
              <a:spLocks noChangeArrowheads="1"/>
            </p:cNvSpPr>
            <p:nvPr/>
          </p:nvSpPr>
          <p:spPr bwMode="auto">
            <a:xfrm>
              <a:off x="3302" y="1587"/>
              <a:ext cx="116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1" hangingPunct="1"/>
              <a:r>
                <a:rPr lang="en-US" b="0"/>
                <a:t>+</a:t>
              </a:r>
            </a:p>
          </p:txBody>
        </p:sp>
        <p:sp>
          <p:nvSpPr>
            <p:cNvPr id="491542" name="Text Box 22"/>
            <p:cNvSpPr txBox="1">
              <a:spLocks noChangeArrowheads="1"/>
            </p:cNvSpPr>
            <p:nvPr/>
          </p:nvSpPr>
          <p:spPr bwMode="auto">
            <a:xfrm>
              <a:off x="3782" y="1587"/>
              <a:ext cx="116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1" hangingPunct="1"/>
              <a:r>
                <a:rPr lang="en-US" b="0"/>
                <a:t>+</a:t>
              </a:r>
            </a:p>
          </p:txBody>
        </p:sp>
      </p:grpSp>
      <p:sp>
        <p:nvSpPr>
          <p:cNvPr id="491543" name="Text Box 23"/>
          <p:cNvSpPr txBox="1">
            <a:spLocks noChangeArrowheads="1"/>
          </p:cNvSpPr>
          <p:nvPr/>
        </p:nvSpPr>
        <p:spPr bwMode="auto">
          <a:xfrm>
            <a:off x="4686300" y="5927725"/>
            <a:ext cx="8064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/>
              <a:t>1</a:t>
            </a:r>
            <a:endParaRPr lang="en-US" b="0"/>
          </a:p>
        </p:txBody>
      </p:sp>
      <p:sp>
        <p:nvSpPr>
          <p:cNvPr id="491544" name="Text Box 24"/>
          <p:cNvSpPr txBox="1">
            <a:spLocks noChangeArrowheads="1"/>
          </p:cNvSpPr>
          <p:nvPr/>
        </p:nvSpPr>
        <p:spPr bwMode="auto">
          <a:xfrm>
            <a:off x="5454650" y="5927725"/>
            <a:ext cx="8064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/>
              <a:t>2</a:t>
            </a:r>
            <a:endParaRPr lang="en-US" b="0"/>
          </a:p>
        </p:txBody>
      </p:sp>
      <p:sp>
        <p:nvSpPr>
          <p:cNvPr id="491545" name="Text Box 25"/>
          <p:cNvSpPr txBox="1">
            <a:spLocks noChangeArrowheads="1"/>
          </p:cNvSpPr>
          <p:nvPr/>
        </p:nvSpPr>
        <p:spPr bwMode="auto">
          <a:xfrm>
            <a:off x="6210300" y="5927725"/>
            <a:ext cx="8064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/>
              <a:t>3</a:t>
            </a:r>
            <a:endParaRPr lang="en-US" b="0"/>
          </a:p>
        </p:txBody>
      </p:sp>
      <p:sp>
        <p:nvSpPr>
          <p:cNvPr id="491546" name="Text Box 26"/>
          <p:cNvSpPr txBox="1">
            <a:spLocks noChangeArrowheads="1"/>
          </p:cNvSpPr>
          <p:nvPr/>
        </p:nvSpPr>
        <p:spPr bwMode="auto">
          <a:xfrm>
            <a:off x="6965950" y="5927725"/>
            <a:ext cx="8064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/>
              <a:t>4</a:t>
            </a:r>
            <a:endParaRPr lang="en-US" b="0"/>
          </a:p>
        </p:txBody>
      </p:sp>
      <p:sp>
        <p:nvSpPr>
          <p:cNvPr id="491547" name="Text Box 27"/>
          <p:cNvSpPr txBox="1">
            <a:spLocks noChangeArrowheads="1"/>
          </p:cNvSpPr>
          <p:nvPr/>
        </p:nvSpPr>
        <p:spPr bwMode="auto">
          <a:xfrm>
            <a:off x="7734300" y="5927725"/>
            <a:ext cx="8064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/>
              <a:t>5</a:t>
            </a:r>
            <a:endParaRPr lang="en-US" b="0"/>
          </a:p>
        </p:txBody>
      </p:sp>
      <p:sp>
        <p:nvSpPr>
          <p:cNvPr id="491548" name="Text Box 28"/>
          <p:cNvSpPr txBox="1">
            <a:spLocks noChangeArrowheads="1"/>
          </p:cNvSpPr>
          <p:nvPr/>
        </p:nvSpPr>
        <p:spPr bwMode="auto">
          <a:xfrm>
            <a:off x="4216400" y="5375275"/>
            <a:ext cx="5016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600" b="0"/>
              <a:t>1</a:t>
            </a:r>
            <a:endParaRPr lang="en-US" b="0"/>
          </a:p>
        </p:txBody>
      </p:sp>
      <p:sp>
        <p:nvSpPr>
          <p:cNvPr id="491549" name="Text Box 29"/>
          <p:cNvSpPr txBox="1">
            <a:spLocks noChangeArrowheads="1"/>
          </p:cNvSpPr>
          <p:nvPr/>
        </p:nvSpPr>
        <p:spPr bwMode="auto">
          <a:xfrm>
            <a:off x="4216400" y="4600575"/>
            <a:ext cx="5016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600" b="0"/>
              <a:t>2</a:t>
            </a:r>
            <a:endParaRPr lang="en-US" b="0"/>
          </a:p>
        </p:txBody>
      </p:sp>
      <p:sp>
        <p:nvSpPr>
          <p:cNvPr id="491550" name="Text Box 30"/>
          <p:cNvSpPr txBox="1">
            <a:spLocks noChangeArrowheads="1"/>
          </p:cNvSpPr>
          <p:nvPr/>
        </p:nvSpPr>
        <p:spPr bwMode="auto">
          <a:xfrm>
            <a:off x="4216400" y="3838575"/>
            <a:ext cx="5016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600" b="0"/>
              <a:t>3</a:t>
            </a:r>
            <a:endParaRPr lang="en-US" b="0"/>
          </a:p>
        </p:txBody>
      </p:sp>
      <p:sp>
        <p:nvSpPr>
          <p:cNvPr id="491551" name="Rectangle 31"/>
          <p:cNvSpPr>
            <a:spLocks noChangeArrowheads="1"/>
          </p:cNvSpPr>
          <p:nvPr/>
        </p:nvSpPr>
        <p:spPr bwMode="auto">
          <a:xfrm>
            <a:off x="1193800" y="4041031"/>
            <a:ext cx="2282825" cy="301625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552" name="Rectangle 32"/>
          <p:cNvSpPr>
            <a:spLocks noChangeArrowheads="1"/>
          </p:cNvSpPr>
          <p:nvPr/>
        </p:nvSpPr>
        <p:spPr bwMode="auto">
          <a:xfrm>
            <a:off x="1193800" y="4320431"/>
            <a:ext cx="1625600" cy="301625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553" name="Rectangle 33"/>
          <p:cNvSpPr>
            <a:spLocks noChangeArrowheads="1"/>
          </p:cNvSpPr>
          <p:nvPr/>
        </p:nvSpPr>
        <p:spPr bwMode="auto">
          <a:xfrm>
            <a:off x="1193800" y="4599831"/>
            <a:ext cx="2282825" cy="301625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91554" name="Picture 3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62500" y="5197475"/>
            <a:ext cx="685800" cy="685800"/>
          </a:xfrm>
          <a:prstGeom prst="rect">
            <a:avLst/>
          </a:prstGeom>
          <a:noFill/>
        </p:spPr>
      </p:pic>
      <p:pic>
        <p:nvPicPr>
          <p:cNvPr id="491555" name="Picture 3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37113" y="5272088"/>
            <a:ext cx="533400" cy="538162"/>
          </a:xfrm>
          <a:prstGeom prst="rect">
            <a:avLst/>
          </a:prstGeom>
          <a:noFill/>
        </p:spPr>
      </p:pic>
      <p:pic>
        <p:nvPicPr>
          <p:cNvPr id="491556" name="Picture 3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62500" y="5197475"/>
            <a:ext cx="685800" cy="685800"/>
          </a:xfrm>
          <a:prstGeom prst="rect">
            <a:avLst/>
          </a:prstGeom>
          <a:noFill/>
        </p:spPr>
      </p:pic>
      <p:pic>
        <p:nvPicPr>
          <p:cNvPr id="491557" name="Picture 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11800" y="5197475"/>
            <a:ext cx="685800" cy="685800"/>
          </a:xfrm>
          <a:prstGeom prst="rect">
            <a:avLst/>
          </a:prstGeom>
          <a:noFill/>
        </p:spPr>
      </p:pic>
      <p:pic>
        <p:nvPicPr>
          <p:cNvPr id="491558" name="Picture 3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86413" y="5272088"/>
            <a:ext cx="533400" cy="538162"/>
          </a:xfrm>
          <a:prstGeom prst="rect">
            <a:avLst/>
          </a:prstGeom>
          <a:noFill/>
        </p:spPr>
      </p:pic>
      <p:pic>
        <p:nvPicPr>
          <p:cNvPr id="491559" name="Picture 3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11800" y="5197475"/>
            <a:ext cx="685800" cy="685800"/>
          </a:xfrm>
          <a:prstGeom prst="rect">
            <a:avLst/>
          </a:prstGeom>
          <a:noFill/>
        </p:spPr>
      </p:pic>
      <p:pic>
        <p:nvPicPr>
          <p:cNvPr id="491560" name="Picture 4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86500" y="5197475"/>
            <a:ext cx="685800" cy="685800"/>
          </a:xfrm>
          <a:prstGeom prst="rect">
            <a:avLst/>
          </a:prstGeom>
          <a:noFill/>
        </p:spPr>
      </p:pic>
      <p:pic>
        <p:nvPicPr>
          <p:cNvPr id="491561" name="Picture 4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61113" y="5272088"/>
            <a:ext cx="533400" cy="538162"/>
          </a:xfrm>
          <a:prstGeom prst="rect">
            <a:avLst/>
          </a:prstGeom>
          <a:noFill/>
        </p:spPr>
      </p:pic>
      <p:pic>
        <p:nvPicPr>
          <p:cNvPr id="491562" name="Picture 4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286500" y="5197475"/>
            <a:ext cx="685800" cy="685800"/>
          </a:xfrm>
          <a:prstGeom prst="rect">
            <a:avLst/>
          </a:prstGeom>
          <a:noFill/>
        </p:spPr>
      </p:pic>
      <p:pic>
        <p:nvPicPr>
          <p:cNvPr id="491563" name="Picture 4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61200" y="5197475"/>
            <a:ext cx="685800" cy="685800"/>
          </a:xfrm>
          <a:prstGeom prst="rect">
            <a:avLst/>
          </a:prstGeom>
          <a:noFill/>
        </p:spPr>
      </p:pic>
      <p:pic>
        <p:nvPicPr>
          <p:cNvPr id="491564" name="Picture 4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35813" y="5272088"/>
            <a:ext cx="533400" cy="538162"/>
          </a:xfrm>
          <a:prstGeom prst="rect">
            <a:avLst/>
          </a:prstGeom>
          <a:noFill/>
        </p:spPr>
      </p:pic>
      <p:pic>
        <p:nvPicPr>
          <p:cNvPr id="491565" name="Picture 4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061200" y="5197475"/>
            <a:ext cx="685800" cy="685800"/>
          </a:xfrm>
          <a:prstGeom prst="rect">
            <a:avLst/>
          </a:prstGeom>
          <a:noFill/>
        </p:spPr>
      </p:pic>
      <p:pic>
        <p:nvPicPr>
          <p:cNvPr id="491566" name="Picture 4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10500" y="5197475"/>
            <a:ext cx="685800" cy="685800"/>
          </a:xfrm>
          <a:prstGeom prst="rect">
            <a:avLst/>
          </a:prstGeom>
          <a:noFill/>
        </p:spPr>
      </p:pic>
      <p:pic>
        <p:nvPicPr>
          <p:cNvPr id="491567" name="Picture 4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85113" y="5272088"/>
            <a:ext cx="533400" cy="538162"/>
          </a:xfrm>
          <a:prstGeom prst="rect">
            <a:avLst/>
          </a:prstGeom>
          <a:noFill/>
        </p:spPr>
      </p:pic>
      <p:sp>
        <p:nvSpPr>
          <p:cNvPr id="491568" name="Text Box 48"/>
          <p:cNvSpPr txBox="1">
            <a:spLocks noChangeArrowheads="1"/>
          </p:cNvSpPr>
          <p:nvPr/>
        </p:nvSpPr>
        <p:spPr bwMode="auto">
          <a:xfrm>
            <a:off x="7747000" y="5400675"/>
            <a:ext cx="8064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0"/>
              <a:t>2</a:t>
            </a:r>
            <a:endParaRPr lang="en-US" sz="1000" b="0"/>
          </a:p>
        </p:txBody>
      </p:sp>
      <p:pic>
        <p:nvPicPr>
          <p:cNvPr id="491569" name="Picture 4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810500" y="5197475"/>
            <a:ext cx="685800" cy="685800"/>
          </a:xfrm>
          <a:prstGeom prst="rect">
            <a:avLst/>
          </a:prstGeom>
          <a:noFill/>
        </p:spPr>
      </p:pic>
      <p:pic>
        <p:nvPicPr>
          <p:cNvPr id="491570" name="Picture 5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-5400000">
            <a:off x="7810500" y="5197475"/>
            <a:ext cx="685800" cy="685800"/>
          </a:xfrm>
          <a:prstGeom prst="rect">
            <a:avLst/>
          </a:prstGeom>
          <a:noFill/>
        </p:spPr>
      </p:pic>
      <p:pic>
        <p:nvPicPr>
          <p:cNvPr id="491571" name="Picture 5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5400000">
            <a:off x="7805738" y="4429125"/>
            <a:ext cx="685800" cy="685800"/>
          </a:xfrm>
          <a:prstGeom prst="rect">
            <a:avLst/>
          </a:prstGeom>
          <a:noFill/>
        </p:spPr>
      </p:pic>
      <p:pic>
        <p:nvPicPr>
          <p:cNvPr id="491572" name="Picture 5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-5400000">
            <a:off x="7879557" y="4504531"/>
            <a:ext cx="533400" cy="538163"/>
          </a:xfrm>
          <a:prstGeom prst="rect">
            <a:avLst/>
          </a:prstGeom>
          <a:noFill/>
        </p:spPr>
      </p:pic>
      <p:pic>
        <p:nvPicPr>
          <p:cNvPr id="491573" name="Picture 5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-5400000">
            <a:off x="7805738" y="4429125"/>
            <a:ext cx="685800" cy="685800"/>
          </a:xfrm>
          <a:prstGeom prst="rect">
            <a:avLst/>
          </a:prstGeom>
          <a:noFill/>
        </p:spPr>
      </p:pic>
      <p:pic>
        <p:nvPicPr>
          <p:cNvPr id="491574" name="Picture 5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5400000">
            <a:off x="7813675" y="3660775"/>
            <a:ext cx="685800" cy="685800"/>
          </a:xfrm>
          <a:prstGeom prst="rect">
            <a:avLst/>
          </a:prstGeom>
          <a:noFill/>
        </p:spPr>
      </p:pic>
      <p:pic>
        <p:nvPicPr>
          <p:cNvPr id="491575" name="Picture 5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-5400000">
            <a:off x="7887494" y="3736182"/>
            <a:ext cx="533400" cy="538162"/>
          </a:xfrm>
          <a:prstGeom prst="rect">
            <a:avLst/>
          </a:prstGeom>
          <a:noFill/>
        </p:spPr>
      </p:pic>
      <p:pic>
        <p:nvPicPr>
          <p:cNvPr id="491576" name="Picture 5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-5400000">
            <a:off x="7813675" y="3660775"/>
            <a:ext cx="685800" cy="685800"/>
          </a:xfrm>
          <a:prstGeom prst="rect">
            <a:avLst/>
          </a:prstGeom>
          <a:noFill/>
        </p:spPr>
      </p:pic>
      <p:sp>
        <p:nvSpPr>
          <p:cNvPr id="491577" name="Rectangle 57"/>
          <p:cNvSpPr>
            <a:spLocks noChangeArrowheads="1"/>
          </p:cNvSpPr>
          <p:nvPr/>
        </p:nvSpPr>
        <p:spPr bwMode="auto">
          <a:xfrm>
            <a:off x="304800" y="3352800"/>
            <a:ext cx="8534400" cy="3124200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"/>
                            </p:stCondLst>
                            <p:childTnLst>
                              <p:par>
                                <p:cTn id="30" presetID="1" presetClass="exit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00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00"/>
                            </p:stCondLst>
                            <p:childTnLst>
                              <p:par>
                                <p:cTn id="38" presetID="1" presetClass="exit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900"/>
                            </p:stCondLst>
                            <p:childTnLst>
                              <p:par>
                                <p:cTn id="44" presetID="1" presetClass="exit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200"/>
                            </p:stCondLst>
                            <p:childTnLst>
                              <p:par>
                                <p:cTn id="4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200"/>
                            </p:stCondLst>
                            <p:childTnLst>
                              <p:par>
                                <p:cTn id="52" presetID="1" presetClass="exit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500"/>
                            </p:stCondLst>
                            <p:childTnLst>
                              <p:par>
                                <p:cTn id="5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500"/>
                            </p:stCondLst>
                            <p:childTnLst>
                              <p:par>
                                <p:cTn id="58" presetID="1" presetClass="exit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800"/>
                            </p:stCondLst>
                            <p:childTnLst>
                              <p:par>
                                <p:cTn id="6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800"/>
                            </p:stCondLst>
                            <p:childTnLst>
                              <p:par>
                                <p:cTn id="66" presetID="1" presetClass="exit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100"/>
                            </p:stCondLst>
                            <p:childTnLst>
                              <p:par>
                                <p:cTn id="6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100"/>
                            </p:stCondLst>
                            <p:childTnLst>
                              <p:par>
                                <p:cTn id="72" presetID="1" presetClass="exit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400"/>
                            </p:stCondLst>
                            <p:childTnLst>
                              <p:par>
                                <p:cTn id="7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400"/>
                            </p:stCondLst>
                            <p:childTnLst>
                              <p:par>
                                <p:cTn id="8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400"/>
                            </p:stCondLst>
                            <p:childTnLst>
                              <p:par>
                                <p:cTn id="8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xit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300"/>
                            </p:stCondLst>
                            <p:childTnLst>
                              <p:par>
                                <p:cTn id="10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300"/>
                            </p:stCondLst>
                            <p:childTnLst>
                              <p:par>
                                <p:cTn id="108" presetID="1" presetClass="exit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600"/>
                            </p:stCondLst>
                            <p:childTnLst>
                              <p:par>
                                <p:cTn id="1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600"/>
                            </p:stCondLst>
                            <p:childTnLst>
                              <p:par>
                                <p:cTn id="116" presetID="1" presetClass="exit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900"/>
                            </p:stCondLst>
                            <p:childTnLst>
                              <p:par>
                                <p:cTn id="1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900"/>
                            </p:stCondLst>
                            <p:childTnLst>
                              <p:par>
                                <p:cTn id="122" presetID="1" presetClass="exit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200"/>
                            </p:stCondLst>
                            <p:childTnLst>
                              <p:par>
                                <p:cTn id="1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200"/>
                            </p:stCondLst>
                            <p:childTnLst>
                              <p:par>
                                <p:cTn id="13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23" grpId="0" build="p"/>
      <p:bldP spid="491551" grpId="0" animBg="1"/>
      <p:bldP spid="491552" grpId="0" animBg="1"/>
      <p:bldP spid="491552" grpId="1" animBg="1"/>
      <p:bldP spid="491553" grpId="0" animBg="1"/>
      <p:bldP spid="491553" grpId="1" animBg="1"/>
      <p:bldP spid="491568" grpId="0"/>
      <p:bldP spid="49157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5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</a:rPr>
              <a:t>Stepwise Refinement</a:t>
            </a:r>
            <a:endParaRPr lang="en-US">
              <a:solidFill>
                <a:srgbClr val="FF0000"/>
              </a:solidFill>
            </a:endParaRPr>
          </a:p>
        </p:txBody>
      </p:sp>
      <p:sp>
        <p:nvSpPr>
          <p:cNvPr id="493571" name="Rectangle 3"/>
          <p:cNvSpPr>
            <a:spLocks noChangeArrowheads="1"/>
          </p:cNvSpPr>
          <p:nvPr/>
        </p:nvSpPr>
        <p:spPr bwMode="auto">
          <a:xfrm>
            <a:off x="482600" y="1155700"/>
            <a:ext cx="8128000" cy="242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/>
              <a:t>The most effective way to solve a complex problem is to break it down into successively simpler subproblems.</a:t>
            </a:r>
          </a:p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/>
              <a:t>You start by breaking the whole task down into simpler parts.</a:t>
            </a:r>
          </a:p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/>
              <a:t>Some of those tasks may themselves need subdivision.</a:t>
            </a:r>
          </a:p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/>
              <a:t>This process is called </a:t>
            </a:r>
            <a:r>
              <a:rPr lang="en-US" sz="2400" i="1"/>
              <a:t>stepwise refinement</a:t>
            </a:r>
            <a:r>
              <a:rPr lang="en-US" sz="2400" b="0"/>
              <a:t> or </a:t>
            </a:r>
            <a:r>
              <a:rPr lang="en-US" sz="2400" i="1"/>
              <a:t>decomposition</a:t>
            </a:r>
            <a:r>
              <a:rPr lang="en-US" sz="2400" b="0" i="1"/>
              <a:t>.</a:t>
            </a:r>
            <a:endParaRPr lang="en-US" sz="2400" b="0"/>
          </a:p>
        </p:txBody>
      </p:sp>
      <p:sp>
        <p:nvSpPr>
          <p:cNvPr id="493572" name="Rectangle 4"/>
          <p:cNvSpPr>
            <a:spLocks noChangeArrowheads="1"/>
          </p:cNvSpPr>
          <p:nvPr/>
        </p:nvSpPr>
        <p:spPr bwMode="auto">
          <a:xfrm>
            <a:off x="3148013" y="3600450"/>
            <a:ext cx="2846387" cy="641350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400"/>
              <a:t>Complete Task</a:t>
            </a:r>
          </a:p>
        </p:txBody>
      </p:sp>
      <p:sp>
        <p:nvSpPr>
          <p:cNvPr id="493573" name="Rectangle 5"/>
          <p:cNvSpPr>
            <a:spLocks noChangeArrowheads="1"/>
          </p:cNvSpPr>
          <p:nvPr/>
        </p:nvSpPr>
        <p:spPr bwMode="auto">
          <a:xfrm>
            <a:off x="1371600" y="4803775"/>
            <a:ext cx="1828800" cy="55562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/>
              <a:t>Subtask #1</a:t>
            </a:r>
          </a:p>
        </p:txBody>
      </p:sp>
      <p:sp>
        <p:nvSpPr>
          <p:cNvPr id="493574" name="Rectangle 6"/>
          <p:cNvSpPr>
            <a:spLocks noChangeArrowheads="1"/>
          </p:cNvSpPr>
          <p:nvPr/>
        </p:nvSpPr>
        <p:spPr bwMode="auto">
          <a:xfrm>
            <a:off x="3657600" y="4803775"/>
            <a:ext cx="1828800" cy="55562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/>
              <a:t>Subtask #2</a:t>
            </a:r>
          </a:p>
        </p:txBody>
      </p:sp>
      <p:sp>
        <p:nvSpPr>
          <p:cNvPr id="493575" name="Rectangle 7"/>
          <p:cNvSpPr>
            <a:spLocks noChangeArrowheads="1"/>
          </p:cNvSpPr>
          <p:nvPr/>
        </p:nvSpPr>
        <p:spPr bwMode="auto">
          <a:xfrm>
            <a:off x="5943600" y="4803775"/>
            <a:ext cx="1828800" cy="55562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/>
              <a:t>Subtask #3</a:t>
            </a:r>
          </a:p>
        </p:txBody>
      </p:sp>
      <p:sp>
        <p:nvSpPr>
          <p:cNvPr id="493576" name="Rectangle 8"/>
          <p:cNvSpPr>
            <a:spLocks noChangeArrowheads="1"/>
          </p:cNvSpPr>
          <p:nvPr/>
        </p:nvSpPr>
        <p:spPr bwMode="auto">
          <a:xfrm>
            <a:off x="2857500" y="5842000"/>
            <a:ext cx="1524000" cy="533400"/>
          </a:xfrm>
          <a:prstGeom prst="rect">
            <a:avLst/>
          </a:prstGeom>
          <a:solidFill>
            <a:srgbClr val="66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600"/>
              <a:t>Subsubtask #2a</a:t>
            </a:r>
          </a:p>
        </p:txBody>
      </p:sp>
      <p:sp>
        <p:nvSpPr>
          <p:cNvPr id="493577" name="Rectangle 9"/>
          <p:cNvSpPr>
            <a:spLocks noChangeArrowheads="1"/>
          </p:cNvSpPr>
          <p:nvPr/>
        </p:nvSpPr>
        <p:spPr bwMode="auto">
          <a:xfrm>
            <a:off x="4749800" y="5842000"/>
            <a:ext cx="1524000" cy="533400"/>
          </a:xfrm>
          <a:prstGeom prst="rect">
            <a:avLst/>
          </a:prstGeom>
          <a:solidFill>
            <a:srgbClr val="66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600"/>
              <a:t>Subsubtask #2b</a:t>
            </a:r>
          </a:p>
        </p:txBody>
      </p:sp>
      <p:cxnSp>
        <p:nvCxnSpPr>
          <p:cNvPr id="493578" name="AutoShape 10"/>
          <p:cNvCxnSpPr>
            <a:cxnSpLocks noChangeShapeType="1"/>
            <a:stCxn id="493572" idx="2"/>
            <a:endCxn id="493573" idx="0"/>
          </p:cNvCxnSpPr>
          <p:nvPr/>
        </p:nvCxnSpPr>
        <p:spPr bwMode="auto">
          <a:xfrm flipH="1">
            <a:off x="2286000" y="4241800"/>
            <a:ext cx="2286000" cy="5619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493579" name="AutoShape 11"/>
          <p:cNvCxnSpPr>
            <a:cxnSpLocks noChangeShapeType="1"/>
            <a:stCxn id="493572" idx="2"/>
            <a:endCxn id="493574" idx="0"/>
          </p:cNvCxnSpPr>
          <p:nvPr/>
        </p:nvCxnSpPr>
        <p:spPr bwMode="auto">
          <a:xfrm>
            <a:off x="4572000" y="4241800"/>
            <a:ext cx="0" cy="5619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493580" name="AutoShape 12"/>
          <p:cNvCxnSpPr>
            <a:cxnSpLocks noChangeShapeType="1"/>
            <a:stCxn id="493572" idx="2"/>
            <a:endCxn id="493575" idx="0"/>
          </p:cNvCxnSpPr>
          <p:nvPr/>
        </p:nvCxnSpPr>
        <p:spPr bwMode="auto">
          <a:xfrm>
            <a:off x="4572000" y="4241800"/>
            <a:ext cx="2286000" cy="5619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493581" name="AutoShape 13"/>
          <p:cNvCxnSpPr>
            <a:cxnSpLocks noChangeShapeType="1"/>
            <a:stCxn id="493574" idx="2"/>
            <a:endCxn id="493576" idx="0"/>
          </p:cNvCxnSpPr>
          <p:nvPr/>
        </p:nvCxnSpPr>
        <p:spPr bwMode="auto">
          <a:xfrm flipH="1">
            <a:off x="3619500" y="5359400"/>
            <a:ext cx="952500" cy="482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493582" name="AutoShape 14"/>
          <p:cNvCxnSpPr>
            <a:cxnSpLocks noChangeShapeType="1"/>
            <a:stCxn id="493574" idx="2"/>
            <a:endCxn id="493577" idx="0"/>
          </p:cNvCxnSpPr>
          <p:nvPr/>
        </p:nvCxnSpPr>
        <p:spPr bwMode="auto">
          <a:xfrm>
            <a:off x="4572000" y="5359400"/>
            <a:ext cx="939800" cy="482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" dur="200" fill="hold"/>
                                        <p:tgtEl>
                                          <p:spTgt spid="4935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FF66"/>
                                      </p:to>
                                    </p:animClr>
                                    <p:set>
                                      <p:cBhvr>
                                        <p:cTn id="30" dur="200" fill="hold"/>
                                        <p:tgtEl>
                                          <p:spTgt spid="4935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200" fill="hold"/>
                                        <p:tgtEl>
                                          <p:spTgt spid="4935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200" fill="hold"/>
                                        <p:tgtEl>
                                          <p:spTgt spid="4935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FF66"/>
                                      </p:to>
                                    </p:animClr>
                                    <p:set>
                                      <p:cBhvr>
                                        <p:cTn id="34" dur="200" fill="hold"/>
                                        <p:tgtEl>
                                          <p:spTgt spid="4935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200" fill="hold"/>
                                        <p:tgtEl>
                                          <p:spTgt spid="49357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"/>
                            </p:stCondLst>
                            <p:childTnLst>
                              <p:par>
                                <p:cTn id="4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"/>
                            </p:stCondLst>
                            <p:childTnLst>
                              <p:par>
                                <p:cTn id="4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3571" grpId="0" build="p"/>
      <p:bldP spid="493572" grpId="0" animBg="1"/>
      <p:bldP spid="493573" grpId="0" animBg="1"/>
      <p:bldP spid="493574" grpId="0" animBg="1"/>
      <p:bldP spid="493575" grpId="0" animBg="1"/>
      <p:bldP spid="493576" grpId="0" animBg="1"/>
      <p:bldP spid="49357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6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</a:rPr>
              <a:t>Criteria for Choosing a Decomposition</a:t>
            </a:r>
            <a:endParaRPr lang="en-US">
              <a:solidFill>
                <a:srgbClr val="FF0000"/>
              </a:solidFill>
            </a:endParaRPr>
          </a:p>
        </p:txBody>
      </p:sp>
      <p:grpSp>
        <p:nvGrpSpPr>
          <p:cNvPr id="495619" name="Group 3"/>
          <p:cNvGrpSpPr>
            <a:grpSpLocks/>
          </p:cNvGrpSpPr>
          <p:nvPr/>
        </p:nvGrpSpPr>
        <p:grpSpPr bwMode="auto">
          <a:xfrm>
            <a:off x="508000" y="1282700"/>
            <a:ext cx="7950200" cy="1025525"/>
            <a:chOff x="320" y="904"/>
            <a:chExt cx="5008" cy="646"/>
          </a:xfrm>
        </p:grpSpPr>
        <p:sp>
          <p:nvSpPr>
            <p:cNvPr id="495620" name="Text Box 4"/>
            <p:cNvSpPr txBox="1">
              <a:spLocks noChangeArrowheads="1"/>
            </p:cNvSpPr>
            <p:nvPr/>
          </p:nvSpPr>
          <p:spPr bwMode="auto">
            <a:xfrm>
              <a:off x="576" y="904"/>
              <a:ext cx="4752" cy="6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just">
                <a:lnSpc>
                  <a:spcPct val="85000"/>
                </a:lnSpc>
              </a:pPr>
              <a:r>
                <a:rPr lang="en-US" sz="2400" i="1"/>
                <a:t>The proposed steps should be easy to explain.</a:t>
              </a:r>
              <a:r>
                <a:rPr lang="en-US" sz="2400" b="0"/>
                <a:t>  One indication that you have succeeded is being able to find simple names.</a:t>
              </a:r>
            </a:p>
          </p:txBody>
        </p:sp>
        <p:sp>
          <p:nvSpPr>
            <p:cNvPr id="495621" name="Text Box 5"/>
            <p:cNvSpPr txBox="1">
              <a:spLocks noChangeArrowheads="1"/>
            </p:cNvSpPr>
            <p:nvPr/>
          </p:nvSpPr>
          <p:spPr bwMode="auto">
            <a:xfrm>
              <a:off x="320" y="904"/>
              <a:ext cx="336" cy="2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85000"/>
                </a:lnSpc>
              </a:pPr>
              <a:r>
                <a:rPr lang="en-US" sz="2400" b="0"/>
                <a:t>1.</a:t>
              </a:r>
            </a:p>
          </p:txBody>
        </p:sp>
      </p:grpSp>
      <p:grpSp>
        <p:nvGrpSpPr>
          <p:cNvPr id="495622" name="Group 6"/>
          <p:cNvGrpSpPr>
            <a:grpSpLocks/>
          </p:cNvGrpSpPr>
          <p:nvPr/>
        </p:nvGrpSpPr>
        <p:grpSpPr bwMode="auto">
          <a:xfrm>
            <a:off x="508000" y="2590800"/>
            <a:ext cx="7950200" cy="1025525"/>
            <a:chOff x="320" y="904"/>
            <a:chExt cx="5008" cy="646"/>
          </a:xfrm>
        </p:grpSpPr>
        <p:sp>
          <p:nvSpPr>
            <p:cNvPr id="495623" name="Text Box 7"/>
            <p:cNvSpPr txBox="1">
              <a:spLocks noChangeArrowheads="1"/>
            </p:cNvSpPr>
            <p:nvPr/>
          </p:nvSpPr>
          <p:spPr bwMode="auto">
            <a:xfrm>
              <a:off x="576" y="904"/>
              <a:ext cx="4752" cy="6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just">
                <a:lnSpc>
                  <a:spcPct val="85000"/>
                </a:lnSpc>
              </a:pPr>
              <a:r>
                <a:rPr lang="en-US" sz="2400" i="1"/>
                <a:t>The steps should be as general as possible.  </a:t>
              </a:r>
              <a:r>
                <a:rPr lang="en-US" sz="2400" b="0"/>
                <a:t>Programming tools get reused all the time.  If your methods perform general tasks, they are much easier to reuse.</a:t>
              </a:r>
            </a:p>
          </p:txBody>
        </p:sp>
        <p:sp>
          <p:nvSpPr>
            <p:cNvPr id="495624" name="Text Box 8"/>
            <p:cNvSpPr txBox="1">
              <a:spLocks noChangeArrowheads="1"/>
            </p:cNvSpPr>
            <p:nvPr/>
          </p:nvSpPr>
          <p:spPr bwMode="auto">
            <a:xfrm>
              <a:off x="320" y="904"/>
              <a:ext cx="336" cy="2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85000"/>
                </a:lnSpc>
              </a:pPr>
              <a:r>
                <a:rPr lang="en-US" sz="2400" b="0"/>
                <a:t>2.</a:t>
              </a:r>
            </a:p>
          </p:txBody>
        </p:sp>
      </p:grpSp>
      <p:grpSp>
        <p:nvGrpSpPr>
          <p:cNvPr id="495625" name="Group 9"/>
          <p:cNvGrpSpPr>
            <a:grpSpLocks/>
          </p:cNvGrpSpPr>
          <p:nvPr/>
        </p:nvGrpSpPr>
        <p:grpSpPr bwMode="auto">
          <a:xfrm>
            <a:off x="508000" y="3886200"/>
            <a:ext cx="7950200" cy="1647825"/>
            <a:chOff x="320" y="904"/>
            <a:chExt cx="5008" cy="1038"/>
          </a:xfrm>
        </p:grpSpPr>
        <p:sp>
          <p:nvSpPr>
            <p:cNvPr id="495626" name="Text Box 10"/>
            <p:cNvSpPr txBox="1">
              <a:spLocks noChangeArrowheads="1"/>
            </p:cNvSpPr>
            <p:nvPr/>
          </p:nvSpPr>
          <p:spPr bwMode="auto">
            <a:xfrm>
              <a:off x="576" y="904"/>
              <a:ext cx="4752" cy="10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just">
                <a:lnSpc>
                  <a:spcPct val="85000"/>
                </a:lnSpc>
              </a:pPr>
              <a:r>
                <a:rPr lang="en-US" sz="2400" i="1"/>
                <a:t>The steps should make sense at the level of abstraction at which they are used.</a:t>
              </a:r>
              <a:r>
                <a:rPr lang="en-US" sz="2400" b="0"/>
                <a:t>  If you have a method that does the right job but whose name doesn’t make sense in the context of the problem, it is probably worth defining a new method that calls the old one.</a:t>
              </a:r>
            </a:p>
          </p:txBody>
        </p:sp>
        <p:sp>
          <p:nvSpPr>
            <p:cNvPr id="495627" name="Text Box 11"/>
            <p:cNvSpPr txBox="1">
              <a:spLocks noChangeArrowheads="1"/>
            </p:cNvSpPr>
            <p:nvPr/>
          </p:nvSpPr>
          <p:spPr bwMode="auto">
            <a:xfrm>
              <a:off x="320" y="904"/>
              <a:ext cx="336" cy="2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85000"/>
                </a:lnSpc>
              </a:pPr>
              <a:r>
                <a:rPr lang="en-US" sz="2400" b="0"/>
                <a:t>3.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5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6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</a:rPr>
              <a:t>Exercise: Banishing Winter</a:t>
            </a:r>
            <a:endParaRPr lang="en-US">
              <a:solidFill>
                <a:srgbClr val="FF0000"/>
              </a:solidFill>
            </a:endParaRPr>
          </a:p>
        </p:txBody>
      </p:sp>
      <p:sp>
        <p:nvSpPr>
          <p:cNvPr id="497667" name="Rectangle 3"/>
          <p:cNvSpPr>
            <a:spLocks noChangeArrowheads="1"/>
          </p:cNvSpPr>
          <p:nvPr/>
        </p:nvSpPr>
        <p:spPr bwMode="auto">
          <a:xfrm>
            <a:off x="482600" y="1155700"/>
            <a:ext cx="8128000" cy="227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/>
              <a:t>In this problem (which is described in detail in Handout #11), Karel is supposed to usher in springtime by placing bundles of leaves at the top of each “tree” in the world.</a:t>
            </a:r>
          </a:p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/>
              <a:t>Given this initial world, the final state should look like this:</a:t>
            </a:r>
          </a:p>
        </p:txBody>
      </p:sp>
      <p:grpSp>
        <p:nvGrpSpPr>
          <p:cNvPr id="497668" name="Group 4"/>
          <p:cNvGrpSpPr>
            <a:grpSpLocks/>
          </p:cNvGrpSpPr>
          <p:nvPr/>
        </p:nvGrpSpPr>
        <p:grpSpPr bwMode="auto">
          <a:xfrm>
            <a:off x="482600" y="2971800"/>
            <a:ext cx="7658100" cy="3322638"/>
            <a:chOff x="304" y="1200"/>
            <a:chExt cx="4824" cy="2093"/>
          </a:xfrm>
        </p:grpSpPr>
        <p:grpSp>
          <p:nvGrpSpPr>
            <p:cNvPr id="497669" name="Group 5"/>
            <p:cNvGrpSpPr>
              <a:grpSpLocks/>
            </p:cNvGrpSpPr>
            <p:nvPr/>
          </p:nvGrpSpPr>
          <p:grpSpPr bwMode="auto">
            <a:xfrm>
              <a:off x="640" y="1200"/>
              <a:ext cx="4488" cy="1928"/>
              <a:chOff x="640" y="1200"/>
              <a:chExt cx="4488" cy="1928"/>
            </a:xfrm>
          </p:grpSpPr>
          <p:sp>
            <p:nvSpPr>
              <p:cNvPr id="497670" name="Rectangle 3"/>
              <p:cNvSpPr>
                <a:spLocks noChangeArrowheads="1"/>
              </p:cNvSpPr>
              <p:nvPr/>
            </p:nvSpPr>
            <p:spPr bwMode="auto">
              <a:xfrm>
                <a:off x="640" y="1200"/>
                <a:ext cx="4488" cy="1928"/>
              </a:xfrm>
              <a:prstGeom prst="rect">
                <a:avLst/>
              </a:prstGeom>
              <a:solidFill>
                <a:srgbClr val="FFFFFF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800" b="0">
                  <a:latin typeface="Arial" pitchFamily="1" charset="0"/>
                </a:endParaRPr>
              </a:p>
            </p:txBody>
          </p:sp>
          <p:sp>
            <p:nvSpPr>
              <p:cNvPr id="497671" name="Text Box 4"/>
              <p:cNvSpPr txBox="1">
                <a:spLocks noChangeArrowheads="1"/>
              </p:cNvSpPr>
              <p:nvPr/>
            </p:nvSpPr>
            <p:spPr bwMode="auto">
              <a:xfrm>
                <a:off x="742" y="286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672" name="Text Box 5"/>
              <p:cNvSpPr txBox="1">
                <a:spLocks noChangeArrowheads="1"/>
              </p:cNvSpPr>
              <p:nvPr/>
            </p:nvSpPr>
            <p:spPr bwMode="auto">
              <a:xfrm>
                <a:off x="1062" y="286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673" name="Text Box 6"/>
              <p:cNvSpPr txBox="1">
                <a:spLocks noChangeArrowheads="1"/>
              </p:cNvSpPr>
              <p:nvPr/>
            </p:nvSpPr>
            <p:spPr bwMode="auto">
              <a:xfrm>
                <a:off x="1382" y="286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674" name="Text Box 7"/>
              <p:cNvSpPr txBox="1">
                <a:spLocks noChangeArrowheads="1"/>
              </p:cNvSpPr>
              <p:nvPr/>
            </p:nvSpPr>
            <p:spPr bwMode="auto">
              <a:xfrm>
                <a:off x="1702" y="286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675" name="Text Box 8"/>
              <p:cNvSpPr txBox="1">
                <a:spLocks noChangeArrowheads="1"/>
              </p:cNvSpPr>
              <p:nvPr/>
            </p:nvSpPr>
            <p:spPr bwMode="auto">
              <a:xfrm>
                <a:off x="2022" y="286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676" name="Text Box 9"/>
              <p:cNvSpPr txBox="1">
                <a:spLocks noChangeArrowheads="1"/>
              </p:cNvSpPr>
              <p:nvPr/>
            </p:nvSpPr>
            <p:spPr bwMode="auto">
              <a:xfrm>
                <a:off x="2342" y="286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677" name="Text Box 10"/>
              <p:cNvSpPr txBox="1">
                <a:spLocks noChangeArrowheads="1"/>
              </p:cNvSpPr>
              <p:nvPr/>
            </p:nvSpPr>
            <p:spPr bwMode="auto">
              <a:xfrm>
                <a:off x="2662" y="286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678" name="Text Box 11"/>
              <p:cNvSpPr txBox="1">
                <a:spLocks noChangeArrowheads="1"/>
              </p:cNvSpPr>
              <p:nvPr/>
            </p:nvSpPr>
            <p:spPr bwMode="auto">
              <a:xfrm>
                <a:off x="2982" y="286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679" name="Text Box 12"/>
              <p:cNvSpPr txBox="1">
                <a:spLocks noChangeArrowheads="1"/>
              </p:cNvSpPr>
              <p:nvPr/>
            </p:nvSpPr>
            <p:spPr bwMode="auto">
              <a:xfrm>
                <a:off x="3302" y="286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680" name="Text Box 13"/>
              <p:cNvSpPr txBox="1">
                <a:spLocks noChangeArrowheads="1"/>
              </p:cNvSpPr>
              <p:nvPr/>
            </p:nvSpPr>
            <p:spPr bwMode="auto">
              <a:xfrm>
                <a:off x="3622" y="286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681" name="Text Box 14"/>
              <p:cNvSpPr txBox="1">
                <a:spLocks noChangeArrowheads="1"/>
              </p:cNvSpPr>
              <p:nvPr/>
            </p:nvSpPr>
            <p:spPr bwMode="auto">
              <a:xfrm>
                <a:off x="3942" y="286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682" name="Text Box 15"/>
              <p:cNvSpPr txBox="1">
                <a:spLocks noChangeArrowheads="1"/>
              </p:cNvSpPr>
              <p:nvPr/>
            </p:nvSpPr>
            <p:spPr bwMode="auto">
              <a:xfrm>
                <a:off x="4262" y="286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683" name="Text Box 16"/>
              <p:cNvSpPr txBox="1">
                <a:spLocks noChangeArrowheads="1"/>
              </p:cNvSpPr>
              <p:nvPr/>
            </p:nvSpPr>
            <p:spPr bwMode="auto">
              <a:xfrm>
                <a:off x="4582" y="286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684" name="Text Box 17"/>
              <p:cNvSpPr txBox="1">
                <a:spLocks noChangeArrowheads="1"/>
              </p:cNvSpPr>
              <p:nvPr/>
            </p:nvSpPr>
            <p:spPr bwMode="auto">
              <a:xfrm>
                <a:off x="4902" y="286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685" name="Text Box 18"/>
              <p:cNvSpPr txBox="1">
                <a:spLocks noChangeArrowheads="1"/>
              </p:cNvSpPr>
              <p:nvPr/>
            </p:nvSpPr>
            <p:spPr bwMode="auto">
              <a:xfrm>
                <a:off x="742" y="254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686" name="Text Box 19"/>
              <p:cNvSpPr txBox="1">
                <a:spLocks noChangeArrowheads="1"/>
              </p:cNvSpPr>
              <p:nvPr/>
            </p:nvSpPr>
            <p:spPr bwMode="auto">
              <a:xfrm>
                <a:off x="1062" y="254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687" name="Text Box 20"/>
              <p:cNvSpPr txBox="1">
                <a:spLocks noChangeArrowheads="1"/>
              </p:cNvSpPr>
              <p:nvPr/>
            </p:nvSpPr>
            <p:spPr bwMode="auto">
              <a:xfrm>
                <a:off x="1382" y="254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688" name="Text Box 21"/>
              <p:cNvSpPr txBox="1">
                <a:spLocks noChangeArrowheads="1"/>
              </p:cNvSpPr>
              <p:nvPr/>
            </p:nvSpPr>
            <p:spPr bwMode="auto">
              <a:xfrm>
                <a:off x="1702" y="254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689" name="Text Box 22"/>
              <p:cNvSpPr txBox="1">
                <a:spLocks noChangeArrowheads="1"/>
              </p:cNvSpPr>
              <p:nvPr/>
            </p:nvSpPr>
            <p:spPr bwMode="auto">
              <a:xfrm>
                <a:off x="2022" y="254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690" name="Text Box 23"/>
              <p:cNvSpPr txBox="1">
                <a:spLocks noChangeArrowheads="1"/>
              </p:cNvSpPr>
              <p:nvPr/>
            </p:nvSpPr>
            <p:spPr bwMode="auto">
              <a:xfrm>
                <a:off x="2342" y="254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691" name="Text Box 24"/>
              <p:cNvSpPr txBox="1">
                <a:spLocks noChangeArrowheads="1"/>
              </p:cNvSpPr>
              <p:nvPr/>
            </p:nvSpPr>
            <p:spPr bwMode="auto">
              <a:xfrm>
                <a:off x="2662" y="254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692" name="Text Box 25"/>
              <p:cNvSpPr txBox="1">
                <a:spLocks noChangeArrowheads="1"/>
              </p:cNvSpPr>
              <p:nvPr/>
            </p:nvSpPr>
            <p:spPr bwMode="auto">
              <a:xfrm>
                <a:off x="2982" y="254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693" name="Text Box 26"/>
              <p:cNvSpPr txBox="1">
                <a:spLocks noChangeArrowheads="1"/>
              </p:cNvSpPr>
              <p:nvPr/>
            </p:nvSpPr>
            <p:spPr bwMode="auto">
              <a:xfrm>
                <a:off x="3302" y="254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694" name="Text Box 27"/>
              <p:cNvSpPr txBox="1">
                <a:spLocks noChangeArrowheads="1"/>
              </p:cNvSpPr>
              <p:nvPr/>
            </p:nvSpPr>
            <p:spPr bwMode="auto">
              <a:xfrm>
                <a:off x="3622" y="254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695" name="Text Box 28"/>
              <p:cNvSpPr txBox="1">
                <a:spLocks noChangeArrowheads="1"/>
              </p:cNvSpPr>
              <p:nvPr/>
            </p:nvSpPr>
            <p:spPr bwMode="auto">
              <a:xfrm>
                <a:off x="3942" y="254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696" name="Text Box 29"/>
              <p:cNvSpPr txBox="1">
                <a:spLocks noChangeArrowheads="1"/>
              </p:cNvSpPr>
              <p:nvPr/>
            </p:nvSpPr>
            <p:spPr bwMode="auto">
              <a:xfrm>
                <a:off x="4262" y="254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697" name="Text Box 30"/>
              <p:cNvSpPr txBox="1">
                <a:spLocks noChangeArrowheads="1"/>
              </p:cNvSpPr>
              <p:nvPr/>
            </p:nvSpPr>
            <p:spPr bwMode="auto">
              <a:xfrm>
                <a:off x="4582" y="254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698" name="Text Box 31"/>
              <p:cNvSpPr txBox="1">
                <a:spLocks noChangeArrowheads="1"/>
              </p:cNvSpPr>
              <p:nvPr/>
            </p:nvSpPr>
            <p:spPr bwMode="auto">
              <a:xfrm>
                <a:off x="4902" y="254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699" name="Text Box 32"/>
              <p:cNvSpPr txBox="1">
                <a:spLocks noChangeArrowheads="1"/>
              </p:cNvSpPr>
              <p:nvPr/>
            </p:nvSpPr>
            <p:spPr bwMode="auto">
              <a:xfrm>
                <a:off x="742" y="222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700" name="Text Box 33"/>
              <p:cNvSpPr txBox="1">
                <a:spLocks noChangeArrowheads="1"/>
              </p:cNvSpPr>
              <p:nvPr/>
            </p:nvSpPr>
            <p:spPr bwMode="auto">
              <a:xfrm>
                <a:off x="1062" y="222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701" name="Text Box 34"/>
              <p:cNvSpPr txBox="1">
                <a:spLocks noChangeArrowheads="1"/>
              </p:cNvSpPr>
              <p:nvPr/>
            </p:nvSpPr>
            <p:spPr bwMode="auto">
              <a:xfrm>
                <a:off x="1382" y="222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702" name="Text Box 35"/>
              <p:cNvSpPr txBox="1">
                <a:spLocks noChangeArrowheads="1"/>
              </p:cNvSpPr>
              <p:nvPr/>
            </p:nvSpPr>
            <p:spPr bwMode="auto">
              <a:xfrm>
                <a:off x="1702" y="222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703" name="Text Box 36"/>
              <p:cNvSpPr txBox="1">
                <a:spLocks noChangeArrowheads="1"/>
              </p:cNvSpPr>
              <p:nvPr/>
            </p:nvSpPr>
            <p:spPr bwMode="auto">
              <a:xfrm>
                <a:off x="2022" y="222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704" name="Text Box 37"/>
              <p:cNvSpPr txBox="1">
                <a:spLocks noChangeArrowheads="1"/>
              </p:cNvSpPr>
              <p:nvPr/>
            </p:nvSpPr>
            <p:spPr bwMode="auto">
              <a:xfrm>
                <a:off x="2342" y="222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705" name="Text Box 38"/>
              <p:cNvSpPr txBox="1">
                <a:spLocks noChangeArrowheads="1"/>
              </p:cNvSpPr>
              <p:nvPr/>
            </p:nvSpPr>
            <p:spPr bwMode="auto">
              <a:xfrm>
                <a:off x="2662" y="222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706" name="Text Box 39"/>
              <p:cNvSpPr txBox="1">
                <a:spLocks noChangeArrowheads="1"/>
              </p:cNvSpPr>
              <p:nvPr/>
            </p:nvSpPr>
            <p:spPr bwMode="auto">
              <a:xfrm>
                <a:off x="2982" y="222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707" name="Text Box 40"/>
              <p:cNvSpPr txBox="1">
                <a:spLocks noChangeArrowheads="1"/>
              </p:cNvSpPr>
              <p:nvPr/>
            </p:nvSpPr>
            <p:spPr bwMode="auto">
              <a:xfrm>
                <a:off x="3302" y="222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708" name="Text Box 41"/>
              <p:cNvSpPr txBox="1">
                <a:spLocks noChangeArrowheads="1"/>
              </p:cNvSpPr>
              <p:nvPr/>
            </p:nvSpPr>
            <p:spPr bwMode="auto">
              <a:xfrm>
                <a:off x="3622" y="222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709" name="Text Box 42"/>
              <p:cNvSpPr txBox="1">
                <a:spLocks noChangeArrowheads="1"/>
              </p:cNvSpPr>
              <p:nvPr/>
            </p:nvSpPr>
            <p:spPr bwMode="auto">
              <a:xfrm>
                <a:off x="3942" y="222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710" name="Text Box 43"/>
              <p:cNvSpPr txBox="1">
                <a:spLocks noChangeArrowheads="1"/>
              </p:cNvSpPr>
              <p:nvPr/>
            </p:nvSpPr>
            <p:spPr bwMode="auto">
              <a:xfrm>
                <a:off x="4262" y="222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711" name="Text Box 44"/>
              <p:cNvSpPr txBox="1">
                <a:spLocks noChangeArrowheads="1"/>
              </p:cNvSpPr>
              <p:nvPr/>
            </p:nvSpPr>
            <p:spPr bwMode="auto">
              <a:xfrm>
                <a:off x="4582" y="222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712" name="Text Box 45"/>
              <p:cNvSpPr txBox="1">
                <a:spLocks noChangeArrowheads="1"/>
              </p:cNvSpPr>
              <p:nvPr/>
            </p:nvSpPr>
            <p:spPr bwMode="auto">
              <a:xfrm>
                <a:off x="4902" y="222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713" name="Text Box 46"/>
              <p:cNvSpPr txBox="1">
                <a:spLocks noChangeArrowheads="1"/>
              </p:cNvSpPr>
              <p:nvPr/>
            </p:nvSpPr>
            <p:spPr bwMode="auto">
              <a:xfrm>
                <a:off x="742" y="190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714" name="Text Box 47"/>
              <p:cNvSpPr txBox="1">
                <a:spLocks noChangeArrowheads="1"/>
              </p:cNvSpPr>
              <p:nvPr/>
            </p:nvSpPr>
            <p:spPr bwMode="auto">
              <a:xfrm>
                <a:off x="1062" y="190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715" name="Text Box 48"/>
              <p:cNvSpPr txBox="1">
                <a:spLocks noChangeArrowheads="1"/>
              </p:cNvSpPr>
              <p:nvPr/>
            </p:nvSpPr>
            <p:spPr bwMode="auto">
              <a:xfrm>
                <a:off x="1382" y="190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716" name="Text Box 49"/>
              <p:cNvSpPr txBox="1">
                <a:spLocks noChangeArrowheads="1"/>
              </p:cNvSpPr>
              <p:nvPr/>
            </p:nvSpPr>
            <p:spPr bwMode="auto">
              <a:xfrm>
                <a:off x="1702" y="190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717" name="Text Box 50"/>
              <p:cNvSpPr txBox="1">
                <a:spLocks noChangeArrowheads="1"/>
              </p:cNvSpPr>
              <p:nvPr/>
            </p:nvSpPr>
            <p:spPr bwMode="auto">
              <a:xfrm>
                <a:off x="2022" y="190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718" name="Text Box 51"/>
              <p:cNvSpPr txBox="1">
                <a:spLocks noChangeArrowheads="1"/>
              </p:cNvSpPr>
              <p:nvPr/>
            </p:nvSpPr>
            <p:spPr bwMode="auto">
              <a:xfrm>
                <a:off x="2342" y="190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719" name="Text Box 52"/>
              <p:cNvSpPr txBox="1">
                <a:spLocks noChangeArrowheads="1"/>
              </p:cNvSpPr>
              <p:nvPr/>
            </p:nvSpPr>
            <p:spPr bwMode="auto">
              <a:xfrm>
                <a:off x="2662" y="190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720" name="Text Box 53"/>
              <p:cNvSpPr txBox="1">
                <a:spLocks noChangeArrowheads="1"/>
              </p:cNvSpPr>
              <p:nvPr/>
            </p:nvSpPr>
            <p:spPr bwMode="auto">
              <a:xfrm>
                <a:off x="2982" y="190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721" name="Text Box 54"/>
              <p:cNvSpPr txBox="1">
                <a:spLocks noChangeArrowheads="1"/>
              </p:cNvSpPr>
              <p:nvPr/>
            </p:nvSpPr>
            <p:spPr bwMode="auto">
              <a:xfrm>
                <a:off x="3302" y="190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722" name="Text Box 55"/>
              <p:cNvSpPr txBox="1">
                <a:spLocks noChangeArrowheads="1"/>
              </p:cNvSpPr>
              <p:nvPr/>
            </p:nvSpPr>
            <p:spPr bwMode="auto">
              <a:xfrm>
                <a:off x="3622" y="190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723" name="Text Box 56"/>
              <p:cNvSpPr txBox="1">
                <a:spLocks noChangeArrowheads="1"/>
              </p:cNvSpPr>
              <p:nvPr/>
            </p:nvSpPr>
            <p:spPr bwMode="auto">
              <a:xfrm>
                <a:off x="3942" y="190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724" name="Text Box 57"/>
              <p:cNvSpPr txBox="1">
                <a:spLocks noChangeArrowheads="1"/>
              </p:cNvSpPr>
              <p:nvPr/>
            </p:nvSpPr>
            <p:spPr bwMode="auto">
              <a:xfrm>
                <a:off x="4262" y="190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725" name="Text Box 58"/>
              <p:cNvSpPr txBox="1">
                <a:spLocks noChangeArrowheads="1"/>
              </p:cNvSpPr>
              <p:nvPr/>
            </p:nvSpPr>
            <p:spPr bwMode="auto">
              <a:xfrm>
                <a:off x="4582" y="190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726" name="Text Box 59"/>
              <p:cNvSpPr txBox="1">
                <a:spLocks noChangeArrowheads="1"/>
              </p:cNvSpPr>
              <p:nvPr/>
            </p:nvSpPr>
            <p:spPr bwMode="auto">
              <a:xfrm>
                <a:off x="4902" y="190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727" name="Text Box 60"/>
              <p:cNvSpPr txBox="1">
                <a:spLocks noChangeArrowheads="1"/>
              </p:cNvSpPr>
              <p:nvPr/>
            </p:nvSpPr>
            <p:spPr bwMode="auto">
              <a:xfrm>
                <a:off x="742" y="158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728" name="Text Box 61"/>
              <p:cNvSpPr txBox="1">
                <a:spLocks noChangeArrowheads="1"/>
              </p:cNvSpPr>
              <p:nvPr/>
            </p:nvSpPr>
            <p:spPr bwMode="auto">
              <a:xfrm>
                <a:off x="1062" y="158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729" name="Text Box 62"/>
              <p:cNvSpPr txBox="1">
                <a:spLocks noChangeArrowheads="1"/>
              </p:cNvSpPr>
              <p:nvPr/>
            </p:nvSpPr>
            <p:spPr bwMode="auto">
              <a:xfrm>
                <a:off x="1382" y="158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730" name="Text Box 63"/>
              <p:cNvSpPr txBox="1">
                <a:spLocks noChangeArrowheads="1"/>
              </p:cNvSpPr>
              <p:nvPr/>
            </p:nvSpPr>
            <p:spPr bwMode="auto">
              <a:xfrm>
                <a:off x="1702" y="158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731" name="Text Box 64"/>
              <p:cNvSpPr txBox="1">
                <a:spLocks noChangeArrowheads="1"/>
              </p:cNvSpPr>
              <p:nvPr/>
            </p:nvSpPr>
            <p:spPr bwMode="auto">
              <a:xfrm>
                <a:off x="2022" y="158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732" name="Text Box 65"/>
              <p:cNvSpPr txBox="1">
                <a:spLocks noChangeArrowheads="1"/>
              </p:cNvSpPr>
              <p:nvPr/>
            </p:nvSpPr>
            <p:spPr bwMode="auto">
              <a:xfrm>
                <a:off x="2342" y="158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733" name="Text Box 66"/>
              <p:cNvSpPr txBox="1">
                <a:spLocks noChangeArrowheads="1"/>
              </p:cNvSpPr>
              <p:nvPr/>
            </p:nvSpPr>
            <p:spPr bwMode="auto">
              <a:xfrm>
                <a:off x="2662" y="158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734" name="Text Box 67"/>
              <p:cNvSpPr txBox="1">
                <a:spLocks noChangeArrowheads="1"/>
              </p:cNvSpPr>
              <p:nvPr/>
            </p:nvSpPr>
            <p:spPr bwMode="auto">
              <a:xfrm>
                <a:off x="2982" y="158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735" name="Text Box 68"/>
              <p:cNvSpPr txBox="1">
                <a:spLocks noChangeArrowheads="1"/>
              </p:cNvSpPr>
              <p:nvPr/>
            </p:nvSpPr>
            <p:spPr bwMode="auto">
              <a:xfrm>
                <a:off x="3302" y="158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736" name="Text Box 69"/>
              <p:cNvSpPr txBox="1">
                <a:spLocks noChangeArrowheads="1"/>
              </p:cNvSpPr>
              <p:nvPr/>
            </p:nvSpPr>
            <p:spPr bwMode="auto">
              <a:xfrm>
                <a:off x="3622" y="158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737" name="Text Box 70"/>
              <p:cNvSpPr txBox="1">
                <a:spLocks noChangeArrowheads="1"/>
              </p:cNvSpPr>
              <p:nvPr/>
            </p:nvSpPr>
            <p:spPr bwMode="auto">
              <a:xfrm>
                <a:off x="3942" y="158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738" name="Text Box 71"/>
              <p:cNvSpPr txBox="1">
                <a:spLocks noChangeArrowheads="1"/>
              </p:cNvSpPr>
              <p:nvPr/>
            </p:nvSpPr>
            <p:spPr bwMode="auto">
              <a:xfrm>
                <a:off x="4262" y="158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739" name="Text Box 72"/>
              <p:cNvSpPr txBox="1">
                <a:spLocks noChangeArrowheads="1"/>
              </p:cNvSpPr>
              <p:nvPr/>
            </p:nvSpPr>
            <p:spPr bwMode="auto">
              <a:xfrm>
                <a:off x="4582" y="158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740" name="Text Box 73"/>
              <p:cNvSpPr txBox="1">
                <a:spLocks noChangeArrowheads="1"/>
              </p:cNvSpPr>
              <p:nvPr/>
            </p:nvSpPr>
            <p:spPr bwMode="auto">
              <a:xfrm>
                <a:off x="4902" y="158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741" name="Text Box 74"/>
              <p:cNvSpPr txBox="1">
                <a:spLocks noChangeArrowheads="1"/>
              </p:cNvSpPr>
              <p:nvPr/>
            </p:nvSpPr>
            <p:spPr bwMode="auto">
              <a:xfrm>
                <a:off x="742" y="126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742" name="Text Box 75"/>
              <p:cNvSpPr txBox="1">
                <a:spLocks noChangeArrowheads="1"/>
              </p:cNvSpPr>
              <p:nvPr/>
            </p:nvSpPr>
            <p:spPr bwMode="auto">
              <a:xfrm>
                <a:off x="1062" y="126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743" name="Text Box 76"/>
              <p:cNvSpPr txBox="1">
                <a:spLocks noChangeArrowheads="1"/>
              </p:cNvSpPr>
              <p:nvPr/>
            </p:nvSpPr>
            <p:spPr bwMode="auto">
              <a:xfrm>
                <a:off x="1382" y="126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744" name="Text Box 77"/>
              <p:cNvSpPr txBox="1">
                <a:spLocks noChangeArrowheads="1"/>
              </p:cNvSpPr>
              <p:nvPr/>
            </p:nvSpPr>
            <p:spPr bwMode="auto">
              <a:xfrm>
                <a:off x="1702" y="126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745" name="Text Box 78"/>
              <p:cNvSpPr txBox="1">
                <a:spLocks noChangeArrowheads="1"/>
              </p:cNvSpPr>
              <p:nvPr/>
            </p:nvSpPr>
            <p:spPr bwMode="auto">
              <a:xfrm>
                <a:off x="2022" y="126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746" name="Text Box 79"/>
              <p:cNvSpPr txBox="1">
                <a:spLocks noChangeArrowheads="1"/>
              </p:cNvSpPr>
              <p:nvPr/>
            </p:nvSpPr>
            <p:spPr bwMode="auto">
              <a:xfrm>
                <a:off x="2342" y="126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747" name="Text Box 80"/>
              <p:cNvSpPr txBox="1">
                <a:spLocks noChangeArrowheads="1"/>
              </p:cNvSpPr>
              <p:nvPr/>
            </p:nvSpPr>
            <p:spPr bwMode="auto">
              <a:xfrm>
                <a:off x="2662" y="126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748" name="Text Box 81"/>
              <p:cNvSpPr txBox="1">
                <a:spLocks noChangeArrowheads="1"/>
              </p:cNvSpPr>
              <p:nvPr/>
            </p:nvSpPr>
            <p:spPr bwMode="auto">
              <a:xfrm>
                <a:off x="2982" y="126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749" name="Text Box 82"/>
              <p:cNvSpPr txBox="1">
                <a:spLocks noChangeArrowheads="1"/>
              </p:cNvSpPr>
              <p:nvPr/>
            </p:nvSpPr>
            <p:spPr bwMode="auto">
              <a:xfrm>
                <a:off x="3302" y="126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750" name="Text Box 83"/>
              <p:cNvSpPr txBox="1">
                <a:spLocks noChangeArrowheads="1"/>
              </p:cNvSpPr>
              <p:nvPr/>
            </p:nvSpPr>
            <p:spPr bwMode="auto">
              <a:xfrm>
                <a:off x="3622" y="126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751" name="Text Box 84"/>
              <p:cNvSpPr txBox="1">
                <a:spLocks noChangeArrowheads="1"/>
              </p:cNvSpPr>
              <p:nvPr/>
            </p:nvSpPr>
            <p:spPr bwMode="auto">
              <a:xfrm>
                <a:off x="3942" y="126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752" name="Text Box 85"/>
              <p:cNvSpPr txBox="1">
                <a:spLocks noChangeArrowheads="1"/>
              </p:cNvSpPr>
              <p:nvPr/>
            </p:nvSpPr>
            <p:spPr bwMode="auto">
              <a:xfrm>
                <a:off x="4262" y="126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753" name="Text Box 86"/>
              <p:cNvSpPr txBox="1">
                <a:spLocks noChangeArrowheads="1"/>
              </p:cNvSpPr>
              <p:nvPr/>
            </p:nvSpPr>
            <p:spPr bwMode="auto">
              <a:xfrm>
                <a:off x="4582" y="126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754" name="Text Box 87"/>
              <p:cNvSpPr txBox="1">
                <a:spLocks noChangeArrowheads="1"/>
              </p:cNvSpPr>
              <p:nvPr/>
            </p:nvSpPr>
            <p:spPr bwMode="auto">
              <a:xfrm>
                <a:off x="4902" y="126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7755" name="Line 88"/>
              <p:cNvSpPr>
                <a:spLocks noChangeShapeType="1"/>
              </p:cNvSpPr>
              <p:nvPr/>
            </p:nvSpPr>
            <p:spPr bwMode="auto">
              <a:xfrm>
                <a:off x="1280" y="2792"/>
                <a:ext cx="0" cy="33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7756" name="Line 89"/>
              <p:cNvSpPr>
                <a:spLocks noChangeShapeType="1"/>
              </p:cNvSpPr>
              <p:nvPr/>
            </p:nvSpPr>
            <p:spPr bwMode="auto">
              <a:xfrm>
                <a:off x="1920" y="2792"/>
                <a:ext cx="0" cy="33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7757" name="Line 90"/>
              <p:cNvSpPr>
                <a:spLocks noChangeShapeType="1"/>
              </p:cNvSpPr>
              <p:nvPr/>
            </p:nvSpPr>
            <p:spPr bwMode="auto">
              <a:xfrm>
                <a:off x="3200" y="2792"/>
                <a:ext cx="0" cy="33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7758" name="Line 91"/>
              <p:cNvSpPr>
                <a:spLocks noChangeShapeType="1"/>
              </p:cNvSpPr>
              <p:nvPr/>
            </p:nvSpPr>
            <p:spPr bwMode="auto">
              <a:xfrm>
                <a:off x="4160" y="2792"/>
                <a:ext cx="0" cy="33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7759" name="Line 92"/>
              <p:cNvSpPr>
                <a:spLocks noChangeShapeType="1"/>
              </p:cNvSpPr>
              <p:nvPr/>
            </p:nvSpPr>
            <p:spPr bwMode="auto">
              <a:xfrm>
                <a:off x="1280" y="2472"/>
                <a:ext cx="0" cy="33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7760" name="Line 93"/>
              <p:cNvSpPr>
                <a:spLocks noChangeShapeType="1"/>
              </p:cNvSpPr>
              <p:nvPr/>
            </p:nvSpPr>
            <p:spPr bwMode="auto">
              <a:xfrm>
                <a:off x="1920" y="2472"/>
                <a:ext cx="0" cy="33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7761" name="Line 94"/>
              <p:cNvSpPr>
                <a:spLocks noChangeShapeType="1"/>
              </p:cNvSpPr>
              <p:nvPr/>
            </p:nvSpPr>
            <p:spPr bwMode="auto">
              <a:xfrm>
                <a:off x="3200" y="2472"/>
                <a:ext cx="0" cy="33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7762" name="Line 95"/>
              <p:cNvSpPr>
                <a:spLocks noChangeShapeType="1"/>
              </p:cNvSpPr>
              <p:nvPr/>
            </p:nvSpPr>
            <p:spPr bwMode="auto">
              <a:xfrm>
                <a:off x="4160" y="2472"/>
                <a:ext cx="0" cy="33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7763" name="Line 96"/>
              <p:cNvSpPr>
                <a:spLocks noChangeShapeType="1"/>
              </p:cNvSpPr>
              <p:nvPr/>
            </p:nvSpPr>
            <p:spPr bwMode="auto">
              <a:xfrm>
                <a:off x="1920" y="2152"/>
                <a:ext cx="0" cy="33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7764" name="Line 97"/>
              <p:cNvSpPr>
                <a:spLocks noChangeShapeType="1"/>
              </p:cNvSpPr>
              <p:nvPr/>
            </p:nvSpPr>
            <p:spPr bwMode="auto">
              <a:xfrm>
                <a:off x="3200" y="2152"/>
                <a:ext cx="0" cy="33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7765" name="Line 98"/>
              <p:cNvSpPr>
                <a:spLocks noChangeShapeType="1"/>
              </p:cNvSpPr>
              <p:nvPr/>
            </p:nvSpPr>
            <p:spPr bwMode="auto">
              <a:xfrm>
                <a:off x="4160" y="2152"/>
                <a:ext cx="0" cy="33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7766" name="Line 99"/>
              <p:cNvSpPr>
                <a:spLocks noChangeShapeType="1"/>
              </p:cNvSpPr>
              <p:nvPr/>
            </p:nvSpPr>
            <p:spPr bwMode="auto">
              <a:xfrm>
                <a:off x="1920" y="1832"/>
                <a:ext cx="0" cy="33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7767" name="Line 100"/>
              <p:cNvSpPr>
                <a:spLocks noChangeShapeType="1"/>
              </p:cNvSpPr>
              <p:nvPr/>
            </p:nvSpPr>
            <p:spPr bwMode="auto">
              <a:xfrm>
                <a:off x="3200" y="1832"/>
                <a:ext cx="0" cy="33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pic>
          <p:nvPicPr>
            <p:cNvPr id="2" name="Picture 101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56" y="281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97769" name="Text Box 105"/>
            <p:cNvSpPr txBox="1">
              <a:spLocks noChangeArrowheads="1"/>
            </p:cNvSpPr>
            <p:nvPr/>
          </p:nvSpPr>
          <p:spPr bwMode="auto">
            <a:xfrm>
              <a:off x="624" y="3120"/>
              <a:ext cx="33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/>
                <a:t>1</a:t>
              </a:r>
            </a:p>
          </p:txBody>
        </p:sp>
        <p:sp>
          <p:nvSpPr>
            <p:cNvPr id="497770" name="Text Box 106"/>
            <p:cNvSpPr txBox="1">
              <a:spLocks noChangeArrowheads="1"/>
            </p:cNvSpPr>
            <p:nvPr/>
          </p:nvSpPr>
          <p:spPr bwMode="auto">
            <a:xfrm>
              <a:off x="944" y="3120"/>
              <a:ext cx="33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/>
                <a:t>2</a:t>
              </a:r>
            </a:p>
          </p:txBody>
        </p:sp>
        <p:sp>
          <p:nvSpPr>
            <p:cNvPr id="497771" name="Text Box 107"/>
            <p:cNvSpPr txBox="1">
              <a:spLocks noChangeArrowheads="1"/>
            </p:cNvSpPr>
            <p:nvPr/>
          </p:nvSpPr>
          <p:spPr bwMode="auto">
            <a:xfrm>
              <a:off x="1264" y="3120"/>
              <a:ext cx="33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/>
                <a:t>3</a:t>
              </a:r>
            </a:p>
          </p:txBody>
        </p:sp>
        <p:sp>
          <p:nvSpPr>
            <p:cNvPr id="497772" name="Text Box 108"/>
            <p:cNvSpPr txBox="1">
              <a:spLocks noChangeArrowheads="1"/>
            </p:cNvSpPr>
            <p:nvPr/>
          </p:nvSpPr>
          <p:spPr bwMode="auto">
            <a:xfrm>
              <a:off x="1584" y="3120"/>
              <a:ext cx="33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/>
                <a:t>4</a:t>
              </a:r>
            </a:p>
          </p:txBody>
        </p:sp>
        <p:sp>
          <p:nvSpPr>
            <p:cNvPr id="497773" name="Text Box 109"/>
            <p:cNvSpPr txBox="1">
              <a:spLocks noChangeArrowheads="1"/>
            </p:cNvSpPr>
            <p:nvPr/>
          </p:nvSpPr>
          <p:spPr bwMode="auto">
            <a:xfrm>
              <a:off x="1904" y="3120"/>
              <a:ext cx="33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/>
                <a:t>5</a:t>
              </a:r>
            </a:p>
          </p:txBody>
        </p:sp>
        <p:sp>
          <p:nvSpPr>
            <p:cNvPr id="497774" name="Text Box 110"/>
            <p:cNvSpPr txBox="1">
              <a:spLocks noChangeArrowheads="1"/>
            </p:cNvSpPr>
            <p:nvPr/>
          </p:nvSpPr>
          <p:spPr bwMode="auto">
            <a:xfrm>
              <a:off x="2224" y="3120"/>
              <a:ext cx="33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/>
                <a:t>6</a:t>
              </a:r>
            </a:p>
          </p:txBody>
        </p:sp>
        <p:sp>
          <p:nvSpPr>
            <p:cNvPr id="497775" name="Text Box 111"/>
            <p:cNvSpPr txBox="1">
              <a:spLocks noChangeArrowheads="1"/>
            </p:cNvSpPr>
            <p:nvPr/>
          </p:nvSpPr>
          <p:spPr bwMode="auto">
            <a:xfrm>
              <a:off x="2544" y="3120"/>
              <a:ext cx="33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/>
                <a:t>7</a:t>
              </a:r>
            </a:p>
          </p:txBody>
        </p:sp>
        <p:sp>
          <p:nvSpPr>
            <p:cNvPr id="497776" name="Text Box 112"/>
            <p:cNvSpPr txBox="1">
              <a:spLocks noChangeArrowheads="1"/>
            </p:cNvSpPr>
            <p:nvPr/>
          </p:nvSpPr>
          <p:spPr bwMode="auto">
            <a:xfrm>
              <a:off x="2864" y="3120"/>
              <a:ext cx="33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/>
                <a:t>8</a:t>
              </a:r>
            </a:p>
          </p:txBody>
        </p:sp>
        <p:sp>
          <p:nvSpPr>
            <p:cNvPr id="497777" name="Text Box 113"/>
            <p:cNvSpPr txBox="1">
              <a:spLocks noChangeArrowheads="1"/>
            </p:cNvSpPr>
            <p:nvPr/>
          </p:nvSpPr>
          <p:spPr bwMode="auto">
            <a:xfrm>
              <a:off x="3184" y="3120"/>
              <a:ext cx="33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/>
                <a:t>9</a:t>
              </a:r>
            </a:p>
          </p:txBody>
        </p:sp>
        <p:sp>
          <p:nvSpPr>
            <p:cNvPr id="497778" name="Text Box 114"/>
            <p:cNvSpPr txBox="1">
              <a:spLocks noChangeArrowheads="1"/>
            </p:cNvSpPr>
            <p:nvPr/>
          </p:nvSpPr>
          <p:spPr bwMode="auto">
            <a:xfrm>
              <a:off x="3504" y="3120"/>
              <a:ext cx="33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/>
                <a:t>10</a:t>
              </a:r>
            </a:p>
          </p:txBody>
        </p:sp>
        <p:sp>
          <p:nvSpPr>
            <p:cNvPr id="497779" name="Text Box 115"/>
            <p:cNvSpPr txBox="1">
              <a:spLocks noChangeArrowheads="1"/>
            </p:cNvSpPr>
            <p:nvPr/>
          </p:nvSpPr>
          <p:spPr bwMode="auto">
            <a:xfrm>
              <a:off x="3824" y="3120"/>
              <a:ext cx="33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/>
                <a:t>11</a:t>
              </a:r>
            </a:p>
          </p:txBody>
        </p:sp>
        <p:sp>
          <p:nvSpPr>
            <p:cNvPr id="497780" name="Text Box 116"/>
            <p:cNvSpPr txBox="1">
              <a:spLocks noChangeArrowheads="1"/>
            </p:cNvSpPr>
            <p:nvPr/>
          </p:nvSpPr>
          <p:spPr bwMode="auto">
            <a:xfrm>
              <a:off x="4144" y="3120"/>
              <a:ext cx="33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/>
                <a:t>12</a:t>
              </a:r>
            </a:p>
          </p:txBody>
        </p:sp>
        <p:sp>
          <p:nvSpPr>
            <p:cNvPr id="497781" name="Text Box 117"/>
            <p:cNvSpPr txBox="1">
              <a:spLocks noChangeArrowheads="1"/>
            </p:cNvSpPr>
            <p:nvPr/>
          </p:nvSpPr>
          <p:spPr bwMode="auto">
            <a:xfrm>
              <a:off x="4464" y="3120"/>
              <a:ext cx="33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/>
                <a:t>13</a:t>
              </a:r>
            </a:p>
          </p:txBody>
        </p:sp>
        <p:sp>
          <p:nvSpPr>
            <p:cNvPr id="497782" name="Text Box 118"/>
            <p:cNvSpPr txBox="1">
              <a:spLocks noChangeArrowheads="1"/>
            </p:cNvSpPr>
            <p:nvPr/>
          </p:nvSpPr>
          <p:spPr bwMode="auto">
            <a:xfrm>
              <a:off x="4784" y="3120"/>
              <a:ext cx="33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/>
                <a:t>14</a:t>
              </a:r>
            </a:p>
          </p:txBody>
        </p:sp>
        <p:sp>
          <p:nvSpPr>
            <p:cNvPr id="497783" name="Text Box 119"/>
            <p:cNvSpPr txBox="1">
              <a:spLocks noChangeArrowheads="1"/>
            </p:cNvSpPr>
            <p:nvPr/>
          </p:nvSpPr>
          <p:spPr bwMode="auto">
            <a:xfrm>
              <a:off x="304" y="1267"/>
              <a:ext cx="33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n-US" sz="1200" b="0"/>
                <a:t>6</a:t>
              </a:r>
            </a:p>
          </p:txBody>
        </p:sp>
        <p:sp>
          <p:nvSpPr>
            <p:cNvPr id="497784" name="Text Box 120"/>
            <p:cNvSpPr txBox="1">
              <a:spLocks noChangeArrowheads="1"/>
            </p:cNvSpPr>
            <p:nvPr/>
          </p:nvSpPr>
          <p:spPr bwMode="auto">
            <a:xfrm>
              <a:off x="304" y="1590"/>
              <a:ext cx="33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n-US" sz="1200" b="0"/>
                <a:t>5</a:t>
              </a:r>
            </a:p>
          </p:txBody>
        </p:sp>
        <p:sp>
          <p:nvSpPr>
            <p:cNvPr id="497785" name="Text Box 121"/>
            <p:cNvSpPr txBox="1">
              <a:spLocks noChangeArrowheads="1"/>
            </p:cNvSpPr>
            <p:nvPr/>
          </p:nvSpPr>
          <p:spPr bwMode="auto">
            <a:xfrm>
              <a:off x="304" y="1913"/>
              <a:ext cx="33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n-US" sz="1200" b="0"/>
                <a:t>4</a:t>
              </a:r>
            </a:p>
          </p:txBody>
        </p:sp>
        <p:sp>
          <p:nvSpPr>
            <p:cNvPr id="497786" name="Text Box 122"/>
            <p:cNvSpPr txBox="1">
              <a:spLocks noChangeArrowheads="1"/>
            </p:cNvSpPr>
            <p:nvPr/>
          </p:nvSpPr>
          <p:spPr bwMode="auto">
            <a:xfrm>
              <a:off x="304" y="2237"/>
              <a:ext cx="33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n-US" sz="1200" b="0"/>
                <a:t>3</a:t>
              </a:r>
            </a:p>
          </p:txBody>
        </p:sp>
        <p:sp>
          <p:nvSpPr>
            <p:cNvPr id="497787" name="Text Box 123"/>
            <p:cNvSpPr txBox="1">
              <a:spLocks noChangeArrowheads="1"/>
            </p:cNvSpPr>
            <p:nvPr/>
          </p:nvSpPr>
          <p:spPr bwMode="auto">
            <a:xfrm>
              <a:off x="304" y="2560"/>
              <a:ext cx="33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n-US" sz="1200" b="0"/>
                <a:t>2</a:t>
              </a:r>
            </a:p>
          </p:txBody>
        </p:sp>
        <p:sp>
          <p:nvSpPr>
            <p:cNvPr id="497788" name="Text Box 124"/>
            <p:cNvSpPr txBox="1">
              <a:spLocks noChangeArrowheads="1"/>
            </p:cNvSpPr>
            <p:nvPr/>
          </p:nvSpPr>
          <p:spPr bwMode="auto">
            <a:xfrm>
              <a:off x="304" y="2884"/>
              <a:ext cx="33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n-US" sz="1200" b="0"/>
                <a:t>1</a:t>
              </a:r>
            </a:p>
          </p:txBody>
        </p:sp>
      </p:grpSp>
      <p:grpSp>
        <p:nvGrpSpPr>
          <p:cNvPr id="497789" name="Group 125"/>
          <p:cNvGrpSpPr>
            <a:grpSpLocks/>
          </p:cNvGrpSpPr>
          <p:nvPr/>
        </p:nvGrpSpPr>
        <p:grpSpPr bwMode="auto">
          <a:xfrm>
            <a:off x="304800" y="2819400"/>
            <a:ext cx="8534400" cy="3657600"/>
            <a:chOff x="192" y="1776"/>
            <a:chExt cx="5376" cy="2304"/>
          </a:xfrm>
        </p:grpSpPr>
        <p:sp>
          <p:nvSpPr>
            <p:cNvPr id="497790" name="Rectangle 126"/>
            <p:cNvSpPr>
              <a:spLocks noChangeArrowheads="1"/>
            </p:cNvSpPr>
            <p:nvPr/>
          </p:nvSpPr>
          <p:spPr bwMode="auto">
            <a:xfrm>
              <a:off x="192" y="1776"/>
              <a:ext cx="5376" cy="2304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497791" name="Group 127"/>
            <p:cNvGrpSpPr>
              <a:grpSpLocks/>
            </p:cNvGrpSpPr>
            <p:nvPr/>
          </p:nvGrpSpPr>
          <p:grpSpPr bwMode="auto">
            <a:xfrm>
              <a:off x="304" y="1872"/>
              <a:ext cx="4824" cy="2093"/>
              <a:chOff x="304" y="1200"/>
              <a:chExt cx="4824" cy="2093"/>
            </a:xfrm>
          </p:grpSpPr>
          <p:grpSp>
            <p:nvGrpSpPr>
              <p:cNvPr id="497792" name="Group 128"/>
              <p:cNvGrpSpPr>
                <a:grpSpLocks/>
              </p:cNvGrpSpPr>
              <p:nvPr/>
            </p:nvGrpSpPr>
            <p:grpSpPr bwMode="auto">
              <a:xfrm>
                <a:off x="640" y="1200"/>
                <a:ext cx="4488" cy="1928"/>
                <a:chOff x="640" y="1200"/>
                <a:chExt cx="4488" cy="1928"/>
              </a:xfrm>
            </p:grpSpPr>
            <p:sp>
              <p:nvSpPr>
                <p:cNvPr id="497793" name="Rectangle 3"/>
                <p:cNvSpPr>
                  <a:spLocks noChangeArrowheads="1"/>
                </p:cNvSpPr>
                <p:nvPr/>
              </p:nvSpPr>
              <p:spPr bwMode="auto">
                <a:xfrm>
                  <a:off x="640" y="1200"/>
                  <a:ext cx="4488" cy="1928"/>
                </a:xfrm>
                <a:prstGeom prst="rect">
                  <a:avLst/>
                </a:prstGeom>
                <a:solidFill>
                  <a:srgbClr val="FFFFFF"/>
                </a:solidFill>
                <a:ln w="254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 sz="1800" b="0">
                    <a:latin typeface="Arial" pitchFamily="1" charset="0"/>
                  </a:endParaRPr>
                </a:p>
              </p:txBody>
            </p:sp>
            <p:sp>
              <p:nvSpPr>
                <p:cNvPr id="497794" name="Text Box 4"/>
                <p:cNvSpPr txBox="1">
                  <a:spLocks noChangeArrowheads="1"/>
                </p:cNvSpPr>
                <p:nvPr/>
              </p:nvSpPr>
              <p:spPr bwMode="auto">
                <a:xfrm>
                  <a:off x="742" y="286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795" name="Text Box 5"/>
                <p:cNvSpPr txBox="1">
                  <a:spLocks noChangeArrowheads="1"/>
                </p:cNvSpPr>
                <p:nvPr/>
              </p:nvSpPr>
              <p:spPr bwMode="auto">
                <a:xfrm>
                  <a:off x="1062" y="286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796" name="Text Box 6"/>
                <p:cNvSpPr txBox="1">
                  <a:spLocks noChangeArrowheads="1"/>
                </p:cNvSpPr>
                <p:nvPr/>
              </p:nvSpPr>
              <p:spPr bwMode="auto">
                <a:xfrm>
                  <a:off x="1382" y="286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797" name="Text Box 7"/>
                <p:cNvSpPr txBox="1">
                  <a:spLocks noChangeArrowheads="1"/>
                </p:cNvSpPr>
                <p:nvPr/>
              </p:nvSpPr>
              <p:spPr bwMode="auto">
                <a:xfrm>
                  <a:off x="1702" y="286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798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2022" y="286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799" name="Text Box 9"/>
                <p:cNvSpPr txBox="1">
                  <a:spLocks noChangeArrowheads="1"/>
                </p:cNvSpPr>
                <p:nvPr/>
              </p:nvSpPr>
              <p:spPr bwMode="auto">
                <a:xfrm>
                  <a:off x="2342" y="286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00" name="Text Box 10"/>
                <p:cNvSpPr txBox="1">
                  <a:spLocks noChangeArrowheads="1"/>
                </p:cNvSpPr>
                <p:nvPr/>
              </p:nvSpPr>
              <p:spPr bwMode="auto">
                <a:xfrm>
                  <a:off x="2662" y="286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01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2982" y="286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02" name="Text Box 12"/>
                <p:cNvSpPr txBox="1">
                  <a:spLocks noChangeArrowheads="1"/>
                </p:cNvSpPr>
                <p:nvPr/>
              </p:nvSpPr>
              <p:spPr bwMode="auto">
                <a:xfrm>
                  <a:off x="3302" y="286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03" name="Text Box 13"/>
                <p:cNvSpPr txBox="1">
                  <a:spLocks noChangeArrowheads="1"/>
                </p:cNvSpPr>
                <p:nvPr/>
              </p:nvSpPr>
              <p:spPr bwMode="auto">
                <a:xfrm>
                  <a:off x="3622" y="286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04" name="Text Box 14"/>
                <p:cNvSpPr txBox="1">
                  <a:spLocks noChangeArrowheads="1"/>
                </p:cNvSpPr>
                <p:nvPr/>
              </p:nvSpPr>
              <p:spPr bwMode="auto">
                <a:xfrm>
                  <a:off x="3942" y="286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05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4262" y="286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06" name="Text Box 16"/>
                <p:cNvSpPr txBox="1">
                  <a:spLocks noChangeArrowheads="1"/>
                </p:cNvSpPr>
                <p:nvPr/>
              </p:nvSpPr>
              <p:spPr bwMode="auto">
                <a:xfrm>
                  <a:off x="4582" y="286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07" name="Text Box 17"/>
                <p:cNvSpPr txBox="1">
                  <a:spLocks noChangeArrowheads="1"/>
                </p:cNvSpPr>
                <p:nvPr/>
              </p:nvSpPr>
              <p:spPr bwMode="auto">
                <a:xfrm>
                  <a:off x="4902" y="286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08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742" y="254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09" name="Text Box 19"/>
                <p:cNvSpPr txBox="1">
                  <a:spLocks noChangeArrowheads="1"/>
                </p:cNvSpPr>
                <p:nvPr/>
              </p:nvSpPr>
              <p:spPr bwMode="auto">
                <a:xfrm>
                  <a:off x="1062" y="254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10" name="Text Box 20"/>
                <p:cNvSpPr txBox="1">
                  <a:spLocks noChangeArrowheads="1"/>
                </p:cNvSpPr>
                <p:nvPr/>
              </p:nvSpPr>
              <p:spPr bwMode="auto">
                <a:xfrm>
                  <a:off x="1382" y="254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11" name="Text Box 21"/>
                <p:cNvSpPr txBox="1">
                  <a:spLocks noChangeArrowheads="1"/>
                </p:cNvSpPr>
                <p:nvPr/>
              </p:nvSpPr>
              <p:spPr bwMode="auto">
                <a:xfrm>
                  <a:off x="1702" y="254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12" name="Text Box 22"/>
                <p:cNvSpPr txBox="1">
                  <a:spLocks noChangeArrowheads="1"/>
                </p:cNvSpPr>
                <p:nvPr/>
              </p:nvSpPr>
              <p:spPr bwMode="auto">
                <a:xfrm>
                  <a:off x="2022" y="254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13" name="Text Box 23"/>
                <p:cNvSpPr txBox="1">
                  <a:spLocks noChangeArrowheads="1"/>
                </p:cNvSpPr>
                <p:nvPr/>
              </p:nvSpPr>
              <p:spPr bwMode="auto">
                <a:xfrm>
                  <a:off x="2342" y="254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14" name="Text Box 24"/>
                <p:cNvSpPr txBox="1">
                  <a:spLocks noChangeArrowheads="1"/>
                </p:cNvSpPr>
                <p:nvPr/>
              </p:nvSpPr>
              <p:spPr bwMode="auto">
                <a:xfrm>
                  <a:off x="2662" y="254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15" name="Text Box 25"/>
                <p:cNvSpPr txBox="1">
                  <a:spLocks noChangeArrowheads="1"/>
                </p:cNvSpPr>
                <p:nvPr/>
              </p:nvSpPr>
              <p:spPr bwMode="auto">
                <a:xfrm>
                  <a:off x="2982" y="254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16" name="Text Box 26"/>
                <p:cNvSpPr txBox="1">
                  <a:spLocks noChangeArrowheads="1"/>
                </p:cNvSpPr>
                <p:nvPr/>
              </p:nvSpPr>
              <p:spPr bwMode="auto">
                <a:xfrm>
                  <a:off x="3302" y="254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17" name="Text Box 27"/>
                <p:cNvSpPr txBox="1">
                  <a:spLocks noChangeArrowheads="1"/>
                </p:cNvSpPr>
                <p:nvPr/>
              </p:nvSpPr>
              <p:spPr bwMode="auto">
                <a:xfrm>
                  <a:off x="3622" y="254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18" name="Text Box 28"/>
                <p:cNvSpPr txBox="1">
                  <a:spLocks noChangeArrowheads="1"/>
                </p:cNvSpPr>
                <p:nvPr/>
              </p:nvSpPr>
              <p:spPr bwMode="auto">
                <a:xfrm>
                  <a:off x="3942" y="254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19" name="Text Box 29"/>
                <p:cNvSpPr txBox="1">
                  <a:spLocks noChangeArrowheads="1"/>
                </p:cNvSpPr>
                <p:nvPr/>
              </p:nvSpPr>
              <p:spPr bwMode="auto">
                <a:xfrm>
                  <a:off x="4262" y="254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20" name="Text Box 30"/>
                <p:cNvSpPr txBox="1">
                  <a:spLocks noChangeArrowheads="1"/>
                </p:cNvSpPr>
                <p:nvPr/>
              </p:nvSpPr>
              <p:spPr bwMode="auto">
                <a:xfrm>
                  <a:off x="4582" y="254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21" name="Text Box 31"/>
                <p:cNvSpPr txBox="1">
                  <a:spLocks noChangeArrowheads="1"/>
                </p:cNvSpPr>
                <p:nvPr/>
              </p:nvSpPr>
              <p:spPr bwMode="auto">
                <a:xfrm>
                  <a:off x="4902" y="254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22" name="Text Box 32"/>
                <p:cNvSpPr txBox="1">
                  <a:spLocks noChangeArrowheads="1"/>
                </p:cNvSpPr>
                <p:nvPr/>
              </p:nvSpPr>
              <p:spPr bwMode="auto">
                <a:xfrm>
                  <a:off x="742" y="222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23" name="Text Box 33"/>
                <p:cNvSpPr txBox="1">
                  <a:spLocks noChangeArrowheads="1"/>
                </p:cNvSpPr>
                <p:nvPr/>
              </p:nvSpPr>
              <p:spPr bwMode="auto">
                <a:xfrm>
                  <a:off x="1062" y="222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24" name="Text Box 34"/>
                <p:cNvSpPr txBox="1">
                  <a:spLocks noChangeArrowheads="1"/>
                </p:cNvSpPr>
                <p:nvPr/>
              </p:nvSpPr>
              <p:spPr bwMode="auto">
                <a:xfrm>
                  <a:off x="1382" y="222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25" name="Text Box 35"/>
                <p:cNvSpPr txBox="1">
                  <a:spLocks noChangeArrowheads="1"/>
                </p:cNvSpPr>
                <p:nvPr/>
              </p:nvSpPr>
              <p:spPr bwMode="auto">
                <a:xfrm>
                  <a:off x="1702" y="222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26" name="Text Box 36"/>
                <p:cNvSpPr txBox="1">
                  <a:spLocks noChangeArrowheads="1"/>
                </p:cNvSpPr>
                <p:nvPr/>
              </p:nvSpPr>
              <p:spPr bwMode="auto">
                <a:xfrm>
                  <a:off x="2022" y="222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27" name="Text Box 37"/>
                <p:cNvSpPr txBox="1">
                  <a:spLocks noChangeArrowheads="1"/>
                </p:cNvSpPr>
                <p:nvPr/>
              </p:nvSpPr>
              <p:spPr bwMode="auto">
                <a:xfrm>
                  <a:off x="2342" y="222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28" name="Text Box 38"/>
                <p:cNvSpPr txBox="1">
                  <a:spLocks noChangeArrowheads="1"/>
                </p:cNvSpPr>
                <p:nvPr/>
              </p:nvSpPr>
              <p:spPr bwMode="auto">
                <a:xfrm>
                  <a:off x="2662" y="222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29" name="Text Box 39"/>
                <p:cNvSpPr txBox="1">
                  <a:spLocks noChangeArrowheads="1"/>
                </p:cNvSpPr>
                <p:nvPr/>
              </p:nvSpPr>
              <p:spPr bwMode="auto">
                <a:xfrm>
                  <a:off x="2982" y="222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30" name="Text Box 40"/>
                <p:cNvSpPr txBox="1">
                  <a:spLocks noChangeArrowheads="1"/>
                </p:cNvSpPr>
                <p:nvPr/>
              </p:nvSpPr>
              <p:spPr bwMode="auto">
                <a:xfrm>
                  <a:off x="3302" y="222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31" name="Text Box 41"/>
                <p:cNvSpPr txBox="1">
                  <a:spLocks noChangeArrowheads="1"/>
                </p:cNvSpPr>
                <p:nvPr/>
              </p:nvSpPr>
              <p:spPr bwMode="auto">
                <a:xfrm>
                  <a:off x="3622" y="222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32" name="Text Box 42"/>
                <p:cNvSpPr txBox="1">
                  <a:spLocks noChangeArrowheads="1"/>
                </p:cNvSpPr>
                <p:nvPr/>
              </p:nvSpPr>
              <p:spPr bwMode="auto">
                <a:xfrm>
                  <a:off x="3942" y="222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33" name="Text Box 43"/>
                <p:cNvSpPr txBox="1">
                  <a:spLocks noChangeArrowheads="1"/>
                </p:cNvSpPr>
                <p:nvPr/>
              </p:nvSpPr>
              <p:spPr bwMode="auto">
                <a:xfrm>
                  <a:off x="4262" y="222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34" name="Text Box 44"/>
                <p:cNvSpPr txBox="1">
                  <a:spLocks noChangeArrowheads="1"/>
                </p:cNvSpPr>
                <p:nvPr/>
              </p:nvSpPr>
              <p:spPr bwMode="auto">
                <a:xfrm>
                  <a:off x="4582" y="222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35" name="Text Box 45"/>
                <p:cNvSpPr txBox="1">
                  <a:spLocks noChangeArrowheads="1"/>
                </p:cNvSpPr>
                <p:nvPr/>
              </p:nvSpPr>
              <p:spPr bwMode="auto">
                <a:xfrm>
                  <a:off x="4902" y="222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36" name="Text Box 46"/>
                <p:cNvSpPr txBox="1">
                  <a:spLocks noChangeArrowheads="1"/>
                </p:cNvSpPr>
                <p:nvPr/>
              </p:nvSpPr>
              <p:spPr bwMode="auto">
                <a:xfrm>
                  <a:off x="742" y="190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37" name="Text Box 47"/>
                <p:cNvSpPr txBox="1">
                  <a:spLocks noChangeArrowheads="1"/>
                </p:cNvSpPr>
                <p:nvPr/>
              </p:nvSpPr>
              <p:spPr bwMode="auto">
                <a:xfrm>
                  <a:off x="1062" y="190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38" name="Text Box 48"/>
                <p:cNvSpPr txBox="1">
                  <a:spLocks noChangeArrowheads="1"/>
                </p:cNvSpPr>
                <p:nvPr/>
              </p:nvSpPr>
              <p:spPr bwMode="auto">
                <a:xfrm>
                  <a:off x="1382" y="190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39" name="Text Box 49"/>
                <p:cNvSpPr txBox="1">
                  <a:spLocks noChangeArrowheads="1"/>
                </p:cNvSpPr>
                <p:nvPr/>
              </p:nvSpPr>
              <p:spPr bwMode="auto">
                <a:xfrm>
                  <a:off x="1702" y="190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40" name="Text Box 50"/>
                <p:cNvSpPr txBox="1">
                  <a:spLocks noChangeArrowheads="1"/>
                </p:cNvSpPr>
                <p:nvPr/>
              </p:nvSpPr>
              <p:spPr bwMode="auto">
                <a:xfrm>
                  <a:off x="2022" y="190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41" name="Text Box 51"/>
                <p:cNvSpPr txBox="1">
                  <a:spLocks noChangeArrowheads="1"/>
                </p:cNvSpPr>
                <p:nvPr/>
              </p:nvSpPr>
              <p:spPr bwMode="auto">
                <a:xfrm>
                  <a:off x="2342" y="190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42" name="Text Box 52"/>
                <p:cNvSpPr txBox="1">
                  <a:spLocks noChangeArrowheads="1"/>
                </p:cNvSpPr>
                <p:nvPr/>
              </p:nvSpPr>
              <p:spPr bwMode="auto">
                <a:xfrm>
                  <a:off x="2662" y="190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43" name="Text Box 53"/>
                <p:cNvSpPr txBox="1">
                  <a:spLocks noChangeArrowheads="1"/>
                </p:cNvSpPr>
                <p:nvPr/>
              </p:nvSpPr>
              <p:spPr bwMode="auto">
                <a:xfrm>
                  <a:off x="2982" y="190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44" name="Text Box 54"/>
                <p:cNvSpPr txBox="1">
                  <a:spLocks noChangeArrowheads="1"/>
                </p:cNvSpPr>
                <p:nvPr/>
              </p:nvSpPr>
              <p:spPr bwMode="auto">
                <a:xfrm>
                  <a:off x="3302" y="190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45" name="Text Box 55"/>
                <p:cNvSpPr txBox="1">
                  <a:spLocks noChangeArrowheads="1"/>
                </p:cNvSpPr>
                <p:nvPr/>
              </p:nvSpPr>
              <p:spPr bwMode="auto">
                <a:xfrm>
                  <a:off x="3622" y="190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46" name="Text Box 56"/>
                <p:cNvSpPr txBox="1">
                  <a:spLocks noChangeArrowheads="1"/>
                </p:cNvSpPr>
                <p:nvPr/>
              </p:nvSpPr>
              <p:spPr bwMode="auto">
                <a:xfrm>
                  <a:off x="3942" y="190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47" name="Text Box 57"/>
                <p:cNvSpPr txBox="1">
                  <a:spLocks noChangeArrowheads="1"/>
                </p:cNvSpPr>
                <p:nvPr/>
              </p:nvSpPr>
              <p:spPr bwMode="auto">
                <a:xfrm>
                  <a:off x="4262" y="190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48" name="Text Box 58"/>
                <p:cNvSpPr txBox="1">
                  <a:spLocks noChangeArrowheads="1"/>
                </p:cNvSpPr>
                <p:nvPr/>
              </p:nvSpPr>
              <p:spPr bwMode="auto">
                <a:xfrm>
                  <a:off x="4582" y="190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49" name="Text Box 59"/>
                <p:cNvSpPr txBox="1">
                  <a:spLocks noChangeArrowheads="1"/>
                </p:cNvSpPr>
                <p:nvPr/>
              </p:nvSpPr>
              <p:spPr bwMode="auto">
                <a:xfrm>
                  <a:off x="4902" y="190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50" name="Text Box 60"/>
                <p:cNvSpPr txBox="1">
                  <a:spLocks noChangeArrowheads="1"/>
                </p:cNvSpPr>
                <p:nvPr/>
              </p:nvSpPr>
              <p:spPr bwMode="auto">
                <a:xfrm>
                  <a:off x="742" y="158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51" name="Text Box 61"/>
                <p:cNvSpPr txBox="1">
                  <a:spLocks noChangeArrowheads="1"/>
                </p:cNvSpPr>
                <p:nvPr/>
              </p:nvSpPr>
              <p:spPr bwMode="auto">
                <a:xfrm>
                  <a:off x="1062" y="158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52" name="Text Box 62"/>
                <p:cNvSpPr txBox="1">
                  <a:spLocks noChangeArrowheads="1"/>
                </p:cNvSpPr>
                <p:nvPr/>
              </p:nvSpPr>
              <p:spPr bwMode="auto">
                <a:xfrm>
                  <a:off x="1382" y="158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53" name="Text Box 63"/>
                <p:cNvSpPr txBox="1">
                  <a:spLocks noChangeArrowheads="1"/>
                </p:cNvSpPr>
                <p:nvPr/>
              </p:nvSpPr>
              <p:spPr bwMode="auto">
                <a:xfrm>
                  <a:off x="1702" y="158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54" name="Text Box 64"/>
                <p:cNvSpPr txBox="1">
                  <a:spLocks noChangeArrowheads="1"/>
                </p:cNvSpPr>
                <p:nvPr/>
              </p:nvSpPr>
              <p:spPr bwMode="auto">
                <a:xfrm>
                  <a:off x="2022" y="158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55" name="Text Box 65"/>
                <p:cNvSpPr txBox="1">
                  <a:spLocks noChangeArrowheads="1"/>
                </p:cNvSpPr>
                <p:nvPr/>
              </p:nvSpPr>
              <p:spPr bwMode="auto">
                <a:xfrm>
                  <a:off x="2342" y="158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56" name="Text Box 66"/>
                <p:cNvSpPr txBox="1">
                  <a:spLocks noChangeArrowheads="1"/>
                </p:cNvSpPr>
                <p:nvPr/>
              </p:nvSpPr>
              <p:spPr bwMode="auto">
                <a:xfrm>
                  <a:off x="2662" y="158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57" name="Text Box 67"/>
                <p:cNvSpPr txBox="1">
                  <a:spLocks noChangeArrowheads="1"/>
                </p:cNvSpPr>
                <p:nvPr/>
              </p:nvSpPr>
              <p:spPr bwMode="auto">
                <a:xfrm>
                  <a:off x="2982" y="158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58" name="Text Box 68"/>
                <p:cNvSpPr txBox="1">
                  <a:spLocks noChangeArrowheads="1"/>
                </p:cNvSpPr>
                <p:nvPr/>
              </p:nvSpPr>
              <p:spPr bwMode="auto">
                <a:xfrm>
                  <a:off x="3302" y="158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59" name="Text Box 69"/>
                <p:cNvSpPr txBox="1">
                  <a:spLocks noChangeArrowheads="1"/>
                </p:cNvSpPr>
                <p:nvPr/>
              </p:nvSpPr>
              <p:spPr bwMode="auto">
                <a:xfrm>
                  <a:off x="3622" y="158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60" name="Text Box 70"/>
                <p:cNvSpPr txBox="1">
                  <a:spLocks noChangeArrowheads="1"/>
                </p:cNvSpPr>
                <p:nvPr/>
              </p:nvSpPr>
              <p:spPr bwMode="auto">
                <a:xfrm>
                  <a:off x="3942" y="158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61" name="Text Box 71"/>
                <p:cNvSpPr txBox="1">
                  <a:spLocks noChangeArrowheads="1"/>
                </p:cNvSpPr>
                <p:nvPr/>
              </p:nvSpPr>
              <p:spPr bwMode="auto">
                <a:xfrm>
                  <a:off x="4262" y="158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62" name="Text Box 72"/>
                <p:cNvSpPr txBox="1">
                  <a:spLocks noChangeArrowheads="1"/>
                </p:cNvSpPr>
                <p:nvPr/>
              </p:nvSpPr>
              <p:spPr bwMode="auto">
                <a:xfrm>
                  <a:off x="4582" y="158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63" name="Text Box 73"/>
                <p:cNvSpPr txBox="1">
                  <a:spLocks noChangeArrowheads="1"/>
                </p:cNvSpPr>
                <p:nvPr/>
              </p:nvSpPr>
              <p:spPr bwMode="auto">
                <a:xfrm>
                  <a:off x="4902" y="158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64" name="Text Box 74"/>
                <p:cNvSpPr txBox="1">
                  <a:spLocks noChangeArrowheads="1"/>
                </p:cNvSpPr>
                <p:nvPr/>
              </p:nvSpPr>
              <p:spPr bwMode="auto">
                <a:xfrm>
                  <a:off x="742" y="126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65" name="Text Box 75"/>
                <p:cNvSpPr txBox="1">
                  <a:spLocks noChangeArrowheads="1"/>
                </p:cNvSpPr>
                <p:nvPr/>
              </p:nvSpPr>
              <p:spPr bwMode="auto">
                <a:xfrm>
                  <a:off x="1062" y="126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66" name="Text Box 76"/>
                <p:cNvSpPr txBox="1">
                  <a:spLocks noChangeArrowheads="1"/>
                </p:cNvSpPr>
                <p:nvPr/>
              </p:nvSpPr>
              <p:spPr bwMode="auto">
                <a:xfrm>
                  <a:off x="1382" y="126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67" name="Text Box 77"/>
                <p:cNvSpPr txBox="1">
                  <a:spLocks noChangeArrowheads="1"/>
                </p:cNvSpPr>
                <p:nvPr/>
              </p:nvSpPr>
              <p:spPr bwMode="auto">
                <a:xfrm>
                  <a:off x="1702" y="126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68" name="Text Box 78"/>
                <p:cNvSpPr txBox="1">
                  <a:spLocks noChangeArrowheads="1"/>
                </p:cNvSpPr>
                <p:nvPr/>
              </p:nvSpPr>
              <p:spPr bwMode="auto">
                <a:xfrm>
                  <a:off x="2022" y="126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69" name="Text Box 79"/>
                <p:cNvSpPr txBox="1">
                  <a:spLocks noChangeArrowheads="1"/>
                </p:cNvSpPr>
                <p:nvPr/>
              </p:nvSpPr>
              <p:spPr bwMode="auto">
                <a:xfrm>
                  <a:off x="2342" y="126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70" name="Text Box 80"/>
                <p:cNvSpPr txBox="1">
                  <a:spLocks noChangeArrowheads="1"/>
                </p:cNvSpPr>
                <p:nvPr/>
              </p:nvSpPr>
              <p:spPr bwMode="auto">
                <a:xfrm>
                  <a:off x="2662" y="126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71" name="Text Box 81"/>
                <p:cNvSpPr txBox="1">
                  <a:spLocks noChangeArrowheads="1"/>
                </p:cNvSpPr>
                <p:nvPr/>
              </p:nvSpPr>
              <p:spPr bwMode="auto">
                <a:xfrm>
                  <a:off x="2982" y="126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72" name="Text Box 82"/>
                <p:cNvSpPr txBox="1">
                  <a:spLocks noChangeArrowheads="1"/>
                </p:cNvSpPr>
                <p:nvPr/>
              </p:nvSpPr>
              <p:spPr bwMode="auto">
                <a:xfrm>
                  <a:off x="3302" y="126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73" name="Text Box 83"/>
                <p:cNvSpPr txBox="1">
                  <a:spLocks noChangeArrowheads="1"/>
                </p:cNvSpPr>
                <p:nvPr/>
              </p:nvSpPr>
              <p:spPr bwMode="auto">
                <a:xfrm>
                  <a:off x="3622" y="126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74" name="Text Box 84"/>
                <p:cNvSpPr txBox="1">
                  <a:spLocks noChangeArrowheads="1"/>
                </p:cNvSpPr>
                <p:nvPr/>
              </p:nvSpPr>
              <p:spPr bwMode="auto">
                <a:xfrm>
                  <a:off x="3942" y="126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75" name="Text Box 85"/>
                <p:cNvSpPr txBox="1">
                  <a:spLocks noChangeArrowheads="1"/>
                </p:cNvSpPr>
                <p:nvPr/>
              </p:nvSpPr>
              <p:spPr bwMode="auto">
                <a:xfrm>
                  <a:off x="4262" y="126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76" name="Text Box 86"/>
                <p:cNvSpPr txBox="1">
                  <a:spLocks noChangeArrowheads="1"/>
                </p:cNvSpPr>
                <p:nvPr/>
              </p:nvSpPr>
              <p:spPr bwMode="auto">
                <a:xfrm>
                  <a:off x="4582" y="126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77" name="Text Box 87"/>
                <p:cNvSpPr txBox="1">
                  <a:spLocks noChangeArrowheads="1"/>
                </p:cNvSpPr>
                <p:nvPr/>
              </p:nvSpPr>
              <p:spPr bwMode="auto">
                <a:xfrm>
                  <a:off x="4902" y="1267"/>
                  <a:ext cx="116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1" hangingPunct="1"/>
                  <a:r>
                    <a:rPr lang="en-US" sz="1200" b="0"/>
                    <a:t>+</a:t>
                  </a:r>
                </a:p>
              </p:txBody>
            </p:sp>
            <p:sp>
              <p:nvSpPr>
                <p:cNvPr id="497878" name="Line 88"/>
                <p:cNvSpPr>
                  <a:spLocks noChangeShapeType="1"/>
                </p:cNvSpPr>
                <p:nvPr/>
              </p:nvSpPr>
              <p:spPr bwMode="auto">
                <a:xfrm>
                  <a:off x="1280" y="2792"/>
                  <a:ext cx="0" cy="335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97879" name="Line 89"/>
                <p:cNvSpPr>
                  <a:spLocks noChangeShapeType="1"/>
                </p:cNvSpPr>
                <p:nvPr/>
              </p:nvSpPr>
              <p:spPr bwMode="auto">
                <a:xfrm>
                  <a:off x="1920" y="2792"/>
                  <a:ext cx="0" cy="335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97880" name="Line 90"/>
                <p:cNvSpPr>
                  <a:spLocks noChangeShapeType="1"/>
                </p:cNvSpPr>
                <p:nvPr/>
              </p:nvSpPr>
              <p:spPr bwMode="auto">
                <a:xfrm>
                  <a:off x="3200" y="2792"/>
                  <a:ext cx="0" cy="335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97881" name="Line 91"/>
                <p:cNvSpPr>
                  <a:spLocks noChangeShapeType="1"/>
                </p:cNvSpPr>
                <p:nvPr/>
              </p:nvSpPr>
              <p:spPr bwMode="auto">
                <a:xfrm>
                  <a:off x="4160" y="2792"/>
                  <a:ext cx="0" cy="335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97882" name="Line 92"/>
                <p:cNvSpPr>
                  <a:spLocks noChangeShapeType="1"/>
                </p:cNvSpPr>
                <p:nvPr/>
              </p:nvSpPr>
              <p:spPr bwMode="auto">
                <a:xfrm>
                  <a:off x="1280" y="2472"/>
                  <a:ext cx="0" cy="335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97883" name="Line 93"/>
                <p:cNvSpPr>
                  <a:spLocks noChangeShapeType="1"/>
                </p:cNvSpPr>
                <p:nvPr/>
              </p:nvSpPr>
              <p:spPr bwMode="auto">
                <a:xfrm>
                  <a:off x="1920" y="2472"/>
                  <a:ext cx="0" cy="335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97884" name="Line 94"/>
                <p:cNvSpPr>
                  <a:spLocks noChangeShapeType="1"/>
                </p:cNvSpPr>
                <p:nvPr/>
              </p:nvSpPr>
              <p:spPr bwMode="auto">
                <a:xfrm>
                  <a:off x="3200" y="2472"/>
                  <a:ext cx="0" cy="335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97885" name="Line 95"/>
                <p:cNvSpPr>
                  <a:spLocks noChangeShapeType="1"/>
                </p:cNvSpPr>
                <p:nvPr/>
              </p:nvSpPr>
              <p:spPr bwMode="auto">
                <a:xfrm>
                  <a:off x="4160" y="2472"/>
                  <a:ext cx="0" cy="335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97886" name="Line 96"/>
                <p:cNvSpPr>
                  <a:spLocks noChangeShapeType="1"/>
                </p:cNvSpPr>
                <p:nvPr/>
              </p:nvSpPr>
              <p:spPr bwMode="auto">
                <a:xfrm>
                  <a:off x="1920" y="2152"/>
                  <a:ext cx="0" cy="335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97887" name="Line 97"/>
                <p:cNvSpPr>
                  <a:spLocks noChangeShapeType="1"/>
                </p:cNvSpPr>
                <p:nvPr/>
              </p:nvSpPr>
              <p:spPr bwMode="auto">
                <a:xfrm>
                  <a:off x="3200" y="2152"/>
                  <a:ext cx="0" cy="335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97888" name="Line 98"/>
                <p:cNvSpPr>
                  <a:spLocks noChangeShapeType="1"/>
                </p:cNvSpPr>
                <p:nvPr/>
              </p:nvSpPr>
              <p:spPr bwMode="auto">
                <a:xfrm>
                  <a:off x="4160" y="2152"/>
                  <a:ext cx="0" cy="335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97889" name="Line 99"/>
                <p:cNvSpPr>
                  <a:spLocks noChangeShapeType="1"/>
                </p:cNvSpPr>
                <p:nvPr/>
              </p:nvSpPr>
              <p:spPr bwMode="auto">
                <a:xfrm>
                  <a:off x="1920" y="1832"/>
                  <a:ext cx="0" cy="335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97890" name="Line 100"/>
                <p:cNvSpPr>
                  <a:spLocks noChangeShapeType="1"/>
                </p:cNvSpPr>
                <p:nvPr/>
              </p:nvSpPr>
              <p:spPr bwMode="auto">
                <a:xfrm>
                  <a:off x="3200" y="1832"/>
                  <a:ext cx="0" cy="335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pic>
            <p:nvPicPr>
              <p:cNvPr id="4197" name="Picture 101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4160" y="2816"/>
                <a:ext cx="288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202" name="Picture 106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1007" y="2200"/>
                <a:ext cx="224" cy="2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206" name="Picture 110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1008" y="1887"/>
                <a:ext cx="224" cy="2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210" name="Picture 114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1327" y="1880"/>
                <a:ext cx="224" cy="2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213" name="Picture 117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1327" y="2200"/>
                <a:ext cx="224" cy="2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" name="Picture 106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1647" y="1576"/>
                <a:ext cx="224" cy="2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" name="Picture 110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1647" y="1256"/>
                <a:ext cx="224" cy="2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" name="Picture 114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1967" y="1256"/>
                <a:ext cx="224" cy="2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" name="Picture 117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1967" y="1576"/>
                <a:ext cx="224" cy="2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" name="Picture 106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2927" y="1576"/>
                <a:ext cx="224" cy="2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" name="Picture 110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2927" y="1256"/>
                <a:ext cx="224" cy="2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" name="Picture 114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3247" y="1256"/>
                <a:ext cx="224" cy="2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" name="Picture 117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3247" y="1576"/>
                <a:ext cx="224" cy="2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" name="Picture 106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3887" y="1896"/>
                <a:ext cx="224" cy="2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" name="Picture 110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3887" y="1576"/>
                <a:ext cx="224" cy="2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" name="Picture 114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4207" y="1576"/>
                <a:ext cx="224" cy="2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" name="Picture 117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4207" y="1896"/>
                <a:ext cx="224" cy="2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97908" name="Text Box 244"/>
              <p:cNvSpPr txBox="1">
                <a:spLocks noChangeArrowheads="1"/>
              </p:cNvSpPr>
              <p:nvPr/>
            </p:nvSpPr>
            <p:spPr bwMode="auto">
              <a:xfrm>
                <a:off x="624" y="3120"/>
                <a:ext cx="33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200" b="0"/>
                  <a:t>1</a:t>
                </a:r>
              </a:p>
            </p:txBody>
          </p:sp>
          <p:sp>
            <p:nvSpPr>
              <p:cNvPr id="497909" name="Text Box 245"/>
              <p:cNvSpPr txBox="1">
                <a:spLocks noChangeArrowheads="1"/>
              </p:cNvSpPr>
              <p:nvPr/>
            </p:nvSpPr>
            <p:spPr bwMode="auto">
              <a:xfrm>
                <a:off x="944" y="3120"/>
                <a:ext cx="33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200" b="0"/>
                  <a:t>2</a:t>
                </a:r>
              </a:p>
            </p:txBody>
          </p:sp>
          <p:sp>
            <p:nvSpPr>
              <p:cNvPr id="497910" name="Text Box 246"/>
              <p:cNvSpPr txBox="1">
                <a:spLocks noChangeArrowheads="1"/>
              </p:cNvSpPr>
              <p:nvPr/>
            </p:nvSpPr>
            <p:spPr bwMode="auto">
              <a:xfrm>
                <a:off x="1264" y="3120"/>
                <a:ext cx="33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200" b="0"/>
                  <a:t>3</a:t>
                </a:r>
              </a:p>
            </p:txBody>
          </p:sp>
          <p:sp>
            <p:nvSpPr>
              <p:cNvPr id="497911" name="Text Box 247"/>
              <p:cNvSpPr txBox="1">
                <a:spLocks noChangeArrowheads="1"/>
              </p:cNvSpPr>
              <p:nvPr/>
            </p:nvSpPr>
            <p:spPr bwMode="auto">
              <a:xfrm>
                <a:off x="1584" y="3120"/>
                <a:ext cx="33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200" b="0"/>
                  <a:t>4</a:t>
                </a:r>
              </a:p>
            </p:txBody>
          </p:sp>
          <p:sp>
            <p:nvSpPr>
              <p:cNvPr id="497912" name="Text Box 248"/>
              <p:cNvSpPr txBox="1">
                <a:spLocks noChangeArrowheads="1"/>
              </p:cNvSpPr>
              <p:nvPr/>
            </p:nvSpPr>
            <p:spPr bwMode="auto">
              <a:xfrm>
                <a:off x="1904" y="3120"/>
                <a:ext cx="33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200" b="0"/>
                  <a:t>5</a:t>
                </a:r>
              </a:p>
            </p:txBody>
          </p:sp>
          <p:sp>
            <p:nvSpPr>
              <p:cNvPr id="497913" name="Text Box 249"/>
              <p:cNvSpPr txBox="1">
                <a:spLocks noChangeArrowheads="1"/>
              </p:cNvSpPr>
              <p:nvPr/>
            </p:nvSpPr>
            <p:spPr bwMode="auto">
              <a:xfrm>
                <a:off x="2224" y="3120"/>
                <a:ext cx="33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200" b="0"/>
                  <a:t>6</a:t>
                </a:r>
              </a:p>
            </p:txBody>
          </p:sp>
          <p:sp>
            <p:nvSpPr>
              <p:cNvPr id="497914" name="Text Box 250"/>
              <p:cNvSpPr txBox="1">
                <a:spLocks noChangeArrowheads="1"/>
              </p:cNvSpPr>
              <p:nvPr/>
            </p:nvSpPr>
            <p:spPr bwMode="auto">
              <a:xfrm>
                <a:off x="2544" y="3120"/>
                <a:ext cx="33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200" b="0"/>
                  <a:t>7</a:t>
                </a:r>
              </a:p>
            </p:txBody>
          </p:sp>
          <p:sp>
            <p:nvSpPr>
              <p:cNvPr id="497915" name="Text Box 251"/>
              <p:cNvSpPr txBox="1">
                <a:spLocks noChangeArrowheads="1"/>
              </p:cNvSpPr>
              <p:nvPr/>
            </p:nvSpPr>
            <p:spPr bwMode="auto">
              <a:xfrm>
                <a:off x="2864" y="3120"/>
                <a:ext cx="33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200" b="0"/>
                  <a:t>8</a:t>
                </a:r>
              </a:p>
            </p:txBody>
          </p:sp>
          <p:sp>
            <p:nvSpPr>
              <p:cNvPr id="497916" name="Text Box 252"/>
              <p:cNvSpPr txBox="1">
                <a:spLocks noChangeArrowheads="1"/>
              </p:cNvSpPr>
              <p:nvPr/>
            </p:nvSpPr>
            <p:spPr bwMode="auto">
              <a:xfrm>
                <a:off x="3184" y="3120"/>
                <a:ext cx="33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200" b="0"/>
                  <a:t>9</a:t>
                </a:r>
              </a:p>
            </p:txBody>
          </p:sp>
          <p:sp>
            <p:nvSpPr>
              <p:cNvPr id="497917" name="Text Box 253"/>
              <p:cNvSpPr txBox="1">
                <a:spLocks noChangeArrowheads="1"/>
              </p:cNvSpPr>
              <p:nvPr/>
            </p:nvSpPr>
            <p:spPr bwMode="auto">
              <a:xfrm>
                <a:off x="3504" y="3120"/>
                <a:ext cx="33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200" b="0"/>
                  <a:t>10</a:t>
                </a:r>
              </a:p>
            </p:txBody>
          </p:sp>
          <p:sp>
            <p:nvSpPr>
              <p:cNvPr id="497918" name="Text Box 254"/>
              <p:cNvSpPr txBox="1">
                <a:spLocks noChangeArrowheads="1"/>
              </p:cNvSpPr>
              <p:nvPr/>
            </p:nvSpPr>
            <p:spPr bwMode="auto">
              <a:xfrm>
                <a:off x="3824" y="3120"/>
                <a:ext cx="33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200" b="0"/>
                  <a:t>11</a:t>
                </a:r>
              </a:p>
            </p:txBody>
          </p:sp>
          <p:sp>
            <p:nvSpPr>
              <p:cNvPr id="497919" name="Text Box 255"/>
              <p:cNvSpPr txBox="1">
                <a:spLocks noChangeArrowheads="1"/>
              </p:cNvSpPr>
              <p:nvPr/>
            </p:nvSpPr>
            <p:spPr bwMode="auto">
              <a:xfrm>
                <a:off x="4144" y="3120"/>
                <a:ext cx="33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200" b="0"/>
                  <a:t>12</a:t>
                </a:r>
              </a:p>
            </p:txBody>
          </p:sp>
          <p:sp>
            <p:nvSpPr>
              <p:cNvPr id="497920" name="Text Box 256"/>
              <p:cNvSpPr txBox="1">
                <a:spLocks noChangeArrowheads="1"/>
              </p:cNvSpPr>
              <p:nvPr/>
            </p:nvSpPr>
            <p:spPr bwMode="auto">
              <a:xfrm>
                <a:off x="4464" y="3120"/>
                <a:ext cx="33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200" b="0"/>
                  <a:t>13</a:t>
                </a:r>
              </a:p>
            </p:txBody>
          </p:sp>
          <p:sp>
            <p:nvSpPr>
              <p:cNvPr id="497921" name="Text Box 257"/>
              <p:cNvSpPr txBox="1">
                <a:spLocks noChangeArrowheads="1"/>
              </p:cNvSpPr>
              <p:nvPr/>
            </p:nvSpPr>
            <p:spPr bwMode="auto">
              <a:xfrm>
                <a:off x="4784" y="3120"/>
                <a:ext cx="33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200" b="0"/>
                  <a:t>14</a:t>
                </a:r>
              </a:p>
            </p:txBody>
          </p:sp>
          <p:sp>
            <p:nvSpPr>
              <p:cNvPr id="497922" name="Text Box 258"/>
              <p:cNvSpPr txBox="1">
                <a:spLocks noChangeArrowheads="1"/>
              </p:cNvSpPr>
              <p:nvPr/>
            </p:nvSpPr>
            <p:spPr bwMode="auto">
              <a:xfrm>
                <a:off x="304" y="1267"/>
                <a:ext cx="33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r">
                  <a:spcBef>
                    <a:spcPct val="50000"/>
                  </a:spcBef>
                </a:pPr>
                <a:r>
                  <a:rPr lang="en-US" sz="1200" b="0"/>
                  <a:t>6</a:t>
                </a:r>
              </a:p>
            </p:txBody>
          </p:sp>
          <p:sp>
            <p:nvSpPr>
              <p:cNvPr id="497923" name="Text Box 259"/>
              <p:cNvSpPr txBox="1">
                <a:spLocks noChangeArrowheads="1"/>
              </p:cNvSpPr>
              <p:nvPr/>
            </p:nvSpPr>
            <p:spPr bwMode="auto">
              <a:xfrm>
                <a:off x="304" y="1590"/>
                <a:ext cx="33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r">
                  <a:spcBef>
                    <a:spcPct val="50000"/>
                  </a:spcBef>
                </a:pPr>
                <a:r>
                  <a:rPr lang="en-US" sz="1200" b="0"/>
                  <a:t>5</a:t>
                </a:r>
              </a:p>
            </p:txBody>
          </p:sp>
          <p:sp>
            <p:nvSpPr>
              <p:cNvPr id="497924" name="Text Box 260"/>
              <p:cNvSpPr txBox="1">
                <a:spLocks noChangeArrowheads="1"/>
              </p:cNvSpPr>
              <p:nvPr/>
            </p:nvSpPr>
            <p:spPr bwMode="auto">
              <a:xfrm>
                <a:off x="304" y="1913"/>
                <a:ext cx="33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r">
                  <a:spcBef>
                    <a:spcPct val="50000"/>
                  </a:spcBef>
                </a:pPr>
                <a:r>
                  <a:rPr lang="en-US" sz="1200" b="0"/>
                  <a:t>4</a:t>
                </a:r>
              </a:p>
            </p:txBody>
          </p:sp>
          <p:sp>
            <p:nvSpPr>
              <p:cNvPr id="497925" name="Text Box 261"/>
              <p:cNvSpPr txBox="1">
                <a:spLocks noChangeArrowheads="1"/>
              </p:cNvSpPr>
              <p:nvPr/>
            </p:nvSpPr>
            <p:spPr bwMode="auto">
              <a:xfrm>
                <a:off x="304" y="2237"/>
                <a:ext cx="33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r">
                  <a:spcBef>
                    <a:spcPct val="50000"/>
                  </a:spcBef>
                </a:pPr>
                <a:r>
                  <a:rPr lang="en-US" sz="1200" b="0"/>
                  <a:t>3</a:t>
                </a:r>
              </a:p>
            </p:txBody>
          </p:sp>
          <p:sp>
            <p:nvSpPr>
              <p:cNvPr id="497926" name="Text Box 262"/>
              <p:cNvSpPr txBox="1">
                <a:spLocks noChangeArrowheads="1"/>
              </p:cNvSpPr>
              <p:nvPr/>
            </p:nvSpPr>
            <p:spPr bwMode="auto">
              <a:xfrm>
                <a:off x="304" y="2560"/>
                <a:ext cx="33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r">
                  <a:spcBef>
                    <a:spcPct val="50000"/>
                  </a:spcBef>
                </a:pPr>
                <a:r>
                  <a:rPr lang="en-US" sz="1200" b="0"/>
                  <a:t>2</a:t>
                </a:r>
              </a:p>
            </p:txBody>
          </p:sp>
          <p:sp>
            <p:nvSpPr>
              <p:cNvPr id="497927" name="Text Box 263"/>
              <p:cNvSpPr txBox="1">
                <a:spLocks noChangeArrowheads="1"/>
              </p:cNvSpPr>
              <p:nvPr/>
            </p:nvSpPr>
            <p:spPr bwMode="auto">
              <a:xfrm>
                <a:off x="304" y="2884"/>
                <a:ext cx="33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r">
                  <a:spcBef>
                    <a:spcPct val="50000"/>
                  </a:spcBef>
                </a:pPr>
                <a:r>
                  <a:rPr lang="en-US" sz="1200" b="0"/>
                  <a:t>1</a:t>
                </a: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7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6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7667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7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</a:rPr>
              <a:t>Understanding the Problem</a:t>
            </a:r>
            <a:endParaRPr lang="en-US">
              <a:solidFill>
                <a:srgbClr val="FF0000"/>
              </a:solidFill>
            </a:endParaRPr>
          </a:p>
        </p:txBody>
      </p:sp>
      <p:sp>
        <p:nvSpPr>
          <p:cNvPr id="499715" name="Rectangle 3"/>
          <p:cNvSpPr>
            <a:spLocks noChangeArrowheads="1"/>
          </p:cNvSpPr>
          <p:nvPr/>
        </p:nvSpPr>
        <p:spPr bwMode="auto">
          <a:xfrm>
            <a:off x="482600" y="1155700"/>
            <a:ext cx="8128000" cy="166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/>
              <a:t>One of the first things you need to do given a problem of this sort is to make sure you understand all the details.</a:t>
            </a:r>
          </a:p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/>
              <a:t>According to the handout, Karel stops when it runs out of beepers.  Why couldn’t it just stop at the end of 1</a:t>
            </a:r>
            <a:r>
              <a:rPr lang="en-US" sz="2400" b="0" baseline="30000"/>
              <a:t>st</a:t>
            </a:r>
            <a:r>
              <a:rPr lang="en-US" sz="2400" b="0"/>
              <a:t> Street?</a:t>
            </a:r>
          </a:p>
        </p:txBody>
      </p:sp>
      <p:grpSp>
        <p:nvGrpSpPr>
          <p:cNvPr id="499716" name="Group 4"/>
          <p:cNvGrpSpPr>
            <a:grpSpLocks/>
          </p:cNvGrpSpPr>
          <p:nvPr/>
        </p:nvGrpSpPr>
        <p:grpSpPr bwMode="auto">
          <a:xfrm>
            <a:off x="482600" y="2971800"/>
            <a:ext cx="7658100" cy="3322638"/>
            <a:chOff x="304" y="1200"/>
            <a:chExt cx="4824" cy="2093"/>
          </a:xfrm>
        </p:grpSpPr>
        <p:grpSp>
          <p:nvGrpSpPr>
            <p:cNvPr id="499717" name="Group 5"/>
            <p:cNvGrpSpPr>
              <a:grpSpLocks/>
            </p:cNvGrpSpPr>
            <p:nvPr/>
          </p:nvGrpSpPr>
          <p:grpSpPr bwMode="auto">
            <a:xfrm>
              <a:off x="640" y="1200"/>
              <a:ext cx="4488" cy="1928"/>
              <a:chOff x="640" y="1200"/>
              <a:chExt cx="4488" cy="1928"/>
            </a:xfrm>
          </p:grpSpPr>
          <p:sp>
            <p:nvSpPr>
              <p:cNvPr id="499718" name="Rectangle 3"/>
              <p:cNvSpPr>
                <a:spLocks noChangeArrowheads="1"/>
              </p:cNvSpPr>
              <p:nvPr/>
            </p:nvSpPr>
            <p:spPr bwMode="auto">
              <a:xfrm>
                <a:off x="640" y="1200"/>
                <a:ext cx="4488" cy="1928"/>
              </a:xfrm>
              <a:prstGeom prst="rect">
                <a:avLst/>
              </a:prstGeom>
              <a:solidFill>
                <a:srgbClr val="FFFFFF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800" b="0">
                  <a:latin typeface="Arial" pitchFamily="1" charset="0"/>
                </a:endParaRPr>
              </a:p>
            </p:txBody>
          </p:sp>
          <p:sp>
            <p:nvSpPr>
              <p:cNvPr id="499719" name="Text Box 4"/>
              <p:cNvSpPr txBox="1">
                <a:spLocks noChangeArrowheads="1"/>
              </p:cNvSpPr>
              <p:nvPr/>
            </p:nvSpPr>
            <p:spPr bwMode="auto">
              <a:xfrm>
                <a:off x="742" y="286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20" name="Text Box 5"/>
              <p:cNvSpPr txBox="1">
                <a:spLocks noChangeArrowheads="1"/>
              </p:cNvSpPr>
              <p:nvPr/>
            </p:nvSpPr>
            <p:spPr bwMode="auto">
              <a:xfrm>
                <a:off x="1062" y="286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21" name="Text Box 6"/>
              <p:cNvSpPr txBox="1">
                <a:spLocks noChangeArrowheads="1"/>
              </p:cNvSpPr>
              <p:nvPr/>
            </p:nvSpPr>
            <p:spPr bwMode="auto">
              <a:xfrm>
                <a:off x="1382" y="286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22" name="Text Box 7"/>
              <p:cNvSpPr txBox="1">
                <a:spLocks noChangeArrowheads="1"/>
              </p:cNvSpPr>
              <p:nvPr/>
            </p:nvSpPr>
            <p:spPr bwMode="auto">
              <a:xfrm>
                <a:off x="1702" y="286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23" name="Text Box 8"/>
              <p:cNvSpPr txBox="1">
                <a:spLocks noChangeArrowheads="1"/>
              </p:cNvSpPr>
              <p:nvPr/>
            </p:nvSpPr>
            <p:spPr bwMode="auto">
              <a:xfrm>
                <a:off x="2022" y="286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24" name="Text Box 9"/>
              <p:cNvSpPr txBox="1">
                <a:spLocks noChangeArrowheads="1"/>
              </p:cNvSpPr>
              <p:nvPr/>
            </p:nvSpPr>
            <p:spPr bwMode="auto">
              <a:xfrm>
                <a:off x="2342" y="286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25" name="Text Box 10"/>
              <p:cNvSpPr txBox="1">
                <a:spLocks noChangeArrowheads="1"/>
              </p:cNvSpPr>
              <p:nvPr/>
            </p:nvSpPr>
            <p:spPr bwMode="auto">
              <a:xfrm>
                <a:off x="2662" y="286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26" name="Text Box 11"/>
              <p:cNvSpPr txBox="1">
                <a:spLocks noChangeArrowheads="1"/>
              </p:cNvSpPr>
              <p:nvPr/>
            </p:nvSpPr>
            <p:spPr bwMode="auto">
              <a:xfrm>
                <a:off x="2982" y="286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27" name="Text Box 12"/>
              <p:cNvSpPr txBox="1">
                <a:spLocks noChangeArrowheads="1"/>
              </p:cNvSpPr>
              <p:nvPr/>
            </p:nvSpPr>
            <p:spPr bwMode="auto">
              <a:xfrm>
                <a:off x="3302" y="286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28" name="Text Box 13"/>
              <p:cNvSpPr txBox="1">
                <a:spLocks noChangeArrowheads="1"/>
              </p:cNvSpPr>
              <p:nvPr/>
            </p:nvSpPr>
            <p:spPr bwMode="auto">
              <a:xfrm>
                <a:off x="3622" y="286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29" name="Text Box 14"/>
              <p:cNvSpPr txBox="1">
                <a:spLocks noChangeArrowheads="1"/>
              </p:cNvSpPr>
              <p:nvPr/>
            </p:nvSpPr>
            <p:spPr bwMode="auto">
              <a:xfrm>
                <a:off x="3942" y="286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30" name="Text Box 15"/>
              <p:cNvSpPr txBox="1">
                <a:spLocks noChangeArrowheads="1"/>
              </p:cNvSpPr>
              <p:nvPr/>
            </p:nvSpPr>
            <p:spPr bwMode="auto">
              <a:xfrm>
                <a:off x="4262" y="286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31" name="Text Box 16"/>
              <p:cNvSpPr txBox="1">
                <a:spLocks noChangeArrowheads="1"/>
              </p:cNvSpPr>
              <p:nvPr/>
            </p:nvSpPr>
            <p:spPr bwMode="auto">
              <a:xfrm>
                <a:off x="4582" y="286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32" name="Text Box 17"/>
              <p:cNvSpPr txBox="1">
                <a:spLocks noChangeArrowheads="1"/>
              </p:cNvSpPr>
              <p:nvPr/>
            </p:nvSpPr>
            <p:spPr bwMode="auto">
              <a:xfrm>
                <a:off x="4902" y="286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33" name="Text Box 18"/>
              <p:cNvSpPr txBox="1">
                <a:spLocks noChangeArrowheads="1"/>
              </p:cNvSpPr>
              <p:nvPr/>
            </p:nvSpPr>
            <p:spPr bwMode="auto">
              <a:xfrm>
                <a:off x="742" y="254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34" name="Text Box 19"/>
              <p:cNvSpPr txBox="1">
                <a:spLocks noChangeArrowheads="1"/>
              </p:cNvSpPr>
              <p:nvPr/>
            </p:nvSpPr>
            <p:spPr bwMode="auto">
              <a:xfrm>
                <a:off x="1062" y="254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35" name="Text Box 20"/>
              <p:cNvSpPr txBox="1">
                <a:spLocks noChangeArrowheads="1"/>
              </p:cNvSpPr>
              <p:nvPr/>
            </p:nvSpPr>
            <p:spPr bwMode="auto">
              <a:xfrm>
                <a:off x="1382" y="254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36" name="Text Box 21"/>
              <p:cNvSpPr txBox="1">
                <a:spLocks noChangeArrowheads="1"/>
              </p:cNvSpPr>
              <p:nvPr/>
            </p:nvSpPr>
            <p:spPr bwMode="auto">
              <a:xfrm>
                <a:off x="1702" y="254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37" name="Text Box 22"/>
              <p:cNvSpPr txBox="1">
                <a:spLocks noChangeArrowheads="1"/>
              </p:cNvSpPr>
              <p:nvPr/>
            </p:nvSpPr>
            <p:spPr bwMode="auto">
              <a:xfrm>
                <a:off x="2022" y="254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38" name="Text Box 23"/>
              <p:cNvSpPr txBox="1">
                <a:spLocks noChangeArrowheads="1"/>
              </p:cNvSpPr>
              <p:nvPr/>
            </p:nvSpPr>
            <p:spPr bwMode="auto">
              <a:xfrm>
                <a:off x="2342" y="254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39" name="Text Box 24"/>
              <p:cNvSpPr txBox="1">
                <a:spLocks noChangeArrowheads="1"/>
              </p:cNvSpPr>
              <p:nvPr/>
            </p:nvSpPr>
            <p:spPr bwMode="auto">
              <a:xfrm>
                <a:off x="2662" y="254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40" name="Text Box 25"/>
              <p:cNvSpPr txBox="1">
                <a:spLocks noChangeArrowheads="1"/>
              </p:cNvSpPr>
              <p:nvPr/>
            </p:nvSpPr>
            <p:spPr bwMode="auto">
              <a:xfrm>
                <a:off x="2982" y="254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41" name="Text Box 26"/>
              <p:cNvSpPr txBox="1">
                <a:spLocks noChangeArrowheads="1"/>
              </p:cNvSpPr>
              <p:nvPr/>
            </p:nvSpPr>
            <p:spPr bwMode="auto">
              <a:xfrm>
                <a:off x="3302" y="254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42" name="Text Box 27"/>
              <p:cNvSpPr txBox="1">
                <a:spLocks noChangeArrowheads="1"/>
              </p:cNvSpPr>
              <p:nvPr/>
            </p:nvSpPr>
            <p:spPr bwMode="auto">
              <a:xfrm>
                <a:off x="3622" y="254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43" name="Text Box 28"/>
              <p:cNvSpPr txBox="1">
                <a:spLocks noChangeArrowheads="1"/>
              </p:cNvSpPr>
              <p:nvPr/>
            </p:nvSpPr>
            <p:spPr bwMode="auto">
              <a:xfrm>
                <a:off x="3942" y="254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44" name="Text Box 29"/>
              <p:cNvSpPr txBox="1">
                <a:spLocks noChangeArrowheads="1"/>
              </p:cNvSpPr>
              <p:nvPr/>
            </p:nvSpPr>
            <p:spPr bwMode="auto">
              <a:xfrm>
                <a:off x="4262" y="254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45" name="Text Box 30"/>
              <p:cNvSpPr txBox="1">
                <a:spLocks noChangeArrowheads="1"/>
              </p:cNvSpPr>
              <p:nvPr/>
            </p:nvSpPr>
            <p:spPr bwMode="auto">
              <a:xfrm>
                <a:off x="4582" y="254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46" name="Text Box 31"/>
              <p:cNvSpPr txBox="1">
                <a:spLocks noChangeArrowheads="1"/>
              </p:cNvSpPr>
              <p:nvPr/>
            </p:nvSpPr>
            <p:spPr bwMode="auto">
              <a:xfrm>
                <a:off x="4902" y="254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47" name="Text Box 32"/>
              <p:cNvSpPr txBox="1">
                <a:spLocks noChangeArrowheads="1"/>
              </p:cNvSpPr>
              <p:nvPr/>
            </p:nvSpPr>
            <p:spPr bwMode="auto">
              <a:xfrm>
                <a:off x="742" y="222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48" name="Text Box 33"/>
              <p:cNvSpPr txBox="1">
                <a:spLocks noChangeArrowheads="1"/>
              </p:cNvSpPr>
              <p:nvPr/>
            </p:nvSpPr>
            <p:spPr bwMode="auto">
              <a:xfrm>
                <a:off x="1062" y="222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49" name="Text Box 34"/>
              <p:cNvSpPr txBox="1">
                <a:spLocks noChangeArrowheads="1"/>
              </p:cNvSpPr>
              <p:nvPr/>
            </p:nvSpPr>
            <p:spPr bwMode="auto">
              <a:xfrm>
                <a:off x="1382" y="222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50" name="Text Box 35"/>
              <p:cNvSpPr txBox="1">
                <a:spLocks noChangeArrowheads="1"/>
              </p:cNvSpPr>
              <p:nvPr/>
            </p:nvSpPr>
            <p:spPr bwMode="auto">
              <a:xfrm>
                <a:off x="1702" y="222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51" name="Text Box 36"/>
              <p:cNvSpPr txBox="1">
                <a:spLocks noChangeArrowheads="1"/>
              </p:cNvSpPr>
              <p:nvPr/>
            </p:nvSpPr>
            <p:spPr bwMode="auto">
              <a:xfrm>
                <a:off x="2022" y="222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52" name="Text Box 37"/>
              <p:cNvSpPr txBox="1">
                <a:spLocks noChangeArrowheads="1"/>
              </p:cNvSpPr>
              <p:nvPr/>
            </p:nvSpPr>
            <p:spPr bwMode="auto">
              <a:xfrm>
                <a:off x="2342" y="222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53" name="Text Box 38"/>
              <p:cNvSpPr txBox="1">
                <a:spLocks noChangeArrowheads="1"/>
              </p:cNvSpPr>
              <p:nvPr/>
            </p:nvSpPr>
            <p:spPr bwMode="auto">
              <a:xfrm>
                <a:off x="2662" y="222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54" name="Text Box 39"/>
              <p:cNvSpPr txBox="1">
                <a:spLocks noChangeArrowheads="1"/>
              </p:cNvSpPr>
              <p:nvPr/>
            </p:nvSpPr>
            <p:spPr bwMode="auto">
              <a:xfrm>
                <a:off x="2982" y="222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55" name="Text Box 40"/>
              <p:cNvSpPr txBox="1">
                <a:spLocks noChangeArrowheads="1"/>
              </p:cNvSpPr>
              <p:nvPr/>
            </p:nvSpPr>
            <p:spPr bwMode="auto">
              <a:xfrm>
                <a:off x="3302" y="222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56" name="Text Box 41"/>
              <p:cNvSpPr txBox="1">
                <a:spLocks noChangeArrowheads="1"/>
              </p:cNvSpPr>
              <p:nvPr/>
            </p:nvSpPr>
            <p:spPr bwMode="auto">
              <a:xfrm>
                <a:off x="3622" y="222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57" name="Text Box 42"/>
              <p:cNvSpPr txBox="1">
                <a:spLocks noChangeArrowheads="1"/>
              </p:cNvSpPr>
              <p:nvPr/>
            </p:nvSpPr>
            <p:spPr bwMode="auto">
              <a:xfrm>
                <a:off x="3942" y="222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58" name="Text Box 43"/>
              <p:cNvSpPr txBox="1">
                <a:spLocks noChangeArrowheads="1"/>
              </p:cNvSpPr>
              <p:nvPr/>
            </p:nvSpPr>
            <p:spPr bwMode="auto">
              <a:xfrm>
                <a:off x="4262" y="222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59" name="Text Box 44"/>
              <p:cNvSpPr txBox="1">
                <a:spLocks noChangeArrowheads="1"/>
              </p:cNvSpPr>
              <p:nvPr/>
            </p:nvSpPr>
            <p:spPr bwMode="auto">
              <a:xfrm>
                <a:off x="4582" y="222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60" name="Text Box 45"/>
              <p:cNvSpPr txBox="1">
                <a:spLocks noChangeArrowheads="1"/>
              </p:cNvSpPr>
              <p:nvPr/>
            </p:nvSpPr>
            <p:spPr bwMode="auto">
              <a:xfrm>
                <a:off x="4902" y="222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61" name="Text Box 46"/>
              <p:cNvSpPr txBox="1">
                <a:spLocks noChangeArrowheads="1"/>
              </p:cNvSpPr>
              <p:nvPr/>
            </p:nvSpPr>
            <p:spPr bwMode="auto">
              <a:xfrm>
                <a:off x="742" y="190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62" name="Text Box 47"/>
              <p:cNvSpPr txBox="1">
                <a:spLocks noChangeArrowheads="1"/>
              </p:cNvSpPr>
              <p:nvPr/>
            </p:nvSpPr>
            <p:spPr bwMode="auto">
              <a:xfrm>
                <a:off x="1062" y="190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63" name="Text Box 48"/>
              <p:cNvSpPr txBox="1">
                <a:spLocks noChangeArrowheads="1"/>
              </p:cNvSpPr>
              <p:nvPr/>
            </p:nvSpPr>
            <p:spPr bwMode="auto">
              <a:xfrm>
                <a:off x="1382" y="190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64" name="Text Box 49"/>
              <p:cNvSpPr txBox="1">
                <a:spLocks noChangeArrowheads="1"/>
              </p:cNvSpPr>
              <p:nvPr/>
            </p:nvSpPr>
            <p:spPr bwMode="auto">
              <a:xfrm>
                <a:off x="1702" y="190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65" name="Text Box 50"/>
              <p:cNvSpPr txBox="1">
                <a:spLocks noChangeArrowheads="1"/>
              </p:cNvSpPr>
              <p:nvPr/>
            </p:nvSpPr>
            <p:spPr bwMode="auto">
              <a:xfrm>
                <a:off x="2022" y="190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66" name="Text Box 51"/>
              <p:cNvSpPr txBox="1">
                <a:spLocks noChangeArrowheads="1"/>
              </p:cNvSpPr>
              <p:nvPr/>
            </p:nvSpPr>
            <p:spPr bwMode="auto">
              <a:xfrm>
                <a:off x="2342" y="190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67" name="Text Box 52"/>
              <p:cNvSpPr txBox="1">
                <a:spLocks noChangeArrowheads="1"/>
              </p:cNvSpPr>
              <p:nvPr/>
            </p:nvSpPr>
            <p:spPr bwMode="auto">
              <a:xfrm>
                <a:off x="2662" y="190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68" name="Text Box 53"/>
              <p:cNvSpPr txBox="1">
                <a:spLocks noChangeArrowheads="1"/>
              </p:cNvSpPr>
              <p:nvPr/>
            </p:nvSpPr>
            <p:spPr bwMode="auto">
              <a:xfrm>
                <a:off x="2982" y="190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69" name="Text Box 54"/>
              <p:cNvSpPr txBox="1">
                <a:spLocks noChangeArrowheads="1"/>
              </p:cNvSpPr>
              <p:nvPr/>
            </p:nvSpPr>
            <p:spPr bwMode="auto">
              <a:xfrm>
                <a:off x="3302" y="190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70" name="Text Box 55"/>
              <p:cNvSpPr txBox="1">
                <a:spLocks noChangeArrowheads="1"/>
              </p:cNvSpPr>
              <p:nvPr/>
            </p:nvSpPr>
            <p:spPr bwMode="auto">
              <a:xfrm>
                <a:off x="3622" y="190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71" name="Text Box 56"/>
              <p:cNvSpPr txBox="1">
                <a:spLocks noChangeArrowheads="1"/>
              </p:cNvSpPr>
              <p:nvPr/>
            </p:nvSpPr>
            <p:spPr bwMode="auto">
              <a:xfrm>
                <a:off x="3942" y="190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72" name="Text Box 57"/>
              <p:cNvSpPr txBox="1">
                <a:spLocks noChangeArrowheads="1"/>
              </p:cNvSpPr>
              <p:nvPr/>
            </p:nvSpPr>
            <p:spPr bwMode="auto">
              <a:xfrm>
                <a:off x="4262" y="190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73" name="Text Box 58"/>
              <p:cNvSpPr txBox="1">
                <a:spLocks noChangeArrowheads="1"/>
              </p:cNvSpPr>
              <p:nvPr/>
            </p:nvSpPr>
            <p:spPr bwMode="auto">
              <a:xfrm>
                <a:off x="4582" y="190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74" name="Text Box 59"/>
              <p:cNvSpPr txBox="1">
                <a:spLocks noChangeArrowheads="1"/>
              </p:cNvSpPr>
              <p:nvPr/>
            </p:nvSpPr>
            <p:spPr bwMode="auto">
              <a:xfrm>
                <a:off x="4902" y="190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75" name="Text Box 60"/>
              <p:cNvSpPr txBox="1">
                <a:spLocks noChangeArrowheads="1"/>
              </p:cNvSpPr>
              <p:nvPr/>
            </p:nvSpPr>
            <p:spPr bwMode="auto">
              <a:xfrm>
                <a:off x="742" y="158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76" name="Text Box 61"/>
              <p:cNvSpPr txBox="1">
                <a:spLocks noChangeArrowheads="1"/>
              </p:cNvSpPr>
              <p:nvPr/>
            </p:nvSpPr>
            <p:spPr bwMode="auto">
              <a:xfrm>
                <a:off x="1062" y="158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77" name="Text Box 62"/>
              <p:cNvSpPr txBox="1">
                <a:spLocks noChangeArrowheads="1"/>
              </p:cNvSpPr>
              <p:nvPr/>
            </p:nvSpPr>
            <p:spPr bwMode="auto">
              <a:xfrm>
                <a:off x="1382" y="158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78" name="Text Box 63"/>
              <p:cNvSpPr txBox="1">
                <a:spLocks noChangeArrowheads="1"/>
              </p:cNvSpPr>
              <p:nvPr/>
            </p:nvSpPr>
            <p:spPr bwMode="auto">
              <a:xfrm>
                <a:off x="1702" y="158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79" name="Text Box 64"/>
              <p:cNvSpPr txBox="1">
                <a:spLocks noChangeArrowheads="1"/>
              </p:cNvSpPr>
              <p:nvPr/>
            </p:nvSpPr>
            <p:spPr bwMode="auto">
              <a:xfrm>
                <a:off x="2022" y="158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80" name="Text Box 65"/>
              <p:cNvSpPr txBox="1">
                <a:spLocks noChangeArrowheads="1"/>
              </p:cNvSpPr>
              <p:nvPr/>
            </p:nvSpPr>
            <p:spPr bwMode="auto">
              <a:xfrm>
                <a:off x="2342" y="158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81" name="Text Box 66"/>
              <p:cNvSpPr txBox="1">
                <a:spLocks noChangeArrowheads="1"/>
              </p:cNvSpPr>
              <p:nvPr/>
            </p:nvSpPr>
            <p:spPr bwMode="auto">
              <a:xfrm>
                <a:off x="2662" y="158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82" name="Text Box 67"/>
              <p:cNvSpPr txBox="1">
                <a:spLocks noChangeArrowheads="1"/>
              </p:cNvSpPr>
              <p:nvPr/>
            </p:nvSpPr>
            <p:spPr bwMode="auto">
              <a:xfrm>
                <a:off x="2982" y="158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83" name="Text Box 68"/>
              <p:cNvSpPr txBox="1">
                <a:spLocks noChangeArrowheads="1"/>
              </p:cNvSpPr>
              <p:nvPr/>
            </p:nvSpPr>
            <p:spPr bwMode="auto">
              <a:xfrm>
                <a:off x="3302" y="158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84" name="Text Box 69"/>
              <p:cNvSpPr txBox="1">
                <a:spLocks noChangeArrowheads="1"/>
              </p:cNvSpPr>
              <p:nvPr/>
            </p:nvSpPr>
            <p:spPr bwMode="auto">
              <a:xfrm>
                <a:off x="3622" y="158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85" name="Text Box 70"/>
              <p:cNvSpPr txBox="1">
                <a:spLocks noChangeArrowheads="1"/>
              </p:cNvSpPr>
              <p:nvPr/>
            </p:nvSpPr>
            <p:spPr bwMode="auto">
              <a:xfrm>
                <a:off x="3942" y="158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86" name="Text Box 71"/>
              <p:cNvSpPr txBox="1">
                <a:spLocks noChangeArrowheads="1"/>
              </p:cNvSpPr>
              <p:nvPr/>
            </p:nvSpPr>
            <p:spPr bwMode="auto">
              <a:xfrm>
                <a:off x="4262" y="158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87" name="Text Box 72"/>
              <p:cNvSpPr txBox="1">
                <a:spLocks noChangeArrowheads="1"/>
              </p:cNvSpPr>
              <p:nvPr/>
            </p:nvSpPr>
            <p:spPr bwMode="auto">
              <a:xfrm>
                <a:off x="4582" y="158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88" name="Text Box 73"/>
              <p:cNvSpPr txBox="1">
                <a:spLocks noChangeArrowheads="1"/>
              </p:cNvSpPr>
              <p:nvPr/>
            </p:nvSpPr>
            <p:spPr bwMode="auto">
              <a:xfrm>
                <a:off x="4902" y="158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89" name="Text Box 74"/>
              <p:cNvSpPr txBox="1">
                <a:spLocks noChangeArrowheads="1"/>
              </p:cNvSpPr>
              <p:nvPr/>
            </p:nvSpPr>
            <p:spPr bwMode="auto">
              <a:xfrm>
                <a:off x="742" y="126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90" name="Text Box 75"/>
              <p:cNvSpPr txBox="1">
                <a:spLocks noChangeArrowheads="1"/>
              </p:cNvSpPr>
              <p:nvPr/>
            </p:nvSpPr>
            <p:spPr bwMode="auto">
              <a:xfrm>
                <a:off x="1062" y="126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91" name="Text Box 76"/>
              <p:cNvSpPr txBox="1">
                <a:spLocks noChangeArrowheads="1"/>
              </p:cNvSpPr>
              <p:nvPr/>
            </p:nvSpPr>
            <p:spPr bwMode="auto">
              <a:xfrm>
                <a:off x="1382" y="126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92" name="Text Box 77"/>
              <p:cNvSpPr txBox="1">
                <a:spLocks noChangeArrowheads="1"/>
              </p:cNvSpPr>
              <p:nvPr/>
            </p:nvSpPr>
            <p:spPr bwMode="auto">
              <a:xfrm>
                <a:off x="1702" y="126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93" name="Text Box 78"/>
              <p:cNvSpPr txBox="1">
                <a:spLocks noChangeArrowheads="1"/>
              </p:cNvSpPr>
              <p:nvPr/>
            </p:nvSpPr>
            <p:spPr bwMode="auto">
              <a:xfrm>
                <a:off x="2022" y="126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94" name="Text Box 79"/>
              <p:cNvSpPr txBox="1">
                <a:spLocks noChangeArrowheads="1"/>
              </p:cNvSpPr>
              <p:nvPr/>
            </p:nvSpPr>
            <p:spPr bwMode="auto">
              <a:xfrm>
                <a:off x="2342" y="126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95" name="Text Box 80"/>
              <p:cNvSpPr txBox="1">
                <a:spLocks noChangeArrowheads="1"/>
              </p:cNvSpPr>
              <p:nvPr/>
            </p:nvSpPr>
            <p:spPr bwMode="auto">
              <a:xfrm>
                <a:off x="2662" y="126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96" name="Text Box 81"/>
              <p:cNvSpPr txBox="1">
                <a:spLocks noChangeArrowheads="1"/>
              </p:cNvSpPr>
              <p:nvPr/>
            </p:nvSpPr>
            <p:spPr bwMode="auto">
              <a:xfrm>
                <a:off x="2982" y="126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97" name="Text Box 82"/>
              <p:cNvSpPr txBox="1">
                <a:spLocks noChangeArrowheads="1"/>
              </p:cNvSpPr>
              <p:nvPr/>
            </p:nvSpPr>
            <p:spPr bwMode="auto">
              <a:xfrm>
                <a:off x="3302" y="126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98" name="Text Box 83"/>
              <p:cNvSpPr txBox="1">
                <a:spLocks noChangeArrowheads="1"/>
              </p:cNvSpPr>
              <p:nvPr/>
            </p:nvSpPr>
            <p:spPr bwMode="auto">
              <a:xfrm>
                <a:off x="3622" y="126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799" name="Text Box 84"/>
              <p:cNvSpPr txBox="1">
                <a:spLocks noChangeArrowheads="1"/>
              </p:cNvSpPr>
              <p:nvPr/>
            </p:nvSpPr>
            <p:spPr bwMode="auto">
              <a:xfrm>
                <a:off x="3942" y="126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800" name="Text Box 85"/>
              <p:cNvSpPr txBox="1">
                <a:spLocks noChangeArrowheads="1"/>
              </p:cNvSpPr>
              <p:nvPr/>
            </p:nvSpPr>
            <p:spPr bwMode="auto">
              <a:xfrm>
                <a:off x="4262" y="126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801" name="Text Box 86"/>
              <p:cNvSpPr txBox="1">
                <a:spLocks noChangeArrowheads="1"/>
              </p:cNvSpPr>
              <p:nvPr/>
            </p:nvSpPr>
            <p:spPr bwMode="auto">
              <a:xfrm>
                <a:off x="4582" y="126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802" name="Text Box 87"/>
              <p:cNvSpPr txBox="1">
                <a:spLocks noChangeArrowheads="1"/>
              </p:cNvSpPr>
              <p:nvPr/>
            </p:nvSpPr>
            <p:spPr bwMode="auto">
              <a:xfrm>
                <a:off x="4902" y="1267"/>
                <a:ext cx="11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1" hangingPunct="1"/>
                <a:r>
                  <a:rPr lang="en-US" sz="1200" b="0"/>
                  <a:t>+</a:t>
                </a:r>
              </a:p>
            </p:txBody>
          </p:sp>
          <p:sp>
            <p:nvSpPr>
              <p:cNvPr id="499803" name="Line 88"/>
              <p:cNvSpPr>
                <a:spLocks noChangeShapeType="1"/>
              </p:cNvSpPr>
              <p:nvPr/>
            </p:nvSpPr>
            <p:spPr bwMode="auto">
              <a:xfrm>
                <a:off x="1280" y="2792"/>
                <a:ext cx="0" cy="33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9804" name="Line 89"/>
              <p:cNvSpPr>
                <a:spLocks noChangeShapeType="1"/>
              </p:cNvSpPr>
              <p:nvPr/>
            </p:nvSpPr>
            <p:spPr bwMode="auto">
              <a:xfrm>
                <a:off x="1920" y="2792"/>
                <a:ext cx="0" cy="33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9805" name="Line 90"/>
              <p:cNvSpPr>
                <a:spLocks noChangeShapeType="1"/>
              </p:cNvSpPr>
              <p:nvPr/>
            </p:nvSpPr>
            <p:spPr bwMode="auto">
              <a:xfrm>
                <a:off x="3200" y="2792"/>
                <a:ext cx="0" cy="33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9806" name="Line 91"/>
              <p:cNvSpPr>
                <a:spLocks noChangeShapeType="1"/>
              </p:cNvSpPr>
              <p:nvPr/>
            </p:nvSpPr>
            <p:spPr bwMode="auto">
              <a:xfrm>
                <a:off x="4160" y="2792"/>
                <a:ext cx="0" cy="33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9807" name="Line 92"/>
              <p:cNvSpPr>
                <a:spLocks noChangeShapeType="1"/>
              </p:cNvSpPr>
              <p:nvPr/>
            </p:nvSpPr>
            <p:spPr bwMode="auto">
              <a:xfrm>
                <a:off x="1280" y="2472"/>
                <a:ext cx="0" cy="33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9808" name="Line 93"/>
              <p:cNvSpPr>
                <a:spLocks noChangeShapeType="1"/>
              </p:cNvSpPr>
              <p:nvPr/>
            </p:nvSpPr>
            <p:spPr bwMode="auto">
              <a:xfrm>
                <a:off x="1920" y="2472"/>
                <a:ext cx="0" cy="33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9809" name="Line 94"/>
              <p:cNvSpPr>
                <a:spLocks noChangeShapeType="1"/>
              </p:cNvSpPr>
              <p:nvPr/>
            </p:nvSpPr>
            <p:spPr bwMode="auto">
              <a:xfrm>
                <a:off x="3200" y="2472"/>
                <a:ext cx="0" cy="33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9810" name="Line 95"/>
              <p:cNvSpPr>
                <a:spLocks noChangeShapeType="1"/>
              </p:cNvSpPr>
              <p:nvPr/>
            </p:nvSpPr>
            <p:spPr bwMode="auto">
              <a:xfrm>
                <a:off x="4160" y="2472"/>
                <a:ext cx="0" cy="33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9811" name="Line 96"/>
              <p:cNvSpPr>
                <a:spLocks noChangeShapeType="1"/>
              </p:cNvSpPr>
              <p:nvPr/>
            </p:nvSpPr>
            <p:spPr bwMode="auto">
              <a:xfrm>
                <a:off x="1920" y="2152"/>
                <a:ext cx="0" cy="33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9812" name="Line 97"/>
              <p:cNvSpPr>
                <a:spLocks noChangeShapeType="1"/>
              </p:cNvSpPr>
              <p:nvPr/>
            </p:nvSpPr>
            <p:spPr bwMode="auto">
              <a:xfrm>
                <a:off x="3200" y="2152"/>
                <a:ext cx="0" cy="33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9813" name="Line 98"/>
              <p:cNvSpPr>
                <a:spLocks noChangeShapeType="1"/>
              </p:cNvSpPr>
              <p:nvPr/>
            </p:nvSpPr>
            <p:spPr bwMode="auto">
              <a:xfrm>
                <a:off x="4160" y="2152"/>
                <a:ext cx="0" cy="33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9814" name="Line 99"/>
              <p:cNvSpPr>
                <a:spLocks noChangeShapeType="1"/>
              </p:cNvSpPr>
              <p:nvPr/>
            </p:nvSpPr>
            <p:spPr bwMode="auto">
              <a:xfrm>
                <a:off x="1920" y="1832"/>
                <a:ext cx="0" cy="33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9815" name="Line 100"/>
              <p:cNvSpPr>
                <a:spLocks noChangeShapeType="1"/>
              </p:cNvSpPr>
              <p:nvPr/>
            </p:nvSpPr>
            <p:spPr bwMode="auto">
              <a:xfrm>
                <a:off x="3200" y="1832"/>
                <a:ext cx="0" cy="33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pic>
          <p:nvPicPr>
            <p:cNvPr id="4197" name="Picture 101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838" y="281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02" name="Picture 106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007" y="2200"/>
              <a:ext cx="224" cy="2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06" name="Picture 110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008" y="1887"/>
              <a:ext cx="224" cy="2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10" name="Picture 114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327" y="1880"/>
              <a:ext cx="224" cy="2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13" name="Picture 117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327" y="2200"/>
              <a:ext cx="224" cy="2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" name="Picture 106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647" y="1576"/>
              <a:ext cx="224" cy="2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" name="Picture 110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647" y="1256"/>
              <a:ext cx="224" cy="2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" name="Picture 114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967" y="1256"/>
              <a:ext cx="224" cy="2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" name="Picture 117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967" y="1576"/>
              <a:ext cx="224" cy="2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106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927" y="1576"/>
              <a:ext cx="224" cy="2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Picture 110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927" y="1256"/>
              <a:ext cx="224" cy="2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Picture 114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247" y="1256"/>
              <a:ext cx="224" cy="2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117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247" y="1576"/>
              <a:ext cx="224" cy="2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Picture 106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887" y="1896"/>
              <a:ext cx="224" cy="2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Picture 110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887" y="1576"/>
              <a:ext cx="224" cy="2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" name="Picture 114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207" y="1576"/>
              <a:ext cx="224" cy="2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" name="Picture 117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207" y="1896"/>
              <a:ext cx="224" cy="2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99833" name="Text Box 121"/>
            <p:cNvSpPr txBox="1">
              <a:spLocks noChangeArrowheads="1"/>
            </p:cNvSpPr>
            <p:nvPr/>
          </p:nvSpPr>
          <p:spPr bwMode="auto">
            <a:xfrm>
              <a:off x="624" y="3120"/>
              <a:ext cx="33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/>
                <a:t>1</a:t>
              </a:r>
            </a:p>
          </p:txBody>
        </p:sp>
        <p:sp>
          <p:nvSpPr>
            <p:cNvPr id="499834" name="Text Box 122"/>
            <p:cNvSpPr txBox="1">
              <a:spLocks noChangeArrowheads="1"/>
            </p:cNvSpPr>
            <p:nvPr/>
          </p:nvSpPr>
          <p:spPr bwMode="auto">
            <a:xfrm>
              <a:off x="944" y="3120"/>
              <a:ext cx="33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/>
                <a:t>2</a:t>
              </a:r>
            </a:p>
          </p:txBody>
        </p:sp>
        <p:sp>
          <p:nvSpPr>
            <p:cNvPr id="499835" name="Text Box 123"/>
            <p:cNvSpPr txBox="1">
              <a:spLocks noChangeArrowheads="1"/>
            </p:cNvSpPr>
            <p:nvPr/>
          </p:nvSpPr>
          <p:spPr bwMode="auto">
            <a:xfrm>
              <a:off x="1264" y="3120"/>
              <a:ext cx="33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/>
                <a:t>3</a:t>
              </a:r>
            </a:p>
          </p:txBody>
        </p:sp>
        <p:sp>
          <p:nvSpPr>
            <p:cNvPr id="499836" name="Text Box 124"/>
            <p:cNvSpPr txBox="1">
              <a:spLocks noChangeArrowheads="1"/>
            </p:cNvSpPr>
            <p:nvPr/>
          </p:nvSpPr>
          <p:spPr bwMode="auto">
            <a:xfrm>
              <a:off x="1584" y="3120"/>
              <a:ext cx="33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/>
                <a:t>4</a:t>
              </a:r>
            </a:p>
          </p:txBody>
        </p:sp>
        <p:sp>
          <p:nvSpPr>
            <p:cNvPr id="499837" name="Text Box 125"/>
            <p:cNvSpPr txBox="1">
              <a:spLocks noChangeArrowheads="1"/>
            </p:cNvSpPr>
            <p:nvPr/>
          </p:nvSpPr>
          <p:spPr bwMode="auto">
            <a:xfrm>
              <a:off x="1904" y="3120"/>
              <a:ext cx="33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/>
                <a:t>5</a:t>
              </a:r>
            </a:p>
          </p:txBody>
        </p:sp>
        <p:sp>
          <p:nvSpPr>
            <p:cNvPr id="499838" name="Text Box 126"/>
            <p:cNvSpPr txBox="1">
              <a:spLocks noChangeArrowheads="1"/>
            </p:cNvSpPr>
            <p:nvPr/>
          </p:nvSpPr>
          <p:spPr bwMode="auto">
            <a:xfrm>
              <a:off x="2224" y="3120"/>
              <a:ext cx="33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/>
                <a:t>6</a:t>
              </a:r>
            </a:p>
          </p:txBody>
        </p:sp>
        <p:sp>
          <p:nvSpPr>
            <p:cNvPr id="499839" name="Text Box 127"/>
            <p:cNvSpPr txBox="1">
              <a:spLocks noChangeArrowheads="1"/>
            </p:cNvSpPr>
            <p:nvPr/>
          </p:nvSpPr>
          <p:spPr bwMode="auto">
            <a:xfrm>
              <a:off x="2544" y="3120"/>
              <a:ext cx="33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/>
                <a:t>7</a:t>
              </a:r>
            </a:p>
          </p:txBody>
        </p:sp>
        <p:sp>
          <p:nvSpPr>
            <p:cNvPr id="499840" name="Text Box 128"/>
            <p:cNvSpPr txBox="1">
              <a:spLocks noChangeArrowheads="1"/>
            </p:cNvSpPr>
            <p:nvPr/>
          </p:nvSpPr>
          <p:spPr bwMode="auto">
            <a:xfrm>
              <a:off x="2864" y="3120"/>
              <a:ext cx="33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/>
                <a:t>8</a:t>
              </a:r>
            </a:p>
          </p:txBody>
        </p:sp>
        <p:sp>
          <p:nvSpPr>
            <p:cNvPr id="499841" name="Text Box 129"/>
            <p:cNvSpPr txBox="1">
              <a:spLocks noChangeArrowheads="1"/>
            </p:cNvSpPr>
            <p:nvPr/>
          </p:nvSpPr>
          <p:spPr bwMode="auto">
            <a:xfrm>
              <a:off x="3184" y="3120"/>
              <a:ext cx="33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/>
                <a:t>9</a:t>
              </a:r>
            </a:p>
          </p:txBody>
        </p:sp>
        <p:sp>
          <p:nvSpPr>
            <p:cNvPr id="499842" name="Text Box 130"/>
            <p:cNvSpPr txBox="1">
              <a:spLocks noChangeArrowheads="1"/>
            </p:cNvSpPr>
            <p:nvPr/>
          </p:nvSpPr>
          <p:spPr bwMode="auto">
            <a:xfrm>
              <a:off x="3504" y="3120"/>
              <a:ext cx="33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/>
                <a:t>10</a:t>
              </a:r>
            </a:p>
          </p:txBody>
        </p:sp>
        <p:sp>
          <p:nvSpPr>
            <p:cNvPr id="499843" name="Text Box 131"/>
            <p:cNvSpPr txBox="1">
              <a:spLocks noChangeArrowheads="1"/>
            </p:cNvSpPr>
            <p:nvPr/>
          </p:nvSpPr>
          <p:spPr bwMode="auto">
            <a:xfrm>
              <a:off x="3824" y="3120"/>
              <a:ext cx="33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/>
                <a:t>11</a:t>
              </a:r>
            </a:p>
          </p:txBody>
        </p:sp>
        <p:sp>
          <p:nvSpPr>
            <p:cNvPr id="499844" name="Text Box 132"/>
            <p:cNvSpPr txBox="1">
              <a:spLocks noChangeArrowheads="1"/>
            </p:cNvSpPr>
            <p:nvPr/>
          </p:nvSpPr>
          <p:spPr bwMode="auto">
            <a:xfrm>
              <a:off x="4144" y="3120"/>
              <a:ext cx="33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/>
                <a:t>12</a:t>
              </a:r>
            </a:p>
          </p:txBody>
        </p:sp>
        <p:sp>
          <p:nvSpPr>
            <p:cNvPr id="499845" name="Text Box 133"/>
            <p:cNvSpPr txBox="1">
              <a:spLocks noChangeArrowheads="1"/>
            </p:cNvSpPr>
            <p:nvPr/>
          </p:nvSpPr>
          <p:spPr bwMode="auto">
            <a:xfrm>
              <a:off x="4464" y="3120"/>
              <a:ext cx="33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/>
                <a:t>13</a:t>
              </a:r>
            </a:p>
          </p:txBody>
        </p:sp>
        <p:sp>
          <p:nvSpPr>
            <p:cNvPr id="499846" name="Text Box 134"/>
            <p:cNvSpPr txBox="1">
              <a:spLocks noChangeArrowheads="1"/>
            </p:cNvSpPr>
            <p:nvPr/>
          </p:nvSpPr>
          <p:spPr bwMode="auto">
            <a:xfrm>
              <a:off x="4784" y="3120"/>
              <a:ext cx="33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/>
                <a:t>14</a:t>
              </a:r>
            </a:p>
          </p:txBody>
        </p:sp>
        <p:sp>
          <p:nvSpPr>
            <p:cNvPr id="499847" name="Text Box 135"/>
            <p:cNvSpPr txBox="1">
              <a:spLocks noChangeArrowheads="1"/>
            </p:cNvSpPr>
            <p:nvPr/>
          </p:nvSpPr>
          <p:spPr bwMode="auto">
            <a:xfrm>
              <a:off x="304" y="1267"/>
              <a:ext cx="33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n-US" sz="1200" b="0"/>
                <a:t>6</a:t>
              </a:r>
            </a:p>
          </p:txBody>
        </p:sp>
        <p:sp>
          <p:nvSpPr>
            <p:cNvPr id="499848" name="Text Box 136"/>
            <p:cNvSpPr txBox="1">
              <a:spLocks noChangeArrowheads="1"/>
            </p:cNvSpPr>
            <p:nvPr/>
          </p:nvSpPr>
          <p:spPr bwMode="auto">
            <a:xfrm>
              <a:off x="304" y="1590"/>
              <a:ext cx="33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n-US" sz="1200" b="0"/>
                <a:t>5</a:t>
              </a:r>
            </a:p>
          </p:txBody>
        </p:sp>
        <p:sp>
          <p:nvSpPr>
            <p:cNvPr id="499849" name="Text Box 137"/>
            <p:cNvSpPr txBox="1">
              <a:spLocks noChangeArrowheads="1"/>
            </p:cNvSpPr>
            <p:nvPr/>
          </p:nvSpPr>
          <p:spPr bwMode="auto">
            <a:xfrm>
              <a:off x="304" y="1913"/>
              <a:ext cx="33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n-US" sz="1200" b="0"/>
                <a:t>4</a:t>
              </a:r>
            </a:p>
          </p:txBody>
        </p:sp>
        <p:sp>
          <p:nvSpPr>
            <p:cNvPr id="499850" name="Text Box 138"/>
            <p:cNvSpPr txBox="1">
              <a:spLocks noChangeArrowheads="1"/>
            </p:cNvSpPr>
            <p:nvPr/>
          </p:nvSpPr>
          <p:spPr bwMode="auto">
            <a:xfrm>
              <a:off x="304" y="2237"/>
              <a:ext cx="33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n-US" sz="1200" b="0"/>
                <a:t>3</a:t>
              </a:r>
            </a:p>
          </p:txBody>
        </p:sp>
        <p:sp>
          <p:nvSpPr>
            <p:cNvPr id="499851" name="Text Box 139"/>
            <p:cNvSpPr txBox="1">
              <a:spLocks noChangeArrowheads="1"/>
            </p:cNvSpPr>
            <p:nvPr/>
          </p:nvSpPr>
          <p:spPr bwMode="auto">
            <a:xfrm>
              <a:off x="304" y="2560"/>
              <a:ext cx="33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n-US" sz="1200" b="0"/>
                <a:t>2</a:t>
              </a:r>
            </a:p>
          </p:txBody>
        </p:sp>
        <p:sp>
          <p:nvSpPr>
            <p:cNvPr id="499852" name="Text Box 140"/>
            <p:cNvSpPr txBox="1">
              <a:spLocks noChangeArrowheads="1"/>
            </p:cNvSpPr>
            <p:nvPr/>
          </p:nvSpPr>
          <p:spPr bwMode="auto">
            <a:xfrm>
              <a:off x="304" y="2884"/>
              <a:ext cx="33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n-US" sz="1200" b="0"/>
                <a:t>1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7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971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62" name="Rectangle 2"/>
          <p:cNvSpPr>
            <a:spLocks noChangeArrowheads="1"/>
          </p:cNvSpPr>
          <p:nvPr/>
        </p:nvSpPr>
        <p:spPr bwMode="auto">
          <a:xfrm>
            <a:off x="0" y="762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/>
            <a:r>
              <a:rPr lang="en-US" sz="4000" b="0">
                <a:solidFill>
                  <a:srgbClr val="FF0000"/>
                </a:solidFill>
              </a:rPr>
              <a:t>The Top-Level Decomposition</a:t>
            </a:r>
            <a:endParaRPr lang="en-US" sz="4400" b="0">
              <a:solidFill>
                <a:srgbClr val="FF0000"/>
              </a:solidFill>
            </a:endParaRPr>
          </a:p>
        </p:txBody>
      </p:sp>
      <p:sp>
        <p:nvSpPr>
          <p:cNvPr id="501763" name="Rectangle 3"/>
          <p:cNvSpPr>
            <a:spLocks noChangeArrowheads="1"/>
          </p:cNvSpPr>
          <p:nvPr/>
        </p:nvSpPr>
        <p:spPr bwMode="auto">
          <a:xfrm>
            <a:off x="482600" y="1155700"/>
            <a:ext cx="8128000" cy="166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85000"/>
              </a:lnSpc>
              <a:spcAft>
                <a:spcPct val="20000"/>
              </a:spcAft>
              <a:buFontTx/>
              <a:buChar char="•"/>
            </a:pPr>
            <a:r>
              <a:rPr lang="en-US" sz="2400" b="0" dirty="0"/>
              <a:t>You can break this program down into two tasks that are executed repeatedly:</a:t>
            </a:r>
          </a:p>
          <a:p>
            <a:pPr marL="742950" lvl="1" indent="-285750" algn="just">
              <a:lnSpc>
                <a:spcPct val="85000"/>
              </a:lnSpc>
              <a:spcAft>
                <a:spcPct val="20000"/>
              </a:spcAft>
              <a:buFontTx/>
              <a:buChar char="–"/>
            </a:pPr>
            <a:r>
              <a:rPr lang="en-US" sz="2200" b="0" dirty="0">
                <a:ea typeface="ＭＳ Ｐゴシック" pitchFamily="1" charset="-128"/>
              </a:rPr>
              <a:t>Find the next tree.</a:t>
            </a:r>
          </a:p>
          <a:p>
            <a:pPr marL="742950" lvl="1" indent="-285750" algn="just">
              <a:lnSpc>
                <a:spcPct val="85000"/>
              </a:lnSpc>
              <a:spcAft>
                <a:spcPct val="50000"/>
              </a:spcAft>
              <a:buFontTx/>
              <a:buChar char="–"/>
            </a:pPr>
            <a:r>
              <a:rPr lang="en-US" sz="2200" b="0" dirty="0">
                <a:ea typeface="ＭＳ Ｐゴシック" pitchFamily="1" charset="-128"/>
              </a:rPr>
              <a:t>Decorate that tree with leaves.</a:t>
            </a:r>
            <a:endParaRPr lang="en-US" sz="2000" b="0" dirty="0">
              <a:ea typeface="ＭＳ Ｐゴシック" pitchFamily="1" charset="-128"/>
            </a:endParaRPr>
          </a:p>
        </p:txBody>
      </p:sp>
      <p:grpSp>
        <p:nvGrpSpPr>
          <p:cNvPr id="501764" name="Group 4"/>
          <p:cNvGrpSpPr>
            <a:grpSpLocks/>
          </p:cNvGrpSpPr>
          <p:nvPr/>
        </p:nvGrpSpPr>
        <p:grpSpPr bwMode="auto">
          <a:xfrm>
            <a:off x="1016000" y="2971800"/>
            <a:ext cx="7124700" cy="3060700"/>
            <a:chOff x="640" y="1200"/>
            <a:chExt cx="4488" cy="1928"/>
          </a:xfrm>
        </p:grpSpPr>
        <p:sp>
          <p:nvSpPr>
            <p:cNvPr id="501765" name="Rectangle 3"/>
            <p:cNvSpPr>
              <a:spLocks noChangeArrowheads="1"/>
            </p:cNvSpPr>
            <p:nvPr/>
          </p:nvSpPr>
          <p:spPr bwMode="auto">
            <a:xfrm>
              <a:off x="640" y="1200"/>
              <a:ext cx="4488" cy="1928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sz="1800" b="0">
                <a:latin typeface="Arial" pitchFamily="1" charset="0"/>
              </a:endParaRPr>
            </a:p>
          </p:txBody>
        </p:sp>
        <p:sp>
          <p:nvSpPr>
            <p:cNvPr id="501766" name="Text Box 4"/>
            <p:cNvSpPr txBox="1">
              <a:spLocks noChangeArrowheads="1"/>
            </p:cNvSpPr>
            <p:nvPr/>
          </p:nvSpPr>
          <p:spPr bwMode="auto">
            <a:xfrm>
              <a:off x="742" y="2867"/>
              <a:ext cx="11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1" hangingPunct="1"/>
              <a:r>
                <a:rPr lang="en-US" sz="1200" b="0"/>
                <a:t>+</a:t>
              </a:r>
            </a:p>
          </p:txBody>
        </p:sp>
        <p:sp>
          <p:nvSpPr>
            <p:cNvPr id="501767" name="Text Box 5"/>
            <p:cNvSpPr txBox="1">
              <a:spLocks noChangeArrowheads="1"/>
            </p:cNvSpPr>
            <p:nvPr/>
          </p:nvSpPr>
          <p:spPr bwMode="auto">
            <a:xfrm>
              <a:off x="1062" y="2867"/>
              <a:ext cx="11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1" hangingPunct="1"/>
              <a:r>
                <a:rPr lang="en-US" sz="1200" b="0"/>
                <a:t>+</a:t>
              </a:r>
            </a:p>
          </p:txBody>
        </p:sp>
        <p:sp>
          <p:nvSpPr>
            <p:cNvPr id="501768" name="Text Box 6"/>
            <p:cNvSpPr txBox="1">
              <a:spLocks noChangeArrowheads="1"/>
            </p:cNvSpPr>
            <p:nvPr/>
          </p:nvSpPr>
          <p:spPr bwMode="auto">
            <a:xfrm>
              <a:off x="1382" y="2867"/>
              <a:ext cx="11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1" hangingPunct="1"/>
              <a:r>
                <a:rPr lang="en-US" sz="1200" b="0"/>
                <a:t>+</a:t>
              </a:r>
            </a:p>
          </p:txBody>
        </p:sp>
        <p:sp>
          <p:nvSpPr>
            <p:cNvPr id="501769" name="Text Box 7"/>
            <p:cNvSpPr txBox="1">
              <a:spLocks noChangeArrowheads="1"/>
            </p:cNvSpPr>
            <p:nvPr/>
          </p:nvSpPr>
          <p:spPr bwMode="auto">
            <a:xfrm>
              <a:off x="1702" y="2867"/>
              <a:ext cx="11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1" hangingPunct="1"/>
              <a:r>
                <a:rPr lang="en-US" sz="1200" b="0"/>
                <a:t>+</a:t>
              </a:r>
            </a:p>
          </p:txBody>
        </p:sp>
        <p:sp>
          <p:nvSpPr>
            <p:cNvPr id="501770" name="Text Box 8"/>
            <p:cNvSpPr txBox="1">
              <a:spLocks noChangeArrowheads="1"/>
            </p:cNvSpPr>
            <p:nvPr/>
          </p:nvSpPr>
          <p:spPr bwMode="auto">
            <a:xfrm>
              <a:off x="2022" y="2867"/>
              <a:ext cx="11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1" hangingPunct="1"/>
              <a:r>
                <a:rPr lang="en-US" sz="1200" b="0"/>
                <a:t>+</a:t>
              </a:r>
            </a:p>
          </p:txBody>
        </p:sp>
        <p:sp>
          <p:nvSpPr>
            <p:cNvPr id="501771" name="Text Box 9"/>
            <p:cNvSpPr txBox="1">
              <a:spLocks noChangeArrowheads="1"/>
            </p:cNvSpPr>
            <p:nvPr/>
          </p:nvSpPr>
          <p:spPr bwMode="auto">
            <a:xfrm>
              <a:off x="2342" y="2867"/>
              <a:ext cx="11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1" hangingPunct="1"/>
              <a:r>
                <a:rPr lang="en-US" sz="1200" b="0"/>
                <a:t>+</a:t>
              </a:r>
            </a:p>
          </p:txBody>
        </p:sp>
        <p:sp>
          <p:nvSpPr>
            <p:cNvPr id="501772" name="Text Box 10"/>
            <p:cNvSpPr txBox="1">
              <a:spLocks noChangeArrowheads="1"/>
            </p:cNvSpPr>
            <p:nvPr/>
          </p:nvSpPr>
          <p:spPr bwMode="auto">
            <a:xfrm>
              <a:off x="2662" y="2867"/>
              <a:ext cx="11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1" hangingPunct="1"/>
              <a:r>
                <a:rPr lang="en-US" sz="1200" b="0"/>
                <a:t>+</a:t>
              </a:r>
            </a:p>
          </p:txBody>
        </p:sp>
        <p:sp>
          <p:nvSpPr>
            <p:cNvPr id="501773" name="Text Box 11"/>
            <p:cNvSpPr txBox="1">
              <a:spLocks noChangeArrowheads="1"/>
            </p:cNvSpPr>
            <p:nvPr/>
          </p:nvSpPr>
          <p:spPr bwMode="auto">
            <a:xfrm>
              <a:off x="2982" y="2867"/>
              <a:ext cx="11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1" hangingPunct="1"/>
              <a:r>
                <a:rPr lang="en-US" sz="1200" b="0"/>
                <a:t>+</a:t>
              </a:r>
            </a:p>
          </p:txBody>
        </p:sp>
        <p:sp>
          <p:nvSpPr>
            <p:cNvPr id="501774" name="Text Box 12"/>
            <p:cNvSpPr txBox="1">
              <a:spLocks noChangeArrowheads="1"/>
            </p:cNvSpPr>
            <p:nvPr/>
          </p:nvSpPr>
          <p:spPr bwMode="auto">
            <a:xfrm>
              <a:off x="3302" y="2867"/>
              <a:ext cx="11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1" hangingPunct="1"/>
              <a:r>
                <a:rPr lang="en-US" sz="1200" b="0"/>
                <a:t>+</a:t>
              </a:r>
            </a:p>
          </p:txBody>
        </p:sp>
        <p:sp>
          <p:nvSpPr>
            <p:cNvPr id="501775" name="Text Box 13"/>
            <p:cNvSpPr txBox="1">
              <a:spLocks noChangeArrowheads="1"/>
            </p:cNvSpPr>
            <p:nvPr/>
          </p:nvSpPr>
          <p:spPr bwMode="auto">
            <a:xfrm>
              <a:off x="3622" y="2867"/>
              <a:ext cx="11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1" hangingPunct="1"/>
              <a:r>
                <a:rPr lang="en-US" sz="1200" b="0"/>
                <a:t>+</a:t>
              </a:r>
            </a:p>
          </p:txBody>
        </p:sp>
        <p:sp>
          <p:nvSpPr>
            <p:cNvPr id="501776" name="Text Box 14"/>
            <p:cNvSpPr txBox="1">
              <a:spLocks noChangeArrowheads="1"/>
            </p:cNvSpPr>
            <p:nvPr/>
          </p:nvSpPr>
          <p:spPr bwMode="auto">
            <a:xfrm>
              <a:off x="3942" y="2867"/>
              <a:ext cx="11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1" hangingPunct="1"/>
              <a:r>
                <a:rPr lang="en-US" sz="1200" b="0"/>
                <a:t>+</a:t>
              </a:r>
            </a:p>
          </p:txBody>
        </p:sp>
        <p:sp>
          <p:nvSpPr>
            <p:cNvPr id="501777" name="Text Box 15"/>
            <p:cNvSpPr txBox="1">
              <a:spLocks noChangeArrowheads="1"/>
            </p:cNvSpPr>
            <p:nvPr/>
          </p:nvSpPr>
          <p:spPr bwMode="auto">
            <a:xfrm>
              <a:off x="4262" y="2867"/>
              <a:ext cx="11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1" hangingPunct="1"/>
              <a:r>
                <a:rPr lang="en-US" sz="1200" b="0"/>
                <a:t>+</a:t>
              </a:r>
            </a:p>
          </p:txBody>
        </p:sp>
        <p:sp>
          <p:nvSpPr>
            <p:cNvPr id="501778" name="Text Box 16"/>
            <p:cNvSpPr txBox="1">
              <a:spLocks noChangeArrowheads="1"/>
            </p:cNvSpPr>
            <p:nvPr/>
          </p:nvSpPr>
          <p:spPr bwMode="auto">
            <a:xfrm>
              <a:off x="4582" y="2867"/>
              <a:ext cx="11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1" hangingPunct="1"/>
              <a:r>
                <a:rPr lang="en-US" sz="1200" b="0"/>
                <a:t>+</a:t>
              </a:r>
            </a:p>
          </p:txBody>
        </p:sp>
        <p:sp>
          <p:nvSpPr>
            <p:cNvPr id="501779" name="Text Box 17"/>
            <p:cNvSpPr txBox="1">
              <a:spLocks noChangeArrowheads="1"/>
            </p:cNvSpPr>
            <p:nvPr/>
          </p:nvSpPr>
          <p:spPr bwMode="auto">
            <a:xfrm>
              <a:off x="4902" y="2867"/>
              <a:ext cx="11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1" hangingPunct="1"/>
              <a:r>
                <a:rPr lang="en-US" sz="1200" b="0"/>
                <a:t>+</a:t>
              </a:r>
            </a:p>
          </p:txBody>
        </p:sp>
        <p:sp>
          <p:nvSpPr>
            <p:cNvPr id="501780" name="Text Box 18"/>
            <p:cNvSpPr txBox="1">
              <a:spLocks noChangeArrowheads="1"/>
            </p:cNvSpPr>
            <p:nvPr/>
          </p:nvSpPr>
          <p:spPr bwMode="auto">
            <a:xfrm>
              <a:off x="742" y="2547"/>
              <a:ext cx="11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1" hangingPunct="1"/>
              <a:r>
                <a:rPr lang="en-US" sz="1200" b="0"/>
                <a:t>+</a:t>
              </a:r>
            </a:p>
          </p:txBody>
        </p:sp>
        <p:sp>
          <p:nvSpPr>
            <p:cNvPr id="501781" name="Text Box 19"/>
            <p:cNvSpPr txBox="1">
              <a:spLocks noChangeArrowheads="1"/>
            </p:cNvSpPr>
            <p:nvPr/>
          </p:nvSpPr>
          <p:spPr bwMode="auto">
            <a:xfrm>
              <a:off x="1062" y="2547"/>
              <a:ext cx="11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1" hangingPunct="1"/>
              <a:r>
                <a:rPr lang="en-US" sz="1200" b="0"/>
                <a:t>+</a:t>
              </a:r>
            </a:p>
          </p:txBody>
        </p:sp>
        <p:sp>
          <p:nvSpPr>
            <p:cNvPr id="501782" name="Text Box 20"/>
            <p:cNvSpPr txBox="1">
              <a:spLocks noChangeArrowheads="1"/>
            </p:cNvSpPr>
            <p:nvPr/>
          </p:nvSpPr>
          <p:spPr bwMode="auto">
            <a:xfrm>
              <a:off x="1382" y="2547"/>
              <a:ext cx="11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1" hangingPunct="1"/>
              <a:r>
                <a:rPr lang="en-US" sz="1200" b="0"/>
                <a:t>+</a:t>
              </a:r>
            </a:p>
          </p:txBody>
        </p:sp>
        <p:sp>
          <p:nvSpPr>
            <p:cNvPr id="501783" name="Text Box 21"/>
            <p:cNvSpPr txBox="1">
              <a:spLocks noChangeArrowheads="1"/>
            </p:cNvSpPr>
            <p:nvPr/>
          </p:nvSpPr>
          <p:spPr bwMode="auto">
            <a:xfrm>
              <a:off x="1702" y="2547"/>
              <a:ext cx="11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1" hangingPunct="1"/>
              <a:r>
                <a:rPr lang="en-US" sz="1200" b="0"/>
                <a:t>+</a:t>
              </a:r>
            </a:p>
          </p:txBody>
        </p:sp>
        <p:sp>
          <p:nvSpPr>
            <p:cNvPr id="501784" name="Text Box 22"/>
            <p:cNvSpPr txBox="1">
              <a:spLocks noChangeArrowheads="1"/>
            </p:cNvSpPr>
            <p:nvPr/>
          </p:nvSpPr>
          <p:spPr bwMode="auto">
            <a:xfrm>
              <a:off x="2022" y="2547"/>
              <a:ext cx="11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1" hangingPunct="1"/>
              <a:r>
                <a:rPr lang="en-US" sz="1200" b="0"/>
                <a:t>+</a:t>
              </a:r>
            </a:p>
          </p:txBody>
        </p:sp>
        <p:sp>
          <p:nvSpPr>
            <p:cNvPr id="501785" name="Text Box 23"/>
            <p:cNvSpPr txBox="1">
              <a:spLocks noChangeArrowheads="1"/>
            </p:cNvSpPr>
            <p:nvPr/>
          </p:nvSpPr>
          <p:spPr bwMode="auto">
            <a:xfrm>
              <a:off x="2342" y="2547"/>
              <a:ext cx="11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1" hangingPunct="1"/>
              <a:r>
                <a:rPr lang="en-US" sz="1200" b="0"/>
                <a:t>+</a:t>
              </a:r>
            </a:p>
          </p:txBody>
        </p:sp>
        <p:sp>
          <p:nvSpPr>
            <p:cNvPr id="501786" name="Text Box 24"/>
            <p:cNvSpPr txBox="1">
              <a:spLocks noChangeArrowheads="1"/>
            </p:cNvSpPr>
            <p:nvPr/>
          </p:nvSpPr>
          <p:spPr bwMode="auto">
            <a:xfrm>
              <a:off x="2662" y="2547"/>
              <a:ext cx="11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1" hangingPunct="1"/>
              <a:r>
                <a:rPr lang="en-US" sz="1200" b="0"/>
                <a:t>+</a:t>
              </a:r>
            </a:p>
          </p:txBody>
        </p:sp>
        <p:sp>
          <p:nvSpPr>
            <p:cNvPr id="501787" name="Text Box 25"/>
            <p:cNvSpPr txBox="1">
              <a:spLocks noChangeArrowheads="1"/>
            </p:cNvSpPr>
            <p:nvPr/>
          </p:nvSpPr>
          <p:spPr bwMode="auto">
            <a:xfrm>
              <a:off x="2982" y="2547"/>
              <a:ext cx="11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1" hangingPunct="1"/>
              <a:r>
                <a:rPr lang="en-US" sz="1200" b="0"/>
                <a:t>+</a:t>
              </a:r>
            </a:p>
          </p:txBody>
        </p:sp>
        <p:sp>
          <p:nvSpPr>
            <p:cNvPr id="501788" name="Text Box 26"/>
            <p:cNvSpPr txBox="1">
              <a:spLocks noChangeArrowheads="1"/>
            </p:cNvSpPr>
            <p:nvPr/>
          </p:nvSpPr>
          <p:spPr bwMode="auto">
            <a:xfrm>
              <a:off x="3302" y="2547"/>
              <a:ext cx="11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1" hangingPunct="1"/>
              <a:r>
                <a:rPr lang="en-US" sz="1200" b="0"/>
                <a:t>+</a:t>
              </a:r>
            </a:p>
          </p:txBody>
        </p:sp>
        <p:sp>
          <p:nvSpPr>
            <p:cNvPr id="501789" name="Text Box 27"/>
            <p:cNvSpPr txBox="1">
              <a:spLocks noChangeArrowheads="1"/>
            </p:cNvSpPr>
            <p:nvPr/>
          </p:nvSpPr>
          <p:spPr bwMode="auto">
            <a:xfrm>
              <a:off x="3622" y="2547"/>
              <a:ext cx="11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1" hangingPunct="1"/>
              <a:r>
                <a:rPr lang="en-US" sz="1200" b="0"/>
                <a:t>+</a:t>
              </a:r>
            </a:p>
          </p:txBody>
        </p:sp>
        <p:sp>
          <p:nvSpPr>
            <p:cNvPr id="501790" name="Text Box 28"/>
            <p:cNvSpPr txBox="1">
              <a:spLocks noChangeArrowheads="1"/>
            </p:cNvSpPr>
            <p:nvPr/>
          </p:nvSpPr>
          <p:spPr bwMode="auto">
            <a:xfrm>
              <a:off x="3942" y="2547"/>
              <a:ext cx="11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1" hangingPunct="1"/>
              <a:r>
                <a:rPr lang="en-US" sz="1200" b="0"/>
                <a:t>+</a:t>
              </a:r>
            </a:p>
          </p:txBody>
        </p:sp>
        <p:sp>
          <p:nvSpPr>
            <p:cNvPr id="501791" name="Text Box 29"/>
            <p:cNvSpPr txBox="1">
              <a:spLocks noChangeArrowheads="1"/>
            </p:cNvSpPr>
            <p:nvPr/>
          </p:nvSpPr>
          <p:spPr bwMode="auto">
            <a:xfrm>
              <a:off x="4262" y="2547"/>
              <a:ext cx="11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1" hangingPunct="1"/>
              <a:r>
                <a:rPr lang="en-US" sz="1200" b="0"/>
                <a:t>+</a:t>
              </a:r>
            </a:p>
          </p:txBody>
        </p:sp>
        <p:sp>
          <p:nvSpPr>
            <p:cNvPr id="501792" name="Text Box 30"/>
            <p:cNvSpPr txBox="1">
              <a:spLocks noChangeArrowheads="1"/>
            </p:cNvSpPr>
            <p:nvPr/>
          </p:nvSpPr>
          <p:spPr bwMode="auto">
            <a:xfrm>
              <a:off x="4582" y="2547"/>
              <a:ext cx="11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1" hangingPunct="1"/>
              <a:r>
                <a:rPr lang="en-US" sz="1200" b="0"/>
                <a:t>+</a:t>
              </a:r>
            </a:p>
          </p:txBody>
        </p:sp>
        <p:sp>
          <p:nvSpPr>
            <p:cNvPr id="501793" name="Text Box 31"/>
            <p:cNvSpPr txBox="1">
              <a:spLocks noChangeArrowheads="1"/>
            </p:cNvSpPr>
            <p:nvPr/>
          </p:nvSpPr>
          <p:spPr bwMode="auto">
            <a:xfrm>
              <a:off x="4902" y="2547"/>
              <a:ext cx="11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1" hangingPunct="1"/>
              <a:r>
                <a:rPr lang="en-US" sz="1200" b="0"/>
                <a:t>+</a:t>
              </a:r>
            </a:p>
          </p:txBody>
        </p:sp>
        <p:sp>
          <p:nvSpPr>
            <p:cNvPr id="501794" name="Text Box 32"/>
            <p:cNvSpPr txBox="1">
              <a:spLocks noChangeArrowheads="1"/>
            </p:cNvSpPr>
            <p:nvPr/>
          </p:nvSpPr>
          <p:spPr bwMode="auto">
            <a:xfrm>
              <a:off x="742" y="2227"/>
              <a:ext cx="11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1" hangingPunct="1"/>
              <a:r>
                <a:rPr lang="en-US" sz="1200" b="0"/>
                <a:t>+</a:t>
              </a:r>
            </a:p>
          </p:txBody>
        </p:sp>
        <p:sp>
          <p:nvSpPr>
            <p:cNvPr id="501795" name="Text Box 33"/>
            <p:cNvSpPr txBox="1">
              <a:spLocks noChangeArrowheads="1"/>
            </p:cNvSpPr>
            <p:nvPr/>
          </p:nvSpPr>
          <p:spPr bwMode="auto">
            <a:xfrm>
              <a:off x="1062" y="2227"/>
              <a:ext cx="11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1" hangingPunct="1"/>
              <a:r>
                <a:rPr lang="en-US" sz="1200" b="0"/>
                <a:t>+</a:t>
              </a:r>
            </a:p>
          </p:txBody>
        </p:sp>
        <p:sp>
          <p:nvSpPr>
            <p:cNvPr id="501796" name="Text Box 34"/>
            <p:cNvSpPr txBox="1">
              <a:spLocks noChangeArrowheads="1"/>
            </p:cNvSpPr>
            <p:nvPr/>
          </p:nvSpPr>
          <p:spPr bwMode="auto">
            <a:xfrm>
              <a:off x="1382" y="2227"/>
              <a:ext cx="11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1" hangingPunct="1"/>
              <a:r>
                <a:rPr lang="en-US" sz="1200" b="0"/>
                <a:t>+</a:t>
              </a:r>
            </a:p>
          </p:txBody>
        </p:sp>
        <p:sp>
          <p:nvSpPr>
            <p:cNvPr id="501797" name="Text Box 35"/>
            <p:cNvSpPr txBox="1">
              <a:spLocks noChangeArrowheads="1"/>
            </p:cNvSpPr>
            <p:nvPr/>
          </p:nvSpPr>
          <p:spPr bwMode="auto">
            <a:xfrm>
              <a:off x="1702" y="2227"/>
              <a:ext cx="11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1" hangingPunct="1"/>
              <a:r>
                <a:rPr lang="en-US" sz="1200" b="0"/>
                <a:t>+</a:t>
              </a:r>
            </a:p>
          </p:txBody>
        </p:sp>
        <p:sp>
          <p:nvSpPr>
            <p:cNvPr id="501798" name="Text Box 36"/>
            <p:cNvSpPr txBox="1">
              <a:spLocks noChangeArrowheads="1"/>
            </p:cNvSpPr>
            <p:nvPr/>
          </p:nvSpPr>
          <p:spPr bwMode="auto">
            <a:xfrm>
              <a:off x="2022" y="2227"/>
              <a:ext cx="11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1" hangingPunct="1"/>
              <a:r>
                <a:rPr lang="en-US" sz="1200" b="0"/>
                <a:t>+</a:t>
              </a:r>
            </a:p>
          </p:txBody>
        </p:sp>
        <p:sp>
          <p:nvSpPr>
            <p:cNvPr id="501799" name="Text Box 37"/>
            <p:cNvSpPr txBox="1">
              <a:spLocks noChangeArrowheads="1"/>
            </p:cNvSpPr>
            <p:nvPr/>
          </p:nvSpPr>
          <p:spPr bwMode="auto">
            <a:xfrm>
              <a:off x="2342" y="2227"/>
              <a:ext cx="11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1" hangingPunct="1"/>
              <a:r>
                <a:rPr lang="en-US" sz="1200" b="0"/>
                <a:t>+</a:t>
              </a:r>
            </a:p>
          </p:txBody>
        </p:sp>
        <p:sp>
          <p:nvSpPr>
            <p:cNvPr id="501800" name="Text Box 38"/>
            <p:cNvSpPr txBox="1">
              <a:spLocks noChangeArrowheads="1"/>
            </p:cNvSpPr>
            <p:nvPr/>
          </p:nvSpPr>
          <p:spPr bwMode="auto">
            <a:xfrm>
              <a:off x="2662" y="2227"/>
              <a:ext cx="11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1" hangingPunct="1"/>
              <a:r>
                <a:rPr lang="en-US" sz="1200" b="0"/>
                <a:t>+</a:t>
              </a:r>
            </a:p>
          </p:txBody>
        </p:sp>
        <p:sp>
          <p:nvSpPr>
            <p:cNvPr id="501801" name="Text Box 39"/>
            <p:cNvSpPr txBox="1">
              <a:spLocks noChangeArrowheads="1"/>
            </p:cNvSpPr>
            <p:nvPr/>
          </p:nvSpPr>
          <p:spPr bwMode="auto">
            <a:xfrm>
              <a:off x="2982" y="2227"/>
              <a:ext cx="11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1" hangingPunct="1"/>
              <a:r>
                <a:rPr lang="en-US" sz="1200" b="0"/>
                <a:t>+</a:t>
              </a:r>
            </a:p>
          </p:txBody>
        </p:sp>
        <p:sp>
          <p:nvSpPr>
            <p:cNvPr id="501802" name="Text Box 40"/>
            <p:cNvSpPr txBox="1">
              <a:spLocks noChangeArrowheads="1"/>
            </p:cNvSpPr>
            <p:nvPr/>
          </p:nvSpPr>
          <p:spPr bwMode="auto">
            <a:xfrm>
              <a:off x="3302" y="2227"/>
              <a:ext cx="11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1" hangingPunct="1"/>
              <a:r>
                <a:rPr lang="en-US" sz="1200" b="0"/>
                <a:t>+</a:t>
              </a:r>
            </a:p>
          </p:txBody>
        </p:sp>
        <p:sp>
          <p:nvSpPr>
            <p:cNvPr id="501803" name="Text Box 41"/>
            <p:cNvSpPr txBox="1">
              <a:spLocks noChangeArrowheads="1"/>
            </p:cNvSpPr>
            <p:nvPr/>
          </p:nvSpPr>
          <p:spPr bwMode="auto">
            <a:xfrm>
              <a:off x="3622" y="2227"/>
              <a:ext cx="11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1" hangingPunct="1"/>
              <a:r>
                <a:rPr lang="en-US" sz="1200" b="0"/>
                <a:t>+</a:t>
              </a:r>
            </a:p>
          </p:txBody>
        </p:sp>
        <p:sp>
          <p:nvSpPr>
            <p:cNvPr id="501804" name="Text Box 42"/>
            <p:cNvSpPr txBox="1">
              <a:spLocks noChangeArrowheads="1"/>
            </p:cNvSpPr>
            <p:nvPr/>
          </p:nvSpPr>
          <p:spPr bwMode="auto">
            <a:xfrm>
              <a:off x="3942" y="2227"/>
              <a:ext cx="11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1" hangingPunct="1"/>
              <a:r>
                <a:rPr lang="en-US" sz="1200" b="0"/>
                <a:t>+</a:t>
              </a:r>
            </a:p>
          </p:txBody>
        </p:sp>
        <p:sp>
          <p:nvSpPr>
            <p:cNvPr id="501805" name="Text Box 43"/>
            <p:cNvSpPr txBox="1">
              <a:spLocks noChangeArrowheads="1"/>
            </p:cNvSpPr>
            <p:nvPr/>
          </p:nvSpPr>
          <p:spPr bwMode="auto">
            <a:xfrm>
              <a:off x="4262" y="2227"/>
              <a:ext cx="11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1" hangingPunct="1"/>
              <a:r>
                <a:rPr lang="en-US" sz="1200" b="0"/>
                <a:t>+</a:t>
              </a:r>
            </a:p>
          </p:txBody>
        </p:sp>
        <p:sp>
          <p:nvSpPr>
            <p:cNvPr id="501806" name="Text Box 44"/>
            <p:cNvSpPr txBox="1">
              <a:spLocks noChangeArrowheads="1"/>
            </p:cNvSpPr>
            <p:nvPr/>
          </p:nvSpPr>
          <p:spPr bwMode="auto">
            <a:xfrm>
              <a:off x="4582" y="2227"/>
              <a:ext cx="11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1" hangingPunct="1"/>
              <a:r>
                <a:rPr lang="en-US" sz="1200" b="0"/>
                <a:t>+</a:t>
              </a:r>
            </a:p>
          </p:txBody>
        </p:sp>
        <p:sp>
          <p:nvSpPr>
            <p:cNvPr id="501807" name="Text Box 45"/>
            <p:cNvSpPr txBox="1">
              <a:spLocks noChangeArrowheads="1"/>
            </p:cNvSpPr>
            <p:nvPr/>
          </p:nvSpPr>
          <p:spPr bwMode="auto">
            <a:xfrm>
              <a:off x="4902" y="2227"/>
              <a:ext cx="11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1" hangingPunct="1"/>
              <a:r>
                <a:rPr lang="en-US" sz="1200" b="0"/>
                <a:t>+</a:t>
              </a:r>
            </a:p>
          </p:txBody>
        </p:sp>
        <p:sp>
          <p:nvSpPr>
            <p:cNvPr id="501808" name="Text Box 46"/>
            <p:cNvSpPr txBox="1">
              <a:spLocks noChangeArrowheads="1"/>
            </p:cNvSpPr>
            <p:nvPr/>
          </p:nvSpPr>
          <p:spPr bwMode="auto">
            <a:xfrm>
              <a:off x="742" y="1907"/>
              <a:ext cx="11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1" hangingPunct="1"/>
              <a:r>
                <a:rPr lang="en-US" sz="1200" b="0"/>
                <a:t>+</a:t>
              </a:r>
            </a:p>
          </p:txBody>
        </p:sp>
        <p:sp>
          <p:nvSpPr>
            <p:cNvPr id="501809" name="Text Box 47"/>
            <p:cNvSpPr txBox="1">
              <a:spLocks noChangeArrowheads="1"/>
            </p:cNvSpPr>
            <p:nvPr/>
          </p:nvSpPr>
          <p:spPr bwMode="auto">
            <a:xfrm>
              <a:off x="1062" y="1907"/>
              <a:ext cx="11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1" hangingPunct="1"/>
              <a:r>
                <a:rPr lang="en-US" sz="1200" b="0"/>
                <a:t>+</a:t>
              </a:r>
            </a:p>
          </p:txBody>
        </p:sp>
        <p:sp>
          <p:nvSpPr>
            <p:cNvPr id="501810" name="Text Box 48"/>
            <p:cNvSpPr txBox="1">
              <a:spLocks noChangeArrowheads="1"/>
            </p:cNvSpPr>
            <p:nvPr/>
          </p:nvSpPr>
          <p:spPr bwMode="auto">
            <a:xfrm>
              <a:off x="1382" y="1907"/>
              <a:ext cx="11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1" hangingPunct="1"/>
              <a:r>
                <a:rPr lang="en-US" sz="1200" b="0"/>
                <a:t>+</a:t>
              </a:r>
            </a:p>
          </p:txBody>
        </p:sp>
        <p:sp>
          <p:nvSpPr>
            <p:cNvPr id="501811" name="Text Box 49"/>
            <p:cNvSpPr txBox="1">
              <a:spLocks noChangeArrowheads="1"/>
            </p:cNvSpPr>
            <p:nvPr/>
          </p:nvSpPr>
          <p:spPr bwMode="auto">
            <a:xfrm>
              <a:off x="1702" y="1907"/>
              <a:ext cx="11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1" hangingPunct="1"/>
              <a:r>
                <a:rPr lang="en-US" sz="1200" b="0"/>
                <a:t>+</a:t>
              </a:r>
            </a:p>
          </p:txBody>
        </p:sp>
        <p:sp>
          <p:nvSpPr>
            <p:cNvPr id="501812" name="Text Box 50"/>
            <p:cNvSpPr txBox="1">
              <a:spLocks noChangeArrowheads="1"/>
            </p:cNvSpPr>
            <p:nvPr/>
          </p:nvSpPr>
          <p:spPr bwMode="auto">
            <a:xfrm>
              <a:off x="2022" y="1907"/>
              <a:ext cx="11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1" hangingPunct="1"/>
              <a:r>
                <a:rPr lang="en-US" sz="1200" b="0"/>
                <a:t>+</a:t>
              </a:r>
            </a:p>
          </p:txBody>
        </p:sp>
        <p:sp>
          <p:nvSpPr>
            <p:cNvPr id="501813" name="Text Box 51"/>
            <p:cNvSpPr txBox="1">
              <a:spLocks noChangeArrowheads="1"/>
            </p:cNvSpPr>
            <p:nvPr/>
          </p:nvSpPr>
          <p:spPr bwMode="auto">
            <a:xfrm>
              <a:off x="2342" y="1907"/>
              <a:ext cx="11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1" hangingPunct="1"/>
              <a:r>
                <a:rPr lang="en-US" sz="1200" b="0"/>
                <a:t>+</a:t>
              </a:r>
            </a:p>
          </p:txBody>
        </p:sp>
        <p:sp>
          <p:nvSpPr>
            <p:cNvPr id="501814" name="Text Box 52"/>
            <p:cNvSpPr txBox="1">
              <a:spLocks noChangeArrowheads="1"/>
            </p:cNvSpPr>
            <p:nvPr/>
          </p:nvSpPr>
          <p:spPr bwMode="auto">
            <a:xfrm>
              <a:off x="2662" y="1907"/>
              <a:ext cx="11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1" hangingPunct="1"/>
              <a:r>
                <a:rPr lang="en-US" sz="1200" b="0"/>
                <a:t>+</a:t>
              </a:r>
            </a:p>
          </p:txBody>
        </p:sp>
        <p:sp>
          <p:nvSpPr>
            <p:cNvPr id="501815" name="Text Box 53"/>
            <p:cNvSpPr txBox="1">
              <a:spLocks noChangeArrowheads="1"/>
            </p:cNvSpPr>
            <p:nvPr/>
          </p:nvSpPr>
          <p:spPr bwMode="auto">
            <a:xfrm>
              <a:off x="2982" y="1907"/>
              <a:ext cx="11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1" hangingPunct="1"/>
              <a:r>
                <a:rPr lang="en-US" sz="1200" b="0"/>
                <a:t>+</a:t>
              </a:r>
            </a:p>
          </p:txBody>
        </p:sp>
        <p:sp>
          <p:nvSpPr>
            <p:cNvPr id="501816" name="Text Box 54"/>
            <p:cNvSpPr txBox="1">
              <a:spLocks noChangeArrowheads="1"/>
            </p:cNvSpPr>
            <p:nvPr/>
          </p:nvSpPr>
          <p:spPr bwMode="auto">
            <a:xfrm>
              <a:off x="3302" y="1907"/>
              <a:ext cx="11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1" hangingPunct="1"/>
              <a:r>
                <a:rPr lang="en-US" sz="1200" b="0"/>
                <a:t>+</a:t>
              </a:r>
            </a:p>
          </p:txBody>
        </p:sp>
        <p:sp>
          <p:nvSpPr>
            <p:cNvPr id="501817" name="Text Box 55"/>
            <p:cNvSpPr txBox="1">
              <a:spLocks noChangeArrowheads="1"/>
            </p:cNvSpPr>
            <p:nvPr/>
          </p:nvSpPr>
          <p:spPr bwMode="auto">
            <a:xfrm>
              <a:off x="3622" y="1907"/>
              <a:ext cx="11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1" hangingPunct="1"/>
              <a:r>
                <a:rPr lang="en-US" sz="1200" b="0"/>
                <a:t>+</a:t>
              </a:r>
            </a:p>
          </p:txBody>
        </p:sp>
        <p:sp>
          <p:nvSpPr>
            <p:cNvPr id="501818" name="Text Box 56"/>
            <p:cNvSpPr txBox="1">
              <a:spLocks noChangeArrowheads="1"/>
            </p:cNvSpPr>
            <p:nvPr/>
          </p:nvSpPr>
          <p:spPr bwMode="auto">
            <a:xfrm>
              <a:off x="3942" y="1907"/>
              <a:ext cx="11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1" hangingPunct="1"/>
              <a:r>
                <a:rPr lang="en-US" sz="1200" b="0"/>
                <a:t>+</a:t>
              </a:r>
            </a:p>
          </p:txBody>
        </p:sp>
        <p:sp>
          <p:nvSpPr>
            <p:cNvPr id="501819" name="Text Box 57"/>
            <p:cNvSpPr txBox="1">
              <a:spLocks noChangeArrowheads="1"/>
            </p:cNvSpPr>
            <p:nvPr/>
          </p:nvSpPr>
          <p:spPr bwMode="auto">
            <a:xfrm>
              <a:off x="4262" y="1907"/>
              <a:ext cx="11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1" hangingPunct="1"/>
              <a:r>
                <a:rPr lang="en-US" sz="1200" b="0"/>
                <a:t>+</a:t>
              </a:r>
            </a:p>
          </p:txBody>
        </p:sp>
        <p:sp>
          <p:nvSpPr>
            <p:cNvPr id="501820" name="Text Box 58"/>
            <p:cNvSpPr txBox="1">
              <a:spLocks noChangeArrowheads="1"/>
            </p:cNvSpPr>
            <p:nvPr/>
          </p:nvSpPr>
          <p:spPr bwMode="auto">
            <a:xfrm>
              <a:off x="4582" y="1907"/>
              <a:ext cx="11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1" hangingPunct="1"/>
              <a:r>
                <a:rPr lang="en-US" sz="1200" b="0"/>
                <a:t>+</a:t>
              </a:r>
            </a:p>
          </p:txBody>
        </p:sp>
        <p:sp>
          <p:nvSpPr>
            <p:cNvPr id="501821" name="Text Box 59"/>
            <p:cNvSpPr txBox="1">
              <a:spLocks noChangeArrowheads="1"/>
            </p:cNvSpPr>
            <p:nvPr/>
          </p:nvSpPr>
          <p:spPr bwMode="auto">
            <a:xfrm>
              <a:off x="4902" y="1907"/>
              <a:ext cx="11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1" hangingPunct="1"/>
              <a:r>
                <a:rPr lang="en-US" sz="1200" b="0"/>
                <a:t>+</a:t>
              </a:r>
            </a:p>
          </p:txBody>
        </p:sp>
        <p:sp>
          <p:nvSpPr>
            <p:cNvPr id="501822" name="Text Box 60"/>
            <p:cNvSpPr txBox="1">
              <a:spLocks noChangeArrowheads="1"/>
            </p:cNvSpPr>
            <p:nvPr/>
          </p:nvSpPr>
          <p:spPr bwMode="auto">
            <a:xfrm>
              <a:off x="742" y="1587"/>
              <a:ext cx="11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1" hangingPunct="1"/>
              <a:r>
                <a:rPr lang="en-US" sz="1200" b="0"/>
                <a:t>+</a:t>
              </a:r>
            </a:p>
          </p:txBody>
        </p:sp>
        <p:sp>
          <p:nvSpPr>
            <p:cNvPr id="501823" name="Text Box 61"/>
            <p:cNvSpPr txBox="1">
              <a:spLocks noChangeArrowheads="1"/>
            </p:cNvSpPr>
            <p:nvPr/>
          </p:nvSpPr>
          <p:spPr bwMode="auto">
            <a:xfrm>
              <a:off x="1062" y="1587"/>
              <a:ext cx="11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1" hangingPunct="1"/>
              <a:r>
                <a:rPr lang="en-US" sz="1200" b="0"/>
                <a:t>+</a:t>
              </a:r>
            </a:p>
          </p:txBody>
        </p:sp>
        <p:sp>
          <p:nvSpPr>
            <p:cNvPr id="501824" name="Text Box 62"/>
            <p:cNvSpPr txBox="1">
              <a:spLocks noChangeArrowheads="1"/>
            </p:cNvSpPr>
            <p:nvPr/>
          </p:nvSpPr>
          <p:spPr bwMode="auto">
            <a:xfrm>
              <a:off x="1382" y="1587"/>
              <a:ext cx="11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1" hangingPunct="1"/>
              <a:r>
                <a:rPr lang="en-US" sz="1200" b="0"/>
                <a:t>+</a:t>
              </a:r>
            </a:p>
          </p:txBody>
        </p:sp>
        <p:sp>
          <p:nvSpPr>
            <p:cNvPr id="501825" name="Text Box 63"/>
            <p:cNvSpPr txBox="1">
              <a:spLocks noChangeArrowheads="1"/>
            </p:cNvSpPr>
            <p:nvPr/>
          </p:nvSpPr>
          <p:spPr bwMode="auto">
            <a:xfrm>
              <a:off x="1702" y="1587"/>
              <a:ext cx="11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1" hangingPunct="1"/>
              <a:r>
                <a:rPr lang="en-US" sz="1200" b="0"/>
                <a:t>+</a:t>
              </a:r>
            </a:p>
          </p:txBody>
        </p:sp>
        <p:sp>
          <p:nvSpPr>
            <p:cNvPr id="501826" name="Text Box 64"/>
            <p:cNvSpPr txBox="1">
              <a:spLocks noChangeArrowheads="1"/>
            </p:cNvSpPr>
            <p:nvPr/>
          </p:nvSpPr>
          <p:spPr bwMode="auto">
            <a:xfrm>
              <a:off x="2022" y="1587"/>
              <a:ext cx="11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1" hangingPunct="1"/>
              <a:r>
                <a:rPr lang="en-US" sz="1200" b="0"/>
                <a:t>+</a:t>
              </a:r>
            </a:p>
          </p:txBody>
        </p:sp>
        <p:sp>
          <p:nvSpPr>
            <p:cNvPr id="501827" name="Text Box 65"/>
            <p:cNvSpPr txBox="1">
              <a:spLocks noChangeArrowheads="1"/>
            </p:cNvSpPr>
            <p:nvPr/>
          </p:nvSpPr>
          <p:spPr bwMode="auto">
            <a:xfrm>
              <a:off x="2342" y="1587"/>
              <a:ext cx="11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1" hangingPunct="1"/>
              <a:r>
                <a:rPr lang="en-US" sz="1200" b="0"/>
                <a:t>+</a:t>
              </a:r>
            </a:p>
          </p:txBody>
        </p:sp>
        <p:sp>
          <p:nvSpPr>
            <p:cNvPr id="501828" name="Text Box 66"/>
            <p:cNvSpPr txBox="1">
              <a:spLocks noChangeArrowheads="1"/>
            </p:cNvSpPr>
            <p:nvPr/>
          </p:nvSpPr>
          <p:spPr bwMode="auto">
            <a:xfrm>
              <a:off x="2662" y="1587"/>
              <a:ext cx="11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1" hangingPunct="1"/>
              <a:r>
                <a:rPr lang="en-US" sz="1200" b="0"/>
                <a:t>+</a:t>
              </a:r>
            </a:p>
          </p:txBody>
        </p:sp>
        <p:sp>
          <p:nvSpPr>
            <p:cNvPr id="501829" name="Text Box 67"/>
            <p:cNvSpPr txBox="1">
              <a:spLocks noChangeArrowheads="1"/>
            </p:cNvSpPr>
            <p:nvPr/>
          </p:nvSpPr>
          <p:spPr bwMode="auto">
            <a:xfrm>
              <a:off x="2982" y="1587"/>
              <a:ext cx="11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1" hangingPunct="1"/>
              <a:r>
                <a:rPr lang="en-US" sz="1200" b="0"/>
                <a:t>+</a:t>
              </a:r>
            </a:p>
          </p:txBody>
        </p:sp>
        <p:sp>
          <p:nvSpPr>
            <p:cNvPr id="501830" name="Text Box 68"/>
            <p:cNvSpPr txBox="1">
              <a:spLocks noChangeArrowheads="1"/>
            </p:cNvSpPr>
            <p:nvPr/>
          </p:nvSpPr>
          <p:spPr bwMode="auto">
            <a:xfrm>
              <a:off x="3302" y="1587"/>
              <a:ext cx="11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1" hangingPunct="1"/>
              <a:r>
                <a:rPr lang="en-US" sz="1200" b="0"/>
                <a:t>+</a:t>
              </a:r>
            </a:p>
          </p:txBody>
        </p:sp>
        <p:sp>
          <p:nvSpPr>
            <p:cNvPr id="501831" name="Text Box 69"/>
            <p:cNvSpPr txBox="1">
              <a:spLocks noChangeArrowheads="1"/>
            </p:cNvSpPr>
            <p:nvPr/>
          </p:nvSpPr>
          <p:spPr bwMode="auto">
            <a:xfrm>
              <a:off x="3622" y="1587"/>
              <a:ext cx="11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1" hangingPunct="1"/>
              <a:r>
                <a:rPr lang="en-US" sz="1200" b="0"/>
                <a:t>+</a:t>
              </a:r>
            </a:p>
          </p:txBody>
        </p:sp>
        <p:sp>
          <p:nvSpPr>
            <p:cNvPr id="501832" name="Text Box 70"/>
            <p:cNvSpPr txBox="1">
              <a:spLocks noChangeArrowheads="1"/>
            </p:cNvSpPr>
            <p:nvPr/>
          </p:nvSpPr>
          <p:spPr bwMode="auto">
            <a:xfrm>
              <a:off x="3942" y="1587"/>
              <a:ext cx="11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1" hangingPunct="1"/>
              <a:r>
                <a:rPr lang="en-US" sz="1200" b="0"/>
                <a:t>+</a:t>
              </a:r>
            </a:p>
          </p:txBody>
        </p:sp>
        <p:sp>
          <p:nvSpPr>
            <p:cNvPr id="501833" name="Text Box 71"/>
            <p:cNvSpPr txBox="1">
              <a:spLocks noChangeArrowheads="1"/>
            </p:cNvSpPr>
            <p:nvPr/>
          </p:nvSpPr>
          <p:spPr bwMode="auto">
            <a:xfrm>
              <a:off x="4262" y="1587"/>
              <a:ext cx="11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1" hangingPunct="1"/>
              <a:r>
                <a:rPr lang="en-US" sz="1200" b="0"/>
                <a:t>+</a:t>
              </a:r>
            </a:p>
          </p:txBody>
        </p:sp>
        <p:sp>
          <p:nvSpPr>
            <p:cNvPr id="501834" name="Text Box 72"/>
            <p:cNvSpPr txBox="1">
              <a:spLocks noChangeArrowheads="1"/>
            </p:cNvSpPr>
            <p:nvPr/>
          </p:nvSpPr>
          <p:spPr bwMode="auto">
            <a:xfrm>
              <a:off x="4582" y="1587"/>
              <a:ext cx="11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1" hangingPunct="1"/>
              <a:r>
                <a:rPr lang="en-US" sz="1200" b="0"/>
                <a:t>+</a:t>
              </a:r>
            </a:p>
          </p:txBody>
        </p:sp>
        <p:sp>
          <p:nvSpPr>
            <p:cNvPr id="501835" name="Text Box 73"/>
            <p:cNvSpPr txBox="1">
              <a:spLocks noChangeArrowheads="1"/>
            </p:cNvSpPr>
            <p:nvPr/>
          </p:nvSpPr>
          <p:spPr bwMode="auto">
            <a:xfrm>
              <a:off x="4902" y="1587"/>
              <a:ext cx="11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1" hangingPunct="1"/>
              <a:r>
                <a:rPr lang="en-US" sz="1200" b="0"/>
                <a:t>+</a:t>
              </a:r>
            </a:p>
          </p:txBody>
        </p:sp>
        <p:sp>
          <p:nvSpPr>
            <p:cNvPr id="501836" name="Text Box 74"/>
            <p:cNvSpPr txBox="1">
              <a:spLocks noChangeArrowheads="1"/>
            </p:cNvSpPr>
            <p:nvPr/>
          </p:nvSpPr>
          <p:spPr bwMode="auto">
            <a:xfrm>
              <a:off x="742" y="1267"/>
              <a:ext cx="11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1" hangingPunct="1"/>
              <a:r>
                <a:rPr lang="en-US" sz="1200" b="0"/>
                <a:t>+</a:t>
              </a:r>
            </a:p>
          </p:txBody>
        </p:sp>
        <p:sp>
          <p:nvSpPr>
            <p:cNvPr id="501837" name="Text Box 75"/>
            <p:cNvSpPr txBox="1">
              <a:spLocks noChangeArrowheads="1"/>
            </p:cNvSpPr>
            <p:nvPr/>
          </p:nvSpPr>
          <p:spPr bwMode="auto">
            <a:xfrm>
              <a:off x="1062" y="1267"/>
              <a:ext cx="11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1" hangingPunct="1"/>
              <a:r>
                <a:rPr lang="en-US" sz="1200" b="0"/>
                <a:t>+</a:t>
              </a:r>
            </a:p>
          </p:txBody>
        </p:sp>
        <p:sp>
          <p:nvSpPr>
            <p:cNvPr id="501838" name="Text Box 76"/>
            <p:cNvSpPr txBox="1">
              <a:spLocks noChangeArrowheads="1"/>
            </p:cNvSpPr>
            <p:nvPr/>
          </p:nvSpPr>
          <p:spPr bwMode="auto">
            <a:xfrm>
              <a:off x="1382" y="1267"/>
              <a:ext cx="11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1" hangingPunct="1"/>
              <a:r>
                <a:rPr lang="en-US" sz="1200" b="0"/>
                <a:t>+</a:t>
              </a:r>
            </a:p>
          </p:txBody>
        </p:sp>
        <p:sp>
          <p:nvSpPr>
            <p:cNvPr id="501839" name="Text Box 77"/>
            <p:cNvSpPr txBox="1">
              <a:spLocks noChangeArrowheads="1"/>
            </p:cNvSpPr>
            <p:nvPr/>
          </p:nvSpPr>
          <p:spPr bwMode="auto">
            <a:xfrm>
              <a:off x="1702" y="1267"/>
              <a:ext cx="11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1" hangingPunct="1"/>
              <a:r>
                <a:rPr lang="en-US" sz="1200" b="0"/>
                <a:t>+</a:t>
              </a:r>
            </a:p>
          </p:txBody>
        </p:sp>
        <p:sp>
          <p:nvSpPr>
            <p:cNvPr id="501840" name="Text Box 78"/>
            <p:cNvSpPr txBox="1">
              <a:spLocks noChangeArrowheads="1"/>
            </p:cNvSpPr>
            <p:nvPr/>
          </p:nvSpPr>
          <p:spPr bwMode="auto">
            <a:xfrm>
              <a:off x="2022" y="1267"/>
              <a:ext cx="11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1" hangingPunct="1"/>
              <a:r>
                <a:rPr lang="en-US" sz="1200" b="0"/>
                <a:t>+</a:t>
              </a:r>
            </a:p>
          </p:txBody>
        </p:sp>
        <p:sp>
          <p:nvSpPr>
            <p:cNvPr id="501841" name="Text Box 79"/>
            <p:cNvSpPr txBox="1">
              <a:spLocks noChangeArrowheads="1"/>
            </p:cNvSpPr>
            <p:nvPr/>
          </p:nvSpPr>
          <p:spPr bwMode="auto">
            <a:xfrm>
              <a:off x="2342" y="1267"/>
              <a:ext cx="11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1" hangingPunct="1"/>
              <a:r>
                <a:rPr lang="en-US" sz="1200" b="0"/>
                <a:t>+</a:t>
              </a:r>
            </a:p>
          </p:txBody>
        </p:sp>
        <p:sp>
          <p:nvSpPr>
            <p:cNvPr id="501842" name="Text Box 80"/>
            <p:cNvSpPr txBox="1">
              <a:spLocks noChangeArrowheads="1"/>
            </p:cNvSpPr>
            <p:nvPr/>
          </p:nvSpPr>
          <p:spPr bwMode="auto">
            <a:xfrm>
              <a:off x="2662" y="1267"/>
              <a:ext cx="11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1" hangingPunct="1"/>
              <a:r>
                <a:rPr lang="en-US" sz="1200" b="0"/>
                <a:t>+</a:t>
              </a:r>
            </a:p>
          </p:txBody>
        </p:sp>
        <p:sp>
          <p:nvSpPr>
            <p:cNvPr id="501843" name="Text Box 81"/>
            <p:cNvSpPr txBox="1">
              <a:spLocks noChangeArrowheads="1"/>
            </p:cNvSpPr>
            <p:nvPr/>
          </p:nvSpPr>
          <p:spPr bwMode="auto">
            <a:xfrm>
              <a:off x="2982" y="1267"/>
              <a:ext cx="11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1" hangingPunct="1"/>
              <a:r>
                <a:rPr lang="en-US" sz="1200" b="0"/>
                <a:t>+</a:t>
              </a:r>
            </a:p>
          </p:txBody>
        </p:sp>
        <p:sp>
          <p:nvSpPr>
            <p:cNvPr id="501844" name="Text Box 82"/>
            <p:cNvSpPr txBox="1">
              <a:spLocks noChangeArrowheads="1"/>
            </p:cNvSpPr>
            <p:nvPr/>
          </p:nvSpPr>
          <p:spPr bwMode="auto">
            <a:xfrm>
              <a:off x="3302" y="1267"/>
              <a:ext cx="11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1" hangingPunct="1"/>
              <a:r>
                <a:rPr lang="en-US" sz="1200" b="0"/>
                <a:t>+</a:t>
              </a:r>
            </a:p>
          </p:txBody>
        </p:sp>
        <p:sp>
          <p:nvSpPr>
            <p:cNvPr id="501845" name="Text Box 83"/>
            <p:cNvSpPr txBox="1">
              <a:spLocks noChangeArrowheads="1"/>
            </p:cNvSpPr>
            <p:nvPr/>
          </p:nvSpPr>
          <p:spPr bwMode="auto">
            <a:xfrm>
              <a:off x="3622" y="1267"/>
              <a:ext cx="11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1" hangingPunct="1"/>
              <a:r>
                <a:rPr lang="en-US" sz="1200" b="0"/>
                <a:t>+</a:t>
              </a:r>
            </a:p>
          </p:txBody>
        </p:sp>
        <p:sp>
          <p:nvSpPr>
            <p:cNvPr id="501846" name="Text Box 84"/>
            <p:cNvSpPr txBox="1">
              <a:spLocks noChangeArrowheads="1"/>
            </p:cNvSpPr>
            <p:nvPr/>
          </p:nvSpPr>
          <p:spPr bwMode="auto">
            <a:xfrm>
              <a:off x="3942" y="1267"/>
              <a:ext cx="11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1" hangingPunct="1"/>
              <a:r>
                <a:rPr lang="en-US" sz="1200" b="0"/>
                <a:t>+</a:t>
              </a:r>
            </a:p>
          </p:txBody>
        </p:sp>
        <p:sp>
          <p:nvSpPr>
            <p:cNvPr id="501847" name="Text Box 85"/>
            <p:cNvSpPr txBox="1">
              <a:spLocks noChangeArrowheads="1"/>
            </p:cNvSpPr>
            <p:nvPr/>
          </p:nvSpPr>
          <p:spPr bwMode="auto">
            <a:xfrm>
              <a:off x="4262" y="1267"/>
              <a:ext cx="11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1" hangingPunct="1"/>
              <a:r>
                <a:rPr lang="en-US" sz="1200" b="0"/>
                <a:t>+</a:t>
              </a:r>
            </a:p>
          </p:txBody>
        </p:sp>
        <p:sp>
          <p:nvSpPr>
            <p:cNvPr id="501848" name="Text Box 86"/>
            <p:cNvSpPr txBox="1">
              <a:spLocks noChangeArrowheads="1"/>
            </p:cNvSpPr>
            <p:nvPr/>
          </p:nvSpPr>
          <p:spPr bwMode="auto">
            <a:xfrm>
              <a:off x="4582" y="1267"/>
              <a:ext cx="11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1" hangingPunct="1"/>
              <a:r>
                <a:rPr lang="en-US" sz="1200" b="0"/>
                <a:t>+</a:t>
              </a:r>
            </a:p>
          </p:txBody>
        </p:sp>
        <p:sp>
          <p:nvSpPr>
            <p:cNvPr id="501849" name="Text Box 87"/>
            <p:cNvSpPr txBox="1">
              <a:spLocks noChangeArrowheads="1"/>
            </p:cNvSpPr>
            <p:nvPr/>
          </p:nvSpPr>
          <p:spPr bwMode="auto">
            <a:xfrm>
              <a:off x="4902" y="1267"/>
              <a:ext cx="11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1" hangingPunct="1"/>
              <a:r>
                <a:rPr lang="en-US" sz="1200" b="0"/>
                <a:t>+</a:t>
              </a:r>
            </a:p>
          </p:txBody>
        </p:sp>
        <p:sp>
          <p:nvSpPr>
            <p:cNvPr id="501850" name="Line 88"/>
            <p:cNvSpPr>
              <a:spLocks noChangeShapeType="1"/>
            </p:cNvSpPr>
            <p:nvPr/>
          </p:nvSpPr>
          <p:spPr bwMode="auto">
            <a:xfrm>
              <a:off x="1280" y="2792"/>
              <a:ext cx="0" cy="33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1851" name="Line 89"/>
            <p:cNvSpPr>
              <a:spLocks noChangeShapeType="1"/>
            </p:cNvSpPr>
            <p:nvPr/>
          </p:nvSpPr>
          <p:spPr bwMode="auto">
            <a:xfrm>
              <a:off x="1920" y="2792"/>
              <a:ext cx="0" cy="33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1852" name="Line 90"/>
            <p:cNvSpPr>
              <a:spLocks noChangeShapeType="1"/>
            </p:cNvSpPr>
            <p:nvPr/>
          </p:nvSpPr>
          <p:spPr bwMode="auto">
            <a:xfrm>
              <a:off x="3200" y="2792"/>
              <a:ext cx="0" cy="33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1853" name="Line 91"/>
            <p:cNvSpPr>
              <a:spLocks noChangeShapeType="1"/>
            </p:cNvSpPr>
            <p:nvPr/>
          </p:nvSpPr>
          <p:spPr bwMode="auto">
            <a:xfrm>
              <a:off x="4160" y="2792"/>
              <a:ext cx="0" cy="33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1854" name="Line 92"/>
            <p:cNvSpPr>
              <a:spLocks noChangeShapeType="1"/>
            </p:cNvSpPr>
            <p:nvPr/>
          </p:nvSpPr>
          <p:spPr bwMode="auto">
            <a:xfrm>
              <a:off x="1280" y="2472"/>
              <a:ext cx="0" cy="33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1855" name="Line 93"/>
            <p:cNvSpPr>
              <a:spLocks noChangeShapeType="1"/>
            </p:cNvSpPr>
            <p:nvPr/>
          </p:nvSpPr>
          <p:spPr bwMode="auto">
            <a:xfrm>
              <a:off x="1920" y="2472"/>
              <a:ext cx="0" cy="33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1856" name="Line 94"/>
            <p:cNvSpPr>
              <a:spLocks noChangeShapeType="1"/>
            </p:cNvSpPr>
            <p:nvPr/>
          </p:nvSpPr>
          <p:spPr bwMode="auto">
            <a:xfrm>
              <a:off x="3200" y="2472"/>
              <a:ext cx="0" cy="33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1857" name="Line 95"/>
            <p:cNvSpPr>
              <a:spLocks noChangeShapeType="1"/>
            </p:cNvSpPr>
            <p:nvPr/>
          </p:nvSpPr>
          <p:spPr bwMode="auto">
            <a:xfrm>
              <a:off x="4160" y="2472"/>
              <a:ext cx="0" cy="33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1858" name="Line 96"/>
            <p:cNvSpPr>
              <a:spLocks noChangeShapeType="1"/>
            </p:cNvSpPr>
            <p:nvPr/>
          </p:nvSpPr>
          <p:spPr bwMode="auto">
            <a:xfrm>
              <a:off x="1920" y="2152"/>
              <a:ext cx="0" cy="33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1859" name="Line 97"/>
            <p:cNvSpPr>
              <a:spLocks noChangeShapeType="1"/>
            </p:cNvSpPr>
            <p:nvPr/>
          </p:nvSpPr>
          <p:spPr bwMode="auto">
            <a:xfrm>
              <a:off x="3200" y="2152"/>
              <a:ext cx="0" cy="33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1860" name="Line 98"/>
            <p:cNvSpPr>
              <a:spLocks noChangeShapeType="1"/>
            </p:cNvSpPr>
            <p:nvPr/>
          </p:nvSpPr>
          <p:spPr bwMode="auto">
            <a:xfrm>
              <a:off x="4160" y="2152"/>
              <a:ext cx="0" cy="33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1861" name="Line 99"/>
            <p:cNvSpPr>
              <a:spLocks noChangeShapeType="1"/>
            </p:cNvSpPr>
            <p:nvPr/>
          </p:nvSpPr>
          <p:spPr bwMode="auto">
            <a:xfrm>
              <a:off x="1920" y="1832"/>
              <a:ext cx="0" cy="33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1862" name="Line 100"/>
            <p:cNvSpPr>
              <a:spLocks noChangeShapeType="1"/>
            </p:cNvSpPr>
            <p:nvPr/>
          </p:nvSpPr>
          <p:spPr bwMode="auto">
            <a:xfrm>
              <a:off x="3200" y="1832"/>
              <a:ext cx="0" cy="33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4197" name="Picture 10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1400" y="5537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" name="Picture 10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49400" y="5537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" name="Picture 10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49400" y="5537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00" name="Picture 10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49400" y="5029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01" name="Picture 10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49400" y="4521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02" name="Picture 10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98613" y="4570413"/>
            <a:ext cx="355600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03" name="Picture 10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549400" y="4521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04" name="Picture 10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49400" y="4013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05" name="Picture 10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49400" y="4013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06" name="Picture 11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98613" y="4062413"/>
            <a:ext cx="355600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07" name="Picture 11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549400" y="4013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08" name="Picture 11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57400" y="4013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09" name="Picture 113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057400" y="4013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10" name="Picture 1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06613" y="4062413"/>
            <a:ext cx="355600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11" name="Picture 115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057400" y="4013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12" name="Picture 116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057400" y="4521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13" name="Picture 11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06613" y="4570413"/>
            <a:ext cx="355600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14" name="Picture 118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057400" y="4521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15" name="Picture 119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057400" y="5029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16" name="Picture 120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057400" y="5537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17" name="Picture 1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57400" y="5537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10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65400" y="5537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10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65400" y="5537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10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65400" y="5029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0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65400" y="4521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0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65400" y="4013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0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65400" y="3530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0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614613" y="3579813"/>
            <a:ext cx="355600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0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565400" y="3530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0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65400" y="3022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65400" y="3022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614613" y="3071813"/>
            <a:ext cx="355600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1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565400" y="3022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1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73400" y="3022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13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073400" y="3022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122613" y="3071813"/>
            <a:ext cx="355600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15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073400" y="3022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116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073400" y="3530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11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122613" y="3579813"/>
            <a:ext cx="355600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118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073400" y="3530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119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073400" y="39751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119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073400" y="4521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119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073400" y="5029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120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073400" y="5537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1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73400" y="5537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1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81400" y="5537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1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89400" y="5537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10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97400" y="5537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10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97400" y="5537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10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97400" y="5029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10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97400" y="4521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760" name="Picture 10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97400" y="4013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761" name="Picture 10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97400" y="3530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63" name="Picture 10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46613" y="3579813"/>
            <a:ext cx="355600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64" name="Picture 10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597400" y="3530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65" name="Picture 10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97400" y="3022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66" name="Picture 10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97400" y="3022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67" name="Picture 11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46613" y="3071813"/>
            <a:ext cx="355600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68" name="Picture 11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597400" y="3022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69" name="Picture 11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5400" y="3022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70" name="Picture 113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105400" y="3022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71" name="Picture 1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54613" y="3071813"/>
            <a:ext cx="355600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72" name="Picture 115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105400" y="3022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73" name="Picture 116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105400" y="3530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74" name="Picture 11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54613" y="3579813"/>
            <a:ext cx="355600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75" name="Picture 118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105400" y="3530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76" name="Picture 119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105400" y="39751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77" name="Picture 119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105400" y="4521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78" name="Picture 119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105400" y="5029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79" name="Picture 120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105400" y="5537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80" name="Picture 1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5400" y="5537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81" name="Picture 1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13400" y="5537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82" name="Picture 10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21400" y="5537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83" name="Picture 10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21400" y="5537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84" name="Picture 10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21400" y="5029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85" name="Picture 10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21400" y="4521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86" name="Picture 10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21400" y="4038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87" name="Picture 10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170613" y="4087813"/>
            <a:ext cx="355600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2" name="Picture 10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121400" y="4038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3" name="Picture 10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21400" y="3530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4" name="Picture 10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21400" y="3530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5" name="Picture 11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170613" y="3579813"/>
            <a:ext cx="355600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6" name="Picture 11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121400" y="3530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18" name="Picture 11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29400" y="3530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19" name="Picture 113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629400" y="3530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20" name="Picture 1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678613" y="3579813"/>
            <a:ext cx="355600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21" name="Picture 115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629400" y="3530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22" name="Picture 116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629400" y="4038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23" name="Picture 11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678613" y="4087813"/>
            <a:ext cx="355600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952" name="Picture 118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629400" y="4038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953" name="Picture 119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629400" y="44831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954" name="Picture 119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629400" y="5029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955" name="Picture 120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629400" y="5537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956" name="Picture 1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29400" y="5537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957" name="Text Box 197"/>
          <p:cNvSpPr txBox="1">
            <a:spLocks noChangeArrowheads="1"/>
          </p:cNvSpPr>
          <p:nvPr/>
        </p:nvSpPr>
        <p:spPr bwMode="auto">
          <a:xfrm>
            <a:off x="990600" y="6019800"/>
            <a:ext cx="5334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0"/>
              <a:t>1</a:t>
            </a:r>
          </a:p>
        </p:txBody>
      </p:sp>
      <p:sp>
        <p:nvSpPr>
          <p:cNvPr id="501958" name="Text Box 198"/>
          <p:cNvSpPr txBox="1">
            <a:spLocks noChangeArrowheads="1"/>
          </p:cNvSpPr>
          <p:nvPr/>
        </p:nvSpPr>
        <p:spPr bwMode="auto">
          <a:xfrm>
            <a:off x="1498600" y="6019800"/>
            <a:ext cx="5334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0"/>
              <a:t>2</a:t>
            </a:r>
          </a:p>
        </p:txBody>
      </p:sp>
      <p:sp>
        <p:nvSpPr>
          <p:cNvPr id="501959" name="Text Box 199"/>
          <p:cNvSpPr txBox="1">
            <a:spLocks noChangeArrowheads="1"/>
          </p:cNvSpPr>
          <p:nvPr/>
        </p:nvSpPr>
        <p:spPr bwMode="auto">
          <a:xfrm>
            <a:off x="2006600" y="6019800"/>
            <a:ext cx="5334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0"/>
              <a:t>3</a:t>
            </a:r>
          </a:p>
        </p:txBody>
      </p:sp>
      <p:sp>
        <p:nvSpPr>
          <p:cNvPr id="501960" name="Text Box 200"/>
          <p:cNvSpPr txBox="1">
            <a:spLocks noChangeArrowheads="1"/>
          </p:cNvSpPr>
          <p:nvPr/>
        </p:nvSpPr>
        <p:spPr bwMode="auto">
          <a:xfrm>
            <a:off x="2514600" y="6019800"/>
            <a:ext cx="5334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0"/>
              <a:t>4</a:t>
            </a:r>
          </a:p>
        </p:txBody>
      </p:sp>
      <p:sp>
        <p:nvSpPr>
          <p:cNvPr id="501961" name="Text Box 201"/>
          <p:cNvSpPr txBox="1">
            <a:spLocks noChangeArrowheads="1"/>
          </p:cNvSpPr>
          <p:nvPr/>
        </p:nvSpPr>
        <p:spPr bwMode="auto">
          <a:xfrm>
            <a:off x="3022600" y="6019800"/>
            <a:ext cx="5334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0"/>
              <a:t>5</a:t>
            </a:r>
          </a:p>
        </p:txBody>
      </p:sp>
      <p:sp>
        <p:nvSpPr>
          <p:cNvPr id="501962" name="Text Box 202"/>
          <p:cNvSpPr txBox="1">
            <a:spLocks noChangeArrowheads="1"/>
          </p:cNvSpPr>
          <p:nvPr/>
        </p:nvSpPr>
        <p:spPr bwMode="auto">
          <a:xfrm>
            <a:off x="3530600" y="6019800"/>
            <a:ext cx="5334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0"/>
              <a:t>6</a:t>
            </a:r>
          </a:p>
        </p:txBody>
      </p:sp>
      <p:sp>
        <p:nvSpPr>
          <p:cNvPr id="501963" name="Text Box 203"/>
          <p:cNvSpPr txBox="1">
            <a:spLocks noChangeArrowheads="1"/>
          </p:cNvSpPr>
          <p:nvPr/>
        </p:nvSpPr>
        <p:spPr bwMode="auto">
          <a:xfrm>
            <a:off x="4038600" y="6019800"/>
            <a:ext cx="5334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0"/>
              <a:t>7</a:t>
            </a:r>
          </a:p>
        </p:txBody>
      </p:sp>
      <p:sp>
        <p:nvSpPr>
          <p:cNvPr id="501964" name="Text Box 204"/>
          <p:cNvSpPr txBox="1">
            <a:spLocks noChangeArrowheads="1"/>
          </p:cNvSpPr>
          <p:nvPr/>
        </p:nvSpPr>
        <p:spPr bwMode="auto">
          <a:xfrm>
            <a:off x="4546600" y="6019800"/>
            <a:ext cx="5334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0"/>
              <a:t>8</a:t>
            </a:r>
          </a:p>
        </p:txBody>
      </p:sp>
      <p:sp>
        <p:nvSpPr>
          <p:cNvPr id="501965" name="Text Box 205"/>
          <p:cNvSpPr txBox="1">
            <a:spLocks noChangeArrowheads="1"/>
          </p:cNvSpPr>
          <p:nvPr/>
        </p:nvSpPr>
        <p:spPr bwMode="auto">
          <a:xfrm>
            <a:off x="5054600" y="6019800"/>
            <a:ext cx="5334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0"/>
              <a:t>9</a:t>
            </a:r>
          </a:p>
        </p:txBody>
      </p:sp>
      <p:sp>
        <p:nvSpPr>
          <p:cNvPr id="501966" name="Text Box 206"/>
          <p:cNvSpPr txBox="1">
            <a:spLocks noChangeArrowheads="1"/>
          </p:cNvSpPr>
          <p:nvPr/>
        </p:nvSpPr>
        <p:spPr bwMode="auto">
          <a:xfrm>
            <a:off x="5562600" y="6019800"/>
            <a:ext cx="5334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0"/>
              <a:t>10</a:t>
            </a:r>
          </a:p>
        </p:txBody>
      </p:sp>
      <p:sp>
        <p:nvSpPr>
          <p:cNvPr id="501967" name="Text Box 207"/>
          <p:cNvSpPr txBox="1">
            <a:spLocks noChangeArrowheads="1"/>
          </p:cNvSpPr>
          <p:nvPr/>
        </p:nvSpPr>
        <p:spPr bwMode="auto">
          <a:xfrm>
            <a:off x="6070600" y="6019800"/>
            <a:ext cx="5334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0"/>
              <a:t>11</a:t>
            </a:r>
          </a:p>
        </p:txBody>
      </p:sp>
      <p:sp>
        <p:nvSpPr>
          <p:cNvPr id="501968" name="Text Box 208"/>
          <p:cNvSpPr txBox="1">
            <a:spLocks noChangeArrowheads="1"/>
          </p:cNvSpPr>
          <p:nvPr/>
        </p:nvSpPr>
        <p:spPr bwMode="auto">
          <a:xfrm>
            <a:off x="6578600" y="6019800"/>
            <a:ext cx="5334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0"/>
              <a:t>12</a:t>
            </a:r>
          </a:p>
        </p:txBody>
      </p:sp>
      <p:sp>
        <p:nvSpPr>
          <p:cNvPr id="501969" name="Text Box 209"/>
          <p:cNvSpPr txBox="1">
            <a:spLocks noChangeArrowheads="1"/>
          </p:cNvSpPr>
          <p:nvPr/>
        </p:nvSpPr>
        <p:spPr bwMode="auto">
          <a:xfrm>
            <a:off x="7086600" y="6019800"/>
            <a:ext cx="5334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0"/>
              <a:t>13</a:t>
            </a:r>
          </a:p>
        </p:txBody>
      </p:sp>
      <p:sp>
        <p:nvSpPr>
          <p:cNvPr id="501970" name="Text Box 210"/>
          <p:cNvSpPr txBox="1">
            <a:spLocks noChangeArrowheads="1"/>
          </p:cNvSpPr>
          <p:nvPr/>
        </p:nvSpPr>
        <p:spPr bwMode="auto">
          <a:xfrm>
            <a:off x="7594600" y="6019800"/>
            <a:ext cx="5334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0"/>
              <a:t>14</a:t>
            </a:r>
          </a:p>
        </p:txBody>
      </p:sp>
      <p:sp>
        <p:nvSpPr>
          <p:cNvPr id="501971" name="Text Box 211"/>
          <p:cNvSpPr txBox="1">
            <a:spLocks noChangeArrowheads="1"/>
          </p:cNvSpPr>
          <p:nvPr/>
        </p:nvSpPr>
        <p:spPr bwMode="auto">
          <a:xfrm>
            <a:off x="482600" y="3078163"/>
            <a:ext cx="5334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200" b="0"/>
              <a:t>6</a:t>
            </a:r>
          </a:p>
        </p:txBody>
      </p:sp>
      <p:sp>
        <p:nvSpPr>
          <p:cNvPr id="501972" name="Text Box 212"/>
          <p:cNvSpPr txBox="1">
            <a:spLocks noChangeArrowheads="1"/>
          </p:cNvSpPr>
          <p:nvPr/>
        </p:nvSpPr>
        <p:spPr bwMode="auto">
          <a:xfrm>
            <a:off x="482600" y="3590925"/>
            <a:ext cx="5334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200" b="0"/>
              <a:t>5</a:t>
            </a:r>
          </a:p>
        </p:txBody>
      </p:sp>
      <p:sp>
        <p:nvSpPr>
          <p:cNvPr id="501973" name="Text Box 213"/>
          <p:cNvSpPr txBox="1">
            <a:spLocks noChangeArrowheads="1"/>
          </p:cNvSpPr>
          <p:nvPr/>
        </p:nvSpPr>
        <p:spPr bwMode="auto">
          <a:xfrm>
            <a:off x="482600" y="4103688"/>
            <a:ext cx="5334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200" b="0"/>
              <a:t>4</a:t>
            </a:r>
          </a:p>
        </p:txBody>
      </p:sp>
      <p:sp>
        <p:nvSpPr>
          <p:cNvPr id="501974" name="Text Box 214"/>
          <p:cNvSpPr txBox="1">
            <a:spLocks noChangeArrowheads="1"/>
          </p:cNvSpPr>
          <p:nvPr/>
        </p:nvSpPr>
        <p:spPr bwMode="auto">
          <a:xfrm>
            <a:off x="482600" y="4618038"/>
            <a:ext cx="5334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200" b="0"/>
              <a:t>3</a:t>
            </a:r>
          </a:p>
        </p:txBody>
      </p:sp>
      <p:sp>
        <p:nvSpPr>
          <p:cNvPr id="501975" name="Text Box 215"/>
          <p:cNvSpPr txBox="1">
            <a:spLocks noChangeArrowheads="1"/>
          </p:cNvSpPr>
          <p:nvPr/>
        </p:nvSpPr>
        <p:spPr bwMode="auto">
          <a:xfrm>
            <a:off x="482600" y="5130800"/>
            <a:ext cx="5334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200" b="0"/>
              <a:t>2</a:t>
            </a:r>
          </a:p>
        </p:txBody>
      </p:sp>
      <p:sp>
        <p:nvSpPr>
          <p:cNvPr id="501976" name="Text Box 216"/>
          <p:cNvSpPr txBox="1">
            <a:spLocks noChangeArrowheads="1"/>
          </p:cNvSpPr>
          <p:nvPr/>
        </p:nvSpPr>
        <p:spPr bwMode="auto">
          <a:xfrm>
            <a:off x="482600" y="5645150"/>
            <a:ext cx="5334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200" b="0"/>
              <a:t>1</a:t>
            </a:r>
          </a:p>
        </p:txBody>
      </p:sp>
      <p:grpSp>
        <p:nvGrpSpPr>
          <p:cNvPr id="223" name="Group 222"/>
          <p:cNvGrpSpPr/>
          <p:nvPr/>
        </p:nvGrpSpPr>
        <p:grpSpPr>
          <a:xfrm>
            <a:off x="609600" y="1838275"/>
            <a:ext cx="492443" cy="461665"/>
            <a:chOff x="609600" y="1838275"/>
            <a:chExt cx="492443" cy="461665"/>
          </a:xfrm>
        </p:grpSpPr>
        <p:sp>
          <p:nvSpPr>
            <p:cNvPr id="222" name="Rectangle 221"/>
            <p:cNvSpPr/>
            <p:nvPr/>
          </p:nvSpPr>
          <p:spPr>
            <a:xfrm>
              <a:off x="609600" y="1838275"/>
              <a:ext cx="49244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 err="1">
                  <a:solidFill>
                    <a:srgbClr val="FFFFFF"/>
                  </a:solidFill>
                  <a:sym typeface="Zapf Dingbats"/>
                </a:rPr>
                <a:t></a:t>
              </a:r>
              <a:r>
                <a:rPr lang="en-US" sz="2400" dirty="0" smtClean="0">
                  <a:solidFill>
                    <a:srgbClr val="FFFFFF"/>
                  </a:solidFill>
                </a:rPr>
                <a:t> </a:t>
              </a:r>
              <a:endParaRPr lang="en-US" sz="2400" dirty="0">
                <a:solidFill>
                  <a:srgbClr val="FFFFFF"/>
                </a:solidFill>
              </a:endParaRPr>
            </a:p>
          </p:txBody>
        </p:sp>
        <p:sp>
          <p:nvSpPr>
            <p:cNvPr id="221" name="Rectangle 220"/>
            <p:cNvSpPr/>
            <p:nvPr/>
          </p:nvSpPr>
          <p:spPr>
            <a:xfrm>
              <a:off x="609600" y="1838275"/>
              <a:ext cx="47961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 err="1">
                  <a:sym typeface="Zapf Dingbats"/>
                </a:rPr>
                <a:t></a:t>
              </a:r>
              <a:r>
                <a:rPr lang="en-US" sz="2400" dirty="0" smtClean="0"/>
                <a:t> </a:t>
              </a:r>
              <a:endParaRPr lang="en-US" sz="2400" dirty="0"/>
            </a:p>
          </p:txBody>
        </p:sp>
      </p:grpSp>
      <p:grpSp>
        <p:nvGrpSpPr>
          <p:cNvPr id="224" name="Group 223"/>
          <p:cNvGrpSpPr/>
          <p:nvPr/>
        </p:nvGrpSpPr>
        <p:grpSpPr>
          <a:xfrm>
            <a:off x="612588" y="2177455"/>
            <a:ext cx="492443" cy="461665"/>
            <a:chOff x="609600" y="1838275"/>
            <a:chExt cx="492443" cy="461665"/>
          </a:xfrm>
        </p:grpSpPr>
        <p:sp>
          <p:nvSpPr>
            <p:cNvPr id="225" name="Rectangle 224"/>
            <p:cNvSpPr/>
            <p:nvPr/>
          </p:nvSpPr>
          <p:spPr>
            <a:xfrm>
              <a:off x="609600" y="1838275"/>
              <a:ext cx="49244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 err="1">
                  <a:solidFill>
                    <a:srgbClr val="FFFFFF"/>
                  </a:solidFill>
                  <a:sym typeface="Zapf Dingbats"/>
                </a:rPr>
                <a:t></a:t>
              </a:r>
              <a:r>
                <a:rPr lang="en-US" sz="2400" dirty="0" smtClean="0">
                  <a:solidFill>
                    <a:srgbClr val="FFFFFF"/>
                  </a:solidFill>
                </a:rPr>
                <a:t> </a:t>
              </a:r>
              <a:endParaRPr lang="en-US" sz="2400" dirty="0">
                <a:solidFill>
                  <a:srgbClr val="FFFFFF"/>
                </a:solidFill>
              </a:endParaRPr>
            </a:p>
          </p:txBody>
        </p:sp>
        <p:sp>
          <p:nvSpPr>
            <p:cNvPr id="226" name="Rectangle 225"/>
            <p:cNvSpPr/>
            <p:nvPr/>
          </p:nvSpPr>
          <p:spPr>
            <a:xfrm>
              <a:off x="609600" y="1838275"/>
              <a:ext cx="47961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 err="1">
                  <a:sym typeface="Zapf Dingbats"/>
                </a:rPr>
                <a:t></a:t>
              </a:r>
              <a:r>
                <a:rPr lang="en-US" sz="2400" dirty="0" smtClean="0"/>
                <a:t> </a:t>
              </a:r>
              <a:endParaRPr lang="en-US" sz="24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"/>
                            </p:stCondLst>
                            <p:childTnLst>
                              <p:par>
                                <p:cTn id="3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"/>
                            </p:stCondLst>
                            <p:childTnLst>
                              <p:par>
                                <p:cTn id="42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"/>
                            </p:stCondLst>
                            <p:childTnLst>
                              <p:par>
                                <p:cTn id="4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"/>
                            </p:stCondLst>
                            <p:childTnLst>
                              <p:par>
                                <p:cTn id="48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"/>
                            </p:stCondLst>
                            <p:childTnLst>
                              <p:par>
                                <p:cTn id="55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800"/>
                            </p:stCondLst>
                            <p:childTnLst>
                              <p:par>
                                <p:cTn id="5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00"/>
                            </p:stCondLst>
                            <p:childTnLst>
                              <p:par>
                                <p:cTn id="61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200"/>
                            </p:stCondLst>
                            <p:childTnLst>
                              <p:par>
                                <p:cTn id="74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400"/>
                            </p:stCondLst>
                            <p:childTnLst>
                              <p:par>
                                <p:cTn id="7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400"/>
                            </p:stCondLst>
                            <p:childTnLst>
                              <p:par>
                                <p:cTn id="80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600"/>
                            </p:stCondLst>
                            <p:childTnLst>
                              <p:par>
                                <p:cTn id="8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600"/>
                            </p:stCondLst>
                            <p:childTnLst>
                              <p:par>
                                <p:cTn id="86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800"/>
                            </p:stCondLst>
                            <p:childTnLst>
                              <p:par>
                                <p:cTn id="93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000"/>
                            </p:stCondLst>
                            <p:childTnLst>
                              <p:par>
                                <p:cTn id="9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2000"/>
                            </p:stCondLst>
                            <p:childTnLst>
                              <p:par>
                                <p:cTn id="99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2200"/>
                            </p:stCondLst>
                            <p:childTnLst>
                              <p:par>
                                <p:cTn id="106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2400"/>
                            </p:stCondLst>
                            <p:childTnLst>
                              <p:par>
                                <p:cTn id="10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2400"/>
                            </p:stCondLst>
                            <p:childTnLst>
                              <p:par>
                                <p:cTn id="112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2600"/>
                            </p:stCondLst>
                            <p:childTnLst>
                              <p:par>
                                <p:cTn id="1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2600"/>
                            </p:stCondLst>
                            <p:childTnLst>
                              <p:par>
                                <p:cTn id="118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2800"/>
                            </p:stCondLst>
                            <p:childTnLst>
                              <p:par>
                                <p:cTn id="1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2800"/>
                            </p:stCondLst>
                            <p:childTnLst>
                              <p:par>
                                <p:cTn id="1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200"/>
                            </p:stCondLst>
                            <p:childTnLst>
                              <p:par>
                                <p:cTn id="15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200"/>
                            </p:stCondLst>
                            <p:childTnLst>
                              <p:par>
                                <p:cTn id="154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400"/>
                            </p:stCondLst>
                            <p:childTnLst>
                              <p:par>
                                <p:cTn id="15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400"/>
                            </p:stCondLst>
                            <p:childTnLst>
                              <p:par>
                                <p:cTn id="160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600"/>
                            </p:stCondLst>
                            <p:childTnLst>
                              <p:par>
                                <p:cTn id="16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600"/>
                            </p:stCondLst>
                            <p:childTnLst>
                              <p:par>
                                <p:cTn id="166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800"/>
                            </p:stCondLst>
                            <p:childTnLst>
                              <p:par>
                                <p:cTn id="16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800"/>
                            </p:stCondLst>
                            <p:childTnLst>
                              <p:par>
                                <p:cTn id="172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1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1000"/>
                            </p:stCondLst>
                            <p:childTnLst>
                              <p:par>
                                <p:cTn id="179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>
                            <p:stCondLst>
                              <p:cond delay="1200"/>
                            </p:stCondLst>
                            <p:childTnLst>
                              <p:par>
                                <p:cTn id="18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1200"/>
                            </p:stCondLst>
                            <p:childTnLst>
                              <p:par>
                                <p:cTn id="185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1400"/>
                            </p:stCondLst>
                            <p:childTnLst>
                              <p:par>
                                <p:cTn id="18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1400"/>
                            </p:stCondLst>
                            <p:childTnLst>
                              <p:par>
                                <p:cTn id="191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7" fill="hold">
                            <p:stCondLst>
                              <p:cond delay="1600"/>
                            </p:stCondLst>
                            <p:childTnLst>
                              <p:par>
                                <p:cTn id="198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0" fill="hold">
                            <p:stCondLst>
                              <p:cond delay="1800"/>
                            </p:stCondLst>
                            <p:childTnLst>
                              <p:par>
                                <p:cTn id="20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3" fill="hold">
                            <p:stCondLst>
                              <p:cond delay="1800"/>
                            </p:stCondLst>
                            <p:childTnLst>
                              <p:par>
                                <p:cTn id="204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2000"/>
                            </p:stCondLst>
                            <p:childTnLst>
                              <p:par>
                                <p:cTn id="20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9" fill="hold">
                            <p:stCondLst>
                              <p:cond delay="2000"/>
                            </p:stCondLst>
                            <p:childTnLst>
                              <p:par>
                                <p:cTn id="210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4" presetID="1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2200"/>
                            </p:stCondLst>
                            <p:childTnLst>
                              <p:par>
                                <p:cTn id="217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9" fill="hold">
                            <p:stCondLst>
                              <p:cond delay="2400"/>
                            </p:stCondLst>
                            <p:childTnLst>
                              <p:par>
                                <p:cTn id="2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2" fill="hold">
                            <p:stCondLst>
                              <p:cond delay="2400"/>
                            </p:stCondLst>
                            <p:childTnLst>
                              <p:par>
                                <p:cTn id="223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1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9" fill="hold">
                            <p:stCondLst>
                              <p:cond delay="2600"/>
                            </p:stCondLst>
                            <p:childTnLst>
                              <p:par>
                                <p:cTn id="230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2" fill="hold">
                            <p:stCondLst>
                              <p:cond delay="2800"/>
                            </p:stCondLst>
                            <p:childTnLst>
                              <p:par>
                                <p:cTn id="23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5" fill="hold">
                            <p:stCondLst>
                              <p:cond delay="2800"/>
                            </p:stCondLst>
                            <p:childTnLst>
                              <p:par>
                                <p:cTn id="236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8" fill="hold">
                            <p:stCondLst>
                              <p:cond delay="3000"/>
                            </p:stCondLst>
                            <p:childTnLst>
                              <p:par>
                                <p:cTn id="23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1" fill="hold">
                            <p:stCondLst>
                              <p:cond delay="3000"/>
                            </p:stCondLst>
                            <p:childTnLst>
                              <p:par>
                                <p:cTn id="242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4" fill="hold">
                            <p:stCondLst>
                              <p:cond delay="3200"/>
                            </p:stCondLst>
                            <p:childTnLst>
                              <p:par>
                                <p:cTn id="24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7" fill="hold">
                            <p:stCondLst>
                              <p:cond delay="3200"/>
                            </p:stCondLst>
                            <p:childTnLst>
                              <p:par>
                                <p:cTn id="248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0" fill="hold">
                            <p:stCondLst>
                              <p:cond delay="3400"/>
                            </p:stCondLst>
                            <p:childTnLst>
                              <p:par>
                                <p:cTn id="25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3" fill="hold">
                            <p:stCondLst>
                              <p:cond delay="3400"/>
                            </p:stCondLst>
                            <p:childTnLst>
                              <p:par>
                                <p:cTn id="254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6" fill="hold">
                            <p:stCondLst>
                              <p:cond delay="3600"/>
                            </p:stCondLst>
                            <p:childTnLst>
                              <p:par>
                                <p:cTn id="25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9" fill="hold">
                            <p:stCondLst>
                              <p:cond delay="3600"/>
                            </p:stCondLst>
                            <p:childTnLst>
                              <p:par>
                                <p:cTn id="26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4" fill="hold">
                      <p:stCondLst>
                        <p:cond delay="indefinite"/>
                      </p:stCondLst>
                      <p:childTnLst>
                        <p:par>
                          <p:cTn id="265" fill="hold">
                            <p:stCondLst>
                              <p:cond delay="0"/>
                            </p:stCondLst>
                            <p:childTnLst>
                              <p:par>
                                <p:cTn id="26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1" fill="hold">
                            <p:stCondLst>
                              <p:cond delay="0"/>
                            </p:stCondLst>
                            <p:childTnLst>
                              <p:par>
                                <p:cTn id="272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4" fill="hold">
                            <p:stCondLst>
                              <p:cond delay="200"/>
                            </p:stCondLst>
                            <p:childTnLst>
                              <p:par>
                                <p:cTn id="27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7" fill="hold">
                            <p:stCondLst>
                              <p:cond delay="200"/>
                            </p:stCondLst>
                            <p:childTnLst>
                              <p:par>
                                <p:cTn id="278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0" fill="hold">
                            <p:stCondLst>
                              <p:cond delay="400"/>
                            </p:stCondLst>
                            <p:childTnLst>
                              <p:par>
                                <p:cTn id="28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3" fill="hold">
                            <p:stCondLst>
                              <p:cond delay="400"/>
                            </p:stCondLst>
                            <p:childTnLst>
                              <p:par>
                                <p:cTn id="28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8" fill="hold">
                      <p:stCondLst>
                        <p:cond delay="indefinite"/>
                      </p:stCondLst>
                      <p:childTnLst>
                        <p:par>
                          <p:cTn id="289" fill="hold">
                            <p:stCondLst>
                              <p:cond delay="0"/>
                            </p:stCondLst>
                            <p:childTnLst>
                              <p:par>
                                <p:cTn id="29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5" fill="hold">
                            <p:stCondLst>
                              <p:cond delay="0"/>
                            </p:stCondLst>
                            <p:childTnLst>
                              <p:par>
                                <p:cTn id="296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8" fill="hold">
                            <p:stCondLst>
                              <p:cond delay="200"/>
                            </p:stCondLst>
                            <p:childTnLst>
                              <p:par>
                                <p:cTn id="29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1" fill="hold">
                            <p:stCondLst>
                              <p:cond delay="200"/>
                            </p:stCondLst>
                            <p:childTnLst>
                              <p:par>
                                <p:cTn id="302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4" fill="hold">
                            <p:stCondLst>
                              <p:cond delay="400"/>
                            </p:stCondLst>
                            <p:childTnLst>
                              <p:par>
                                <p:cTn id="30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7" fill="hold">
                            <p:stCondLst>
                              <p:cond delay="400"/>
                            </p:stCondLst>
                            <p:childTnLst>
                              <p:par>
                                <p:cTn id="308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0" fill="hold">
                            <p:stCondLst>
                              <p:cond delay="600"/>
                            </p:stCondLst>
                            <p:childTnLst>
                              <p:par>
                                <p:cTn id="3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3" fill="hold">
                            <p:stCondLst>
                              <p:cond delay="600"/>
                            </p:stCondLst>
                            <p:childTnLst>
                              <p:par>
                                <p:cTn id="314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6" fill="hold">
                            <p:stCondLst>
                              <p:cond delay="800"/>
                            </p:stCondLst>
                            <p:childTnLst>
                              <p:par>
                                <p:cTn id="3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9" fill="hold">
                            <p:stCondLst>
                              <p:cond delay="800"/>
                            </p:stCondLst>
                            <p:childTnLst>
                              <p:par>
                                <p:cTn id="320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2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4" presetID="1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6" fill="hold">
                            <p:stCondLst>
                              <p:cond delay="1000"/>
                            </p:stCondLst>
                            <p:childTnLst>
                              <p:par>
                                <p:cTn id="327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9" fill="hold">
                            <p:stCondLst>
                              <p:cond delay="1200"/>
                            </p:stCondLst>
                            <p:childTnLst>
                              <p:par>
                                <p:cTn id="33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2" fill="hold">
                            <p:stCondLst>
                              <p:cond delay="1200"/>
                            </p:stCondLst>
                            <p:childTnLst>
                              <p:par>
                                <p:cTn id="333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5" fill="hold">
                            <p:stCondLst>
                              <p:cond delay="1400"/>
                            </p:stCondLst>
                            <p:childTnLst>
                              <p:par>
                                <p:cTn id="33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8" fill="hold">
                            <p:stCondLst>
                              <p:cond delay="1400"/>
                            </p:stCondLst>
                            <p:childTnLst>
                              <p:par>
                                <p:cTn id="339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5" fill="hold">
                            <p:stCondLst>
                              <p:cond delay="1600"/>
                            </p:stCondLst>
                            <p:childTnLst>
                              <p:par>
                                <p:cTn id="346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8" fill="hold">
                            <p:stCondLst>
                              <p:cond delay="1800"/>
                            </p:stCondLst>
                            <p:childTnLst>
                              <p:par>
                                <p:cTn id="34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1" fill="hold">
                            <p:stCondLst>
                              <p:cond delay="1800"/>
                            </p:stCondLst>
                            <p:childTnLst>
                              <p:par>
                                <p:cTn id="352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7" fill="hold">
                            <p:stCondLst>
                              <p:cond delay="2000"/>
                            </p:stCondLst>
                            <p:childTnLst>
                              <p:par>
                                <p:cTn id="358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0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2" presetID="1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4" fill="hold">
                            <p:stCondLst>
                              <p:cond delay="2200"/>
                            </p:stCondLst>
                            <p:childTnLst>
                              <p:par>
                                <p:cTn id="365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7" fill="hold">
                            <p:stCondLst>
                              <p:cond delay="2400"/>
                            </p:stCondLst>
                            <p:childTnLst>
                              <p:par>
                                <p:cTn id="36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0" fill="hold">
                            <p:stCondLst>
                              <p:cond delay="2400"/>
                            </p:stCondLst>
                            <p:childTnLst>
                              <p:par>
                                <p:cTn id="371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3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5" presetID="1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7" fill="hold">
                            <p:stCondLst>
                              <p:cond delay="2600"/>
                            </p:stCondLst>
                            <p:childTnLst>
                              <p:par>
                                <p:cTn id="378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0" fill="hold">
                            <p:stCondLst>
                              <p:cond delay="2800"/>
                            </p:stCondLst>
                            <p:childTnLst>
                              <p:par>
                                <p:cTn id="38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3" fill="hold">
                            <p:stCondLst>
                              <p:cond delay="2800"/>
                            </p:stCondLst>
                            <p:childTnLst>
                              <p:par>
                                <p:cTn id="384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6" fill="hold">
                            <p:stCondLst>
                              <p:cond delay="3000"/>
                            </p:stCondLst>
                            <p:childTnLst>
                              <p:par>
                                <p:cTn id="38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9" fill="hold">
                            <p:stCondLst>
                              <p:cond delay="3000"/>
                            </p:stCondLst>
                            <p:childTnLst>
                              <p:par>
                                <p:cTn id="390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2" fill="hold">
                            <p:stCondLst>
                              <p:cond delay="3200"/>
                            </p:stCondLst>
                            <p:childTnLst>
                              <p:par>
                                <p:cTn id="39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5" fill="hold">
                            <p:stCondLst>
                              <p:cond delay="3200"/>
                            </p:stCondLst>
                            <p:childTnLst>
                              <p:par>
                                <p:cTn id="396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8" fill="hold">
                            <p:stCondLst>
                              <p:cond delay="3400"/>
                            </p:stCondLst>
                            <p:childTnLst>
                              <p:par>
                                <p:cTn id="39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1" fill="hold">
                            <p:stCondLst>
                              <p:cond delay="3400"/>
                            </p:stCondLst>
                            <p:childTnLst>
                              <p:par>
                                <p:cTn id="402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4" fill="hold">
                            <p:stCondLst>
                              <p:cond delay="3600"/>
                            </p:stCondLst>
                            <p:childTnLst>
                              <p:par>
                                <p:cTn id="40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7" fill="hold">
                            <p:stCondLst>
                              <p:cond delay="3600"/>
                            </p:stCondLst>
                            <p:childTnLst>
                              <p:par>
                                <p:cTn id="40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2" fill="hold">
                      <p:stCondLst>
                        <p:cond delay="indefinite"/>
                      </p:stCondLst>
                      <p:childTnLst>
                        <p:par>
                          <p:cTn id="413" fill="hold">
                            <p:stCondLst>
                              <p:cond delay="0"/>
                            </p:stCondLst>
                            <p:childTnLst>
                              <p:par>
                                <p:cTn id="41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6" fill="hold">
                            <p:stCondLst>
                              <p:cond delay="0"/>
                            </p:stCondLst>
                            <p:childTnLst>
                              <p:par>
                                <p:cTn id="4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9" fill="hold">
                            <p:stCondLst>
                              <p:cond delay="0"/>
                            </p:stCondLst>
                            <p:childTnLst>
                              <p:par>
                                <p:cTn id="420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2" fill="hold">
                            <p:stCondLst>
                              <p:cond delay="200"/>
                            </p:stCondLst>
                            <p:childTnLst>
                              <p:par>
                                <p:cTn id="4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5" fill="hold">
                            <p:stCondLst>
                              <p:cond delay="200"/>
                            </p:stCondLst>
                            <p:childTnLst>
                              <p:par>
                                <p:cTn id="42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0" fill="hold">
                      <p:stCondLst>
                        <p:cond delay="indefinite"/>
                      </p:stCondLst>
                      <p:childTnLst>
                        <p:par>
                          <p:cTn id="431" fill="hold">
                            <p:stCondLst>
                              <p:cond delay="0"/>
                            </p:stCondLst>
                            <p:childTnLst>
                              <p:par>
                                <p:cTn id="43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4" fill="hold">
                            <p:stCondLst>
                              <p:cond delay="0"/>
                            </p:stCondLst>
                            <p:childTnLst>
                              <p:par>
                                <p:cTn id="4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7" fill="hold">
                            <p:stCondLst>
                              <p:cond delay="0"/>
                            </p:stCondLst>
                            <p:childTnLst>
                              <p:par>
                                <p:cTn id="438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0" fill="hold">
                            <p:stCondLst>
                              <p:cond delay="200"/>
                            </p:stCondLst>
                            <p:childTnLst>
                              <p:par>
                                <p:cTn id="4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3" fill="hold">
                            <p:stCondLst>
                              <p:cond delay="200"/>
                            </p:stCondLst>
                            <p:childTnLst>
                              <p:par>
                                <p:cTn id="444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6" fill="hold">
                            <p:stCondLst>
                              <p:cond delay="400"/>
                            </p:stCondLst>
                            <p:childTnLst>
                              <p:par>
                                <p:cTn id="44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9" fill="hold">
                            <p:stCondLst>
                              <p:cond delay="400"/>
                            </p:stCondLst>
                            <p:childTnLst>
                              <p:par>
                                <p:cTn id="450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2" fill="hold">
                            <p:stCondLst>
                              <p:cond delay="600"/>
                            </p:stCondLst>
                            <p:childTnLst>
                              <p:par>
                                <p:cTn id="45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5" fill="hold">
                            <p:stCondLst>
                              <p:cond delay="600"/>
                            </p:stCondLst>
                            <p:childTnLst>
                              <p:par>
                                <p:cTn id="456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8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0" presetID="1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2" fill="hold">
                            <p:stCondLst>
                              <p:cond delay="800"/>
                            </p:stCondLst>
                            <p:childTnLst>
                              <p:par>
                                <p:cTn id="463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8" fill="hold">
                            <p:stCondLst>
                              <p:cond delay="1000"/>
                            </p:stCondLst>
                            <p:childTnLst>
                              <p:par>
                                <p:cTn id="469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1" fill="hold">
                            <p:stCondLst>
                              <p:cond delay="1200"/>
                            </p:stCondLst>
                            <p:childTnLst>
                              <p:par>
                                <p:cTn id="47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4" fill="hold">
                            <p:stCondLst>
                              <p:cond delay="1200"/>
                            </p:stCondLst>
                            <p:childTnLst>
                              <p:par>
                                <p:cTn id="475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1" fill="hold">
                            <p:stCondLst>
                              <p:cond delay="1400"/>
                            </p:stCondLst>
                            <p:childTnLst>
                              <p:par>
                                <p:cTn id="482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4" fill="hold">
                            <p:stCondLst>
                              <p:cond delay="1600"/>
                            </p:stCondLst>
                            <p:childTnLst>
                              <p:par>
                                <p:cTn id="48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7" fill="hold">
                            <p:stCondLst>
                              <p:cond delay="1600"/>
                            </p:stCondLst>
                            <p:childTnLst>
                              <p:par>
                                <p:cTn id="488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0" fill="hold">
                            <p:stCondLst>
                              <p:cond delay="1800"/>
                            </p:stCondLst>
                            <p:childTnLst>
                              <p:par>
                                <p:cTn id="49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3" fill="hold">
                            <p:stCondLst>
                              <p:cond delay="1800"/>
                            </p:stCondLst>
                            <p:childTnLst>
                              <p:par>
                                <p:cTn id="494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6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8" presetID="1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0" fill="hold">
                            <p:stCondLst>
                              <p:cond delay="2000"/>
                            </p:stCondLst>
                            <p:childTnLst>
                              <p:par>
                                <p:cTn id="501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3" fill="hold">
                            <p:stCondLst>
                              <p:cond delay="2200"/>
                            </p:stCondLst>
                            <p:childTnLst>
                              <p:par>
                                <p:cTn id="50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6" fill="hold">
                            <p:stCondLst>
                              <p:cond delay="2200"/>
                            </p:stCondLst>
                            <p:childTnLst>
                              <p:par>
                                <p:cTn id="507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9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1" presetID="1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3" fill="hold">
                            <p:stCondLst>
                              <p:cond delay="2400"/>
                            </p:stCondLst>
                            <p:childTnLst>
                              <p:par>
                                <p:cTn id="514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6" fill="hold">
                            <p:stCondLst>
                              <p:cond delay="2600"/>
                            </p:stCondLst>
                            <p:childTnLst>
                              <p:par>
                                <p:cTn id="5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9" fill="hold">
                            <p:stCondLst>
                              <p:cond delay="2600"/>
                            </p:stCondLst>
                            <p:childTnLst>
                              <p:par>
                                <p:cTn id="520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2" fill="hold">
                            <p:stCondLst>
                              <p:cond delay="2800"/>
                            </p:stCondLst>
                            <p:childTnLst>
                              <p:par>
                                <p:cTn id="5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5" fill="hold">
                            <p:stCondLst>
                              <p:cond delay="2800"/>
                            </p:stCondLst>
                            <p:childTnLst>
                              <p:par>
                                <p:cTn id="526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8" fill="hold">
                            <p:stCondLst>
                              <p:cond delay="3000"/>
                            </p:stCondLst>
                            <p:childTnLst>
                              <p:par>
                                <p:cTn id="5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1" fill="hold">
                            <p:stCondLst>
                              <p:cond delay="3000"/>
                            </p:stCondLst>
                            <p:childTnLst>
                              <p:par>
                                <p:cTn id="532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4" fill="hold">
                            <p:stCondLst>
                              <p:cond delay="3200"/>
                            </p:stCondLst>
                            <p:childTnLst>
                              <p:par>
                                <p:cTn id="5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7" fill="hold">
                            <p:stCondLst>
                              <p:cond delay="3200"/>
                            </p:stCondLst>
                            <p:childTnLst>
                              <p:par>
                                <p:cTn id="53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63" grpId="0" build="p" bldLvl="2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8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</a:rPr>
              <a:t>Preconditions and Postconditions</a:t>
            </a:r>
            <a:endParaRPr lang="en-US">
              <a:solidFill>
                <a:srgbClr val="FF0000"/>
              </a:solidFill>
            </a:endParaRPr>
          </a:p>
        </p:txBody>
      </p:sp>
      <p:sp>
        <p:nvSpPr>
          <p:cNvPr id="503811" name="Rectangle 3"/>
          <p:cNvSpPr>
            <a:spLocks noChangeArrowheads="1"/>
          </p:cNvSpPr>
          <p:nvPr/>
        </p:nvSpPr>
        <p:spPr bwMode="auto">
          <a:xfrm>
            <a:off x="482600" y="1155700"/>
            <a:ext cx="8128000" cy="410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/>
              <a:t>Many of the bugs that you are likely to have come from being careless about the conditions under which you use a particular method.</a:t>
            </a:r>
          </a:p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/>
              <a:t>As an example, it would be easy to forget the </a:t>
            </a:r>
            <a:r>
              <a:rPr lang="en-US" sz="2000">
                <a:latin typeface="Courier New" pitchFamily="1" charset="0"/>
              </a:rPr>
              <a:t>turnLeft</a:t>
            </a:r>
            <a:r>
              <a:rPr lang="en-US" sz="2400" b="0"/>
              <a:t> call at the end of the </a:t>
            </a:r>
            <a:r>
              <a:rPr lang="en-US" sz="2000">
                <a:latin typeface="Courier New" pitchFamily="1" charset="0"/>
              </a:rPr>
              <a:t>addLeavesToTree</a:t>
            </a:r>
            <a:r>
              <a:rPr lang="en-US" sz="2400" b="0"/>
              <a:t> method.</a:t>
            </a:r>
          </a:p>
          <a:p>
            <a:pPr marL="342900" indent="-342900" algn="just">
              <a:lnSpc>
                <a:spcPct val="85000"/>
              </a:lnSpc>
              <a:spcAft>
                <a:spcPct val="20000"/>
              </a:spcAft>
              <a:buFontTx/>
              <a:buChar char="•"/>
            </a:pPr>
            <a:r>
              <a:rPr lang="en-US" sz="2400" b="0"/>
              <a:t>To reduce the likelihood of such errors, it is useful to define pre- and postconditions for every method you write.</a:t>
            </a:r>
          </a:p>
          <a:p>
            <a:pPr marL="742950" lvl="1" indent="-285750" algn="just">
              <a:lnSpc>
                <a:spcPct val="85000"/>
              </a:lnSpc>
              <a:spcAft>
                <a:spcPct val="20000"/>
              </a:spcAft>
              <a:buFontTx/>
              <a:buChar char="–"/>
            </a:pPr>
            <a:r>
              <a:rPr lang="en-US" sz="2200" b="0">
                <a:ea typeface="ＭＳ Ｐゴシック" pitchFamily="1" charset="-128"/>
              </a:rPr>
              <a:t>A </a:t>
            </a:r>
            <a:r>
              <a:rPr lang="en-US" sz="2200" i="1">
                <a:ea typeface="ＭＳ Ｐゴシック" pitchFamily="1" charset="-128"/>
              </a:rPr>
              <a:t>precondition</a:t>
            </a:r>
            <a:r>
              <a:rPr lang="en-US" sz="2200" b="0">
                <a:ea typeface="ＭＳ Ｐゴシック" pitchFamily="1" charset="-128"/>
              </a:rPr>
              <a:t> specifies something that must be true before a method is called.</a:t>
            </a:r>
          </a:p>
          <a:p>
            <a:pPr marL="742950" lvl="1" indent="-285750" algn="just">
              <a:lnSpc>
                <a:spcPct val="85000"/>
              </a:lnSpc>
              <a:spcAft>
                <a:spcPct val="20000"/>
              </a:spcAft>
              <a:buFontTx/>
              <a:buChar char="–"/>
            </a:pPr>
            <a:r>
              <a:rPr lang="en-US" sz="2200" b="0">
                <a:ea typeface="ＭＳ Ｐゴシック" pitchFamily="1" charset="-128"/>
              </a:rPr>
              <a:t>A </a:t>
            </a:r>
            <a:r>
              <a:rPr lang="en-US" sz="2200" i="1">
                <a:ea typeface="ＭＳ Ｐゴシック" pitchFamily="1" charset="-128"/>
              </a:rPr>
              <a:t>postcondition</a:t>
            </a:r>
            <a:r>
              <a:rPr lang="en-US" sz="2200" b="0">
                <a:ea typeface="ＭＳ Ｐゴシック" pitchFamily="1" charset="-128"/>
              </a:rPr>
              <a:t> specifies something that must be true after the method call returns.</a:t>
            </a:r>
            <a:endParaRPr lang="en-US" sz="2800" b="0">
              <a:ea typeface="ＭＳ Ｐゴシック" pitchFamily="1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8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8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8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8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3811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5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2667000"/>
            <a:ext cx="9144000" cy="1143000"/>
          </a:xfrm>
          <a:noFill/>
          <a:ln/>
        </p:spPr>
        <p:txBody>
          <a:bodyPr/>
          <a:lstStyle/>
          <a:p>
            <a:r>
              <a:rPr lang="en-US" sz="3600">
                <a:solidFill>
                  <a:srgbClr val="FF0000"/>
                </a:solidFill>
              </a:rPr>
              <a:t>The End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pitchFamily="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pitchFamily="1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11633</TotalTime>
  <Words>1019</Words>
  <Application>Microsoft Macintosh PowerPoint</Application>
  <PresentationFormat>On-screen Show (4:3)</PresentationFormat>
  <Paragraphs>519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Design Template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Times New Roman</vt:lpstr>
      <vt:lpstr>Courier New</vt:lpstr>
      <vt:lpstr>Arial</vt:lpstr>
      <vt:lpstr>Blank Presentation</vt:lpstr>
      <vt:lpstr>Stepwise Refinement</vt:lpstr>
      <vt:lpstr>Outline</vt:lpstr>
      <vt:lpstr>Review: The Karel Language</vt:lpstr>
      <vt:lpstr>Review: The Karel Language</vt:lpstr>
      <vt:lpstr>Exercise: Creating a Beeper Line</vt:lpstr>
      <vt:lpstr>Stepwise Refinement</vt:lpstr>
      <vt:lpstr>Criteria for Choosing a Decomposition</vt:lpstr>
      <vt:lpstr>Exercise: Banishing Winter</vt:lpstr>
      <vt:lpstr>Understanding the Problem</vt:lpstr>
      <vt:lpstr>Slide 10</vt:lpstr>
      <vt:lpstr>Preconditions and Postconditions</vt:lpstr>
      <vt:lpstr>The End</vt:lpstr>
    </vt:vector>
  </TitlesOfParts>
  <Company>Stanford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3—Expressions</dc:title>
  <cp:lastModifiedBy>Eric Roberts</cp:lastModifiedBy>
  <cp:revision>55</cp:revision>
  <dcterms:created xsi:type="dcterms:W3CDTF">2012-04-03T23:16:51Z</dcterms:created>
  <dcterms:modified xsi:type="dcterms:W3CDTF">2012-04-04T01:41:31Z</dcterms:modified>
</cp:coreProperties>
</file>