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5"/>
  </p:notesMasterIdLst>
  <p:sldIdLst>
    <p:sldId id="370" r:id="rId2"/>
    <p:sldId id="371" r:id="rId3"/>
    <p:sldId id="396" r:id="rId4"/>
    <p:sldId id="397" r:id="rId5"/>
    <p:sldId id="373" r:id="rId6"/>
    <p:sldId id="378" r:id="rId7"/>
    <p:sldId id="380" r:id="rId8"/>
    <p:sldId id="381" r:id="rId9"/>
    <p:sldId id="382" r:id="rId10"/>
    <p:sldId id="383"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69" r:id="rId24"/>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9900"/>
    <a:srgbClr val="66FF66"/>
    <a:srgbClr val="969696"/>
    <a:srgbClr val="FFFF66"/>
    <a:srgbClr val="CCFFCC"/>
    <a:srgbClr val="FFCC99"/>
    <a:srgbClr val="FF0000"/>
    <a:srgbClr val="99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varScale="1">
        <p:scale>
          <a:sx n="103" d="100"/>
          <a:sy n="103" d="100"/>
        </p:scale>
        <p:origin x="-115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55237BFE-73AB-134C-8E99-537106C2F7D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6971B53B-4176-4C45-B7AD-9869D6E0CA58}"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3AEB5CA-D6EF-B940-953D-B048936D3E80}"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5218F61-D6DC-BB41-B38E-536E2B037B17}" type="slidenum">
              <a:rPr lang="en-US">
                <a:latin typeface="Times New Roman" pitchFamily="1" charset="0"/>
              </a:rPr>
              <a:pPr/>
              <a:t>3</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5218F61-D6DC-BB41-B38E-536E2B037B17}" type="slidenum">
              <a:rPr lang="en-US">
                <a:latin typeface="Times New Roman" pitchFamily="1" charset="0"/>
              </a:rPr>
              <a:pPr/>
              <a:t>4</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63C24825-0311-5A46-A714-3EB0E6A5AF82}" type="slidenum">
              <a:rPr lang="en-US">
                <a:latin typeface="Times New Roman" pitchFamily="1" charset="0"/>
              </a:rPr>
              <a:pPr/>
              <a:t>5</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1A8EC25-D167-634C-B67E-50C7686B4EB8}" type="slidenum">
              <a:rPr lang="en-US">
                <a:latin typeface="Times New Roman" pitchFamily="1" charset="0"/>
              </a:rPr>
              <a:pPr/>
              <a:t>6</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8DE8BED-9BD4-4E41-B8DE-FD888BDCC192}" type="slidenum">
              <a:rPr lang="en-US">
                <a:latin typeface="Times New Roman" pitchFamily="1" charset="0"/>
              </a:rPr>
              <a:pPr/>
              <a:t>7</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0B0536A-8E1C-F445-9F4F-2312D45A9E62}" type="slidenum">
              <a:rPr lang="en-US">
                <a:latin typeface="Times New Roman" pitchFamily="1" charset="0"/>
              </a:rPr>
              <a:pPr/>
              <a:t>8</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0094BC2-5566-E141-8A96-2705AB204171}" type="slidenum">
              <a:rPr lang="en-US">
                <a:latin typeface="Times New Roman" pitchFamily="1" charset="0"/>
              </a:rPr>
              <a:pPr/>
              <a:t>9</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673D01-D89F-DE41-872E-233A8019C9DA}" type="slidenum">
              <a:rPr lang="en-US">
                <a:latin typeface="Times New Roman" pitchFamily="1" charset="0"/>
              </a:rPr>
              <a:pPr/>
              <a:t>10</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DC44B035-0B4F-7A4E-9F45-33F6107274B1}" type="slidenum">
              <a:rPr lang="en-US">
                <a:latin typeface="Times New Roman" pitchFamily="1" charset="0"/>
              </a:rPr>
              <a:pPr/>
              <a:t>11</a:t>
            </a:fld>
            <a:endParaRPr lang="en-US">
              <a:latin typeface="Times New Roman"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DB36E0F-A355-1041-84F6-24F3B6C7FC1F}" type="slidenum">
              <a:rPr lang="en-US">
                <a:latin typeface="Times New Roman" pitchFamily="1" charset="0"/>
              </a:rPr>
              <a:pPr/>
              <a:t>12</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09664A4-8D96-174A-AF95-7812F029A8B5}" type="slidenum">
              <a:rPr lang="en-US">
                <a:latin typeface="Times New Roman" pitchFamily="1" charset="0"/>
              </a:rPr>
              <a:pPr/>
              <a:t>13</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CDA91B2-7A2E-2A40-99F6-E0DEED9541E5}" type="slidenum">
              <a:rPr lang="en-US">
                <a:latin typeface="Times New Roman" pitchFamily="1" charset="0"/>
              </a:rPr>
              <a:pPr/>
              <a:t>14</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15</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085CA014-CCBB-B540-8B4D-A42AF59B9434}" type="slidenum">
              <a:rPr lang="en-US">
                <a:latin typeface="Times New Roman" pitchFamily="1" charset="0"/>
              </a:rPr>
              <a:pPr/>
              <a:t>16</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04F0EFB3-6F4B-514B-ABC2-9716B7B9817F}" type="slidenum">
              <a:rPr lang="en-US">
                <a:latin typeface="Times New Roman" pitchFamily="1" charset="0"/>
              </a:rPr>
              <a:pPr/>
              <a:t>17</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25877FE-A220-A743-BE19-266363B43137}" type="slidenum">
              <a:rPr lang="en-US">
                <a:latin typeface="Times New Roman" pitchFamily="1" charset="0"/>
              </a:rPr>
              <a:pPr/>
              <a:t>18</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0B9A435-ECDF-DB4F-A011-5679DAA1046C}" type="slidenum">
              <a:rPr lang="en-US">
                <a:latin typeface="Times New Roman" pitchFamily="1" charset="0"/>
              </a:rPr>
              <a:pPr/>
              <a:t>19</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AABE9F3-AAF4-FF4E-BE14-E83E3ABC6CD6}" type="slidenum">
              <a:rPr lang="en-US">
                <a:latin typeface="Times New Roman" pitchFamily="1" charset="0"/>
              </a:rPr>
              <a:pPr/>
              <a:t>20</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D4288FEA-D983-DE43-B2B4-4B72B812170C}" type="slidenum">
              <a:rPr lang="en-US">
                <a:latin typeface="Times New Roman" pitchFamily="1" charset="0"/>
              </a:rPr>
              <a:pPr/>
              <a:t>21</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0E23691-10C6-6D48-9633-AF1797D2DFC5}" type="slidenum">
              <a:rPr lang="en-US">
                <a:latin typeface="Times New Roman" pitchFamily="1" charset="0"/>
              </a:rPr>
              <a:pPr/>
              <a:t>22</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23</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7BE03A-32DD-3344-BF51-C080625E3F4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203882-FB3D-4344-B8C2-D9E11172A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520D59-FB0D-C948-BF2B-13D55B5F1E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E0AC54-BC15-794C-8BAE-CF4D13C2BE1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610483F-F076-1A46-A5E1-3CCC4C44895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364642-FC49-4D4B-A969-E3153BCD74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258B9BB-E590-0440-B083-A239C2A31B9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1088F6-32F9-C341-A2AA-76C8ACC264A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E88115-643E-FD40-9DA7-FA6563A3718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98F27B-41B9-1A4A-AB63-0AAD3D02F88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570DB0-8FEE-1D49-BD83-8FFEB6FD666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89865EB8-F041-4045-A97B-F9389E01718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ea typeface="ＭＳ Ｐゴシック" pitchFamily="1" charset="-128"/>
                <a:cs typeface="ＭＳ Ｐゴシック" pitchFamily="1" charset="-128"/>
              </a:rPr>
              <a:t>Control Statements</a:t>
            </a:r>
          </a:p>
        </p:txBody>
      </p:sp>
      <p:sp>
        <p:nvSpPr>
          <p:cNvPr id="14339" name="Text Box 3"/>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13,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ea typeface="ＭＳ Ｐゴシック" pitchFamily="1" charset="-128"/>
                <a:cs typeface="ＭＳ Ｐゴシック" pitchFamily="1" charset="-128"/>
              </a:rPr>
              <a:t>Once upon a time . . .</a:t>
            </a:r>
            <a:endParaRPr lang="en-US" sz="6000">
              <a:solidFill>
                <a:srgbClr val="FF0000"/>
              </a:solidFill>
              <a:latin typeface="Monotype Corsiva" pitchFamily="1" charset="0"/>
              <a:ea typeface="ＭＳ Ｐゴシック" pitchFamily="1" charset="-128"/>
              <a:cs typeface="ＭＳ Ｐゴシック" pitchFamily="1"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ea typeface="ＭＳ Ｐゴシック" pitchFamily="1" charset="-128"/>
                <a:cs typeface="ＭＳ Ｐゴシック" pitchFamily="1" charset="-128"/>
              </a:rPr>
              <a:t>George Boole</a:t>
            </a:r>
            <a:endParaRPr lang="en-US" sz="3600" dirty="0">
              <a:solidFill>
                <a:srgbClr val="FF0000"/>
              </a:solidFill>
              <a:ea typeface="ＭＳ Ｐゴシック" pitchFamily="1" charset="-128"/>
              <a:cs typeface="ＭＳ Ｐゴシック" pitchFamily="1" charset="-128"/>
            </a:endParaRPr>
          </a:p>
        </p:txBody>
      </p:sp>
      <p:sp>
        <p:nvSpPr>
          <p:cNvPr id="32771" name="Text Box 3"/>
          <p:cNvSpPr txBox="1">
            <a:spLocks noChangeArrowheads="1"/>
          </p:cNvSpPr>
          <p:nvPr/>
        </p:nvSpPr>
        <p:spPr bwMode="auto">
          <a:xfrm>
            <a:off x="720725" y="5486400"/>
            <a:ext cx="2632075" cy="284163"/>
          </a:xfrm>
          <a:prstGeom prst="rect">
            <a:avLst/>
          </a:prstGeom>
          <a:noFill/>
          <a:ln w="9525">
            <a:noFill/>
            <a:miter lim="800000"/>
            <a:headEnd/>
            <a:tailEnd/>
          </a:ln>
        </p:spPr>
        <p:txBody>
          <a:bodyPr>
            <a:prstTxWarp prst="textNoShape">
              <a:avLst/>
            </a:prstTxWarp>
            <a:spAutoFit/>
          </a:bodyPr>
          <a:lstStyle/>
          <a:p>
            <a:pPr algn="ctr">
              <a:lnSpc>
                <a:spcPct val="90000"/>
              </a:lnSpc>
            </a:pPr>
            <a:r>
              <a:rPr lang="en-US">
                <a:latin typeface="Helvetica Neue" pitchFamily="1" charset="0"/>
              </a:rPr>
              <a:t>George Boole (1791-1871)</a:t>
            </a:r>
          </a:p>
        </p:txBody>
      </p:sp>
      <p:sp>
        <p:nvSpPr>
          <p:cNvPr id="32772" name="Text Box 4"/>
          <p:cNvSpPr txBox="1">
            <a:spLocks noChangeArrowheads="1"/>
          </p:cNvSpPr>
          <p:nvPr/>
        </p:nvSpPr>
        <p:spPr bwMode="auto">
          <a:xfrm>
            <a:off x="3962400" y="1143000"/>
            <a:ext cx="4800600" cy="17399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dirty="0" smtClean="0"/>
              <a:t>In many ways, the most important primitive type in Java is </a:t>
            </a:r>
            <a:r>
              <a:rPr lang="en-US" sz="1800" dirty="0" err="1" smtClean="0">
                <a:latin typeface="Courier New" pitchFamily="1" charset="0"/>
              </a:rPr>
              <a:t>boolean</a:t>
            </a:r>
            <a:r>
              <a:rPr lang="en-US" sz="2000" b="0" dirty="0" smtClean="0"/>
              <a:t>, even though it is by far the simplest.  The </a:t>
            </a:r>
            <a:r>
              <a:rPr lang="en-US" sz="2000" b="0" dirty="0"/>
              <a:t>only values in the </a:t>
            </a:r>
            <a:r>
              <a:rPr lang="en-US" sz="1800" dirty="0" err="1">
                <a:latin typeface="Courier New" pitchFamily="1" charset="0"/>
              </a:rPr>
              <a:t>boolean</a:t>
            </a:r>
            <a:r>
              <a:rPr lang="en-US" sz="2000" b="0" dirty="0"/>
              <a:t> domain are </a:t>
            </a:r>
            <a:r>
              <a:rPr lang="en-US" sz="1800" dirty="0">
                <a:latin typeface="Courier New" pitchFamily="1" charset="0"/>
              </a:rPr>
              <a:t>true</a:t>
            </a:r>
            <a:r>
              <a:rPr lang="en-US" sz="2000" b="0" dirty="0"/>
              <a:t> and </a:t>
            </a:r>
            <a:r>
              <a:rPr lang="en-US" sz="1800" dirty="0">
                <a:latin typeface="Courier New" pitchFamily="1" charset="0"/>
              </a:rPr>
              <a:t>false</a:t>
            </a:r>
            <a:r>
              <a:rPr lang="en-US" sz="2000" b="0" dirty="0"/>
              <a:t>, but these are exactly the values you need if you want your program to make decisions.</a:t>
            </a:r>
          </a:p>
        </p:txBody>
      </p:sp>
      <p:sp>
        <p:nvSpPr>
          <p:cNvPr id="501765" name="Text Box 5"/>
          <p:cNvSpPr txBox="1">
            <a:spLocks noChangeArrowheads="1"/>
          </p:cNvSpPr>
          <p:nvPr/>
        </p:nvSpPr>
        <p:spPr bwMode="auto">
          <a:xfrm>
            <a:off x="3962400" y="2959100"/>
            <a:ext cx="4800600" cy="25638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a:t>The name </a:t>
            </a:r>
            <a:r>
              <a:rPr lang="en-US" sz="1800">
                <a:latin typeface="Courier New" pitchFamily="1" charset="0"/>
              </a:rPr>
              <a:t>boolean</a:t>
            </a:r>
            <a:r>
              <a:rPr lang="en-US" sz="2000" b="0"/>
              <a:t> comes from the English mathematician George Boole who in 1854 wrote a book entitled </a:t>
            </a:r>
            <a:r>
              <a:rPr lang="en-US" sz="2000" b="0" i="1"/>
              <a:t>An Investigation into the Laws of Thought, on Which are Founded the Mathematical Theories of Logic and Probabilities</a:t>
            </a:r>
            <a:r>
              <a:rPr lang="en-US" sz="2000" b="0"/>
              <a:t>. That book introduced a system of logic that has come to be known as </a:t>
            </a:r>
            <a:r>
              <a:rPr lang="en-US" sz="2000" b="0" i="1"/>
              <a:t>Boolean algebra</a:t>
            </a:r>
            <a:r>
              <a:rPr lang="en-US" sz="2000" b="0"/>
              <a:t>, which is the foundation for the </a:t>
            </a:r>
            <a:r>
              <a:rPr lang="en-US" sz="1800">
                <a:latin typeface="Courier New" pitchFamily="1" charset="0"/>
              </a:rPr>
              <a:t>boolean</a:t>
            </a:r>
            <a:r>
              <a:rPr lang="en-US" sz="2000" b="0"/>
              <a:t> data type.</a:t>
            </a:r>
          </a:p>
        </p:txBody>
      </p:sp>
      <p:pic>
        <p:nvPicPr>
          <p:cNvPr id="32774" name="Picture 6"/>
          <p:cNvPicPr>
            <a:picLocks noChangeAspect="1" noChangeArrowheads="1"/>
          </p:cNvPicPr>
          <p:nvPr/>
        </p:nvPicPr>
        <p:blipFill>
          <a:blip r:embed="rId3"/>
          <a:srcRect/>
          <a:stretch>
            <a:fillRect/>
          </a:stretch>
        </p:blipFill>
        <p:spPr bwMode="auto">
          <a:xfrm>
            <a:off x="546100" y="1250950"/>
            <a:ext cx="3124200" cy="417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ea typeface="ＭＳ Ｐゴシック" pitchFamily="1" charset="-128"/>
                <a:cs typeface="ＭＳ Ｐゴシック" pitchFamily="1" charset="-128"/>
              </a:rPr>
              <a:t>George Boole</a:t>
            </a:r>
            <a:endParaRPr lang="en-US" sz="3600" dirty="0">
              <a:solidFill>
                <a:srgbClr val="FF0000"/>
              </a:solidFill>
              <a:ea typeface="ＭＳ Ｐゴシック" pitchFamily="1" charset="-128"/>
              <a:cs typeface="ＭＳ Ｐゴシック" pitchFamily="1" charset="-128"/>
            </a:endParaRPr>
          </a:p>
        </p:txBody>
      </p:sp>
      <p:pic>
        <p:nvPicPr>
          <p:cNvPr id="8" name="Picture 7"/>
          <p:cNvPicPr>
            <a:picLocks noChangeAspect="1"/>
          </p:cNvPicPr>
          <p:nvPr/>
        </p:nvPicPr>
        <p:blipFill>
          <a:blip r:embed="rId3"/>
          <a:stretch>
            <a:fillRect/>
          </a:stretch>
        </p:blipFill>
        <p:spPr>
          <a:xfrm>
            <a:off x="457200" y="1404135"/>
            <a:ext cx="8229600" cy="4752048"/>
          </a:xfrm>
          <a:prstGeom prst="rect">
            <a:avLst/>
          </a:prstGeom>
          <a:ln>
            <a:solidFill>
              <a:srgbClr val="000000"/>
            </a:solidFill>
          </a:ln>
        </p:spPr>
      </p:pic>
      <p:grpSp>
        <p:nvGrpSpPr>
          <p:cNvPr id="10" name="Group 9"/>
          <p:cNvGrpSpPr/>
          <p:nvPr/>
        </p:nvGrpSpPr>
        <p:grpSpPr>
          <a:xfrm>
            <a:off x="457200" y="1404135"/>
            <a:ext cx="8229600" cy="4754880"/>
            <a:chOff x="457200" y="1645920"/>
            <a:chExt cx="8229600" cy="4754880"/>
          </a:xfrm>
        </p:grpSpPr>
        <p:sp>
          <p:nvSpPr>
            <p:cNvPr id="9" name="Rectangle 8"/>
            <p:cNvSpPr/>
            <p:nvPr/>
          </p:nvSpPr>
          <p:spPr bwMode="auto">
            <a:xfrm>
              <a:off x="457200" y="1645920"/>
              <a:ext cx="8229600" cy="475488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7" name="Picture 6"/>
            <p:cNvPicPr>
              <a:picLocks noChangeAspect="1"/>
            </p:cNvPicPr>
            <p:nvPr/>
          </p:nvPicPr>
          <p:blipFill>
            <a:blip r:embed="rId4"/>
            <a:srcRect l="380" r="380"/>
            <a:stretch>
              <a:fillRect/>
            </a:stretch>
          </p:blipFill>
          <p:spPr>
            <a:xfrm>
              <a:off x="490663" y="1912964"/>
              <a:ext cx="8167106" cy="3672068"/>
            </a:xfrm>
            <a:prstGeom prst="rect">
              <a:avLst/>
            </a:prstGeom>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0" y="2616200"/>
            <a:ext cx="9144000" cy="1143000"/>
          </a:xfrm>
        </p:spPr>
        <p:txBody>
          <a:bodyPr/>
          <a:lstStyle/>
          <a:p>
            <a:r>
              <a:rPr lang="en-US" sz="6000">
                <a:solidFill>
                  <a:srgbClr val="FF0000"/>
                </a:solidFill>
                <a:ea typeface="ＭＳ Ｐゴシック" pitchFamily="1" charset="-128"/>
                <a:cs typeface="ＭＳ Ｐゴシック" pitchFamily="1" charset="-128"/>
              </a:rPr>
              <a:t>Control Statements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Statement Types in Java</a:t>
            </a:r>
            <a:endParaRPr lang="en-US">
              <a:solidFill>
                <a:schemeClr val="tx1"/>
              </a:solidFill>
              <a:ea typeface="ＭＳ Ｐゴシック" pitchFamily="1" charset="-128"/>
              <a:cs typeface="ＭＳ Ｐゴシック" pitchFamily="1" charset="-128"/>
            </a:endParaRPr>
          </a:p>
        </p:txBody>
      </p:sp>
      <p:sp>
        <p:nvSpPr>
          <p:cNvPr id="30723"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Programs in Java consist of a set of </a:t>
            </a:r>
            <a:r>
              <a:rPr lang="en-US" sz="2400" i="1"/>
              <a:t>classes</a:t>
            </a:r>
            <a:r>
              <a:rPr lang="en-US" sz="2400" b="0" i="1"/>
              <a:t>.</a:t>
            </a:r>
            <a:r>
              <a:rPr lang="en-US" sz="2400" b="0"/>
              <a:t>  Those classes contain </a:t>
            </a:r>
            <a:r>
              <a:rPr lang="en-US" sz="2400" i="1"/>
              <a:t>methods</a:t>
            </a:r>
            <a:r>
              <a:rPr lang="en-US" sz="2400" b="0" i="1"/>
              <a:t>,</a:t>
            </a:r>
            <a:r>
              <a:rPr lang="en-US" sz="2400" b="0"/>
              <a:t> and each of those methods consists of a sequence of </a:t>
            </a:r>
            <a:r>
              <a:rPr lang="en-US" sz="2400" i="1"/>
              <a:t>statements</a:t>
            </a:r>
            <a:r>
              <a:rPr lang="en-US" sz="2400" b="0" i="1"/>
              <a:t>.</a:t>
            </a:r>
            <a:endParaRPr lang="en-US" sz="1200" b="0"/>
          </a:p>
        </p:txBody>
      </p:sp>
      <p:sp>
        <p:nvSpPr>
          <p:cNvPr id="499716" name="Rectangle 4"/>
          <p:cNvSpPr>
            <a:spLocks noChangeArrowheads="1"/>
          </p:cNvSpPr>
          <p:nvPr/>
        </p:nvSpPr>
        <p:spPr bwMode="auto">
          <a:xfrm>
            <a:off x="492125" y="2286000"/>
            <a:ext cx="8128000" cy="4267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dirty="0"/>
              <a:t>Statements in Java fall into three basic types:</a:t>
            </a:r>
          </a:p>
          <a:p>
            <a:pPr marL="742950" lvl="1" indent="-285750" algn="just">
              <a:lnSpc>
                <a:spcPct val="85000"/>
              </a:lnSpc>
              <a:spcAft>
                <a:spcPct val="20000"/>
              </a:spcAft>
              <a:buFontTx/>
              <a:buChar char="–"/>
            </a:pPr>
            <a:r>
              <a:rPr lang="en-US" sz="2200" b="0" dirty="0">
                <a:ea typeface="ＭＳ Ｐゴシック" pitchFamily="1" charset="-128"/>
                <a:cs typeface="ＭＳ Ｐゴシック" pitchFamily="1" charset="-128"/>
              </a:rPr>
              <a:t>Simple statements</a:t>
            </a:r>
          </a:p>
          <a:p>
            <a:pPr marL="742950" lvl="1" indent="-285750" algn="just">
              <a:lnSpc>
                <a:spcPct val="85000"/>
              </a:lnSpc>
              <a:spcAft>
                <a:spcPct val="20000"/>
              </a:spcAft>
              <a:buFontTx/>
              <a:buChar char="–"/>
            </a:pPr>
            <a:r>
              <a:rPr lang="en-US" sz="2200" b="0" dirty="0">
                <a:ea typeface="ＭＳ Ｐゴシック" pitchFamily="1" charset="-128"/>
                <a:cs typeface="ＭＳ Ｐゴシック" pitchFamily="1" charset="-128"/>
              </a:rPr>
              <a:t>Compound statements</a:t>
            </a:r>
          </a:p>
          <a:p>
            <a:pPr marL="742950" lvl="1" indent="-285750" algn="just">
              <a:lnSpc>
                <a:spcPct val="85000"/>
              </a:lnSpc>
              <a:spcAft>
                <a:spcPct val="50000"/>
              </a:spcAft>
              <a:buFontTx/>
              <a:buChar char="–"/>
            </a:pPr>
            <a:r>
              <a:rPr lang="en-US" sz="2200" b="0" dirty="0">
                <a:ea typeface="ＭＳ Ｐゴシック" pitchFamily="1" charset="-128"/>
                <a:cs typeface="ＭＳ Ｐゴシック" pitchFamily="1" charset="-128"/>
              </a:rPr>
              <a:t>Control statements</a:t>
            </a:r>
          </a:p>
          <a:p>
            <a:pPr marL="342900" indent="-342900" algn="just">
              <a:lnSpc>
                <a:spcPct val="85000"/>
              </a:lnSpc>
              <a:spcAft>
                <a:spcPct val="50000"/>
              </a:spcAft>
              <a:buFontTx/>
              <a:buChar char="•"/>
            </a:pPr>
            <a:r>
              <a:rPr lang="en-US" sz="2400" b="0" i="1" dirty="0"/>
              <a:t>S</a:t>
            </a:r>
            <a:r>
              <a:rPr lang="en-US" sz="2400" i="1" dirty="0"/>
              <a:t>imple statements</a:t>
            </a:r>
            <a:r>
              <a:rPr lang="en-US" sz="2400" b="0" dirty="0"/>
              <a:t> are formed by adding a semicolon to the end of a Java expression.</a:t>
            </a:r>
          </a:p>
          <a:p>
            <a:pPr marL="342900" indent="-342900" algn="just">
              <a:lnSpc>
                <a:spcPct val="85000"/>
              </a:lnSpc>
              <a:spcAft>
                <a:spcPct val="50000"/>
              </a:spcAft>
              <a:buFontTx/>
              <a:buChar char="•"/>
            </a:pPr>
            <a:r>
              <a:rPr lang="en-US" sz="2400" b="0" i="1" dirty="0"/>
              <a:t>C</a:t>
            </a:r>
            <a:r>
              <a:rPr lang="en-US" sz="2400" i="1" dirty="0"/>
              <a:t>ompound statements</a:t>
            </a:r>
            <a:r>
              <a:rPr lang="en-US" sz="2400" b="0" dirty="0"/>
              <a:t> (also called </a:t>
            </a:r>
            <a:r>
              <a:rPr lang="en-US" sz="2400" i="1" dirty="0"/>
              <a:t>blocks</a:t>
            </a:r>
            <a:r>
              <a:rPr lang="en-US" sz="2400" b="0" dirty="0"/>
              <a:t>) are sequences of statements enclosed in curly braces.</a:t>
            </a:r>
          </a:p>
          <a:p>
            <a:pPr marL="342900" indent="-342900" algn="just">
              <a:lnSpc>
                <a:spcPct val="85000"/>
              </a:lnSpc>
              <a:spcAft>
                <a:spcPct val="15000"/>
              </a:spcAft>
              <a:buFontTx/>
              <a:buChar char="•"/>
            </a:pPr>
            <a:r>
              <a:rPr lang="en-US" sz="2400" i="1" dirty="0"/>
              <a:t>Control statements</a:t>
            </a:r>
            <a:r>
              <a:rPr lang="en-US" sz="2400" b="0" dirty="0"/>
              <a:t> fall into two categories:</a:t>
            </a:r>
          </a:p>
          <a:p>
            <a:pPr marL="742950" lvl="1" indent="-285750" algn="just">
              <a:lnSpc>
                <a:spcPct val="85000"/>
              </a:lnSpc>
              <a:spcAft>
                <a:spcPct val="10000"/>
              </a:spcAft>
              <a:buFontTx/>
              <a:buChar char="–"/>
            </a:pPr>
            <a:r>
              <a:rPr lang="en-US" sz="2200" i="1" dirty="0">
                <a:ea typeface="ＭＳ Ｐゴシック" pitchFamily="1" charset="-128"/>
                <a:cs typeface="ＭＳ Ｐゴシック" pitchFamily="1" charset="-128"/>
              </a:rPr>
              <a:t>Conditional statements</a:t>
            </a:r>
            <a:r>
              <a:rPr lang="en-US" sz="2200" b="0" dirty="0">
                <a:ea typeface="ＭＳ Ｐゴシック" pitchFamily="1" charset="-128"/>
                <a:cs typeface="ＭＳ Ｐゴシック" pitchFamily="1" charset="-128"/>
              </a:rPr>
              <a:t> that specify some kind of test</a:t>
            </a:r>
          </a:p>
          <a:p>
            <a:pPr marL="742950" lvl="1" indent="-285750" algn="just">
              <a:lnSpc>
                <a:spcPct val="85000"/>
              </a:lnSpc>
              <a:spcAft>
                <a:spcPct val="10000"/>
              </a:spcAft>
              <a:buFontTx/>
              <a:buChar char="–"/>
            </a:pPr>
            <a:r>
              <a:rPr lang="en-US" sz="2200" i="1" dirty="0">
                <a:ea typeface="ＭＳ Ｐゴシック" pitchFamily="1" charset="-128"/>
                <a:cs typeface="ＭＳ Ｐゴシック" pitchFamily="1" charset="-128"/>
              </a:rPr>
              <a:t>Iterative statements</a:t>
            </a:r>
            <a:r>
              <a:rPr lang="en-US" sz="2200" b="0" dirty="0">
                <a:ea typeface="ＭＳ Ｐゴシック" pitchFamily="1" charset="-128"/>
                <a:cs typeface="ＭＳ Ｐゴシック" pitchFamily="1" charset="-128"/>
              </a:rPr>
              <a:t> that specify repetition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97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997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49971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9971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9971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9971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99716">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49971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997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6" grpId="0" build="p" bldLvl="2"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Boolean</a:t>
            </a:r>
            <a:r>
              <a:rPr lang="en-US" sz="4000" dirty="0" smtClean="0">
                <a:solidFill>
                  <a:srgbClr val="FF0000"/>
                </a:solidFill>
                <a:ea typeface="ＭＳ Ｐゴシック" pitchFamily="1" charset="-128"/>
                <a:cs typeface="ＭＳ Ｐゴシック" pitchFamily="1" charset="-128"/>
              </a:rPr>
              <a:t> Expressions</a:t>
            </a:r>
            <a:endParaRPr lang="en-US" dirty="0">
              <a:solidFill>
                <a:schemeClr val="tx1"/>
              </a:solidFill>
              <a:ea typeface="ＭＳ Ｐゴシック" pitchFamily="1" charset="-128"/>
              <a:cs typeface="ＭＳ Ｐゴシック" pitchFamily="1" charset="-128"/>
            </a:endParaRPr>
          </a:p>
        </p:txBody>
      </p:sp>
      <p:sp>
        <p:nvSpPr>
          <p:cNvPr id="34819" name="Rectangle 3"/>
          <p:cNvSpPr>
            <a:spLocks noChangeArrowheads="1"/>
          </p:cNvSpPr>
          <p:nvPr/>
        </p:nvSpPr>
        <p:spPr bwMode="auto">
          <a:xfrm>
            <a:off x="482600" y="1069397"/>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operators used with the </a:t>
            </a:r>
            <a:r>
              <a:rPr lang="en-US" sz="2000">
                <a:latin typeface="Courier New" pitchFamily="1" charset="0"/>
              </a:rPr>
              <a:t>boolean</a:t>
            </a:r>
            <a:r>
              <a:rPr lang="en-US" sz="2400" b="0"/>
              <a:t> data type fall into two categories: </a:t>
            </a:r>
            <a:r>
              <a:rPr lang="en-US" sz="2400" i="1"/>
              <a:t>relational operators</a:t>
            </a:r>
            <a:r>
              <a:rPr lang="en-US" sz="2400" b="0"/>
              <a:t> and </a:t>
            </a:r>
            <a:r>
              <a:rPr lang="en-US" sz="2400" i="1"/>
              <a:t>logical operators</a:t>
            </a:r>
            <a:r>
              <a:rPr lang="en-US" sz="2400" b="0" i="1"/>
              <a:t>.</a:t>
            </a:r>
            <a:endParaRPr lang="en-US" sz="2400" b="0"/>
          </a:p>
        </p:txBody>
      </p:sp>
      <p:grpSp>
        <p:nvGrpSpPr>
          <p:cNvPr id="2" name="Group 4"/>
          <p:cNvGrpSpPr>
            <a:grpSpLocks/>
          </p:cNvGrpSpPr>
          <p:nvPr/>
        </p:nvGrpSpPr>
        <p:grpSpPr bwMode="auto">
          <a:xfrm>
            <a:off x="482600" y="1844676"/>
            <a:ext cx="8137525" cy="2892426"/>
            <a:chOff x="304" y="1162"/>
            <a:chExt cx="5126" cy="1822"/>
          </a:xfrm>
        </p:grpSpPr>
        <p:sp>
          <p:nvSpPr>
            <p:cNvPr id="34833" name="Rectangle 5"/>
            <p:cNvSpPr>
              <a:spLocks noChangeArrowheads="1"/>
            </p:cNvSpPr>
            <p:nvPr/>
          </p:nvSpPr>
          <p:spPr bwMode="auto">
            <a:xfrm>
              <a:off x="816" y="1681"/>
              <a:ext cx="4272" cy="76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4834" name="Rectangle 6"/>
            <p:cNvSpPr>
              <a:spLocks noChangeArrowheads="1"/>
            </p:cNvSpPr>
            <p:nvPr/>
          </p:nvSpPr>
          <p:spPr bwMode="auto">
            <a:xfrm>
              <a:off x="310" y="1162"/>
              <a:ext cx="5120" cy="4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dirty="0"/>
                <a:t>There are six relational operators that compare values of other types and produce a </a:t>
              </a:r>
              <a:r>
                <a:rPr lang="en-US" sz="2000" dirty="0" err="1">
                  <a:latin typeface="Courier New" pitchFamily="1" charset="0"/>
                </a:rPr>
                <a:t>boolean</a:t>
              </a:r>
              <a:r>
                <a:rPr lang="en-US" sz="2400" b="0" dirty="0"/>
                <a:t> result:</a:t>
              </a:r>
            </a:p>
          </p:txBody>
        </p:sp>
        <p:sp>
          <p:nvSpPr>
            <p:cNvPr id="34835" name="Rectangle 7"/>
            <p:cNvSpPr>
              <a:spLocks noChangeArrowheads="1"/>
            </p:cNvSpPr>
            <p:nvPr/>
          </p:nvSpPr>
          <p:spPr bwMode="auto">
            <a:xfrm>
              <a:off x="864" y="1668"/>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r>
                <a:rPr lang="en-US" sz="400">
                  <a:latin typeface="Courier New" pitchFamily="1" charset="0"/>
                </a:rPr>
                <a:t> </a:t>
              </a:r>
              <a:r>
                <a:rPr lang="en-US" sz="2000">
                  <a:latin typeface="Courier New" pitchFamily="1" charset="0"/>
                </a:rPr>
                <a:t>=</a:t>
              </a:r>
            </a:p>
          </p:txBody>
        </p:sp>
        <p:sp>
          <p:nvSpPr>
            <p:cNvPr id="34836" name="Text Box 8"/>
            <p:cNvSpPr txBox="1">
              <a:spLocks noChangeArrowheads="1"/>
            </p:cNvSpPr>
            <p:nvPr/>
          </p:nvSpPr>
          <p:spPr bwMode="auto">
            <a:xfrm>
              <a:off x="1224" y="1657"/>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Equals</a:t>
              </a:r>
              <a:endParaRPr lang="en-US" sz="2400" b="0"/>
            </a:p>
          </p:txBody>
        </p:sp>
        <p:sp>
          <p:nvSpPr>
            <p:cNvPr id="34837" name="Rectangle 9"/>
            <p:cNvSpPr>
              <a:spLocks noChangeArrowheads="1"/>
            </p:cNvSpPr>
            <p:nvPr/>
          </p:nvSpPr>
          <p:spPr bwMode="auto">
            <a:xfrm>
              <a:off x="864" y="1916"/>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&lt;</a:t>
              </a:r>
              <a:endParaRPr lang="en-US" sz="2200">
                <a:latin typeface="Courier New" pitchFamily="1" charset="0"/>
              </a:endParaRPr>
            </a:p>
          </p:txBody>
        </p:sp>
        <p:sp>
          <p:nvSpPr>
            <p:cNvPr id="34838" name="Text Box 10"/>
            <p:cNvSpPr txBox="1">
              <a:spLocks noChangeArrowheads="1"/>
            </p:cNvSpPr>
            <p:nvPr/>
          </p:nvSpPr>
          <p:spPr bwMode="auto">
            <a:xfrm>
              <a:off x="1224" y="1905"/>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Less than</a:t>
              </a:r>
            </a:p>
          </p:txBody>
        </p:sp>
        <p:sp>
          <p:nvSpPr>
            <p:cNvPr id="34839" name="Rectangle 11"/>
            <p:cNvSpPr>
              <a:spLocks noChangeArrowheads="1"/>
            </p:cNvSpPr>
            <p:nvPr/>
          </p:nvSpPr>
          <p:spPr bwMode="auto">
            <a:xfrm>
              <a:off x="2784" y="1668"/>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4840" name="Text Box 12"/>
            <p:cNvSpPr txBox="1">
              <a:spLocks noChangeArrowheads="1"/>
            </p:cNvSpPr>
            <p:nvPr/>
          </p:nvSpPr>
          <p:spPr bwMode="auto">
            <a:xfrm>
              <a:off x="3144" y="1657"/>
              <a:ext cx="129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Not equals</a:t>
              </a:r>
              <a:endParaRPr lang="en-US" sz="2400" b="0"/>
            </a:p>
          </p:txBody>
        </p:sp>
        <p:sp>
          <p:nvSpPr>
            <p:cNvPr id="34841" name="Rectangle 13"/>
            <p:cNvSpPr>
              <a:spLocks noChangeArrowheads="1"/>
            </p:cNvSpPr>
            <p:nvPr/>
          </p:nvSpPr>
          <p:spPr bwMode="auto">
            <a:xfrm>
              <a:off x="2784" y="1916"/>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&lt;=</a:t>
              </a:r>
            </a:p>
          </p:txBody>
        </p:sp>
        <p:sp>
          <p:nvSpPr>
            <p:cNvPr id="34842" name="Text Box 14"/>
            <p:cNvSpPr txBox="1">
              <a:spLocks noChangeArrowheads="1"/>
            </p:cNvSpPr>
            <p:nvPr/>
          </p:nvSpPr>
          <p:spPr bwMode="auto">
            <a:xfrm>
              <a:off x="3144" y="1905"/>
              <a:ext cx="196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Less than or equal to</a:t>
              </a:r>
            </a:p>
          </p:txBody>
        </p:sp>
        <p:sp>
          <p:nvSpPr>
            <p:cNvPr id="34843" name="Rectangle 15"/>
            <p:cNvSpPr>
              <a:spLocks noChangeArrowheads="1"/>
            </p:cNvSpPr>
            <p:nvPr/>
          </p:nvSpPr>
          <p:spPr bwMode="auto">
            <a:xfrm>
              <a:off x="2784" y="2169"/>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&gt;=</a:t>
              </a:r>
              <a:endParaRPr lang="en-US" sz="2200">
                <a:latin typeface="Courier New" pitchFamily="1" charset="0"/>
              </a:endParaRPr>
            </a:p>
          </p:txBody>
        </p:sp>
        <p:sp>
          <p:nvSpPr>
            <p:cNvPr id="34844" name="Text Box 16"/>
            <p:cNvSpPr txBox="1">
              <a:spLocks noChangeArrowheads="1"/>
            </p:cNvSpPr>
            <p:nvPr/>
          </p:nvSpPr>
          <p:spPr bwMode="auto">
            <a:xfrm>
              <a:off x="3144" y="2158"/>
              <a:ext cx="201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Greater than or equal to</a:t>
              </a:r>
            </a:p>
          </p:txBody>
        </p:sp>
        <p:sp>
          <p:nvSpPr>
            <p:cNvPr id="34845" name="Rectangle 17"/>
            <p:cNvSpPr>
              <a:spLocks noChangeArrowheads="1"/>
            </p:cNvSpPr>
            <p:nvPr/>
          </p:nvSpPr>
          <p:spPr bwMode="auto">
            <a:xfrm>
              <a:off x="864" y="2172"/>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&gt;</a:t>
              </a:r>
              <a:endParaRPr lang="en-US" sz="2200">
                <a:latin typeface="Courier New" pitchFamily="1" charset="0"/>
              </a:endParaRPr>
            </a:p>
          </p:txBody>
        </p:sp>
        <p:sp>
          <p:nvSpPr>
            <p:cNvPr id="34846" name="Text Box 18"/>
            <p:cNvSpPr txBox="1">
              <a:spLocks noChangeArrowheads="1"/>
            </p:cNvSpPr>
            <p:nvPr/>
          </p:nvSpPr>
          <p:spPr bwMode="auto">
            <a:xfrm>
              <a:off x="1224" y="2161"/>
              <a:ext cx="110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Greater than</a:t>
              </a:r>
              <a:endParaRPr lang="en-US" sz="2400" b="0"/>
            </a:p>
          </p:txBody>
        </p:sp>
        <p:sp>
          <p:nvSpPr>
            <p:cNvPr id="34847" name="Rectangle 19"/>
            <p:cNvSpPr>
              <a:spLocks noChangeArrowheads="1"/>
            </p:cNvSpPr>
            <p:nvPr/>
          </p:nvSpPr>
          <p:spPr bwMode="auto">
            <a:xfrm>
              <a:off x="304" y="2496"/>
              <a:ext cx="5120" cy="4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pPr>
              <a:r>
                <a:rPr lang="en-US" sz="2400" b="0" dirty="0"/>
                <a:t>	For example, the expression </a:t>
              </a:r>
              <a:r>
                <a:rPr lang="en-US" sz="2000" dirty="0" err="1">
                  <a:latin typeface="Courier New" pitchFamily="1" charset="0"/>
                </a:rPr>
                <a:t>n</a:t>
              </a:r>
              <a:r>
                <a:rPr lang="en-US" sz="1000" dirty="0">
                  <a:latin typeface="Courier New" pitchFamily="1" charset="0"/>
                </a:rPr>
                <a:t> </a:t>
              </a:r>
              <a:r>
                <a:rPr lang="en-US" sz="2000" dirty="0">
                  <a:latin typeface="Courier New" pitchFamily="1" charset="0"/>
                </a:rPr>
                <a:t>&lt;=</a:t>
              </a:r>
              <a:r>
                <a:rPr lang="en-US" sz="1000" dirty="0">
                  <a:latin typeface="Courier New" pitchFamily="1" charset="0"/>
                </a:rPr>
                <a:t> </a:t>
              </a:r>
              <a:r>
                <a:rPr lang="en-US" sz="2000" dirty="0">
                  <a:latin typeface="Courier New" pitchFamily="1" charset="0"/>
                </a:rPr>
                <a:t>10</a:t>
              </a:r>
              <a:r>
                <a:rPr lang="en-US" sz="2400" b="0" dirty="0"/>
                <a:t> has the value </a:t>
              </a:r>
              <a:r>
                <a:rPr lang="en-US" sz="2000" dirty="0">
                  <a:latin typeface="Courier New" pitchFamily="1" charset="0"/>
                </a:rPr>
                <a:t>true</a:t>
              </a:r>
              <a:r>
                <a:rPr lang="en-US" sz="2400" b="0" dirty="0"/>
                <a:t> if</a:t>
              </a:r>
              <a:r>
                <a:rPr lang="en-US" sz="2400" b="0" dirty="0" smtClean="0"/>
                <a:t> </a:t>
              </a:r>
              <a:r>
                <a:rPr lang="en-US" sz="2000" smtClean="0">
                  <a:latin typeface="Courier New" pitchFamily="1" charset="0"/>
                </a:rPr>
                <a:t>n</a:t>
              </a:r>
              <a:r>
                <a:rPr lang="en-US" sz="2400" b="0" smtClean="0"/>
                <a:t> </a:t>
              </a:r>
              <a:r>
                <a:rPr lang="en-US" sz="2400" b="0" dirty="0"/>
                <a:t>is less than or equal to 10 and the value </a:t>
              </a:r>
              <a:r>
                <a:rPr lang="en-US" sz="2000" dirty="0">
                  <a:latin typeface="Courier New" pitchFamily="1" charset="0"/>
                </a:rPr>
                <a:t>false</a:t>
              </a:r>
              <a:r>
                <a:rPr lang="en-US" sz="2400" b="0" dirty="0"/>
                <a:t> otherwise.</a:t>
              </a:r>
            </a:p>
          </p:txBody>
        </p:sp>
      </p:grpSp>
      <p:grpSp>
        <p:nvGrpSpPr>
          <p:cNvPr id="3" name="Group 20"/>
          <p:cNvGrpSpPr>
            <a:grpSpLocks/>
          </p:cNvGrpSpPr>
          <p:nvPr/>
        </p:nvGrpSpPr>
        <p:grpSpPr bwMode="auto">
          <a:xfrm>
            <a:off x="482600" y="4749800"/>
            <a:ext cx="8128000" cy="1752600"/>
            <a:chOff x="304" y="2992"/>
            <a:chExt cx="5120" cy="1104"/>
          </a:xfrm>
        </p:grpSpPr>
        <p:sp>
          <p:nvSpPr>
            <p:cNvPr id="34822" name="Rectangle 21"/>
            <p:cNvSpPr>
              <a:spLocks noChangeArrowheads="1"/>
            </p:cNvSpPr>
            <p:nvPr/>
          </p:nvSpPr>
          <p:spPr bwMode="auto">
            <a:xfrm>
              <a:off x="816" y="3281"/>
              <a:ext cx="4272" cy="81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4823" name="Text Box 22"/>
            <p:cNvSpPr txBox="1">
              <a:spLocks noChangeArrowheads="1"/>
            </p:cNvSpPr>
            <p:nvPr/>
          </p:nvSpPr>
          <p:spPr bwMode="auto">
            <a:xfrm>
              <a:off x="2512" y="3552"/>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p</a:t>
              </a:r>
              <a:r>
                <a:rPr lang="en-US" sz="1000">
                  <a:latin typeface="Courier New" pitchFamily="1" charset="0"/>
                </a:rPr>
                <a:t> </a:t>
              </a:r>
              <a:r>
                <a:rPr lang="en-US" sz="2000">
                  <a:latin typeface="Courier New" pitchFamily="1" charset="0"/>
                </a:rPr>
                <a:t>||</a:t>
              </a:r>
              <a:r>
                <a:rPr lang="en-US" sz="1000">
                  <a:latin typeface="Courier New" pitchFamily="1" charset="0"/>
                </a:rPr>
                <a:t> </a:t>
              </a:r>
              <a:r>
                <a:rPr lang="en-US" sz="2000">
                  <a:latin typeface="Courier New" pitchFamily="1" charset="0"/>
                </a:rPr>
                <a:t>q</a:t>
              </a:r>
              <a:r>
                <a:rPr lang="en-US" sz="2000" b="0"/>
                <a:t> means either </a:t>
              </a:r>
              <a:r>
                <a:rPr lang="en-US" sz="2000">
                  <a:latin typeface="Courier New" pitchFamily="1" charset="0"/>
                </a:rPr>
                <a:t>p</a:t>
              </a:r>
              <a:r>
                <a:rPr lang="en-US" sz="1000">
                  <a:latin typeface="Courier New" pitchFamily="1" charset="0"/>
                </a:rPr>
                <a:t> </a:t>
              </a:r>
              <a:r>
                <a:rPr lang="en-US" sz="2000" b="0"/>
                <a:t>or</a:t>
              </a:r>
              <a:r>
                <a:rPr lang="en-US" sz="1000">
                  <a:latin typeface="Courier New" pitchFamily="1" charset="0"/>
                </a:rPr>
                <a:t> </a:t>
              </a:r>
              <a:r>
                <a:rPr lang="en-US" sz="2000">
                  <a:latin typeface="Courier New" pitchFamily="1" charset="0"/>
                </a:rPr>
                <a:t>q</a:t>
              </a:r>
              <a:r>
                <a:rPr lang="en-US" sz="1000">
                  <a:latin typeface="Courier New" pitchFamily="1" charset="0"/>
                </a:rPr>
                <a:t> </a:t>
              </a:r>
              <a:r>
                <a:rPr lang="en-US" sz="2000" b="0"/>
                <a:t>(or both)</a:t>
              </a:r>
            </a:p>
          </p:txBody>
        </p:sp>
        <p:sp>
          <p:nvSpPr>
            <p:cNvPr id="34824" name="Rectangle 23"/>
            <p:cNvSpPr>
              <a:spLocks noChangeArrowheads="1"/>
            </p:cNvSpPr>
            <p:nvPr/>
          </p:nvSpPr>
          <p:spPr bwMode="auto">
            <a:xfrm>
              <a:off x="304" y="2992"/>
              <a:ext cx="5120" cy="41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There are also three logical operators:</a:t>
              </a:r>
            </a:p>
          </p:txBody>
        </p:sp>
        <p:sp>
          <p:nvSpPr>
            <p:cNvPr id="34825" name="Rectangle 24"/>
            <p:cNvSpPr>
              <a:spLocks noChangeArrowheads="1"/>
            </p:cNvSpPr>
            <p:nvPr/>
          </p:nvSpPr>
          <p:spPr bwMode="auto">
            <a:xfrm>
              <a:off x="832" y="3299"/>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&amp;&amp;</a:t>
              </a:r>
              <a:endParaRPr lang="en-US" sz="2200">
                <a:latin typeface="Courier New" pitchFamily="1" charset="0"/>
              </a:endParaRPr>
            </a:p>
          </p:txBody>
        </p:sp>
        <p:sp>
          <p:nvSpPr>
            <p:cNvPr id="34826" name="Text Box 25"/>
            <p:cNvSpPr txBox="1">
              <a:spLocks noChangeArrowheads="1"/>
            </p:cNvSpPr>
            <p:nvPr/>
          </p:nvSpPr>
          <p:spPr bwMode="auto">
            <a:xfrm>
              <a:off x="1192" y="3288"/>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Logical </a:t>
              </a:r>
              <a:r>
                <a:rPr lang="en-US" sz="1600" b="0"/>
                <a:t>AND</a:t>
              </a:r>
              <a:endParaRPr lang="en-US" sz="2400" b="0"/>
            </a:p>
          </p:txBody>
        </p:sp>
        <p:sp>
          <p:nvSpPr>
            <p:cNvPr id="34827" name="Rectangle 26"/>
            <p:cNvSpPr>
              <a:spLocks noChangeArrowheads="1"/>
            </p:cNvSpPr>
            <p:nvPr/>
          </p:nvSpPr>
          <p:spPr bwMode="auto">
            <a:xfrm>
              <a:off x="832" y="3555"/>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4828" name="Text Box 27"/>
            <p:cNvSpPr txBox="1">
              <a:spLocks noChangeArrowheads="1"/>
            </p:cNvSpPr>
            <p:nvPr/>
          </p:nvSpPr>
          <p:spPr bwMode="auto">
            <a:xfrm>
              <a:off x="1192" y="3552"/>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Logical </a:t>
              </a:r>
              <a:r>
                <a:rPr lang="en-US" sz="1600" b="0"/>
                <a:t>OR</a:t>
              </a:r>
              <a:endParaRPr lang="en-US" sz="2400" b="0"/>
            </a:p>
          </p:txBody>
        </p:sp>
        <p:sp>
          <p:nvSpPr>
            <p:cNvPr id="34829" name="Rectangle 28"/>
            <p:cNvSpPr>
              <a:spLocks noChangeArrowheads="1"/>
            </p:cNvSpPr>
            <p:nvPr/>
          </p:nvSpPr>
          <p:spPr bwMode="auto">
            <a:xfrm>
              <a:off x="832" y="3843"/>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4830" name="Text Box 29"/>
            <p:cNvSpPr txBox="1">
              <a:spLocks noChangeArrowheads="1"/>
            </p:cNvSpPr>
            <p:nvPr/>
          </p:nvSpPr>
          <p:spPr bwMode="auto">
            <a:xfrm>
              <a:off x="1192" y="3832"/>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t>Logical </a:t>
              </a:r>
              <a:r>
                <a:rPr lang="en-US" sz="1600" b="0"/>
                <a:t>NOT</a:t>
              </a:r>
              <a:r>
                <a:rPr lang="en-US" sz="1200">
                  <a:latin typeface="Courier New" pitchFamily="1" charset="0"/>
                </a:rPr>
                <a:t> </a:t>
              </a:r>
            </a:p>
          </p:txBody>
        </p:sp>
        <p:sp>
          <p:nvSpPr>
            <p:cNvPr id="34831" name="Text Box 30"/>
            <p:cNvSpPr txBox="1">
              <a:spLocks noChangeArrowheads="1"/>
            </p:cNvSpPr>
            <p:nvPr/>
          </p:nvSpPr>
          <p:spPr bwMode="auto">
            <a:xfrm>
              <a:off x="2512" y="3288"/>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p</a:t>
              </a:r>
              <a:r>
                <a:rPr lang="en-US" sz="1000">
                  <a:latin typeface="Courier New" pitchFamily="1" charset="0"/>
                </a:rPr>
                <a:t> </a:t>
              </a:r>
              <a:r>
                <a:rPr lang="en-US" sz="2000">
                  <a:latin typeface="Courier New" pitchFamily="1" charset="0"/>
                </a:rPr>
                <a:t>&amp;&amp;</a:t>
              </a:r>
              <a:r>
                <a:rPr lang="en-US" sz="1000">
                  <a:latin typeface="Courier New" pitchFamily="1" charset="0"/>
                </a:rPr>
                <a:t> </a:t>
              </a:r>
              <a:r>
                <a:rPr lang="en-US" sz="2000">
                  <a:latin typeface="Courier New" pitchFamily="1" charset="0"/>
                </a:rPr>
                <a:t>q</a:t>
              </a:r>
              <a:r>
                <a:rPr lang="en-US" sz="2000" b="0"/>
                <a:t> means both </a:t>
              </a:r>
              <a:r>
                <a:rPr lang="en-US" sz="2000">
                  <a:latin typeface="Courier New" pitchFamily="1" charset="0"/>
                </a:rPr>
                <a:t>p</a:t>
              </a:r>
              <a:r>
                <a:rPr lang="en-US" sz="1000">
                  <a:latin typeface="Courier New" pitchFamily="1" charset="0"/>
                </a:rPr>
                <a:t> </a:t>
              </a:r>
              <a:r>
                <a:rPr lang="en-US" sz="2000" b="0"/>
                <a:t>and</a:t>
              </a:r>
              <a:r>
                <a:rPr lang="en-US" sz="1000">
                  <a:latin typeface="Courier New" pitchFamily="1" charset="0"/>
                </a:rPr>
                <a:t> </a:t>
              </a:r>
              <a:r>
                <a:rPr lang="en-US" sz="2000">
                  <a:latin typeface="Courier New" pitchFamily="1" charset="0"/>
                </a:rPr>
                <a:t>q</a:t>
              </a:r>
              <a:endParaRPr lang="en-US" sz="2000" b="0"/>
            </a:p>
          </p:txBody>
        </p:sp>
        <p:sp>
          <p:nvSpPr>
            <p:cNvPr id="34832" name="Text Box 31"/>
            <p:cNvSpPr txBox="1">
              <a:spLocks noChangeArrowheads="1"/>
            </p:cNvSpPr>
            <p:nvPr/>
          </p:nvSpPr>
          <p:spPr bwMode="auto">
            <a:xfrm>
              <a:off x="2496" y="3824"/>
              <a:ext cx="259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!p</a:t>
              </a:r>
              <a:r>
                <a:rPr lang="en-US" sz="2000" b="0"/>
                <a:t> means the opposite of </a:t>
              </a:r>
              <a:r>
                <a:rPr lang="en-US" sz="2000">
                  <a:latin typeface="Courier New" pitchFamily="1" charset="0"/>
                </a:rPr>
                <a:t>p</a:t>
              </a:r>
              <a:r>
                <a:rPr lang="en-US" sz="2000" b="0"/>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Notes on the Boolean Operators</a:t>
            </a:r>
            <a:endParaRPr lang="en-US">
              <a:solidFill>
                <a:schemeClr val="tx1"/>
              </a:solidFill>
              <a:ea typeface="ＭＳ Ｐゴシック" pitchFamily="1" charset="-128"/>
              <a:cs typeface="ＭＳ Ｐゴシック" pitchFamily="1" charset="-128"/>
            </a:endParaRPr>
          </a:p>
        </p:txBody>
      </p:sp>
      <p:sp>
        <p:nvSpPr>
          <p:cNvPr id="36867" name="Rectangle 3"/>
          <p:cNvSpPr>
            <a:spLocks noChangeArrowheads="1"/>
          </p:cNvSpPr>
          <p:nvPr/>
        </p:nvSpPr>
        <p:spPr bwMode="auto">
          <a:xfrm>
            <a:off x="482600" y="1155700"/>
            <a:ext cx="8128000" cy="901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Remember that Java uses </a:t>
            </a:r>
            <a:r>
              <a:rPr lang="en-US" sz="2000">
                <a:latin typeface="Courier New" pitchFamily="1" charset="0"/>
              </a:rPr>
              <a:t>=</a:t>
            </a:r>
            <a:r>
              <a:rPr lang="en-US" sz="2400" b="0"/>
              <a:t> to denote assignment.  To test whether two values are equal, you must use the </a:t>
            </a:r>
            <a:r>
              <a:rPr lang="en-US" sz="2000">
                <a:latin typeface="Courier New" pitchFamily="1" charset="0"/>
              </a:rPr>
              <a:t>=</a:t>
            </a:r>
            <a:r>
              <a:rPr lang="en-US" sz="400">
                <a:latin typeface="Courier New" pitchFamily="1" charset="0"/>
              </a:rPr>
              <a:t> </a:t>
            </a:r>
            <a:r>
              <a:rPr lang="en-US" sz="2000">
                <a:latin typeface="Courier New" pitchFamily="1" charset="0"/>
              </a:rPr>
              <a:t>=</a:t>
            </a:r>
            <a:r>
              <a:rPr lang="en-US" sz="2400" b="0"/>
              <a:t> operator.</a:t>
            </a:r>
          </a:p>
        </p:txBody>
      </p:sp>
      <p:sp>
        <p:nvSpPr>
          <p:cNvPr id="505860" name="Rectangle 4"/>
          <p:cNvSpPr>
            <a:spLocks noChangeArrowheads="1"/>
          </p:cNvSpPr>
          <p:nvPr/>
        </p:nvSpPr>
        <p:spPr bwMode="auto">
          <a:xfrm>
            <a:off x="482600" y="4381500"/>
            <a:ext cx="8128000" cy="774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The </a:t>
            </a:r>
            <a:r>
              <a:rPr lang="en-US" sz="2000">
                <a:latin typeface="Courier New" pitchFamily="1" charset="0"/>
              </a:rPr>
              <a:t>||</a:t>
            </a:r>
            <a:r>
              <a:rPr lang="en-US" sz="2400" b="0"/>
              <a:t> operator means </a:t>
            </a:r>
            <a:r>
              <a:rPr lang="en-US" sz="2400" b="0" i="1"/>
              <a:t>either or both,</a:t>
            </a:r>
            <a:r>
              <a:rPr lang="en-US" sz="2400" b="0"/>
              <a:t> which is not always clear in the English interpretation of </a:t>
            </a:r>
            <a:r>
              <a:rPr lang="en-US" sz="2400" b="0" i="1"/>
              <a:t>or.</a:t>
            </a:r>
            <a:endParaRPr lang="en-US" sz="2400" b="0"/>
          </a:p>
        </p:txBody>
      </p:sp>
      <p:grpSp>
        <p:nvGrpSpPr>
          <p:cNvPr id="2" name="Group 5"/>
          <p:cNvGrpSpPr>
            <a:grpSpLocks/>
          </p:cNvGrpSpPr>
          <p:nvPr/>
        </p:nvGrpSpPr>
        <p:grpSpPr bwMode="auto">
          <a:xfrm>
            <a:off x="482600" y="1968500"/>
            <a:ext cx="8137525" cy="2322513"/>
            <a:chOff x="304" y="1240"/>
            <a:chExt cx="5126" cy="1463"/>
          </a:xfrm>
        </p:grpSpPr>
        <p:sp>
          <p:nvSpPr>
            <p:cNvPr id="36871" name="Rectangle 6"/>
            <p:cNvSpPr>
              <a:spLocks noChangeArrowheads="1"/>
            </p:cNvSpPr>
            <p:nvPr/>
          </p:nvSpPr>
          <p:spPr bwMode="auto">
            <a:xfrm>
              <a:off x="310" y="1240"/>
              <a:ext cx="5120" cy="72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It is not legal in Java to use more than one relational operator in a single comparison as is often done in mathematics.  To express the idea embodied in the mathematical expression</a:t>
              </a:r>
            </a:p>
          </p:txBody>
        </p:sp>
        <p:sp>
          <p:nvSpPr>
            <p:cNvPr id="36872" name="Text Box 7"/>
            <p:cNvSpPr txBox="1">
              <a:spLocks noChangeArrowheads="1"/>
            </p:cNvSpPr>
            <p:nvPr/>
          </p:nvSpPr>
          <p:spPr bwMode="auto">
            <a:xfrm>
              <a:off x="576" y="1904"/>
              <a:ext cx="4848" cy="265"/>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a:t>0  ≤  </a:t>
              </a:r>
              <a:r>
                <a:rPr lang="en-US" sz="2400" b="0" i="1"/>
                <a:t>x</a:t>
              </a:r>
              <a:r>
                <a:rPr lang="en-US" sz="2400" b="0"/>
                <a:t>  ≤  9</a:t>
              </a:r>
            </a:p>
          </p:txBody>
        </p:sp>
        <p:sp>
          <p:nvSpPr>
            <p:cNvPr id="36873" name="Text Box 8"/>
            <p:cNvSpPr txBox="1">
              <a:spLocks noChangeArrowheads="1"/>
            </p:cNvSpPr>
            <p:nvPr/>
          </p:nvSpPr>
          <p:spPr bwMode="auto">
            <a:xfrm>
              <a:off x="576" y="2472"/>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a:latin typeface="Courier New" pitchFamily="1" charset="0"/>
                </a:rPr>
                <a:t>0 &lt;= x &amp;&amp; x &lt;= 9</a:t>
              </a:r>
            </a:p>
          </p:txBody>
        </p:sp>
        <p:sp>
          <p:nvSpPr>
            <p:cNvPr id="36874" name="Rectangle 9"/>
            <p:cNvSpPr>
              <a:spLocks noChangeArrowheads="1"/>
            </p:cNvSpPr>
            <p:nvPr/>
          </p:nvSpPr>
          <p:spPr bwMode="auto">
            <a:xfrm>
              <a:off x="304" y="2168"/>
              <a:ext cx="5120" cy="312"/>
            </a:xfrm>
            <a:prstGeom prst="rect">
              <a:avLst/>
            </a:prstGeom>
            <a:noFill/>
            <a:ln w="9525">
              <a:noFill/>
              <a:miter lim="800000"/>
              <a:headEnd/>
              <a:tailEnd/>
            </a:ln>
          </p:spPr>
          <p:txBody>
            <a:bodyPr>
              <a:prstTxWarp prst="textNoShape">
                <a:avLst/>
              </a:prstTxWarp>
            </a:bodyPr>
            <a:lstStyle/>
            <a:p>
              <a:pPr marL="342900" algn="just">
                <a:lnSpc>
                  <a:spcPct val="85000"/>
                </a:lnSpc>
                <a:spcAft>
                  <a:spcPct val="25000"/>
                </a:spcAft>
              </a:pPr>
              <a:r>
                <a:rPr lang="en-US" sz="2400" b="0" dirty="0" smtClean="0"/>
                <a:t>you </a:t>
              </a:r>
              <a:r>
                <a:rPr lang="en-US" sz="2400" b="0" dirty="0"/>
                <a:t>need to make both comparisons explicit, as in</a:t>
              </a:r>
            </a:p>
          </p:txBody>
        </p:sp>
      </p:grpSp>
      <p:sp>
        <p:nvSpPr>
          <p:cNvPr id="505866" name="Rectangle 10"/>
          <p:cNvSpPr>
            <a:spLocks noChangeArrowheads="1"/>
          </p:cNvSpPr>
          <p:nvPr/>
        </p:nvSpPr>
        <p:spPr bwMode="auto">
          <a:xfrm>
            <a:off x="482600" y="5156200"/>
            <a:ext cx="8128000"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Be careful when you combine the </a:t>
            </a:r>
            <a:r>
              <a:rPr lang="en-US" sz="2000">
                <a:latin typeface="Courier New" pitchFamily="1" charset="0"/>
              </a:rPr>
              <a:t>!</a:t>
            </a:r>
            <a:r>
              <a:rPr lang="en-US" sz="2400" b="0"/>
              <a:t> operator with </a:t>
            </a:r>
            <a:r>
              <a:rPr lang="en-US" sz="2000">
                <a:latin typeface="Courier New" pitchFamily="1" charset="0"/>
              </a:rPr>
              <a:t>&amp;&amp;</a:t>
            </a:r>
            <a:r>
              <a:rPr lang="en-US" sz="2400" b="0"/>
              <a:t> and </a:t>
            </a:r>
            <a:r>
              <a:rPr lang="en-US" sz="2000">
                <a:latin typeface="Courier New" pitchFamily="1" charset="0"/>
              </a:rPr>
              <a:t>||</a:t>
            </a:r>
            <a:r>
              <a:rPr lang="en-US" sz="2400" b="0"/>
              <a:t> because the interpretation often differs from informal English.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8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58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p:bldP spid="505866"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Short-Circuit Evaluation</a:t>
            </a:r>
            <a:endParaRPr lang="en-US">
              <a:solidFill>
                <a:schemeClr val="tx1"/>
              </a:solidFill>
              <a:ea typeface="ＭＳ Ｐゴシック" pitchFamily="1" charset="-128"/>
              <a:cs typeface="ＭＳ Ｐゴシック" pitchFamily="1" charset="-128"/>
            </a:endParaRPr>
          </a:p>
        </p:txBody>
      </p:sp>
      <p:sp>
        <p:nvSpPr>
          <p:cNvPr id="38915"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Java evaluates the </a:t>
            </a:r>
            <a:r>
              <a:rPr lang="en-US" sz="2000">
                <a:latin typeface="Courier New" pitchFamily="1" charset="0"/>
              </a:rPr>
              <a:t>&amp;&amp;</a:t>
            </a:r>
            <a:r>
              <a:rPr lang="en-US" sz="2400" b="0"/>
              <a:t> and </a:t>
            </a:r>
            <a:r>
              <a:rPr lang="en-US" sz="2000">
                <a:latin typeface="Courier New" pitchFamily="1" charset="0"/>
              </a:rPr>
              <a:t>||</a:t>
            </a:r>
            <a:r>
              <a:rPr lang="en-US" sz="2400" b="0"/>
              <a:t> operators using a strategy called </a:t>
            </a:r>
            <a:r>
              <a:rPr lang="en-US" sz="2400" i="1"/>
              <a:t>short-circuit mode</a:t>
            </a:r>
            <a:r>
              <a:rPr lang="en-US" sz="2400" b="0"/>
              <a:t> in which it evaluates the right operand only if it needs to do so.</a:t>
            </a:r>
          </a:p>
        </p:txBody>
      </p:sp>
      <p:sp>
        <p:nvSpPr>
          <p:cNvPr id="507908" name="Rectangle 4"/>
          <p:cNvSpPr>
            <a:spLocks noChangeArrowheads="1"/>
          </p:cNvSpPr>
          <p:nvPr/>
        </p:nvSpPr>
        <p:spPr bwMode="auto">
          <a:xfrm>
            <a:off x="482600" y="4864100"/>
            <a:ext cx="8128000" cy="1384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One of the advantages of short-circuit evaluation is that you can use </a:t>
            </a:r>
            <a:r>
              <a:rPr lang="en-US" sz="2000">
                <a:latin typeface="Courier New" pitchFamily="1" charset="0"/>
              </a:rPr>
              <a:t>&amp;&amp;</a:t>
            </a:r>
            <a:r>
              <a:rPr lang="en-US" sz="2400" b="0"/>
              <a:t> and </a:t>
            </a:r>
            <a:r>
              <a:rPr lang="en-US" sz="2000">
                <a:latin typeface="Courier New" pitchFamily="1" charset="0"/>
              </a:rPr>
              <a:t>||</a:t>
            </a:r>
            <a:r>
              <a:rPr lang="en-US" sz="2400" b="0"/>
              <a:t> to prevent execution errors.  If </a:t>
            </a:r>
            <a:r>
              <a:rPr lang="en-US" sz="2000">
                <a:latin typeface="Courier New" pitchFamily="1" charset="0"/>
              </a:rPr>
              <a:t>n</a:t>
            </a:r>
            <a:r>
              <a:rPr lang="en-US" sz="2400" b="0"/>
              <a:t> were 0 in the earlier example, evaluating </a:t>
            </a:r>
            <a:r>
              <a:rPr lang="en-US" sz="2000">
                <a:latin typeface="Courier New" pitchFamily="1" charset="0"/>
              </a:rPr>
              <a:t>x</a:t>
            </a:r>
            <a:r>
              <a:rPr lang="en-US" sz="1200">
                <a:latin typeface="Courier New" pitchFamily="1" charset="0"/>
              </a:rPr>
              <a:t> </a:t>
            </a:r>
            <a:r>
              <a:rPr lang="en-US" sz="2000">
                <a:latin typeface="Courier New" pitchFamily="1" charset="0"/>
              </a:rPr>
              <a:t>%</a:t>
            </a:r>
            <a:r>
              <a:rPr lang="en-US" sz="1200">
                <a:latin typeface="Courier New" pitchFamily="1" charset="0"/>
              </a:rPr>
              <a:t> </a:t>
            </a:r>
            <a:r>
              <a:rPr lang="en-US" sz="2000">
                <a:latin typeface="Courier New" pitchFamily="1" charset="0"/>
              </a:rPr>
              <a:t>n</a:t>
            </a:r>
            <a:r>
              <a:rPr lang="en-US" sz="2400" b="0"/>
              <a:t> would cause a “division by zero” error.</a:t>
            </a:r>
          </a:p>
        </p:txBody>
      </p:sp>
      <p:grpSp>
        <p:nvGrpSpPr>
          <p:cNvPr id="2" name="Group 5"/>
          <p:cNvGrpSpPr>
            <a:grpSpLocks/>
          </p:cNvGrpSpPr>
          <p:nvPr/>
        </p:nvGrpSpPr>
        <p:grpSpPr bwMode="auto">
          <a:xfrm>
            <a:off x="482600" y="2273300"/>
            <a:ext cx="8137525" cy="2527300"/>
            <a:chOff x="304" y="1432"/>
            <a:chExt cx="5126" cy="1592"/>
          </a:xfrm>
        </p:grpSpPr>
        <p:sp>
          <p:nvSpPr>
            <p:cNvPr id="38918" name="Rectangle 6"/>
            <p:cNvSpPr>
              <a:spLocks noChangeArrowheads="1"/>
            </p:cNvSpPr>
            <p:nvPr/>
          </p:nvSpPr>
          <p:spPr bwMode="auto">
            <a:xfrm>
              <a:off x="310" y="1432"/>
              <a:ext cx="5120" cy="72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For example, if </a:t>
              </a:r>
              <a:r>
                <a:rPr lang="en-US" sz="2000">
                  <a:latin typeface="Courier New" pitchFamily="1" charset="0"/>
                </a:rPr>
                <a:t>n</a:t>
              </a:r>
              <a:r>
                <a:rPr lang="en-US" sz="2400" b="0"/>
                <a:t> is 0, the right hand operand of </a:t>
              </a:r>
              <a:r>
                <a:rPr lang="en-US" sz="2000">
                  <a:latin typeface="Courier New" pitchFamily="1" charset="0"/>
                </a:rPr>
                <a:t>&amp;&amp;</a:t>
              </a:r>
              <a:r>
                <a:rPr lang="en-US" sz="2400" b="0"/>
                <a:t> in  </a:t>
              </a:r>
            </a:p>
          </p:txBody>
        </p:sp>
        <p:sp>
          <p:nvSpPr>
            <p:cNvPr id="38919" name="Text Box 7"/>
            <p:cNvSpPr txBox="1">
              <a:spLocks noChangeArrowheads="1"/>
            </p:cNvSpPr>
            <p:nvPr/>
          </p:nvSpPr>
          <p:spPr bwMode="auto">
            <a:xfrm>
              <a:off x="576" y="1744"/>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a:latin typeface="Courier New" pitchFamily="1" charset="0"/>
                </a:rPr>
                <a:t>n != 0 &amp;&amp; x % n == 0</a:t>
              </a:r>
            </a:p>
          </p:txBody>
        </p:sp>
        <p:sp>
          <p:nvSpPr>
            <p:cNvPr id="38920" name="Rectangle 8"/>
            <p:cNvSpPr>
              <a:spLocks noChangeArrowheads="1"/>
            </p:cNvSpPr>
            <p:nvPr/>
          </p:nvSpPr>
          <p:spPr bwMode="auto">
            <a:xfrm>
              <a:off x="304" y="2048"/>
              <a:ext cx="5120"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pPr>
              <a:r>
                <a:rPr lang="en-US" sz="2400" b="0"/>
                <a:t>	is not evaluated at all because </a:t>
              </a:r>
              <a:r>
                <a:rPr lang="en-US" sz="2000">
                  <a:latin typeface="Courier New" pitchFamily="1" charset="0"/>
                </a:rPr>
                <a:t>n</a:t>
              </a:r>
              <a:r>
                <a:rPr lang="en-US" sz="1000">
                  <a:latin typeface="Courier New" pitchFamily="1" charset="0"/>
                </a:rPr>
                <a:t> </a:t>
              </a:r>
              <a:r>
                <a:rPr lang="en-US" sz="2000">
                  <a:latin typeface="Courier New" pitchFamily="1" charset="0"/>
                </a:rPr>
                <a:t>!=</a:t>
              </a:r>
              <a:r>
                <a:rPr lang="en-US" sz="1000">
                  <a:latin typeface="Courier New" pitchFamily="1" charset="0"/>
                </a:rPr>
                <a:t> </a:t>
              </a:r>
              <a:r>
                <a:rPr lang="en-US" sz="2000">
                  <a:latin typeface="Courier New" pitchFamily="1" charset="0"/>
                </a:rPr>
                <a:t>0</a:t>
              </a:r>
              <a:r>
                <a:rPr lang="en-US" sz="2400" b="0"/>
                <a:t> is </a:t>
              </a:r>
              <a:r>
                <a:rPr lang="en-US" sz="2000">
                  <a:latin typeface="Courier New" pitchFamily="1" charset="0"/>
                </a:rPr>
                <a:t>false</a:t>
              </a:r>
              <a:r>
                <a:rPr lang="en-US" sz="2400" b="0"/>
                <a:t>.  Because the expression	</a:t>
              </a:r>
            </a:p>
          </p:txBody>
        </p:sp>
        <p:sp>
          <p:nvSpPr>
            <p:cNvPr id="38921" name="Text Box 9"/>
            <p:cNvSpPr txBox="1">
              <a:spLocks noChangeArrowheads="1"/>
            </p:cNvSpPr>
            <p:nvPr/>
          </p:nvSpPr>
          <p:spPr bwMode="auto">
            <a:xfrm>
              <a:off x="576" y="2448"/>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a:latin typeface="Courier New" pitchFamily="1" charset="0"/>
                </a:rPr>
                <a:t>false &amp;&amp; </a:t>
              </a:r>
              <a:r>
                <a:rPr lang="en-US" sz="2000" b="0" i="1"/>
                <a:t>anything</a:t>
              </a:r>
              <a:endParaRPr lang="en-US" sz="2000">
                <a:latin typeface="Courier New" pitchFamily="1" charset="0"/>
              </a:endParaRPr>
            </a:p>
          </p:txBody>
        </p:sp>
        <p:sp>
          <p:nvSpPr>
            <p:cNvPr id="38922" name="Rectangle 10"/>
            <p:cNvSpPr>
              <a:spLocks noChangeArrowheads="1"/>
            </p:cNvSpPr>
            <p:nvPr/>
          </p:nvSpPr>
          <p:spPr bwMode="auto">
            <a:xfrm>
              <a:off x="304" y="2736"/>
              <a:ext cx="5120" cy="2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pPr>
              <a:r>
                <a:rPr lang="en-US" sz="2400" b="0"/>
                <a:t>	is always </a:t>
              </a:r>
              <a:r>
                <a:rPr lang="en-US" sz="2000">
                  <a:latin typeface="Courier New" pitchFamily="1" charset="0"/>
                </a:rPr>
                <a:t>false</a:t>
              </a:r>
              <a:r>
                <a:rPr lang="en-US" sz="2400" b="0"/>
                <a:t>, the rest of the expression no longer matters.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79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if</a:t>
            </a:r>
            <a:r>
              <a:rPr lang="en-US">
                <a:solidFill>
                  <a:srgbClr val="FF0000"/>
                </a:solidFill>
                <a:ea typeface="ＭＳ Ｐゴシック" pitchFamily="1" charset="-128"/>
                <a:cs typeface="ＭＳ Ｐゴシック" pitchFamily="1" charset="-128"/>
              </a:rPr>
              <a:t> </a:t>
            </a:r>
            <a:r>
              <a:rPr lang="en-US" sz="4000">
                <a:solidFill>
                  <a:srgbClr val="FF0000"/>
                </a:solidFill>
                <a:ea typeface="ＭＳ Ｐゴシック" pitchFamily="1" charset="-128"/>
                <a:cs typeface="ＭＳ Ｐゴシック" pitchFamily="1" charset="-128"/>
              </a:rPr>
              <a:t>Statement</a:t>
            </a:r>
            <a:endParaRPr lang="en-US" i="1">
              <a:solidFill>
                <a:srgbClr val="FF0000"/>
              </a:solidFill>
              <a:ea typeface="ＭＳ Ｐゴシック" pitchFamily="1" charset="-128"/>
              <a:cs typeface="ＭＳ Ｐゴシック" pitchFamily="1" charset="-128"/>
            </a:endParaRPr>
          </a:p>
        </p:txBody>
      </p:sp>
      <p:sp>
        <p:nvSpPr>
          <p:cNvPr id="40963" name="Text Box 3"/>
          <p:cNvSpPr txBox="1">
            <a:spLocks noChangeArrowheads="1"/>
          </p:cNvSpPr>
          <p:nvPr/>
        </p:nvSpPr>
        <p:spPr bwMode="auto">
          <a:xfrm>
            <a:off x="457200" y="1143000"/>
            <a:ext cx="8229600"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simplest of the control statements is the </a:t>
            </a:r>
            <a:r>
              <a:rPr lang="en-US" sz="2000">
                <a:latin typeface="Courier New" pitchFamily="1" charset="0"/>
              </a:rPr>
              <a:t>if</a:t>
            </a:r>
            <a:r>
              <a:rPr lang="en-US" sz="2400" b="0"/>
              <a:t> statement, which occurs in two forms.  You use the first form whenever you need to perform an operation only if a particular condition is true:</a:t>
            </a:r>
          </a:p>
        </p:txBody>
      </p:sp>
      <p:sp>
        <p:nvSpPr>
          <p:cNvPr id="40964" name="Rectangle 4"/>
          <p:cNvSpPr>
            <a:spLocks noChangeArrowheads="1"/>
          </p:cNvSpPr>
          <p:nvPr/>
        </p:nvSpPr>
        <p:spPr bwMode="auto">
          <a:xfrm>
            <a:off x="1676400" y="2400300"/>
            <a:ext cx="5791200" cy="10699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5" name="Text Box 5"/>
          <p:cNvSpPr txBox="1">
            <a:spLocks noChangeArrowheads="1"/>
          </p:cNvSpPr>
          <p:nvPr/>
        </p:nvSpPr>
        <p:spPr bwMode="auto">
          <a:xfrm>
            <a:off x="1778000" y="2454275"/>
            <a:ext cx="5638800" cy="915988"/>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a:t>
            </a:r>
          </a:p>
        </p:txBody>
      </p:sp>
      <p:grpSp>
        <p:nvGrpSpPr>
          <p:cNvPr id="2" name="Group 6"/>
          <p:cNvGrpSpPr>
            <a:grpSpLocks/>
          </p:cNvGrpSpPr>
          <p:nvPr/>
        </p:nvGrpSpPr>
        <p:grpSpPr bwMode="auto">
          <a:xfrm>
            <a:off x="457200" y="3708400"/>
            <a:ext cx="8229600" cy="2813050"/>
            <a:chOff x="288" y="2336"/>
            <a:chExt cx="5184" cy="1772"/>
          </a:xfrm>
        </p:grpSpPr>
        <p:sp>
          <p:nvSpPr>
            <p:cNvPr id="40967" name="Text Box 7"/>
            <p:cNvSpPr txBox="1">
              <a:spLocks noChangeArrowheads="1"/>
            </p:cNvSpPr>
            <p:nvPr/>
          </p:nvSpPr>
          <p:spPr bwMode="auto">
            <a:xfrm>
              <a:off x="288" y="2336"/>
              <a:ext cx="5184" cy="679"/>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You use the second form whenever you want to choose between two alternative paths, one for cases in which a condition is true and a second for cases in which that condition is false:</a:t>
              </a:r>
            </a:p>
          </p:txBody>
        </p:sp>
        <p:sp>
          <p:nvSpPr>
            <p:cNvPr id="40968" name="Rectangle 8"/>
            <p:cNvSpPr>
              <a:spLocks noChangeArrowheads="1"/>
            </p:cNvSpPr>
            <p:nvPr/>
          </p:nvSpPr>
          <p:spPr bwMode="auto">
            <a:xfrm>
              <a:off x="1056" y="3072"/>
              <a:ext cx="3648" cy="10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9" name="Text Box 9"/>
            <p:cNvSpPr txBox="1">
              <a:spLocks noChangeArrowheads="1"/>
            </p:cNvSpPr>
            <p:nvPr/>
          </p:nvSpPr>
          <p:spPr bwMode="auto">
            <a:xfrm>
              <a:off x="1120" y="3099"/>
              <a:ext cx="3552" cy="923"/>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 else {</a:t>
              </a:r>
            </a:p>
            <a:p>
              <a:r>
                <a:rPr lang="en-US" sz="1800">
                  <a:latin typeface="Courier New" pitchFamily="1" charset="0"/>
                </a:rPr>
                <a:t>   </a:t>
              </a:r>
              <a:r>
                <a:rPr lang="en-US" sz="1800" b="0" i="1"/>
                <a:t>statements to be executed if the condition is false</a:t>
              </a:r>
              <a:endParaRPr lang="en-US" sz="1800">
                <a:latin typeface="Courier New" pitchFamily="1" charset="0"/>
              </a:endParaRPr>
            </a:p>
            <a:p>
              <a:r>
                <a:rPr lang="en-US" sz="18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Common Forms of the </a:t>
            </a:r>
            <a:r>
              <a:rPr lang="en-US" sz="3600" b="1">
                <a:solidFill>
                  <a:srgbClr val="FF0000"/>
                </a:solidFill>
                <a:latin typeface="Courier New" pitchFamily="1" charset="0"/>
                <a:ea typeface="ＭＳ Ｐゴシック" pitchFamily="1" charset="-128"/>
                <a:cs typeface="ＭＳ Ｐゴシック" pitchFamily="1" charset="-128"/>
              </a:rPr>
              <a:t>if</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grpSp>
        <p:nvGrpSpPr>
          <p:cNvPr id="43011" name="Group 3"/>
          <p:cNvGrpSpPr>
            <a:grpSpLocks/>
          </p:cNvGrpSpPr>
          <p:nvPr/>
        </p:nvGrpSpPr>
        <p:grpSpPr bwMode="auto">
          <a:xfrm>
            <a:off x="596900" y="2032000"/>
            <a:ext cx="3733800" cy="863600"/>
            <a:chOff x="376" y="1280"/>
            <a:chExt cx="2352" cy="544"/>
          </a:xfrm>
        </p:grpSpPr>
        <p:sp>
          <p:nvSpPr>
            <p:cNvPr id="43025" name="Rectangle 4"/>
            <p:cNvSpPr>
              <a:spLocks noChangeArrowheads="1"/>
            </p:cNvSpPr>
            <p:nvPr/>
          </p:nvSpPr>
          <p:spPr bwMode="auto">
            <a:xfrm>
              <a:off x="376" y="1488"/>
              <a:ext cx="235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3026" name="Text Box 5"/>
            <p:cNvSpPr txBox="1">
              <a:spLocks noChangeArrowheads="1"/>
            </p:cNvSpPr>
            <p:nvPr/>
          </p:nvSpPr>
          <p:spPr bwMode="auto">
            <a:xfrm>
              <a:off x="424" y="1522"/>
              <a:ext cx="2256"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r>
                <a:rPr lang="en-US" sz="1800" b="0" i="1"/>
                <a:t>statement</a:t>
              </a:r>
              <a:endParaRPr lang="en-US" sz="1800">
                <a:latin typeface="Courier New" pitchFamily="1" charset="0"/>
              </a:endParaRPr>
            </a:p>
          </p:txBody>
        </p:sp>
        <p:sp>
          <p:nvSpPr>
            <p:cNvPr id="43027" name="Text Box 6"/>
            <p:cNvSpPr txBox="1">
              <a:spLocks noChangeArrowheads="1"/>
            </p:cNvSpPr>
            <p:nvPr/>
          </p:nvSpPr>
          <p:spPr bwMode="auto">
            <a:xfrm>
              <a:off x="384" y="1280"/>
              <a:ext cx="225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Single line </a:t>
              </a:r>
              <a:r>
                <a:rPr lang="en-US" sz="1600">
                  <a:latin typeface="Courier New" pitchFamily="1" charset="0"/>
                </a:rPr>
                <a:t>if</a:t>
              </a:r>
              <a:r>
                <a:rPr lang="en-US" sz="1800" b="0"/>
                <a:t> statement</a:t>
              </a:r>
            </a:p>
          </p:txBody>
        </p:sp>
      </p:grpSp>
      <p:grpSp>
        <p:nvGrpSpPr>
          <p:cNvPr id="3" name="Group 7"/>
          <p:cNvGrpSpPr>
            <a:grpSpLocks/>
          </p:cNvGrpSpPr>
          <p:nvPr/>
        </p:nvGrpSpPr>
        <p:grpSpPr bwMode="auto">
          <a:xfrm>
            <a:off x="4724400" y="2032000"/>
            <a:ext cx="4051300" cy="1714500"/>
            <a:chOff x="2976" y="1280"/>
            <a:chExt cx="2552" cy="1080"/>
          </a:xfrm>
        </p:grpSpPr>
        <p:sp>
          <p:nvSpPr>
            <p:cNvPr id="43022" name="Rectangle 8"/>
            <p:cNvSpPr>
              <a:spLocks noChangeArrowheads="1"/>
            </p:cNvSpPr>
            <p:nvPr/>
          </p:nvSpPr>
          <p:spPr bwMode="auto">
            <a:xfrm>
              <a:off x="2976" y="1488"/>
              <a:ext cx="2400" cy="87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3023" name="Text Box 9"/>
            <p:cNvSpPr txBox="1">
              <a:spLocks noChangeArrowheads="1"/>
            </p:cNvSpPr>
            <p:nvPr/>
          </p:nvSpPr>
          <p:spPr bwMode="auto">
            <a:xfrm>
              <a:off x="3024" y="1522"/>
              <a:ext cx="2304" cy="750"/>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a:t>
              </a:r>
            </a:p>
            <a:p>
              <a:r>
                <a:rPr lang="en-US" sz="1800">
                  <a:latin typeface="Courier New" pitchFamily="1" charset="0"/>
                </a:rPr>
                <a:t>   </a:t>
              </a:r>
              <a:r>
                <a:rPr lang="en-US" sz="1800" b="0" i="1"/>
                <a:t>. . . more statements . . .</a:t>
              </a:r>
            </a:p>
            <a:p>
              <a:r>
                <a:rPr lang="en-US" sz="1800">
                  <a:latin typeface="Courier New" pitchFamily="1" charset="0"/>
                </a:rPr>
                <a:t>}</a:t>
              </a:r>
              <a:endParaRPr lang="en-US" sz="1800" b="0" i="1"/>
            </a:p>
          </p:txBody>
        </p:sp>
        <p:sp>
          <p:nvSpPr>
            <p:cNvPr id="43024" name="Text Box 10"/>
            <p:cNvSpPr txBox="1">
              <a:spLocks noChangeArrowheads="1"/>
            </p:cNvSpPr>
            <p:nvPr/>
          </p:nvSpPr>
          <p:spPr bwMode="auto">
            <a:xfrm>
              <a:off x="2984" y="1280"/>
              <a:ext cx="25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Multiline </a:t>
              </a:r>
              <a:r>
                <a:rPr lang="en-US" sz="1600">
                  <a:latin typeface="Courier New" pitchFamily="1" charset="0"/>
                </a:rPr>
                <a:t>if</a:t>
              </a:r>
              <a:r>
                <a:rPr lang="en-US" sz="1800" b="0"/>
                <a:t> statement with curly braces</a:t>
              </a:r>
            </a:p>
          </p:txBody>
        </p:sp>
      </p:grpSp>
      <p:grpSp>
        <p:nvGrpSpPr>
          <p:cNvPr id="4" name="Group 11"/>
          <p:cNvGrpSpPr>
            <a:grpSpLocks/>
          </p:cNvGrpSpPr>
          <p:nvPr/>
        </p:nvGrpSpPr>
        <p:grpSpPr bwMode="auto">
          <a:xfrm>
            <a:off x="596900" y="3848100"/>
            <a:ext cx="4051300" cy="1931988"/>
            <a:chOff x="376" y="2424"/>
            <a:chExt cx="2552" cy="1217"/>
          </a:xfrm>
        </p:grpSpPr>
        <p:sp>
          <p:nvSpPr>
            <p:cNvPr id="43019" name="Rectangle 12"/>
            <p:cNvSpPr>
              <a:spLocks noChangeArrowheads="1"/>
            </p:cNvSpPr>
            <p:nvPr/>
          </p:nvSpPr>
          <p:spPr bwMode="auto">
            <a:xfrm>
              <a:off x="376" y="2632"/>
              <a:ext cx="2304" cy="100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3020" name="Text Box 13"/>
            <p:cNvSpPr txBox="1">
              <a:spLocks noChangeArrowheads="1"/>
            </p:cNvSpPr>
            <p:nvPr/>
          </p:nvSpPr>
          <p:spPr bwMode="auto">
            <a:xfrm>
              <a:off x="424" y="2666"/>
              <a:ext cx="2208" cy="923"/>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a:t>
              </a:r>
              <a:r>
                <a:rPr lang="en-US" sz="1600" b="0" baseline="-25000"/>
                <a:t>true</a:t>
              </a:r>
              <a:endParaRPr lang="en-US" sz="1800" b="0" i="1"/>
            </a:p>
            <a:p>
              <a:r>
                <a:rPr lang="en-US" sz="1800">
                  <a:latin typeface="Courier New" pitchFamily="1" charset="0"/>
                </a:rPr>
                <a:t>} else {</a:t>
              </a:r>
            </a:p>
            <a:p>
              <a:r>
                <a:rPr lang="en-US" sz="1800">
                  <a:latin typeface="Courier New" pitchFamily="1" charset="0"/>
                </a:rPr>
                <a:t>   </a:t>
              </a:r>
              <a:r>
                <a:rPr lang="en-US" sz="1800" b="0" i="1"/>
                <a:t>statements</a:t>
              </a:r>
              <a:r>
                <a:rPr lang="en-US" sz="1600" b="0" baseline="-25000"/>
                <a:t>false</a:t>
              </a:r>
              <a:endParaRPr lang="en-US" sz="1800" b="0" i="1"/>
            </a:p>
            <a:p>
              <a:r>
                <a:rPr lang="en-US" sz="1800">
                  <a:latin typeface="Courier New" pitchFamily="1" charset="0"/>
                </a:rPr>
                <a:t>}</a:t>
              </a:r>
            </a:p>
          </p:txBody>
        </p:sp>
        <p:sp>
          <p:nvSpPr>
            <p:cNvPr id="43021" name="Text Box 14"/>
            <p:cNvSpPr txBox="1">
              <a:spLocks noChangeArrowheads="1"/>
            </p:cNvSpPr>
            <p:nvPr/>
          </p:nvSpPr>
          <p:spPr bwMode="auto">
            <a:xfrm>
              <a:off x="384" y="2424"/>
              <a:ext cx="25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Courier New" pitchFamily="1" charset="0"/>
                </a:rPr>
                <a:t>if</a:t>
              </a:r>
              <a:r>
                <a:rPr lang="en-US" sz="1800" b="0"/>
                <a:t>/</a:t>
              </a:r>
              <a:r>
                <a:rPr lang="en-US" sz="1600">
                  <a:latin typeface="Courier New" pitchFamily="1" charset="0"/>
                </a:rPr>
                <a:t>else</a:t>
              </a:r>
              <a:r>
                <a:rPr lang="en-US" sz="1800" b="0"/>
                <a:t> statement with curly braces</a:t>
              </a:r>
            </a:p>
          </p:txBody>
        </p:sp>
      </p:grpSp>
      <p:grpSp>
        <p:nvGrpSpPr>
          <p:cNvPr id="5" name="Group 15"/>
          <p:cNvGrpSpPr>
            <a:grpSpLocks/>
          </p:cNvGrpSpPr>
          <p:nvPr/>
        </p:nvGrpSpPr>
        <p:grpSpPr bwMode="auto">
          <a:xfrm>
            <a:off x="4724400" y="3848100"/>
            <a:ext cx="4051300" cy="2768600"/>
            <a:chOff x="2976" y="2424"/>
            <a:chExt cx="2552" cy="1744"/>
          </a:xfrm>
        </p:grpSpPr>
        <p:sp>
          <p:nvSpPr>
            <p:cNvPr id="43016" name="Rectangle 16"/>
            <p:cNvSpPr>
              <a:spLocks noChangeArrowheads="1"/>
            </p:cNvSpPr>
            <p:nvPr/>
          </p:nvSpPr>
          <p:spPr bwMode="auto">
            <a:xfrm>
              <a:off x="2976" y="2632"/>
              <a:ext cx="2400" cy="15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3017" name="Text Box 17"/>
            <p:cNvSpPr txBox="1">
              <a:spLocks noChangeArrowheads="1"/>
            </p:cNvSpPr>
            <p:nvPr/>
          </p:nvSpPr>
          <p:spPr bwMode="auto">
            <a:xfrm>
              <a:off x="3024" y="2666"/>
              <a:ext cx="2304" cy="1442"/>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600" b="0" baseline="-25000"/>
                <a:t>1</a:t>
              </a:r>
              <a:r>
                <a:rPr lang="en-US" sz="1800">
                  <a:latin typeface="Courier New" pitchFamily="1" charset="0"/>
                </a:rPr>
                <a:t>) {</a:t>
              </a:r>
            </a:p>
            <a:p>
              <a:r>
                <a:rPr lang="en-US" sz="1800">
                  <a:latin typeface="Courier New" pitchFamily="1" charset="0"/>
                </a:rPr>
                <a:t>   </a:t>
              </a:r>
              <a:r>
                <a:rPr lang="en-US" sz="1800" b="0" i="1"/>
                <a:t>statements</a:t>
              </a:r>
              <a:r>
                <a:rPr lang="en-US" sz="1600" b="0" baseline="-25000"/>
                <a:t>1</a:t>
              </a:r>
              <a:endParaRPr lang="en-US" sz="1800" b="0" i="1"/>
            </a:p>
            <a:p>
              <a:r>
                <a:rPr lang="en-US" sz="1800">
                  <a:latin typeface="Courier New" pitchFamily="1" charset="0"/>
                </a:rPr>
                <a:t>} else if (</a:t>
              </a:r>
              <a:r>
                <a:rPr lang="en-US" sz="1800" b="0" i="1"/>
                <a:t>condition</a:t>
              </a:r>
              <a:r>
                <a:rPr lang="en-US" sz="1600" b="0" baseline="-25000"/>
                <a:t>2</a:t>
              </a:r>
              <a:r>
                <a:rPr lang="en-US" sz="1800">
                  <a:latin typeface="Courier New" pitchFamily="1" charset="0"/>
                </a:rPr>
                <a:t>) {</a:t>
              </a:r>
            </a:p>
            <a:p>
              <a:r>
                <a:rPr lang="en-US" sz="1800">
                  <a:latin typeface="Courier New" pitchFamily="1" charset="0"/>
                </a:rPr>
                <a:t>   </a:t>
              </a:r>
              <a:r>
                <a:rPr lang="en-US" sz="1800" b="0" i="1"/>
                <a:t>statements</a:t>
              </a:r>
              <a:r>
                <a:rPr lang="en-US" sz="1600" b="0" baseline="-25000"/>
                <a:t>2</a:t>
              </a:r>
              <a:endParaRPr lang="en-US" sz="1800" b="0" i="1"/>
            </a:p>
            <a:p>
              <a:r>
                <a:rPr lang="en-US" sz="1800" b="0" i="1"/>
                <a:t>. . . more </a:t>
              </a:r>
              <a:r>
                <a:rPr lang="en-US" sz="1600">
                  <a:latin typeface="Courier New" pitchFamily="1" charset="0"/>
                </a:rPr>
                <a:t>else</a:t>
              </a:r>
              <a:r>
                <a:rPr lang="en-US" sz="1800" b="0" i="1"/>
                <a:t>/</a:t>
              </a:r>
              <a:r>
                <a:rPr lang="en-US" sz="1600">
                  <a:latin typeface="Courier New" pitchFamily="1" charset="0"/>
                </a:rPr>
                <a:t>if</a:t>
              </a:r>
              <a:r>
                <a:rPr lang="en-US" sz="1800" b="0" i="1"/>
                <a:t> conditions . . .</a:t>
              </a:r>
            </a:p>
            <a:p>
              <a:r>
                <a:rPr lang="en-US" sz="1800">
                  <a:latin typeface="Courier New" pitchFamily="1" charset="0"/>
                </a:rPr>
                <a:t>} else {</a:t>
              </a:r>
            </a:p>
            <a:p>
              <a:r>
                <a:rPr lang="en-US" sz="1800">
                  <a:latin typeface="Courier New" pitchFamily="1" charset="0"/>
                </a:rPr>
                <a:t>   </a:t>
              </a:r>
              <a:r>
                <a:rPr lang="en-US" sz="1800" b="0" i="1"/>
                <a:t>statements</a:t>
              </a:r>
              <a:r>
                <a:rPr lang="en-US" sz="1600" b="0" baseline="-25000"/>
                <a:t>else</a:t>
              </a:r>
              <a:endParaRPr lang="en-US" sz="1800" b="0" i="1"/>
            </a:p>
            <a:p>
              <a:r>
                <a:rPr lang="en-US" sz="1800">
                  <a:latin typeface="Courier New" pitchFamily="1" charset="0"/>
                </a:rPr>
                <a:t>}</a:t>
              </a:r>
            </a:p>
          </p:txBody>
        </p:sp>
        <p:sp>
          <p:nvSpPr>
            <p:cNvPr id="43018" name="Text Box 18"/>
            <p:cNvSpPr txBox="1">
              <a:spLocks noChangeArrowheads="1"/>
            </p:cNvSpPr>
            <p:nvPr/>
          </p:nvSpPr>
          <p:spPr bwMode="auto">
            <a:xfrm>
              <a:off x="2984" y="2424"/>
              <a:ext cx="25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Cascading </a:t>
              </a:r>
              <a:r>
                <a:rPr lang="en-US" sz="1600">
                  <a:latin typeface="Courier New" pitchFamily="1" charset="0"/>
                </a:rPr>
                <a:t>if</a:t>
              </a:r>
              <a:r>
                <a:rPr lang="en-US" sz="1800" b="0"/>
                <a:t> statement</a:t>
              </a:r>
            </a:p>
          </p:txBody>
        </p:sp>
      </p:grpSp>
      <p:sp>
        <p:nvSpPr>
          <p:cNvPr id="43015" name="Text Box 19"/>
          <p:cNvSpPr txBox="1">
            <a:spLocks noChangeArrowheads="1"/>
          </p:cNvSpPr>
          <p:nvPr/>
        </p:nvSpPr>
        <p:spPr bwMode="auto">
          <a:xfrm>
            <a:off x="457200" y="1143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examples in the book use only the following forms of the </a:t>
            </a:r>
            <a:r>
              <a:rPr lang="en-US" sz="2000">
                <a:latin typeface="Courier New" pitchFamily="1" charset="0"/>
              </a:rPr>
              <a:t>if</a:t>
            </a:r>
            <a:r>
              <a:rPr lang="en-US" sz="2400" b="0"/>
              <a:t> statement: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a:t>
            </a:r>
            <a:r>
              <a:rPr lang="en-US" sz="4000">
                <a:solidFill>
                  <a:srgbClr val="FF0000"/>
                </a:solidFill>
                <a:ea typeface="ＭＳ Ｐゴシック" pitchFamily="1" charset="-128"/>
                <a:cs typeface="ＭＳ Ｐゴシック" pitchFamily="1" charset="-128"/>
              </a:rPr>
              <a:t> Operator</a:t>
            </a:r>
            <a:endParaRPr lang="en-US" i="1">
              <a:solidFill>
                <a:srgbClr val="FF0000"/>
              </a:solidFill>
              <a:ea typeface="ＭＳ Ｐゴシック" pitchFamily="1" charset="-128"/>
              <a:cs typeface="ＭＳ Ｐゴシック" pitchFamily="1" charset="-128"/>
            </a:endParaRPr>
          </a:p>
        </p:txBody>
      </p:sp>
      <p:sp>
        <p:nvSpPr>
          <p:cNvPr id="45059" name="Rectangle 3"/>
          <p:cNvSpPr>
            <a:spLocks noChangeArrowheads="1"/>
          </p:cNvSpPr>
          <p:nvPr/>
        </p:nvSpPr>
        <p:spPr bwMode="auto">
          <a:xfrm>
            <a:off x="5207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addition to the </a:t>
            </a:r>
            <a:r>
              <a:rPr lang="en-US" sz="2000">
                <a:latin typeface="Courier New" pitchFamily="1" charset="0"/>
              </a:rPr>
              <a:t>if</a:t>
            </a:r>
            <a:r>
              <a:rPr lang="en-US" sz="2400" b="0"/>
              <a:t> statement, Java provides a more compact way to express conditional execution that can be extremely useful in certain situations.  This feature is called the </a:t>
            </a:r>
            <a:r>
              <a:rPr lang="en-US" sz="2000">
                <a:latin typeface="Courier New" pitchFamily="1" charset="0"/>
              </a:rPr>
              <a:t>?:</a:t>
            </a:r>
            <a:r>
              <a:rPr lang="en-US" sz="2400" b="0"/>
              <a:t> operator (pronounced </a:t>
            </a:r>
            <a:r>
              <a:rPr lang="en-US" sz="2400" b="0" i="1"/>
              <a:t>question-mark-colon</a:t>
            </a:r>
            <a:r>
              <a:rPr lang="en-US" sz="2400" b="0"/>
              <a:t>) and is part of the expression structure.  The </a:t>
            </a:r>
            <a:r>
              <a:rPr lang="en-US" sz="2000">
                <a:latin typeface="Courier New" pitchFamily="1" charset="0"/>
              </a:rPr>
              <a:t>?:</a:t>
            </a:r>
            <a:r>
              <a:rPr lang="en-US" sz="2400" b="0"/>
              <a:t> operator has the following form:</a:t>
            </a:r>
          </a:p>
        </p:txBody>
      </p:sp>
      <p:sp>
        <p:nvSpPr>
          <p:cNvPr id="514052" name="Rectangle 4"/>
          <p:cNvSpPr>
            <a:spLocks noChangeArrowheads="1"/>
          </p:cNvSpPr>
          <p:nvPr/>
        </p:nvSpPr>
        <p:spPr bwMode="auto">
          <a:xfrm>
            <a:off x="508000" y="3733800"/>
            <a:ext cx="8128000" cy="1447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 Java evaluates the </a:t>
            </a:r>
            <a:r>
              <a:rPr lang="en-US" sz="2000">
                <a:latin typeface="Courier New" pitchFamily="1" charset="0"/>
              </a:rPr>
              <a:t>?:</a:t>
            </a:r>
            <a:r>
              <a:rPr lang="en-US" sz="2400" b="0"/>
              <a:t> operator, it first determines the value of </a:t>
            </a:r>
            <a:r>
              <a:rPr lang="en-US" sz="2400" b="0" i="1"/>
              <a:t>condition,</a:t>
            </a:r>
            <a:r>
              <a:rPr lang="en-US" sz="2400" b="0"/>
              <a:t> which must be a </a:t>
            </a:r>
            <a:r>
              <a:rPr lang="en-US" sz="2000">
                <a:latin typeface="Courier New" pitchFamily="1" charset="0"/>
              </a:rPr>
              <a:t>boolean</a:t>
            </a:r>
            <a:r>
              <a:rPr lang="en-US" sz="2400" b="0"/>
              <a:t>.  If </a:t>
            </a:r>
            <a:r>
              <a:rPr lang="en-US" sz="2400" b="0" i="1"/>
              <a:t>condition</a:t>
            </a:r>
            <a:r>
              <a:rPr lang="en-US" sz="2400" b="0"/>
              <a:t> is </a:t>
            </a:r>
            <a:r>
              <a:rPr lang="en-US" sz="2000">
                <a:latin typeface="Courier New" pitchFamily="1" charset="0"/>
              </a:rPr>
              <a:t>true</a:t>
            </a:r>
            <a:r>
              <a:rPr lang="en-US" sz="2400" b="0"/>
              <a:t>, Java evaluates </a:t>
            </a:r>
            <a:r>
              <a:rPr lang="en-US" sz="2400" b="0" i="1"/>
              <a:t>expression</a:t>
            </a:r>
            <a:r>
              <a:rPr lang="en-US" sz="2000" b="0" baseline="-25000"/>
              <a:t>1</a:t>
            </a:r>
            <a:r>
              <a:rPr lang="en-US" sz="2400" b="0"/>
              <a:t> and uses that as the value; if </a:t>
            </a:r>
            <a:r>
              <a:rPr lang="en-US" sz="2400" b="0" i="1"/>
              <a:t>condition</a:t>
            </a:r>
            <a:r>
              <a:rPr lang="en-US" sz="2400" b="0"/>
              <a:t> is </a:t>
            </a:r>
            <a:r>
              <a:rPr lang="en-US" sz="2000">
                <a:latin typeface="Courier New" pitchFamily="1" charset="0"/>
              </a:rPr>
              <a:t>false</a:t>
            </a:r>
            <a:r>
              <a:rPr lang="en-US" sz="2400" b="0"/>
              <a:t>, Java evaluates </a:t>
            </a:r>
            <a:r>
              <a:rPr lang="en-US" sz="2400" b="0" i="1"/>
              <a:t>expression</a:t>
            </a:r>
            <a:r>
              <a:rPr lang="en-US" sz="2000" b="0" baseline="-25000"/>
              <a:t>2</a:t>
            </a:r>
            <a:r>
              <a:rPr lang="en-US" sz="2400" b="0"/>
              <a:t> instead.</a:t>
            </a:r>
          </a:p>
        </p:txBody>
      </p:sp>
      <p:sp>
        <p:nvSpPr>
          <p:cNvPr id="45061" name="Rectangle 5"/>
          <p:cNvSpPr>
            <a:spLocks noChangeArrowheads="1"/>
          </p:cNvSpPr>
          <p:nvPr/>
        </p:nvSpPr>
        <p:spPr bwMode="auto">
          <a:xfrm>
            <a:off x="2578100" y="2908300"/>
            <a:ext cx="4152900" cy="596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b="0" i="1"/>
              <a:t>condition</a:t>
            </a:r>
            <a:r>
              <a:rPr lang="en-US" sz="1800">
                <a:latin typeface="Courier New" pitchFamily="1" charset="0"/>
              </a:rPr>
              <a:t> ? </a:t>
            </a:r>
            <a:r>
              <a:rPr lang="en-US" sz="1800" b="0" i="1"/>
              <a:t>expression</a:t>
            </a:r>
            <a:r>
              <a:rPr lang="en-US" sz="1600" b="0" baseline="-25000"/>
              <a:t>1</a:t>
            </a:r>
            <a:r>
              <a:rPr lang="en-US" sz="1800">
                <a:latin typeface="Courier New" pitchFamily="1" charset="0"/>
              </a:rPr>
              <a:t> : </a:t>
            </a:r>
            <a:r>
              <a:rPr lang="en-US" sz="1800" b="0" i="1"/>
              <a:t>expression</a:t>
            </a:r>
            <a:r>
              <a:rPr lang="en-US" sz="1600" b="0" baseline="-25000"/>
              <a:t>2</a:t>
            </a:r>
            <a:endParaRPr lang="en-US" sz="2400" b="0"/>
          </a:p>
        </p:txBody>
      </p:sp>
      <p:grpSp>
        <p:nvGrpSpPr>
          <p:cNvPr id="2" name="Group 6"/>
          <p:cNvGrpSpPr>
            <a:grpSpLocks/>
          </p:cNvGrpSpPr>
          <p:nvPr/>
        </p:nvGrpSpPr>
        <p:grpSpPr bwMode="auto">
          <a:xfrm>
            <a:off x="520700" y="5092700"/>
            <a:ext cx="8128000" cy="1460500"/>
            <a:chOff x="328" y="3208"/>
            <a:chExt cx="5120" cy="920"/>
          </a:xfrm>
        </p:grpSpPr>
        <p:sp>
          <p:nvSpPr>
            <p:cNvPr id="45063" name="Rectangle 7"/>
            <p:cNvSpPr>
              <a:spLocks noChangeArrowheads="1"/>
            </p:cNvSpPr>
            <p:nvPr/>
          </p:nvSpPr>
          <p:spPr bwMode="auto">
            <a:xfrm>
              <a:off x="328" y="3208"/>
              <a:ext cx="5120" cy="9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 could use the </a:t>
              </a:r>
              <a:r>
                <a:rPr lang="en-US" sz="2000">
                  <a:latin typeface="Courier New" pitchFamily="1" charset="0"/>
                </a:rPr>
                <a:t>?:</a:t>
              </a:r>
              <a:r>
                <a:rPr lang="en-US" sz="2400" b="0"/>
                <a:t> operator to assign the larger of </a:t>
              </a:r>
              <a:r>
                <a:rPr lang="en-US" sz="2000">
                  <a:latin typeface="Courier New" pitchFamily="1" charset="0"/>
                </a:rPr>
                <a:t>x</a:t>
              </a:r>
              <a:r>
                <a:rPr lang="en-US" sz="2400" b="0"/>
                <a:t> and </a:t>
              </a:r>
              <a:r>
                <a:rPr lang="en-US" sz="2000">
                  <a:latin typeface="Courier New" pitchFamily="1" charset="0"/>
                </a:rPr>
                <a:t>y</a:t>
              </a:r>
              <a:r>
                <a:rPr lang="en-US" sz="2400" b="0"/>
                <a:t> to the variable </a:t>
              </a:r>
              <a:r>
                <a:rPr lang="en-US" sz="2000">
                  <a:latin typeface="Courier New" pitchFamily="1" charset="0"/>
                </a:rPr>
                <a:t>max</a:t>
              </a:r>
              <a:r>
                <a:rPr lang="en-US" sz="2400" b="0"/>
                <a:t> like this: </a:t>
              </a:r>
            </a:p>
          </p:txBody>
        </p:sp>
        <p:sp>
          <p:nvSpPr>
            <p:cNvPr id="45064" name="Rectangle 8"/>
            <p:cNvSpPr>
              <a:spLocks noChangeArrowheads="1"/>
            </p:cNvSpPr>
            <p:nvPr/>
          </p:nvSpPr>
          <p:spPr bwMode="auto">
            <a:xfrm>
              <a:off x="1728" y="3704"/>
              <a:ext cx="2448" cy="37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max = (x &gt; y) ? x : y;</a:t>
              </a:r>
              <a:endParaRPr lang="en-US" sz="24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4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52"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switch</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sp>
        <p:nvSpPr>
          <p:cNvPr id="47107" name="Text Box 3"/>
          <p:cNvSpPr txBox="1">
            <a:spLocks noChangeArrowheads="1"/>
          </p:cNvSpPr>
          <p:nvPr/>
        </p:nvSpPr>
        <p:spPr bwMode="auto">
          <a:xfrm>
            <a:off x="457200" y="1143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switch</a:t>
            </a:r>
            <a:r>
              <a:rPr lang="en-US" sz="2400" b="0"/>
              <a:t> statement provides a convenient syntax for choosing among a set of possible paths:</a:t>
            </a:r>
          </a:p>
        </p:txBody>
      </p:sp>
      <p:grpSp>
        <p:nvGrpSpPr>
          <p:cNvPr id="2" name="Group 4"/>
          <p:cNvGrpSpPr>
            <a:grpSpLocks/>
          </p:cNvGrpSpPr>
          <p:nvPr/>
        </p:nvGrpSpPr>
        <p:grpSpPr bwMode="auto">
          <a:xfrm>
            <a:off x="393700" y="1066800"/>
            <a:ext cx="8382000" cy="1009650"/>
            <a:chOff x="248" y="672"/>
            <a:chExt cx="5280" cy="636"/>
          </a:xfrm>
        </p:grpSpPr>
        <p:sp>
          <p:nvSpPr>
            <p:cNvPr id="47131" name="Rectangle 5"/>
            <p:cNvSpPr>
              <a:spLocks noChangeArrowheads="1"/>
            </p:cNvSpPr>
            <p:nvPr/>
          </p:nvSpPr>
          <p:spPr bwMode="auto">
            <a:xfrm>
              <a:off x="248" y="672"/>
              <a:ext cx="5280" cy="63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32" name="Text Box 6"/>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When Java executes a </a:t>
              </a:r>
              <a:r>
                <a:rPr lang="en-US" sz="2000">
                  <a:latin typeface="Courier New" pitchFamily="1" charset="0"/>
                </a:rPr>
                <a:t>switch</a:t>
              </a:r>
              <a:r>
                <a:rPr lang="en-US" sz="2400" b="0"/>
                <a:t> statement, it begins by evaluating </a:t>
              </a:r>
              <a:r>
                <a:rPr lang="en-US" sz="2400" b="0" i="1"/>
                <a:t>expression,</a:t>
              </a:r>
              <a:r>
                <a:rPr lang="en-US" sz="2400" b="0"/>
                <a:t> which must produce an integer-like value.</a:t>
              </a:r>
            </a:p>
          </p:txBody>
        </p:sp>
      </p:grpSp>
      <p:grpSp>
        <p:nvGrpSpPr>
          <p:cNvPr id="3" name="Group 7"/>
          <p:cNvGrpSpPr>
            <a:grpSpLocks/>
          </p:cNvGrpSpPr>
          <p:nvPr/>
        </p:nvGrpSpPr>
        <p:grpSpPr bwMode="auto">
          <a:xfrm>
            <a:off x="393700" y="1066800"/>
            <a:ext cx="8382000" cy="1009650"/>
            <a:chOff x="248" y="672"/>
            <a:chExt cx="5280" cy="636"/>
          </a:xfrm>
        </p:grpSpPr>
        <p:sp>
          <p:nvSpPr>
            <p:cNvPr id="47129" name="Rectangle 8"/>
            <p:cNvSpPr>
              <a:spLocks noChangeArrowheads="1"/>
            </p:cNvSpPr>
            <p:nvPr/>
          </p:nvSpPr>
          <p:spPr bwMode="auto">
            <a:xfrm>
              <a:off x="248" y="672"/>
              <a:ext cx="5280" cy="63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30" name="Text Box 9"/>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Java then looks for a </a:t>
              </a:r>
              <a:r>
                <a:rPr lang="en-US" sz="2000">
                  <a:latin typeface="Courier New" pitchFamily="1" charset="0"/>
                </a:rPr>
                <a:t>case</a:t>
              </a:r>
              <a:r>
                <a:rPr lang="en-US" sz="2400" b="0"/>
                <a:t> clause that matches </a:t>
              </a:r>
              <a:r>
                <a:rPr lang="en-US" sz="2400" b="0" i="1"/>
                <a:t>expression</a:t>
              </a:r>
              <a:r>
                <a:rPr lang="en-US" sz="2400" b="0"/>
                <a:t>.  If </a:t>
              </a:r>
              <a:r>
                <a:rPr lang="en-US" sz="2400" b="0" i="1"/>
                <a:t>expression</a:t>
              </a:r>
              <a:r>
                <a:rPr lang="en-US" sz="2400" b="0"/>
                <a:t> was equal to </a:t>
              </a:r>
              <a:r>
                <a:rPr lang="en-US" sz="2400" b="0" i="1"/>
                <a:t>v</a:t>
              </a:r>
              <a:r>
                <a:rPr lang="en-US" sz="2000" b="0" baseline="-25000"/>
                <a:t>2</a:t>
              </a:r>
              <a:r>
                <a:rPr lang="en-US" sz="2400" b="0"/>
                <a:t>, Java would choose the second clause.</a:t>
              </a:r>
            </a:p>
          </p:txBody>
        </p:sp>
      </p:grpSp>
      <p:grpSp>
        <p:nvGrpSpPr>
          <p:cNvPr id="4" name="Group 10"/>
          <p:cNvGrpSpPr>
            <a:grpSpLocks/>
          </p:cNvGrpSpPr>
          <p:nvPr/>
        </p:nvGrpSpPr>
        <p:grpSpPr bwMode="auto">
          <a:xfrm>
            <a:off x="393700" y="1066800"/>
            <a:ext cx="8382000" cy="1009650"/>
            <a:chOff x="248" y="672"/>
            <a:chExt cx="5280" cy="636"/>
          </a:xfrm>
        </p:grpSpPr>
        <p:sp>
          <p:nvSpPr>
            <p:cNvPr id="47127" name="Rectangle 11"/>
            <p:cNvSpPr>
              <a:spLocks noChangeArrowheads="1"/>
            </p:cNvSpPr>
            <p:nvPr/>
          </p:nvSpPr>
          <p:spPr bwMode="auto">
            <a:xfrm>
              <a:off x="248" y="672"/>
              <a:ext cx="5280" cy="63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28" name="Text Box 12"/>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Java evaluates the statements in a </a:t>
              </a:r>
              <a:r>
                <a:rPr lang="en-US" sz="2000">
                  <a:latin typeface="Courier New" pitchFamily="1" charset="0"/>
                </a:rPr>
                <a:t>case</a:t>
              </a:r>
              <a:r>
                <a:rPr lang="en-US" sz="2400" b="0"/>
                <a:t> clause until it reaches the </a:t>
              </a:r>
              <a:r>
                <a:rPr lang="en-US" sz="2000">
                  <a:latin typeface="Courier New" pitchFamily="1" charset="0"/>
                </a:rPr>
                <a:t>break</a:t>
              </a:r>
              <a:r>
                <a:rPr lang="en-US" sz="2400" b="0"/>
                <a:t> statement, which should appear at the end of each clause.</a:t>
              </a:r>
            </a:p>
          </p:txBody>
        </p:sp>
      </p:grpSp>
      <p:grpSp>
        <p:nvGrpSpPr>
          <p:cNvPr id="5" name="Group 13"/>
          <p:cNvGrpSpPr>
            <a:grpSpLocks/>
          </p:cNvGrpSpPr>
          <p:nvPr/>
        </p:nvGrpSpPr>
        <p:grpSpPr bwMode="auto">
          <a:xfrm>
            <a:off x="393700" y="1066800"/>
            <a:ext cx="8382000" cy="1009650"/>
            <a:chOff x="248" y="672"/>
            <a:chExt cx="5280" cy="636"/>
          </a:xfrm>
        </p:grpSpPr>
        <p:sp>
          <p:nvSpPr>
            <p:cNvPr id="47125" name="Rectangle 14"/>
            <p:cNvSpPr>
              <a:spLocks noChangeArrowheads="1"/>
            </p:cNvSpPr>
            <p:nvPr/>
          </p:nvSpPr>
          <p:spPr bwMode="auto">
            <a:xfrm>
              <a:off x="248" y="672"/>
              <a:ext cx="5280" cy="63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26" name="Text Box 15"/>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If none of the values in the </a:t>
              </a:r>
              <a:r>
                <a:rPr lang="en-US" sz="2000">
                  <a:latin typeface="Courier New" pitchFamily="1" charset="0"/>
                </a:rPr>
                <a:t>case</a:t>
              </a:r>
              <a:r>
                <a:rPr lang="en-US" sz="2400" b="0"/>
                <a:t> clauses match the expression, Java evaluates the statements in the </a:t>
              </a:r>
              <a:r>
                <a:rPr lang="en-US" sz="2000">
                  <a:latin typeface="Courier New" pitchFamily="1" charset="0"/>
                </a:rPr>
                <a:t>default</a:t>
              </a:r>
              <a:r>
                <a:rPr lang="en-US" sz="2400" b="0"/>
                <a:t> clause.</a:t>
              </a:r>
            </a:p>
          </p:txBody>
        </p:sp>
      </p:grpSp>
      <p:grpSp>
        <p:nvGrpSpPr>
          <p:cNvPr id="47112" name="Group 16"/>
          <p:cNvGrpSpPr>
            <a:grpSpLocks/>
          </p:cNvGrpSpPr>
          <p:nvPr/>
        </p:nvGrpSpPr>
        <p:grpSpPr bwMode="auto">
          <a:xfrm>
            <a:off x="1676400" y="2108200"/>
            <a:ext cx="5791200" cy="3644900"/>
            <a:chOff x="1056" y="1328"/>
            <a:chExt cx="3648" cy="2296"/>
          </a:xfrm>
        </p:grpSpPr>
        <p:sp>
          <p:nvSpPr>
            <p:cNvPr id="47123" name="Rectangle 1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4" name="Text Box 1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switch ( </a:t>
              </a:r>
              <a:r>
                <a:rPr lang="en-US" sz="1800" b="0" i="1"/>
                <a:t>expression</a:t>
              </a:r>
              <a:r>
                <a:rPr lang="en-US" sz="1800">
                  <a:latin typeface="Courier New" pitchFamily="1" charset="0"/>
                </a:rPr>
                <a:t> ) {</a:t>
              </a:r>
            </a:p>
            <a:p>
              <a:r>
                <a:rPr lang="en-US" sz="1800">
                  <a:latin typeface="Courier New" pitchFamily="1" charset="0"/>
                </a:rPr>
                <a:t>  case </a:t>
              </a:r>
              <a:r>
                <a:rPr lang="en-US" sz="1800" b="0" i="1"/>
                <a:t>v</a:t>
              </a:r>
              <a:r>
                <a:rPr lang="en-US" sz="1600" b="0" baseline="-25000"/>
                <a:t>1</a:t>
              </a:r>
              <a:r>
                <a:rPr lang="en-US" sz="1800">
                  <a:latin typeface="Courier New" pitchFamily="1" charset="0"/>
                </a:rPr>
                <a:t>:</a:t>
              </a:r>
            </a:p>
            <a:p>
              <a:r>
                <a:rPr lang="en-US" sz="1800">
                  <a:latin typeface="Courier New" pitchFamily="1" charset="0"/>
                </a:rPr>
                <a:t>    </a:t>
              </a:r>
              <a:r>
                <a:rPr lang="en-US" sz="1800" b="0" i="1"/>
                <a:t>statements to be executed if expression = v</a:t>
              </a:r>
              <a:r>
                <a:rPr lang="en-US" sz="1600" b="0" baseline="-25000"/>
                <a:t>1</a:t>
              </a:r>
              <a:endParaRPr lang="en-US" sz="1800">
                <a:latin typeface="Courier New" pitchFamily="1" charset="0"/>
              </a:endParaRPr>
            </a:p>
            <a:p>
              <a:r>
                <a:rPr lang="en-US" sz="1800">
                  <a:latin typeface="Courier New" pitchFamily="1" charset="0"/>
                </a:rPr>
                <a:t>    break;</a:t>
              </a:r>
            </a:p>
            <a:p>
              <a:r>
                <a:rPr lang="en-US" sz="1800">
                  <a:latin typeface="Courier New" pitchFamily="1" charset="0"/>
                </a:rPr>
                <a:t>  case </a:t>
              </a:r>
              <a:r>
                <a:rPr lang="en-US" sz="1800" b="0" i="1"/>
                <a:t>v</a:t>
              </a:r>
              <a:r>
                <a:rPr lang="en-US" sz="1600" b="0" baseline="-25000"/>
                <a:t>2</a:t>
              </a:r>
              <a:r>
                <a:rPr lang="en-US" sz="1800">
                  <a:latin typeface="Courier New" pitchFamily="1" charset="0"/>
                </a:rPr>
                <a:t>:</a:t>
              </a:r>
            </a:p>
            <a:p>
              <a:r>
                <a:rPr lang="en-US" sz="1800">
                  <a:latin typeface="Courier New" pitchFamily="1" charset="0"/>
                </a:rPr>
                <a:t>    </a:t>
              </a:r>
              <a:r>
                <a:rPr lang="en-US" sz="1800" b="0" i="1"/>
                <a:t>statements to be executed if expression = v</a:t>
              </a:r>
              <a:r>
                <a:rPr lang="en-US" sz="1600" b="0" baseline="-25000"/>
                <a:t>2</a:t>
              </a:r>
              <a:endParaRPr lang="en-US" sz="1800">
                <a:latin typeface="Courier New" pitchFamily="1" charset="0"/>
              </a:endParaRPr>
            </a:p>
            <a:p>
              <a:r>
                <a:rPr lang="en-US" sz="1800">
                  <a:latin typeface="Courier New" pitchFamily="1" charset="0"/>
                </a:rPr>
                <a:t>    break;</a:t>
              </a:r>
            </a:p>
            <a:p>
              <a:r>
                <a:rPr lang="en-US" sz="1800">
                  <a:latin typeface="Courier New" pitchFamily="1" charset="0"/>
                </a:rPr>
                <a:t>  </a:t>
              </a:r>
              <a:r>
                <a:rPr lang="en-US" sz="1800" b="0" i="1"/>
                <a:t>. . . more case clauses if needed . . . </a:t>
              </a:r>
              <a:endParaRPr lang="en-US" sz="1800">
                <a:latin typeface="Courier New" pitchFamily="1" charset="0"/>
              </a:endParaRPr>
            </a:p>
            <a:p>
              <a:r>
                <a:rPr lang="en-US" sz="1800">
                  <a:latin typeface="Courier New" pitchFamily="1" charset="0"/>
                </a:rPr>
                <a:t>  default:</a:t>
              </a:r>
            </a:p>
            <a:p>
              <a:r>
                <a:rPr lang="en-US" sz="1800">
                  <a:latin typeface="Courier New" pitchFamily="1" charset="0"/>
                </a:rPr>
                <a:t>    </a:t>
              </a:r>
              <a:r>
                <a:rPr lang="en-US" sz="1800" b="0" i="1"/>
                <a:t>statements to be executed if no values match</a:t>
              </a:r>
              <a:endParaRPr lang="en-US" sz="1800">
                <a:latin typeface="Courier New" pitchFamily="1" charset="0"/>
              </a:endParaRPr>
            </a:p>
            <a:p>
              <a:r>
                <a:rPr lang="en-US" sz="1800">
                  <a:latin typeface="Courier New" pitchFamily="1" charset="0"/>
                </a:rPr>
                <a:t>    break;</a:t>
              </a:r>
            </a:p>
            <a:p>
              <a:r>
                <a:rPr lang="en-US" sz="1800">
                  <a:latin typeface="Courier New" pitchFamily="1" charset="0"/>
                </a:rPr>
                <a:t>}</a:t>
              </a:r>
            </a:p>
          </p:txBody>
        </p:sp>
      </p:grpSp>
      <p:grpSp>
        <p:nvGrpSpPr>
          <p:cNvPr id="7" name="Group 19"/>
          <p:cNvGrpSpPr>
            <a:grpSpLocks/>
          </p:cNvGrpSpPr>
          <p:nvPr/>
        </p:nvGrpSpPr>
        <p:grpSpPr bwMode="auto">
          <a:xfrm>
            <a:off x="393700" y="1066800"/>
            <a:ext cx="8382000" cy="1009650"/>
            <a:chOff x="248" y="672"/>
            <a:chExt cx="5280" cy="636"/>
          </a:xfrm>
        </p:grpSpPr>
        <p:sp>
          <p:nvSpPr>
            <p:cNvPr id="47121" name="Rectangle 20"/>
            <p:cNvSpPr>
              <a:spLocks noChangeArrowheads="1"/>
            </p:cNvSpPr>
            <p:nvPr/>
          </p:nvSpPr>
          <p:spPr bwMode="auto">
            <a:xfrm>
              <a:off x="248" y="672"/>
              <a:ext cx="5280" cy="63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22" name="Text Box 21"/>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switch</a:t>
              </a:r>
              <a:r>
                <a:rPr lang="en-US" sz="2400" b="0"/>
                <a:t> statement provides a convenient syntax for choosing among a set of possible paths:</a:t>
              </a:r>
            </a:p>
          </p:txBody>
        </p:sp>
      </p:grpSp>
      <p:sp>
        <p:nvSpPr>
          <p:cNvPr id="516118" name="Rectangle 22"/>
          <p:cNvSpPr>
            <a:spLocks noChangeArrowheads="1"/>
          </p:cNvSpPr>
          <p:nvPr/>
        </p:nvSpPr>
        <p:spPr bwMode="auto">
          <a:xfrm>
            <a:off x="3036888" y="2283583"/>
            <a:ext cx="1104900" cy="2809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19" name="Rectangle 23"/>
          <p:cNvSpPr>
            <a:spLocks noChangeArrowheads="1"/>
          </p:cNvSpPr>
          <p:nvPr/>
        </p:nvSpPr>
        <p:spPr bwMode="auto">
          <a:xfrm>
            <a:off x="2362200" y="4734755"/>
            <a:ext cx="4264025" cy="5619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0" name="Rectangle 24"/>
          <p:cNvSpPr>
            <a:spLocks noChangeArrowheads="1"/>
          </p:cNvSpPr>
          <p:nvPr/>
        </p:nvSpPr>
        <p:spPr bwMode="auto">
          <a:xfrm>
            <a:off x="2362200" y="3665465"/>
            <a:ext cx="4270375" cy="5318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1" name="Rectangle 25"/>
          <p:cNvSpPr>
            <a:spLocks noChangeArrowheads="1"/>
          </p:cNvSpPr>
          <p:nvPr/>
        </p:nvSpPr>
        <p:spPr bwMode="auto">
          <a:xfrm>
            <a:off x="2362200" y="3943350"/>
            <a:ext cx="92392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8" name="Group 26"/>
          <p:cNvGrpSpPr>
            <a:grpSpLocks/>
          </p:cNvGrpSpPr>
          <p:nvPr/>
        </p:nvGrpSpPr>
        <p:grpSpPr bwMode="auto">
          <a:xfrm>
            <a:off x="1676400" y="2108200"/>
            <a:ext cx="5791200" cy="3644900"/>
            <a:chOff x="1056" y="1328"/>
            <a:chExt cx="3648" cy="2296"/>
          </a:xfrm>
        </p:grpSpPr>
        <p:sp>
          <p:nvSpPr>
            <p:cNvPr id="47119" name="Rectangle 2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0" name="Text Box 2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switch ( </a:t>
              </a:r>
              <a:r>
                <a:rPr lang="en-US" sz="1800" b="0" i="1"/>
                <a:t>expression</a:t>
              </a:r>
              <a:r>
                <a:rPr lang="en-US" sz="1800">
                  <a:latin typeface="Courier New" pitchFamily="1" charset="0"/>
                </a:rPr>
                <a:t> ) {</a:t>
              </a:r>
            </a:p>
            <a:p>
              <a:r>
                <a:rPr lang="en-US" sz="1800">
                  <a:latin typeface="Courier New" pitchFamily="1" charset="0"/>
                </a:rPr>
                <a:t>  case </a:t>
              </a:r>
              <a:r>
                <a:rPr lang="en-US" sz="1800" b="0" i="1"/>
                <a:t>v</a:t>
              </a:r>
              <a:r>
                <a:rPr lang="en-US" sz="1600" b="0" baseline="-25000"/>
                <a:t>1</a:t>
              </a:r>
              <a:r>
                <a:rPr lang="en-US" sz="1800">
                  <a:latin typeface="Courier New" pitchFamily="1" charset="0"/>
                </a:rPr>
                <a:t>:</a:t>
              </a:r>
            </a:p>
            <a:p>
              <a:r>
                <a:rPr lang="en-US" sz="1800">
                  <a:latin typeface="Courier New" pitchFamily="1" charset="0"/>
                </a:rPr>
                <a:t>    </a:t>
              </a:r>
              <a:r>
                <a:rPr lang="en-US" sz="1800" b="0" i="1"/>
                <a:t>statements to be executed if expression = v</a:t>
              </a:r>
              <a:r>
                <a:rPr lang="en-US" sz="1600" b="0" baseline="-25000"/>
                <a:t>1</a:t>
              </a:r>
              <a:endParaRPr lang="en-US" sz="1800">
                <a:latin typeface="Courier New" pitchFamily="1" charset="0"/>
              </a:endParaRPr>
            </a:p>
            <a:p>
              <a:r>
                <a:rPr lang="en-US" sz="1800">
                  <a:latin typeface="Courier New" pitchFamily="1" charset="0"/>
                </a:rPr>
                <a:t>    break;</a:t>
              </a:r>
            </a:p>
            <a:p>
              <a:r>
                <a:rPr lang="en-US" sz="1800">
                  <a:latin typeface="Courier New" pitchFamily="1" charset="0"/>
                </a:rPr>
                <a:t>  case </a:t>
              </a:r>
              <a:r>
                <a:rPr lang="en-US" sz="1800" b="0" i="1"/>
                <a:t>v</a:t>
              </a:r>
              <a:r>
                <a:rPr lang="en-US" sz="1600" b="0" baseline="-25000"/>
                <a:t>2</a:t>
              </a:r>
              <a:r>
                <a:rPr lang="en-US" sz="1800">
                  <a:latin typeface="Courier New" pitchFamily="1" charset="0"/>
                </a:rPr>
                <a:t>:</a:t>
              </a:r>
            </a:p>
            <a:p>
              <a:r>
                <a:rPr lang="en-US" sz="1800">
                  <a:latin typeface="Courier New" pitchFamily="1" charset="0"/>
                </a:rPr>
                <a:t>    </a:t>
              </a:r>
              <a:r>
                <a:rPr lang="en-US" sz="1800" b="0" i="1"/>
                <a:t>statements to be executed if expression = v</a:t>
              </a:r>
              <a:r>
                <a:rPr lang="en-US" sz="1600" b="0" baseline="-25000"/>
                <a:t>2</a:t>
              </a:r>
              <a:endParaRPr lang="en-US" sz="1800">
                <a:latin typeface="Courier New" pitchFamily="1" charset="0"/>
              </a:endParaRPr>
            </a:p>
            <a:p>
              <a:r>
                <a:rPr lang="en-US" sz="1800">
                  <a:latin typeface="Courier New" pitchFamily="1" charset="0"/>
                </a:rPr>
                <a:t>    break;</a:t>
              </a:r>
            </a:p>
            <a:p>
              <a:r>
                <a:rPr lang="en-US" sz="1800">
                  <a:latin typeface="Courier New" pitchFamily="1" charset="0"/>
                </a:rPr>
                <a:t>  </a:t>
              </a:r>
              <a:r>
                <a:rPr lang="en-US" sz="1800" b="0" i="1"/>
                <a:t>. . . more case clauses if needed . . . </a:t>
              </a:r>
              <a:endParaRPr lang="en-US" sz="1800">
                <a:latin typeface="Courier New" pitchFamily="1" charset="0"/>
              </a:endParaRPr>
            </a:p>
            <a:p>
              <a:r>
                <a:rPr lang="en-US" sz="1800">
                  <a:latin typeface="Courier New" pitchFamily="1" charset="0"/>
                </a:rPr>
                <a:t>  default:</a:t>
              </a:r>
            </a:p>
            <a:p>
              <a:r>
                <a:rPr lang="en-US" sz="1800">
                  <a:latin typeface="Courier New" pitchFamily="1" charset="0"/>
                </a:rPr>
                <a:t>    </a:t>
              </a:r>
              <a:r>
                <a:rPr lang="en-US" sz="1800" b="0" i="1"/>
                <a:t>statements to be executed if no values match</a:t>
              </a:r>
              <a:endParaRPr lang="en-US" sz="1800">
                <a:latin typeface="Courier New" pitchFamily="1" charset="0"/>
              </a:endParaRPr>
            </a:p>
            <a:p>
              <a:r>
                <a:rPr lang="en-US" sz="1800">
                  <a:latin typeface="Courier New" pitchFamily="1" charset="0"/>
                </a:rPr>
                <a:t>    break;</a:t>
              </a:r>
            </a:p>
            <a:p>
              <a:r>
                <a:rPr lang="en-US" sz="18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499"/>
                                          </p:stCondLst>
                                        </p:cTn>
                                        <p:tgtEl>
                                          <p:spTgt spid="516118"/>
                                        </p:tgtEl>
                                        <p:attrNameLst>
                                          <p:attrName>style.visibility</p:attrName>
                                        </p:attrNameLst>
                                      </p:cBhvr>
                                      <p:to>
                                        <p:strVal val="visible"/>
                                      </p:to>
                                    </p:set>
                                  </p:childTnLst>
                                  <p:subTnLst>
                                    <p:set>
                                      <p:cBhvr override="childStyle">
                                        <p:cTn dur="1" fill="hold" display="0" masterRel="nextClick" afterEffect="1"/>
                                        <p:tgtEl>
                                          <p:spTgt spid="516118"/>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499"/>
                                          </p:stCondLst>
                                        </p:cTn>
                                        <p:tgtEl>
                                          <p:spTgt spid="516120"/>
                                        </p:tgtEl>
                                        <p:attrNameLst>
                                          <p:attrName>style.visibility</p:attrName>
                                        </p:attrNameLst>
                                      </p:cBhvr>
                                      <p:to>
                                        <p:strVal val="visible"/>
                                      </p:to>
                                    </p:set>
                                  </p:childTnLst>
                                  <p:subTnLst>
                                    <p:set>
                                      <p:cBhvr override="childStyle">
                                        <p:cTn dur="1" fill="hold" display="0" masterRel="nextClick" afterEffect="1"/>
                                        <p:tgtEl>
                                          <p:spTgt spid="516120"/>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499"/>
                                          </p:stCondLst>
                                        </p:cTn>
                                        <p:tgtEl>
                                          <p:spTgt spid="516121"/>
                                        </p:tgtEl>
                                        <p:attrNameLst>
                                          <p:attrName>style.visibility</p:attrName>
                                        </p:attrNameLst>
                                      </p:cBhvr>
                                      <p:to>
                                        <p:strVal val="visible"/>
                                      </p:to>
                                    </p:set>
                                  </p:childTnLst>
                                  <p:subTnLst>
                                    <p:set>
                                      <p:cBhvr override="childStyle">
                                        <p:cTn dur="1" fill="hold" display="0" masterRel="nextClick" afterEffect="1"/>
                                        <p:tgtEl>
                                          <p:spTgt spid="516121"/>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499"/>
                                          </p:stCondLst>
                                        </p:cTn>
                                        <p:tgtEl>
                                          <p:spTgt spid="516119"/>
                                        </p:tgtEl>
                                        <p:attrNameLst>
                                          <p:attrName>style.visibility</p:attrName>
                                        </p:attrNameLst>
                                      </p:cBhvr>
                                      <p:to>
                                        <p:strVal val="visible"/>
                                      </p:to>
                                    </p:set>
                                  </p:childTnLst>
                                  <p:subTnLst>
                                    <p:set>
                                      <p:cBhvr override="childStyle">
                                        <p:cTn dur="1" fill="hold" display="0" masterRel="nextClick" afterEffect="1"/>
                                        <p:tgtEl>
                                          <p:spTgt spid="516119"/>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18" grpId="0" animBg="1"/>
      <p:bldP spid="516119" grpId="0" animBg="1"/>
      <p:bldP spid="516120" grpId="0" animBg="1"/>
      <p:bldP spid="516121"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Example of the </a:t>
            </a:r>
            <a:r>
              <a:rPr lang="en-US" sz="3600" b="1">
                <a:solidFill>
                  <a:srgbClr val="FF0000"/>
                </a:solidFill>
                <a:latin typeface="Courier New" pitchFamily="1" charset="0"/>
                <a:ea typeface="ＭＳ Ｐゴシック" pitchFamily="1" charset="-128"/>
                <a:cs typeface="ＭＳ Ｐゴシック" pitchFamily="1" charset="-128"/>
              </a:rPr>
              <a:t>switch</a:t>
            </a:r>
            <a:r>
              <a:rPr lang="en-US" sz="4000">
                <a:solidFill>
                  <a:srgbClr val="FF0000"/>
                </a:solidFill>
                <a:ea typeface="ＭＳ Ｐゴシック" pitchFamily="1" charset="-128"/>
                <a:cs typeface="ＭＳ Ｐゴシック" pitchFamily="1" charset="-128"/>
              </a:rPr>
              <a:t> Statement </a:t>
            </a:r>
            <a:r>
              <a:rPr lang="en-US" sz="4000" i="1">
                <a:solidFill>
                  <a:srgbClr val="FF0000"/>
                </a:solidFill>
                <a:ea typeface="ＭＳ Ｐゴシック" pitchFamily="1" charset="-128"/>
                <a:cs typeface="ＭＳ Ｐゴシック" pitchFamily="1" charset="-128"/>
              </a:rPr>
              <a:t> </a:t>
            </a:r>
            <a:endParaRPr lang="en-US" i="1">
              <a:solidFill>
                <a:srgbClr val="FF0000"/>
              </a:solidFill>
              <a:ea typeface="ＭＳ Ｐゴシック" pitchFamily="1" charset="-128"/>
              <a:cs typeface="ＭＳ Ｐゴシック" pitchFamily="1" charset="-128"/>
            </a:endParaRPr>
          </a:p>
        </p:txBody>
      </p:sp>
      <p:grpSp>
        <p:nvGrpSpPr>
          <p:cNvPr id="49155" name="Group 3"/>
          <p:cNvGrpSpPr>
            <a:grpSpLocks/>
          </p:cNvGrpSpPr>
          <p:nvPr/>
        </p:nvGrpSpPr>
        <p:grpSpPr bwMode="auto">
          <a:xfrm>
            <a:off x="571500" y="1905000"/>
            <a:ext cx="8039100" cy="4648200"/>
            <a:chOff x="360" y="864"/>
            <a:chExt cx="5064" cy="2928"/>
          </a:xfrm>
        </p:grpSpPr>
        <p:sp>
          <p:nvSpPr>
            <p:cNvPr id="49157" name="Rectangle 4"/>
            <p:cNvSpPr>
              <a:spLocks noChangeArrowheads="1"/>
            </p:cNvSpPr>
            <p:nvPr/>
          </p:nvSpPr>
          <p:spPr bwMode="auto">
            <a:xfrm>
              <a:off x="360" y="864"/>
              <a:ext cx="5064" cy="292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9158" name="Text Box 5"/>
            <p:cNvSpPr txBox="1">
              <a:spLocks noChangeArrowheads="1"/>
            </p:cNvSpPr>
            <p:nvPr/>
          </p:nvSpPr>
          <p:spPr bwMode="auto">
            <a:xfrm>
              <a:off x="408" y="912"/>
              <a:ext cx="5016" cy="2850"/>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a:t>
              </a:r>
              <a:r>
                <a:rPr sz="1600" noProof="1" smtClean="0">
                  <a:latin typeface="Courier New" pitchFamily="1" charset="0"/>
                </a:rPr>
                <a:t>(</a:t>
              </a:r>
              <a:r>
                <a:rPr lang="en-US" sz="1600" noProof="1" smtClean="0">
                  <a:latin typeface="Courier New" pitchFamily="1" charset="0"/>
                </a:rPr>
                <a:t>"</a:t>
              </a:r>
              <a:r>
                <a:rPr sz="1600" noProof="1" smtClean="0">
                  <a:latin typeface="Courier New" pitchFamily="1" charset="0"/>
                </a:rPr>
                <a:t>This</a:t>
              </a:r>
              <a:r>
                <a:rPr noProof="1" smtClean="0">
                  <a:latin typeface="Courier New" pitchFamily="1" charset="0"/>
                </a:rPr>
                <a:t> </a:t>
              </a:r>
              <a:r>
                <a:rPr sz="1600" noProof="1">
                  <a:latin typeface="Courier New" pitchFamily="1" charset="0"/>
                </a:rPr>
                <a:t>program</a:t>
              </a:r>
              <a:r>
                <a:rPr noProof="1">
                  <a:latin typeface="Courier New" pitchFamily="1" charset="0"/>
                </a:rPr>
                <a:t> </a:t>
              </a:r>
              <a:r>
                <a:rPr sz="1600" noProof="1">
                  <a:latin typeface="Courier New" pitchFamily="1" charset="0"/>
                </a:rPr>
                <a:t>shows</a:t>
              </a:r>
              <a:r>
                <a:rPr noProof="1">
                  <a:latin typeface="Courier New" pitchFamily="1" charset="0"/>
                </a:rPr>
                <a:t> </a:t>
              </a:r>
              <a:r>
                <a:rPr sz="1600" noProof="1">
                  <a:latin typeface="Courier New" pitchFamily="1" charset="0"/>
                </a:rPr>
                <a:t>the</a:t>
              </a:r>
              <a:r>
                <a:rPr noProof="1">
                  <a:latin typeface="Courier New" pitchFamily="1" charset="0"/>
                </a:rPr>
                <a:t> </a:t>
              </a:r>
              <a:r>
                <a:rPr sz="1600" noProof="1">
                  <a:latin typeface="Courier New" pitchFamily="1" charset="0"/>
                </a:rPr>
                <a:t>number</a:t>
              </a:r>
              <a:r>
                <a:rPr noProof="1">
                  <a:latin typeface="Courier New" pitchFamily="1" charset="0"/>
                </a:rPr>
                <a:t> </a:t>
              </a:r>
              <a:r>
                <a:rPr sz="1600" noProof="1">
                  <a:latin typeface="Courier New" pitchFamily="1" charset="0"/>
                </a:rPr>
                <a:t>of</a:t>
              </a:r>
              <a:r>
                <a:rPr noProof="1">
                  <a:latin typeface="Courier New" pitchFamily="1" charset="0"/>
                </a:rPr>
                <a:t> </a:t>
              </a:r>
              <a:r>
                <a:rPr sz="1600" noProof="1">
                  <a:latin typeface="Courier New" pitchFamily="1" charset="0"/>
                </a:rPr>
                <a:t>days</a:t>
              </a:r>
              <a:r>
                <a:rPr noProof="1">
                  <a:latin typeface="Courier New" pitchFamily="1" charset="0"/>
                </a:rPr>
                <a:t> </a:t>
              </a:r>
              <a:r>
                <a:rPr sz="1600" noProof="1">
                  <a:latin typeface="Courier New" pitchFamily="1" charset="0"/>
                </a:rPr>
                <a:t>in</a:t>
              </a:r>
              <a:r>
                <a:rPr noProof="1">
                  <a:latin typeface="Courier New" pitchFamily="1" charset="0"/>
                </a:rPr>
                <a:t> </a:t>
              </a:r>
              <a:r>
                <a:rPr sz="1600" noProof="1">
                  <a:latin typeface="Courier New" pitchFamily="1" charset="0"/>
                </a:rPr>
                <a:t>a</a:t>
              </a:r>
              <a:r>
                <a:rPr noProof="1">
                  <a:latin typeface="Courier New" pitchFamily="1" charset="0"/>
                </a:rPr>
                <a:t> </a:t>
              </a:r>
              <a:r>
                <a:rPr sz="1600" noProof="1">
                  <a:latin typeface="Courier New" pitchFamily="1" charset="0"/>
                </a:rPr>
                <a:t>month.");</a:t>
              </a:r>
            </a:p>
            <a:p>
              <a:r>
                <a:rPr sz="1600" noProof="1">
                  <a:latin typeface="Courier New" pitchFamily="1" charset="0"/>
                </a:rPr>
                <a:t>   int month = readInt("Enter numeric month (Jan=1): ");</a:t>
              </a:r>
            </a:p>
            <a:p>
              <a:r>
                <a:rPr sz="1600" noProof="1">
                  <a:latin typeface="Courier New" pitchFamily="1" charset="0"/>
                </a:rPr>
                <a:t>   switch (month) {</a:t>
              </a:r>
            </a:p>
            <a:p>
              <a:r>
                <a:rPr sz="1600" noProof="1">
                  <a:latin typeface="Courier New" pitchFamily="1" charset="0"/>
                </a:rPr>
                <a:t>   </a:t>
              </a:r>
              <a:r>
                <a:rPr sz="1600" noProof="1" smtClean="0">
                  <a:latin typeface="Courier New" pitchFamily="1" charset="0"/>
                </a:rPr>
                <a:t>  </a:t>
              </a:r>
              <a:r>
                <a:rPr sz="1600" noProof="1">
                  <a:latin typeface="Courier New" pitchFamily="1" charset="0"/>
                </a:rPr>
                <a:t>case 2:</a:t>
              </a:r>
            </a:p>
            <a:p>
              <a:r>
                <a:rPr sz="1600" noProof="1">
                  <a:latin typeface="Courier New" pitchFamily="1" charset="0"/>
                </a:rPr>
                <a:t>      </a:t>
              </a:r>
              <a:r>
                <a:rPr sz="1600" noProof="1" smtClean="0">
                  <a:latin typeface="Courier New" pitchFamily="1" charset="0"/>
                </a:rPr>
                <a:t> println</a:t>
              </a:r>
              <a:r>
                <a:rPr sz="1600" noProof="1">
                  <a:latin typeface="Courier New" pitchFamily="1" charset="0"/>
                </a:rPr>
                <a:t>("28 days (29 in leap years)");</a:t>
              </a:r>
            </a:p>
            <a:p>
              <a:r>
                <a:rPr sz="1600" noProof="1">
                  <a:latin typeface="Courier New" pitchFamily="1" charset="0"/>
                </a:rPr>
                <a:t>      </a:t>
              </a:r>
              <a:r>
                <a:rPr sz="1600" noProof="1" smtClean="0">
                  <a:latin typeface="Courier New" pitchFamily="1" charset="0"/>
                </a:rPr>
                <a:t> break</a:t>
              </a:r>
              <a:r>
                <a:rPr sz="1600" noProof="1">
                  <a:latin typeface="Courier New" pitchFamily="1" charset="0"/>
                </a:rPr>
                <a:t>;</a:t>
              </a:r>
            </a:p>
            <a:p>
              <a:r>
                <a:rPr sz="1600" noProof="1">
                  <a:latin typeface="Courier New" pitchFamily="1" charset="0"/>
                </a:rPr>
                <a:t>    </a:t>
              </a:r>
              <a:r>
                <a:rPr sz="1600" noProof="1" smtClean="0">
                  <a:latin typeface="Courier New" pitchFamily="1" charset="0"/>
                </a:rPr>
                <a:t> case </a:t>
              </a:r>
              <a:r>
                <a:rPr sz="1600" noProof="1">
                  <a:latin typeface="Courier New" pitchFamily="1" charset="0"/>
                </a:rPr>
                <a:t>4: case 6: case 9: case</a:t>
              </a:r>
              <a:r>
                <a:rPr sz="1600" noProof="1" smtClean="0">
                  <a:latin typeface="Courier New" pitchFamily="1" charset="0"/>
                </a:rPr>
                <a:t> </a:t>
              </a:r>
              <a:r>
                <a:rPr lang="en-US" sz="1600" noProof="1" smtClean="0">
                  <a:latin typeface="Courier New" pitchFamily="1" charset="0"/>
                </a:rPr>
                <a:t>11</a:t>
              </a:r>
              <a:r>
                <a:rPr sz="1600" noProof="1" smtClean="0">
                  <a:latin typeface="Courier New" pitchFamily="1" charset="0"/>
                </a:rPr>
                <a:t>:</a:t>
              </a:r>
              <a:endParaRPr sz="1600" noProof="1">
                <a:latin typeface="Courier New" pitchFamily="1" charset="0"/>
              </a:endParaRPr>
            </a:p>
            <a:p>
              <a:r>
                <a:rPr sz="1600" noProof="1">
                  <a:latin typeface="Courier New" pitchFamily="1" charset="0"/>
                </a:rPr>
                <a:t>      </a:t>
              </a:r>
              <a:r>
                <a:rPr sz="1600" noProof="1" smtClean="0">
                  <a:latin typeface="Courier New" pitchFamily="1" charset="0"/>
                </a:rPr>
                <a:t> println</a:t>
              </a:r>
              <a:r>
                <a:rPr sz="1600" noProof="1">
                  <a:latin typeface="Courier New" pitchFamily="1" charset="0"/>
                </a:rPr>
                <a:t>("30 days");</a:t>
              </a:r>
            </a:p>
            <a:p>
              <a:r>
                <a:rPr sz="1600" noProof="1">
                  <a:latin typeface="Courier New" pitchFamily="1" charset="0"/>
                </a:rPr>
                <a:t>      </a:t>
              </a:r>
              <a:r>
                <a:rPr sz="1600" noProof="1" smtClean="0">
                  <a:latin typeface="Courier New" pitchFamily="1" charset="0"/>
                </a:rPr>
                <a:t> break</a:t>
              </a:r>
              <a:r>
                <a:rPr sz="1600" noProof="1">
                  <a:latin typeface="Courier New" pitchFamily="1" charset="0"/>
                </a:rPr>
                <a:t>;</a:t>
              </a:r>
            </a:p>
            <a:p>
              <a:r>
                <a:rPr sz="1600" noProof="1">
                  <a:latin typeface="Courier New" pitchFamily="1" charset="0"/>
                </a:rPr>
                <a:t>    </a:t>
              </a:r>
              <a:r>
                <a:rPr sz="1600" noProof="1" smtClean="0">
                  <a:latin typeface="Courier New" pitchFamily="1" charset="0"/>
                </a:rPr>
                <a:t> case </a:t>
              </a:r>
              <a:r>
                <a:rPr sz="1600" noProof="1">
                  <a:latin typeface="Courier New" pitchFamily="1" charset="0"/>
                </a:rPr>
                <a:t>1: case 3: case 5: case 7: case 8: case</a:t>
              </a:r>
              <a:r>
                <a:rPr sz="1600" noProof="1" smtClean="0">
                  <a:latin typeface="Courier New" pitchFamily="1" charset="0"/>
                </a:rPr>
                <a:t> </a:t>
              </a:r>
              <a:r>
                <a:rPr lang="en-US" sz="1600" noProof="1" smtClean="0">
                  <a:latin typeface="Courier New" pitchFamily="1" charset="0"/>
                </a:rPr>
                <a:t>12</a:t>
              </a:r>
              <a:r>
                <a:rPr sz="1600" noProof="1" smtClean="0">
                  <a:latin typeface="Courier New" pitchFamily="1" charset="0"/>
                </a:rPr>
                <a:t>:</a:t>
              </a:r>
              <a:endParaRPr sz="1600" noProof="1">
                <a:latin typeface="Courier New" pitchFamily="1" charset="0"/>
              </a:endParaRPr>
            </a:p>
            <a:p>
              <a:r>
                <a:rPr sz="1600" noProof="1">
                  <a:latin typeface="Courier New" pitchFamily="1" charset="0"/>
                </a:rPr>
                <a:t>      </a:t>
              </a:r>
              <a:r>
                <a:rPr sz="1600" noProof="1" smtClean="0">
                  <a:latin typeface="Courier New" pitchFamily="1" charset="0"/>
                </a:rPr>
                <a:t> println</a:t>
              </a:r>
              <a:r>
                <a:rPr sz="1600" noProof="1">
                  <a:latin typeface="Courier New" pitchFamily="1" charset="0"/>
                </a:rPr>
                <a:t>("31 days");</a:t>
              </a:r>
            </a:p>
            <a:p>
              <a:r>
                <a:rPr sz="1600" noProof="1">
                  <a:latin typeface="Courier New" pitchFamily="1" charset="0"/>
                </a:rPr>
                <a:t>      </a:t>
              </a:r>
              <a:r>
                <a:rPr sz="1600" noProof="1" smtClean="0">
                  <a:latin typeface="Courier New" pitchFamily="1" charset="0"/>
                </a:rPr>
                <a:t> break</a:t>
              </a:r>
              <a:r>
                <a:rPr sz="1600" noProof="1">
                  <a:latin typeface="Courier New" pitchFamily="1" charset="0"/>
                </a:rPr>
                <a:t>;</a:t>
              </a:r>
            </a:p>
            <a:p>
              <a:r>
                <a:rPr sz="1600" noProof="1">
                  <a:latin typeface="Courier New" pitchFamily="1" charset="0"/>
                </a:rPr>
                <a:t>    </a:t>
              </a:r>
              <a:r>
                <a:rPr sz="1600" noProof="1" smtClean="0">
                  <a:latin typeface="Courier New" pitchFamily="1" charset="0"/>
                </a:rPr>
                <a:t> default</a:t>
              </a:r>
              <a:r>
                <a:rPr sz="1600" noProof="1">
                  <a:latin typeface="Courier New" pitchFamily="1" charset="0"/>
                </a:rPr>
                <a:t>:</a:t>
              </a:r>
            </a:p>
            <a:p>
              <a:r>
                <a:rPr sz="1600" noProof="1">
                  <a:latin typeface="Courier New" pitchFamily="1" charset="0"/>
                </a:rPr>
                <a:t>      </a:t>
              </a:r>
              <a:r>
                <a:rPr sz="1600" noProof="1" smtClean="0">
                  <a:latin typeface="Courier New" pitchFamily="1" charset="0"/>
                </a:rPr>
                <a:t> println</a:t>
              </a:r>
              <a:r>
                <a:rPr sz="1600" noProof="1">
                  <a:latin typeface="Courier New" pitchFamily="1" charset="0"/>
                </a:rPr>
                <a:t>("Illegal month number");</a:t>
              </a:r>
            </a:p>
            <a:p>
              <a:r>
                <a:rPr sz="1600" noProof="1">
                  <a:latin typeface="Courier New" pitchFamily="1" charset="0"/>
                </a:rPr>
                <a:t>      </a:t>
              </a:r>
              <a:r>
                <a:rPr sz="1600" noProof="1" smtClean="0">
                  <a:latin typeface="Courier New" pitchFamily="1" charset="0"/>
                </a:rPr>
                <a:t> break</a:t>
              </a:r>
              <a:r>
                <a:rPr sz="1600" noProof="1">
                  <a:latin typeface="Courier New" pitchFamily="1" charset="0"/>
                </a:rPr>
                <a:t>;</a:t>
              </a:r>
            </a:p>
            <a:p>
              <a:r>
                <a:rPr sz="1600" noProof="1">
                  <a:latin typeface="Courier New" pitchFamily="1" charset="0"/>
                </a:rPr>
                <a:t>   }</a:t>
              </a:r>
            </a:p>
            <a:p>
              <a:r>
                <a:rPr sz="1600" noProof="1">
                  <a:latin typeface="Courier New" pitchFamily="1" charset="0"/>
                </a:rPr>
                <a:t>}</a:t>
              </a:r>
            </a:p>
          </p:txBody>
        </p:sp>
      </p:grpSp>
      <p:sp>
        <p:nvSpPr>
          <p:cNvPr id="49156" name="Text Box 6"/>
          <p:cNvSpPr txBox="1">
            <a:spLocks noChangeArrowheads="1"/>
          </p:cNvSpPr>
          <p:nvPr/>
        </p:nvSpPr>
        <p:spPr bwMode="auto">
          <a:xfrm>
            <a:off x="457200" y="10922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switch</a:t>
            </a:r>
            <a:r>
              <a:rPr lang="en-US" sz="2400" b="0"/>
              <a:t> statement is useful when the program must choose among several cases, as in the following example: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while</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sp>
        <p:nvSpPr>
          <p:cNvPr id="51203" name="Text Box 3"/>
          <p:cNvSpPr txBox="1">
            <a:spLocks noChangeArrowheads="1"/>
          </p:cNvSpPr>
          <p:nvPr/>
        </p:nvSpPr>
        <p:spPr bwMode="auto">
          <a:xfrm>
            <a:off x="457200" y="1143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while</a:t>
            </a:r>
            <a:r>
              <a:rPr lang="en-US" sz="2400" b="0"/>
              <a:t> statement is the simplest of Java’s iterative control statements and has the following form:</a:t>
            </a:r>
          </a:p>
        </p:txBody>
      </p:sp>
      <p:grpSp>
        <p:nvGrpSpPr>
          <p:cNvPr id="51204" name="Group 4"/>
          <p:cNvGrpSpPr>
            <a:grpSpLocks/>
          </p:cNvGrpSpPr>
          <p:nvPr/>
        </p:nvGrpSpPr>
        <p:grpSpPr bwMode="auto">
          <a:xfrm>
            <a:off x="1676400" y="2082800"/>
            <a:ext cx="5791200" cy="1103313"/>
            <a:chOff x="1056" y="1312"/>
            <a:chExt cx="3648" cy="695"/>
          </a:xfrm>
        </p:grpSpPr>
        <p:sp>
          <p:nvSpPr>
            <p:cNvPr id="51213" name="Rectangle 5"/>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4" name="Text Box 6"/>
            <p:cNvSpPr txBox="1">
              <a:spLocks noChangeArrowheads="1"/>
            </p:cNvSpPr>
            <p:nvPr/>
          </p:nvSpPr>
          <p:spPr bwMode="auto">
            <a:xfrm>
              <a:off x="1120" y="1352"/>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0199" name="Rectangle 7"/>
          <p:cNvSpPr>
            <a:spLocks noChangeArrowheads="1"/>
          </p:cNvSpPr>
          <p:nvPr/>
        </p:nvSpPr>
        <p:spPr bwMode="auto">
          <a:xfrm>
            <a:off x="2914650" y="2246313"/>
            <a:ext cx="995363" cy="2587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0200" name="Rectangle 8"/>
          <p:cNvSpPr>
            <a:spLocks noChangeArrowheads="1"/>
          </p:cNvSpPr>
          <p:nvPr/>
        </p:nvSpPr>
        <p:spPr bwMode="auto">
          <a:xfrm>
            <a:off x="2349500" y="2511796"/>
            <a:ext cx="2474913"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0201" name="Text Box 9"/>
          <p:cNvSpPr txBox="1">
            <a:spLocks noChangeArrowheads="1"/>
          </p:cNvSpPr>
          <p:nvPr/>
        </p:nvSpPr>
        <p:spPr bwMode="auto">
          <a:xfrm>
            <a:off x="457200" y="3429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When Java encounters a </a:t>
            </a:r>
            <a:r>
              <a:rPr lang="en-US" sz="2000">
                <a:latin typeface="Courier New" pitchFamily="1" charset="0"/>
              </a:rPr>
              <a:t>while</a:t>
            </a:r>
            <a:r>
              <a:rPr lang="en-US" sz="2400" b="0"/>
              <a:t> statement, it begins by evaluating the condition in parentheses, which must have a </a:t>
            </a:r>
            <a:r>
              <a:rPr lang="en-US" sz="2000">
                <a:latin typeface="Courier New" pitchFamily="1" charset="0"/>
              </a:rPr>
              <a:t>boolean</a:t>
            </a:r>
            <a:r>
              <a:rPr lang="en-US" sz="2400" b="0"/>
              <a:t> value.</a:t>
            </a:r>
          </a:p>
        </p:txBody>
      </p:sp>
      <p:sp>
        <p:nvSpPr>
          <p:cNvPr id="520202" name="Text Box 10"/>
          <p:cNvSpPr txBox="1">
            <a:spLocks noChangeArrowheads="1"/>
          </p:cNvSpPr>
          <p:nvPr/>
        </p:nvSpPr>
        <p:spPr bwMode="auto">
          <a:xfrm>
            <a:off x="457200" y="42291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If the value of </a:t>
            </a:r>
            <a:r>
              <a:rPr lang="en-US" sz="2400" b="0" i="1"/>
              <a:t>condition</a:t>
            </a:r>
            <a:r>
              <a:rPr lang="en-US" sz="2400" b="0"/>
              <a:t> is </a:t>
            </a:r>
            <a:r>
              <a:rPr lang="en-US" sz="2000">
                <a:latin typeface="Courier New" pitchFamily="1" charset="0"/>
              </a:rPr>
              <a:t>true</a:t>
            </a:r>
            <a:r>
              <a:rPr lang="en-US" sz="2400" b="0"/>
              <a:t>, Java executes the statements in the body of the loop.</a:t>
            </a:r>
          </a:p>
        </p:txBody>
      </p:sp>
      <p:sp>
        <p:nvSpPr>
          <p:cNvPr id="520203" name="Text Box 11"/>
          <p:cNvSpPr txBox="1">
            <a:spLocks noChangeArrowheads="1"/>
          </p:cNvSpPr>
          <p:nvPr/>
        </p:nvSpPr>
        <p:spPr bwMode="auto">
          <a:xfrm>
            <a:off x="457200" y="5029200"/>
            <a:ext cx="8229600" cy="140652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At the end of each cycle, Java reevaluates </a:t>
            </a:r>
            <a:r>
              <a:rPr lang="en-US" sz="2400" b="0" i="1"/>
              <a:t>condition</a:t>
            </a:r>
            <a:r>
              <a:rPr lang="en-US" sz="2400" b="0"/>
              <a:t> to see whether its value has changed.  If </a:t>
            </a:r>
            <a:r>
              <a:rPr lang="en-US" sz="2400" b="0" i="1"/>
              <a:t>condition</a:t>
            </a:r>
            <a:r>
              <a:rPr lang="en-US" sz="2400" b="0"/>
              <a:t> evaluates to </a:t>
            </a:r>
            <a:r>
              <a:rPr lang="en-US" sz="2000">
                <a:latin typeface="Courier New" pitchFamily="1" charset="0"/>
              </a:rPr>
              <a:t>false</a:t>
            </a:r>
            <a:r>
              <a:rPr lang="en-US" sz="2400" b="0"/>
              <a:t>, Java exits from the loop and continues with the statement following the closing brace at the end of the </a:t>
            </a:r>
            <a:r>
              <a:rPr lang="en-US" sz="2000">
                <a:latin typeface="Courier New" pitchFamily="1" charset="0"/>
              </a:rPr>
              <a:t>while</a:t>
            </a:r>
            <a:r>
              <a:rPr lang="en-US" sz="2400" b="0"/>
              <a:t> body.</a:t>
            </a:r>
          </a:p>
        </p:txBody>
      </p:sp>
      <p:grpSp>
        <p:nvGrpSpPr>
          <p:cNvPr id="3" name="Group 12"/>
          <p:cNvGrpSpPr>
            <a:grpSpLocks/>
          </p:cNvGrpSpPr>
          <p:nvPr/>
        </p:nvGrpSpPr>
        <p:grpSpPr bwMode="auto">
          <a:xfrm>
            <a:off x="1676400" y="2082800"/>
            <a:ext cx="5791200" cy="1103313"/>
            <a:chOff x="1056" y="1312"/>
            <a:chExt cx="3648" cy="695"/>
          </a:xfrm>
        </p:grpSpPr>
        <p:sp>
          <p:nvSpPr>
            <p:cNvPr id="51211" name="Rectangle 13"/>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2" name="Text Box 14"/>
            <p:cNvSpPr txBox="1">
              <a:spLocks noChangeArrowheads="1"/>
            </p:cNvSpPr>
            <p:nvPr/>
          </p:nvSpPr>
          <p:spPr bwMode="auto">
            <a:xfrm>
              <a:off x="1120" y="135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0201">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20199"/>
                                        </p:tgtEl>
                                        <p:attrNameLst>
                                          <p:attrName>style.visibility</p:attrName>
                                        </p:attrNameLst>
                                      </p:cBhvr>
                                      <p:to>
                                        <p:strVal val="visible"/>
                                      </p:to>
                                    </p:set>
                                  </p:childTnLst>
                                  <p:subTnLst>
                                    <p:set>
                                      <p:cBhvr override="childStyle">
                                        <p:cTn dur="1" fill="hold" display="0" masterRel="nextClick" afterEffect="1"/>
                                        <p:tgtEl>
                                          <p:spTgt spid="520199"/>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020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499"/>
                                          </p:stCondLst>
                                        </p:cTn>
                                        <p:tgtEl>
                                          <p:spTgt spid="520200"/>
                                        </p:tgtEl>
                                        <p:attrNameLst>
                                          <p:attrName>style.visibility</p:attrName>
                                        </p:attrNameLst>
                                      </p:cBhvr>
                                      <p:to>
                                        <p:strVal val="visible"/>
                                      </p:to>
                                    </p:set>
                                  </p:childTnLst>
                                  <p:subTnLst>
                                    <p:set>
                                      <p:cBhvr override="childStyle">
                                        <p:cTn dur="1" fill="hold" display="0" masterRel="nextClick" afterEffect="1"/>
                                        <p:tgtEl>
                                          <p:spTgt spid="520200"/>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020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9" grpId="0" animBg="1"/>
      <p:bldP spid="520200" grpId="0" animBg="1"/>
      <p:bldP spid="520201" grpId="0" build="p" autoUpdateAnimBg="0"/>
      <p:bldP spid="520202" grpId="0"/>
      <p:bldP spid="520203"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DigitSum</a:t>
            </a:r>
            <a:r>
              <a:rPr lang="en-US" sz="4000">
                <a:solidFill>
                  <a:srgbClr val="FF0000"/>
                </a:solidFill>
                <a:ea typeface="ＭＳ Ｐゴシック" pitchFamily="1" charset="-128"/>
                <a:cs typeface="ＭＳ Ｐゴシック" pitchFamily="1" charset="-128"/>
              </a:rPr>
              <a:t> Program</a:t>
            </a:r>
            <a:endParaRPr lang="en-US" i="1">
              <a:solidFill>
                <a:srgbClr val="FF0000"/>
              </a:solidFill>
              <a:ea typeface="ＭＳ Ｐゴシック" pitchFamily="1" charset="-128"/>
              <a:cs typeface="ＭＳ Ｐゴシック" pitchFamily="1" charset="-128"/>
            </a:endParaRPr>
          </a:p>
        </p:txBody>
      </p:sp>
      <p:sp>
        <p:nvSpPr>
          <p:cNvPr id="53251" name="Rectangle 3"/>
          <p:cNvSpPr>
            <a:spLocks noChangeArrowheads="1"/>
          </p:cNvSpPr>
          <p:nvPr/>
        </p:nvSpPr>
        <p:spPr bwMode="auto">
          <a:xfrm>
            <a:off x="533400" y="1104900"/>
            <a:ext cx="8153400" cy="329565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3252" name="Text Box 4"/>
          <p:cNvSpPr txBox="1">
            <a:spLocks noChangeArrowheads="1"/>
          </p:cNvSpPr>
          <p:nvPr/>
        </p:nvSpPr>
        <p:spPr bwMode="auto">
          <a:xfrm>
            <a:off x="647700" y="1168400"/>
            <a:ext cx="7962900" cy="253682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sums the digits in an integer.");</a:t>
            </a:r>
          </a:p>
          <a:p>
            <a:r>
              <a:rPr sz="1600" noProof="1">
                <a:latin typeface="Courier New" pitchFamily="1" charset="0"/>
              </a:rPr>
              <a:t>   int n = readInt("Enter a positive integer: ");</a:t>
            </a:r>
          </a:p>
          <a:p>
            <a:r>
              <a:rPr sz="1600" noProof="1">
                <a:latin typeface="Courier New" pitchFamily="1" charset="0"/>
              </a:rPr>
              <a:t>   int dsum = 0;</a:t>
            </a:r>
          </a:p>
          <a:p>
            <a:r>
              <a:rPr sz="1600" noProof="1">
                <a:latin typeface="Courier New" pitchFamily="1" charset="0"/>
              </a:rPr>
              <a:t>   while (</a:t>
            </a:r>
            <a:r>
              <a:rPr sz="800" noProof="1">
                <a:latin typeface="Courier New" pitchFamily="1" charset="0"/>
              </a:rPr>
              <a:t> </a:t>
            </a:r>
            <a:r>
              <a:rPr sz="1600" noProof="1">
                <a:latin typeface="Courier New" pitchFamily="1" charset="0"/>
              </a:rPr>
              <a:t>n &gt; 0</a:t>
            </a:r>
            <a:r>
              <a:rPr sz="800" noProof="1">
                <a:latin typeface="Courier New" pitchFamily="1" charset="0"/>
              </a:rPr>
              <a:t> </a:t>
            </a:r>
            <a:r>
              <a:rPr sz="1600" noProof="1">
                <a:latin typeface="Courier New" pitchFamily="1" charset="0"/>
              </a:rPr>
              <a:t>) {</a:t>
            </a:r>
          </a:p>
          <a:p>
            <a:r>
              <a:rPr sz="1600" noProof="1">
                <a:latin typeface="Courier New" pitchFamily="1" charset="0"/>
              </a:rPr>
              <a:t>      dsum += n % 10;</a:t>
            </a:r>
          </a:p>
          <a:p>
            <a:r>
              <a:rPr sz="1600" noProof="1">
                <a:latin typeface="Courier New" pitchFamily="1" charset="0"/>
              </a:rPr>
              <a:t>      n /= 10;</a:t>
            </a:r>
          </a:p>
          <a:p>
            <a:r>
              <a:rPr sz="1600" noProof="1">
                <a:latin typeface="Courier New" pitchFamily="1" charset="0"/>
              </a:rPr>
              <a:t>   }</a:t>
            </a:r>
          </a:p>
          <a:p>
            <a:r>
              <a:rPr sz="1600" noProof="1">
                <a:latin typeface="Courier New" pitchFamily="1" charset="0"/>
              </a:rPr>
              <a:t>   println("The sum of the digits is " + dsum);</a:t>
            </a:r>
          </a:p>
          <a:p>
            <a:r>
              <a:rPr lang="en-US" sz="1600">
                <a:latin typeface="Courier New" pitchFamily="1" charset="0"/>
              </a:rPr>
              <a:t>}</a:t>
            </a:r>
            <a:endParaRPr sz="1600" noProof="1">
              <a:latin typeface="Courier New" pitchFamily="1" charset="0"/>
            </a:endParaRPr>
          </a:p>
        </p:txBody>
      </p:sp>
      <p:grpSp>
        <p:nvGrpSpPr>
          <p:cNvPr id="53253" name="Group 5"/>
          <p:cNvGrpSpPr>
            <a:grpSpLocks/>
          </p:cNvGrpSpPr>
          <p:nvPr/>
        </p:nvGrpSpPr>
        <p:grpSpPr bwMode="auto">
          <a:xfrm>
            <a:off x="1870075" y="4699000"/>
            <a:ext cx="5402263" cy="1643063"/>
            <a:chOff x="1178" y="2960"/>
            <a:chExt cx="3403" cy="1035"/>
          </a:xfrm>
        </p:grpSpPr>
        <p:pic>
          <p:nvPicPr>
            <p:cNvPr id="53317" name="Picture 6" descr="Console"/>
            <p:cNvPicPr>
              <a:picLocks noChangeAspect="1" noChangeArrowheads="1"/>
            </p:cNvPicPr>
            <p:nvPr/>
          </p:nvPicPr>
          <p:blipFill>
            <a:blip r:embed="rId3"/>
            <a:srcRect/>
            <a:stretch>
              <a:fillRect/>
            </a:stretch>
          </p:blipFill>
          <p:spPr bwMode="auto">
            <a:xfrm>
              <a:off x="1178" y="2976"/>
              <a:ext cx="3403" cy="1019"/>
            </a:xfrm>
            <a:prstGeom prst="rect">
              <a:avLst/>
            </a:prstGeom>
            <a:noFill/>
            <a:ln w="9525">
              <a:noFill/>
              <a:miter lim="800000"/>
              <a:headEnd/>
              <a:tailEnd/>
            </a:ln>
          </p:spPr>
        </p:pic>
        <p:sp>
          <p:nvSpPr>
            <p:cNvPr id="53318" name="Text Box 7"/>
            <p:cNvSpPr txBox="1">
              <a:spLocks noChangeArrowheads="1"/>
            </p:cNvSpPr>
            <p:nvPr/>
          </p:nvSpPr>
          <p:spPr bwMode="auto">
            <a:xfrm>
              <a:off x="1200" y="2960"/>
              <a:ext cx="3360"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DigitSum</a:t>
              </a:r>
              <a:endParaRPr lang="en-US" sz="1000" b="0">
                <a:solidFill>
                  <a:srgbClr val="333333"/>
                </a:solidFill>
                <a:latin typeface="Charcoal CY" pitchFamily="1" charset="-52"/>
              </a:endParaRPr>
            </a:p>
          </p:txBody>
        </p:sp>
      </p:grpSp>
      <p:grpSp>
        <p:nvGrpSpPr>
          <p:cNvPr id="53254" name="Group 8"/>
          <p:cNvGrpSpPr>
            <a:grpSpLocks/>
          </p:cNvGrpSpPr>
          <p:nvPr/>
        </p:nvGrpSpPr>
        <p:grpSpPr bwMode="auto">
          <a:xfrm>
            <a:off x="6172200" y="3632200"/>
            <a:ext cx="2209800" cy="673100"/>
            <a:chOff x="3888" y="2288"/>
            <a:chExt cx="1392" cy="424"/>
          </a:xfrm>
        </p:grpSpPr>
        <p:sp>
          <p:nvSpPr>
            <p:cNvPr id="53313" name="Rectangle 9"/>
            <p:cNvSpPr>
              <a:spLocks noChangeArrowheads="1"/>
            </p:cNvSpPr>
            <p:nvPr/>
          </p:nvSpPr>
          <p:spPr bwMode="auto">
            <a:xfrm>
              <a:off x="3912"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3314" name="Text Box 10"/>
            <p:cNvSpPr txBox="1">
              <a:spLocks noChangeArrowheads="1"/>
            </p:cNvSpPr>
            <p:nvPr/>
          </p:nvSpPr>
          <p:spPr bwMode="auto">
            <a:xfrm>
              <a:off x="3888" y="2288"/>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n</a:t>
              </a:r>
            </a:p>
          </p:txBody>
        </p:sp>
        <p:sp>
          <p:nvSpPr>
            <p:cNvPr id="53315" name="Rectangle 11"/>
            <p:cNvSpPr>
              <a:spLocks noChangeArrowheads="1"/>
            </p:cNvSpPr>
            <p:nvPr/>
          </p:nvSpPr>
          <p:spPr bwMode="auto">
            <a:xfrm>
              <a:off x="4656" y="2472"/>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3316" name="Text Box 12"/>
            <p:cNvSpPr txBox="1">
              <a:spLocks noChangeArrowheads="1"/>
            </p:cNvSpPr>
            <p:nvPr/>
          </p:nvSpPr>
          <p:spPr bwMode="auto">
            <a:xfrm>
              <a:off x="4632" y="228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dsum</a:t>
              </a:r>
            </a:p>
          </p:txBody>
        </p:sp>
      </p:grpSp>
      <p:sp>
        <p:nvSpPr>
          <p:cNvPr id="522253" name="Rectangle 13"/>
          <p:cNvSpPr>
            <a:spLocks noChangeArrowheads="1"/>
          </p:cNvSpPr>
          <p:nvPr/>
        </p:nvSpPr>
        <p:spPr bwMode="auto">
          <a:xfrm>
            <a:off x="1041400" y="1474788"/>
            <a:ext cx="682466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54" name="Rectangle 14"/>
          <p:cNvSpPr>
            <a:spLocks noChangeArrowheads="1"/>
          </p:cNvSpPr>
          <p:nvPr/>
        </p:nvSpPr>
        <p:spPr bwMode="auto">
          <a:xfrm>
            <a:off x="1041400" y="1978025"/>
            <a:ext cx="1679575"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55" name="Rectangle 15"/>
          <p:cNvSpPr>
            <a:spLocks noChangeArrowheads="1"/>
          </p:cNvSpPr>
          <p:nvPr/>
        </p:nvSpPr>
        <p:spPr bwMode="auto">
          <a:xfrm>
            <a:off x="1046163" y="2211388"/>
            <a:ext cx="2133600" cy="2619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56" name="Rectangle 16"/>
          <p:cNvSpPr>
            <a:spLocks noChangeArrowheads="1"/>
          </p:cNvSpPr>
          <p:nvPr/>
        </p:nvSpPr>
        <p:spPr bwMode="auto">
          <a:xfrm>
            <a:off x="1401763" y="2465388"/>
            <a:ext cx="1957387" cy="2428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57" name="Rectangle 17"/>
          <p:cNvSpPr>
            <a:spLocks noChangeArrowheads="1"/>
          </p:cNvSpPr>
          <p:nvPr/>
        </p:nvSpPr>
        <p:spPr bwMode="auto">
          <a:xfrm>
            <a:off x="1397000" y="2695575"/>
            <a:ext cx="111283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58" name="Rectangle 18"/>
          <p:cNvSpPr>
            <a:spLocks noChangeArrowheads="1"/>
          </p:cNvSpPr>
          <p:nvPr/>
        </p:nvSpPr>
        <p:spPr bwMode="auto">
          <a:xfrm>
            <a:off x="1041400" y="3197225"/>
            <a:ext cx="5514975" cy="2492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 name="Group 19"/>
          <p:cNvGrpSpPr>
            <a:grpSpLocks/>
          </p:cNvGrpSpPr>
          <p:nvPr/>
        </p:nvGrpSpPr>
        <p:grpSpPr bwMode="auto">
          <a:xfrm>
            <a:off x="7391400" y="3949700"/>
            <a:ext cx="979488" cy="336550"/>
            <a:chOff x="4655" y="3024"/>
            <a:chExt cx="617" cy="212"/>
          </a:xfrm>
        </p:grpSpPr>
        <p:sp>
          <p:nvSpPr>
            <p:cNvPr id="53311" name="Rectangle 20"/>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12" name="Text Box 21"/>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5" name="Group 22"/>
          <p:cNvGrpSpPr>
            <a:grpSpLocks/>
          </p:cNvGrpSpPr>
          <p:nvPr/>
        </p:nvGrpSpPr>
        <p:grpSpPr bwMode="auto">
          <a:xfrm>
            <a:off x="6210300" y="3949700"/>
            <a:ext cx="979488" cy="336550"/>
            <a:chOff x="4655" y="3024"/>
            <a:chExt cx="617" cy="212"/>
          </a:xfrm>
        </p:grpSpPr>
        <p:sp>
          <p:nvSpPr>
            <p:cNvPr id="53309" name="Rectangle 23"/>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10" name="Text Box 24"/>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1729</a:t>
              </a:r>
            </a:p>
          </p:txBody>
        </p:sp>
      </p:grpSp>
      <p:grpSp>
        <p:nvGrpSpPr>
          <p:cNvPr id="6" name="Group 25"/>
          <p:cNvGrpSpPr>
            <a:grpSpLocks/>
          </p:cNvGrpSpPr>
          <p:nvPr/>
        </p:nvGrpSpPr>
        <p:grpSpPr bwMode="auto">
          <a:xfrm>
            <a:off x="7391400" y="3949700"/>
            <a:ext cx="979488" cy="336550"/>
            <a:chOff x="4655" y="3024"/>
            <a:chExt cx="617" cy="212"/>
          </a:xfrm>
        </p:grpSpPr>
        <p:sp>
          <p:nvSpPr>
            <p:cNvPr id="53307" name="Rectangle 26"/>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08" name="Text Box 27"/>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9</a:t>
              </a:r>
            </a:p>
          </p:txBody>
        </p:sp>
      </p:grpSp>
      <p:grpSp>
        <p:nvGrpSpPr>
          <p:cNvPr id="7" name="Group 28"/>
          <p:cNvGrpSpPr>
            <a:grpSpLocks/>
          </p:cNvGrpSpPr>
          <p:nvPr/>
        </p:nvGrpSpPr>
        <p:grpSpPr bwMode="auto">
          <a:xfrm>
            <a:off x="6210300" y="3949700"/>
            <a:ext cx="979488" cy="336550"/>
            <a:chOff x="4655" y="3024"/>
            <a:chExt cx="617" cy="212"/>
          </a:xfrm>
        </p:grpSpPr>
        <p:sp>
          <p:nvSpPr>
            <p:cNvPr id="53305" name="Rectangle 29"/>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06" name="Text Box 30"/>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172</a:t>
              </a:r>
            </a:p>
          </p:txBody>
        </p:sp>
      </p:grpSp>
      <p:grpSp>
        <p:nvGrpSpPr>
          <p:cNvPr id="8" name="Group 31"/>
          <p:cNvGrpSpPr>
            <a:grpSpLocks/>
          </p:cNvGrpSpPr>
          <p:nvPr/>
        </p:nvGrpSpPr>
        <p:grpSpPr bwMode="auto">
          <a:xfrm>
            <a:off x="7391400" y="3949700"/>
            <a:ext cx="979488" cy="336550"/>
            <a:chOff x="4655" y="3024"/>
            <a:chExt cx="617" cy="212"/>
          </a:xfrm>
        </p:grpSpPr>
        <p:sp>
          <p:nvSpPr>
            <p:cNvPr id="53303" name="Rectangle 32"/>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04" name="Text Box 33"/>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11</a:t>
              </a:r>
            </a:p>
          </p:txBody>
        </p:sp>
      </p:grpSp>
      <p:grpSp>
        <p:nvGrpSpPr>
          <p:cNvPr id="9" name="Group 34"/>
          <p:cNvGrpSpPr>
            <a:grpSpLocks/>
          </p:cNvGrpSpPr>
          <p:nvPr/>
        </p:nvGrpSpPr>
        <p:grpSpPr bwMode="auto">
          <a:xfrm>
            <a:off x="6210300" y="3949700"/>
            <a:ext cx="979488" cy="336550"/>
            <a:chOff x="4655" y="3024"/>
            <a:chExt cx="617" cy="212"/>
          </a:xfrm>
        </p:grpSpPr>
        <p:sp>
          <p:nvSpPr>
            <p:cNvPr id="53301" name="Rectangle 35"/>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02" name="Text Box 36"/>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17</a:t>
              </a:r>
            </a:p>
          </p:txBody>
        </p:sp>
      </p:grpSp>
      <p:grpSp>
        <p:nvGrpSpPr>
          <p:cNvPr id="10" name="Group 37"/>
          <p:cNvGrpSpPr>
            <a:grpSpLocks/>
          </p:cNvGrpSpPr>
          <p:nvPr/>
        </p:nvGrpSpPr>
        <p:grpSpPr bwMode="auto">
          <a:xfrm>
            <a:off x="7389813" y="3949700"/>
            <a:ext cx="979487" cy="336550"/>
            <a:chOff x="4655" y="3024"/>
            <a:chExt cx="617" cy="212"/>
          </a:xfrm>
        </p:grpSpPr>
        <p:sp>
          <p:nvSpPr>
            <p:cNvPr id="53299" name="Rectangle 38"/>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300" name="Text Box 39"/>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18</a:t>
              </a:r>
            </a:p>
          </p:txBody>
        </p:sp>
      </p:grpSp>
      <p:grpSp>
        <p:nvGrpSpPr>
          <p:cNvPr id="11" name="Group 40"/>
          <p:cNvGrpSpPr>
            <a:grpSpLocks/>
          </p:cNvGrpSpPr>
          <p:nvPr/>
        </p:nvGrpSpPr>
        <p:grpSpPr bwMode="auto">
          <a:xfrm>
            <a:off x="6208713" y="3949700"/>
            <a:ext cx="979487" cy="336550"/>
            <a:chOff x="4655" y="3024"/>
            <a:chExt cx="617" cy="212"/>
          </a:xfrm>
        </p:grpSpPr>
        <p:sp>
          <p:nvSpPr>
            <p:cNvPr id="53297" name="Rectangle 41"/>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298" name="Text Box 42"/>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sp>
        <p:nvSpPr>
          <p:cNvPr id="522283" name="Text Box 43"/>
          <p:cNvSpPr txBox="1">
            <a:spLocks noChangeArrowheads="1"/>
          </p:cNvSpPr>
          <p:nvPr/>
        </p:nvSpPr>
        <p:spPr bwMode="auto">
          <a:xfrm>
            <a:off x="1885950" y="49149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This program sums the digits in an integer.</a:t>
            </a:r>
          </a:p>
        </p:txBody>
      </p:sp>
      <p:sp>
        <p:nvSpPr>
          <p:cNvPr id="522284" name="Text Box 44"/>
          <p:cNvSpPr txBox="1">
            <a:spLocks noChangeArrowheads="1"/>
          </p:cNvSpPr>
          <p:nvPr/>
        </p:nvSpPr>
        <p:spPr bwMode="auto">
          <a:xfrm>
            <a:off x="1885950" y="53340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dirty="0">
                <a:latin typeface="Courier New" pitchFamily="1" charset="0"/>
              </a:rPr>
              <a:t>The sum of the digits is </a:t>
            </a:r>
            <a:r>
              <a:rPr lang="en-US" dirty="0" smtClean="0">
                <a:latin typeface="Courier New" pitchFamily="1" charset="0"/>
              </a:rPr>
              <a:t>19</a:t>
            </a:r>
            <a:endParaRPr lang="en-US" dirty="0">
              <a:latin typeface="Courier New" pitchFamily="1" charset="0"/>
            </a:endParaRPr>
          </a:p>
        </p:txBody>
      </p:sp>
      <p:sp>
        <p:nvSpPr>
          <p:cNvPr id="522285" name="Text Box 45"/>
          <p:cNvSpPr txBox="1">
            <a:spLocks noChangeArrowheads="1"/>
          </p:cNvSpPr>
          <p:nvPr/>
        </p:nvSpPr>
        <p:spPr bwMode="auto">
          <a:xfrm>
            <a:off x="4664075" y="5118100"/>
            <a:ext cx="2257425"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1729</a:t>
            </a:r>
          </a:p>
        </p:txBody>
      </p:sp>
      <p:sp>
        <p:nvSpPr>
          <p:cNvPr id="522286" name="Text Box 46"/>
          <p:cNvSpPr txBox="1">
            <a:spLocks noChangeArrowheads="1"/>
          </p:cNvSpPr>
          <p:nvPr/>
        </p:nvSpPr>
        <p:spPr bwMode="auto">
          <a:xfrm>
            <a:off x="1892300" y="51244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Enter a positive integer: </a:t>
            </a:r>
          </a:p>
        </p:txBody>
      </p:sp>
      <p:sp>
        <p:nvSpPr>
          <p:cNvPr id="522287" name="Rectangle 47"/>
          <p:cNvSpPr>
            <a:spLocks noChangeArrowheads="1"/>
          </p:cNvSpPr>
          <p:nvPr/>
        </p:nvSpPr>
        <p:spPr bwMode="auto">
          <a:xfrm>
            <a:off x="1041400" y="1724025"/>
            <a:ext cx="572452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88" name="Rectangle 48"/>
          <p:cNvSpPr>
            <a:spLocks noChangeArrowheads="1"/>
          </p:cNvSpPr>
          <p:nvPr/>
        </p:nvSpPr>
        <p:spPr bwMode="auto">
          <a:xfrm>
            <a:off x="2020888" y="1724025"/>
            <a:ext cx="4745037"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2289" name="Rectangle 49"/>
          <p:cNvSpPr>
            <a:spLocks noChangeArrowheads="1"/>
          </p:cNvSpPr>
          <p:nvPr/>
        </p:nvSpPr>
        <p:spPr bwMode="auto">
          <a:xfrm>
            <a:off x="1984248" y="2219325"/>
            <a:ext cx="676656" cy="2381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12" name="Group 50"/>
          <p:cNvGrpSpPr>
            <a:grpSpLocks/>
          </p:cNvGrpSpPr>
          <p:nvPr/>
        </p:nvGrpSpPr>
        <p:grpSpPr bwMode="auto">
          <a:xfrm>
            <a:off x="7389813" y="3949700"/>
            <a:ext cx="979487" cy="336550"/>
            <a:chOff x="4655" y="3024"/>
            <a:chExt cx="617" cy="212"/>
          </a:xfrm>
        </p:grpSpPr>
        <p:sp>
          <p:nvSpPr>
            <p:cNvPr id="53295" name="Rectangle 51"/>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296" name="Text Box 52"/>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19</a:t>
              </a:r>
            </a:p>
          </p:txBody>
        </p:sp>
      </p:grpSp>
      <p:grpSp>
        <p:nvGrpSpPr>
          <p:cNvPr id="13" name="Group 53"/>
          <p:cNvGrpSpPr>
            <a:grpSpLocks/>
          </p:cNvGrpSpPr>
          <p:nvPr/>
        </p:nvGrpSpPr>
        <p:grpSpPr bwMode="auto">
          <a:xfrm>
            <a:off x="6208713" y="3949700"/>
            <a:ext cx="979487" cy="336550"/>
            <a:chOff x="4655" y="3024"/>
            <a:chExt cx="617" cy="212"/>
          </a:xfrm>
        </p:grpSpPr>
        <p:sp>
          <p:nvSpPr>
            <p:cNvPr id="53293" name="Rectangle 54"/>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294" name="Text Box 55"/>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sp>
        <p:nvSpPr>
          <p:cNvPr id="53278" name="Text Box 56"/>
          <p:cNvSpPr txBox="1">
            <a:spLocks noChangeArrowheads="1"/>
          </p:cNvSpPr>
          <p:nvPr/>
        </p:nvSpPr>
        <p:spPr bwMode="auto">
          <a:xfrm>
            <a:off x="647700" y="1168400"/>
            <a:ext cx="7962900" cy="253682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sums the digits in an integer.");</a:t>
            </a:r>
          </a:p>
          <a:p>
            <a:r>
              <a:rPr sz="1600" noProof="1">
                <a:latin typeface="Courier New" pitchFamily="1" charset="0"/>
              </a:rPr>
              <a:t>   int n = readInt("Enter a positive integer: ");</a:t>
            </a:r>
          </a:p>
          <a:p>
            <a:r>
              <a:rPr sz="1600" noProof="1">
                <a:latin typeface="Courier New" pitchFamily="1" charset="0"/>
              </a:rPr>
              <a:t>   int dsum = 0;</a:t>
            </a:r>
          </a:p>
          <a:p>
            <a:r>
              <a:rPr sz="1600" noProof="1">
                <a:latin typeface="Courier New" pitchFamily="1" charset="0"/>
              </a:rPr>
              <a:t>   while (</a:t>
            </a:r>
            <a:r>
              <a:rPr sz="800" noProof="1">
                <a:latin typeface="Courier New" pitchFamily="1" charset="0"/>
              </a:rPr>
              <a:t> </a:t>
            </a:r>
            <a:r>
              <a:rPr sz="1600" noProof="1">
                <a:latin typeface="Courier New" pitchFamily="1" charset="0"/>
              </a:rPr>
              <a:t>n &gt; 0</a:t>
            </a:r>
            <a:r>
              <a:rPr sz="800" noProof="1">
                <a:latin typeface="Courier New" pitchFamily="1" charset="0"/>
              </a:rPr>
              <a:t> </a:t>
            </a:r>
            <a:r>
              <a:rPr sz="1600" noProof="1">
                <a:latin typeface="Courier New" pitchFamily="1" charset="0"/>
              </a:rPr>
              <a:t>) {</a:t>
            </a:r>
          </a:p>
          <a:p>
            <a:r>
              <a:rPr sz="1600" noProof="1">
                <a:latin typeface="Courier New" pitchFamily="1" charset="0"/>
              </a:rPr>
              <a:t>      dsum += n % 10;</a:t>
            </a:r>
          </a:p>
          <a:p>
            <a:r>
              <a:rPr sz="1600" noProof="1">
                <a:latin typeface="Courier New" pitchFamily="1" charset="0"/>
              </a:rPr>
              <a:t>      n /= 10;</a:t>
            </a:r>
          </a:p>
          <a:p>
            <a:r>
              <a:rPr sz="1600" noProof="1">
                <a:latin typeface="Courier New" pitchFamily="1" charset="0"/>
              </a:rPr>
              <a:t>   }</a:t>
            </a:r>
          </a:p>
          <a:p>
            <a:r>
              <a:rPr sz="1600" noProof="1">
                <a:latin typeface="Courier New" pitchFamily="1" charset="0"/>
              </a:rPr>
              <a:t>   println("The sum of the digits is " + dsum);</a:t>
            </a:r>
          </a:p>
          <a:p>
            <a:r>
              <a:rPr lang="en-US" sz="1600">
                <a:latin typeface="Courier New" pitchFamily="1" charset="0"/>
              </a:rPr>
              <a:t>}</a:t>
            </a:r>
            <a:endParaRPr sz="1600" noProof="1">
              <a:latin typeface="Courier New" pitchFamily="1" charset="0"/>
            </a:endParaRPr>
          </a:p>
        </p:txBody>
      </p:sp>
      <p:grpSp>
        <p:nvGrpSpPr>
          <p:cNvPr id="14" name="Group 57"/>
          <p:cNvGrpSpPr>
            <a:grpSpLocks/>
          </p:cNvGrpSpPr>
          <p:nvPr/>
        </p:nvGrpSpPr>
        <p:grpSpPr bwMode="auto">
          <a:xfrm>
            <a:off x="533400" y="1104900"/>
            <a:ext cx="8153400" cy="3295650"/>
            <a:chOff x="432" y="792"/>
            <a:chExt cx="5136" cy="2076"/>
          </a:xfrm>
        </p:grpSpPr>
        <p:sp>
          <p:nvSpPr>
            <p:cNvPr id="53281" name="Rectangle 58"/>
            <p:cNvSpPr>
              <a:spLocks noChangeArrowheads="1"/>
            </p:cNvSpPr>
            <p:nvPr/>
          </p:nvSpPr>
          <p:spPr bwMode="auto">
            <a:xfrm>
              <a:off x="432" y="792"/>
              <a:ext cx="5136" cy="207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3282" name="Rectangle 59"/>
            <p:cNvSpPr>
              <a:spLocks noChangeArrowheads="1"/>
            </p:cNvSpPr>
            <p:nvPr/>
          </p:nvSpPr>
          <p:spPr bwMode="auto">
            <a:xfrm>
              <a:off x="4008" y="2568"/>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3283" name="Text Box 60"/>
            <p:cNvSpPr txBox="1">
              <a:spLocks noChangeArrowheads="1"/>
            </p:cNvSpPr>
            <p:nvPr/>
          </p:nvSpPr>
          <p:spPr bwMode="auto">
            <a:xfrm>
              <a:off x="3984" y="2384"/>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n</a:t>
              </a:r>
            </a:p>
          </p:txBody>
        </p:sp>
        <p:sp>
          <p:nvSpPr>
            <p:cNvPr id="53284" name="Rectangle 61"/>
            <p:cNvSpPr>
              <a:spLocks noChangeArrowheads="1"/>
            </p:cNvSpPr>
            <p:nvPr/>
          </p:nvSpPr>
          <p:spPr bwMode="auto">
            <a:xfrm>
              <a:off x="4752" y="2568"/>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3285" name="Text Box 62"/>
            <p:cNvSpPr txBox="1">
              <a:spLocks noChangeArrowheads="1"/>
            </p:cNvSpPr>
            <p:nvPr/>
          </p:nvSpPr>
          <p:spPr bwMode="auto">
            <a:xfrm>
              <a:off x="4728" y="2384"/>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dsum</a:t>
              </a:r>
            </a:p>
          </p:txBody>
        </p:sp>
        <p:grpSp>
          <p:nvGrpSpPr>
            <p:cNvPr id="53286" name="Group 63"/>
            <p:cNvGrpSpPr>
              <a:grpSpLocks/>
            </p:cNvGrpSpPr>
            <p:nvPr/>
          </p:nvGrpSpPr>
          <p:grpSpPr bwMode="auto">
            <a:xfrm>
              <a:off x="4751" y="2584"/>
              <a:ext cx="617" cy="212"/>
              <a:chOff x="4655" y="3024"/>
              <a:chExt cx="617" cy="212"/>
            </a:xfrm>
          </p:grpSpPr>
          <p:sp>
            <p:nvSpPr>
              <p:cNvPr id="53291" name="Rectangle 64"/>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292" name="Text Box 65"/>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19</a:t>
                </a:r>
              </a:p>
            </p:txBody>
          </p:sp>
        </p:grpSp>
        <p:grpSp>
          <p:nvGrpSpPr>
            <p:cNvPr id="53287" name="Group 66"/>
            <p:cNvGrpSpPr>
              <a:grpSpLocks/>
            </p:cNvGrpSpPr>
            <p:nvPr/>
          </p:nvGrpSpPr>
          <p:grpSpPr bwMode="auto">
            <a:xfrm>
              <a:off x="4007" y="2584"/>
              <a:ext cx="617" cy="212"/>
              <a:chOff x="4655" y="3024"/>
              <a:chExt cx="617" cy="212"/>
            </a:xfrm>
          </p:grpSpPr>
          <p:sp>
            <p:nvSpPr>
              <p:cNvPr id="53289" name="Rectangle 67"/>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3290" name="Text Box 68"/>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sp>
          <p:nvSpPr>
            <p:cNvPr id="53288" name="Text Box 69"/>
            <p:cNvSpPr txBox="1">
              <a:spLocks noChangeArrowheads="1"/>
            </p:cNvSpPr>
            <p:nvPr/>
          </p:nvSpPr>
          <p:spPr bwMode="auto">
            <a:xfrm>
              <a:off x="504" y="832"/>
              <a:ext cx="5016" cy="1598"/>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sums the digits in an integer.");</a:t>
              </a:r>
            </a:p>
            <a:p>
              <a:r>
                <a:rPr sz="1600" noProof="1">
                  <a:latin typeface="Courier New" pitchFamily="1" charset="0"/>
                </a:rPr>
                <a:t>   int n = readInt("Enter a positive integer: ");</a:t>
              </a:r>
            </a:p>
            <a:p>
              <a:r>
                <a:rPr sz="1600" noProof="1">
                  <a:latin typeface="Courier New" pitchFamily="1" charset="0"/>
                </a:rPr>
                <a:t>   int dsum = 0;</a:t>
              </a:r>
            </a:p>
            <a:p>
              <a:r>
                <a:rPr sz="1600" noProof="1">
                  <a:latin typeface="Courier New" pitchFamily="1" charset="0"/>
                </a:rPr>
                <a:t>   while (</a:t>
              </a:r>
              <a:r>
                <a:rPr sz="800" noProof="1">
                  <a:latin typeface="Courier New" pitchFamily="1" charset="0"/>
                </a:rPr>
                <a:t> </a:t>
              </a:r>
              <a:r>
                <a:rPr sz="1600" noProof="1">
                  <a:latin typeface="Courier New" pitchFamily="1" charset="0"/>
                </a:rPr>
                <a:t>n &gt; 0</a:t>
              </a:r>
              <a:r>
                <a:rPr sz="800" noProof="1">
                  <a:latin typeface="Courier New" pitchFamily="1" charset="0"/>
                </a:rPr>
                <a:t> </a:t>
              </a:r>
              <a:r>
                <a:rPr sz="1600" noProof="1">
                  <a:latin typeface="Courier New" pitchFamily="1" charset="0"/>
                </a:rPr>
                <a:t>) {</a:t>
              </a:r>
            </a:p>
            <a:p>
              <a:r>
                <a:rPr sz="1600" noProof="1">
                  <a:latin typeface="Courier New" pitchFamily="1" charset="0"/>
                </a:rPr>
                <a:t>      dsum += n % 10;</a:t>
              </a:r>
            </a:p>
            <a:p>
              <a:r>
                <a:rPr sz="1600" noProof="1">
                  <a:latin typeface="Courier New" pitchFamily="1" charset="0"/>
                </a:rPr>
                <a:t>      n /= 10;</a:t>
              </a:r>
            </a:p>
            <a:p>
              <a:r>
                <a:rPr sz="1600" noProof="1">
                  <a:latin typeface="Courier New" pitchFamily="1" charset="0"/>
                </a:rPr>
                <a:t>   }</a:t>
              </a:r>
            </a:p>
            <a:p>
              <a:r>
                <a:rPr sz="1600" noProof="1">
                  <a:latin typeface="Courier New" pitchFamily="1" charset="0"/>
                </a:rPr>
                <a:t>   println("The sum of the digits is " + dsum);</a:t>
              </a:r>
            </a:p>
            <a:p>
              <a:r>
                <a:rPr lang="en-US" sz="1600">
                  <a:latin typeface="Courier New" pitchFamily="1" charset="0"/>
                </a:rPr>
                <a:t>}</a:t>
              </a:r>
              <a:endParaRPr sz="1600" noProof="1">
                <a:latin typeface="Courier New" pitchFamily="1" charset="0"/>
              </a:endParaRPr>
            </a:p>
          </p:txBody>
        </p:sp>
      </p:grpSp>
      <p:sp>
        <p:nvSpPr>
          <p:cNvPr id="53280" name="Text Box 70">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22253"/>
                                        </p:tgtEl>
                                        <p:attrNameLst>
                                          <p:attrName>style.visibility</p:attrName>
                                        </p:attrNameLst>
                                      </p:cBhvr>
                                      <p:to>
                                        <p:strVal val="visible"/>
                                      </p:to>
                                    </p:set>
                                  </p:childTnLst>
                                  <p:subTnLst>
                                    <p:set>
                                      <p:cBhvr override="childStyle">
                                        <p:cTn dur="1" fill="hold" display="0" masterRel="nextClick" afterEffect="1"/>
                                        <p:tgtEl>
                                          <p:spTgt spid="52225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2283">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522287"/>
                                        </p:tgtEl>
                                        <p:attrNameLst>
                                          <p:attrName>style.visibility</p:attrName>
                                        </p:attrNameLst>
                                      </p:cBhvr>
                                      <p:to>
                                        <p:strVal val="visible"/>
                                      </p:to>
                                    </p:set>
                                  </p:childTnLst>
                                  <p:subTnLst>
                                    <p:set>
                                      <p:cBhvr override="childStyle">
                                        <p:cTn dur="1" fill="hold" display="0" masterRel="nextClick" afterEffect="1"/>
                                        <p:tgtEl>
                                          <p:spTgt spid="52228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522286">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522288"/>
                                        </p:tgtEl>
                                        <p:attrNameLst>
                                          <p:attrName>style.visibility</p:attrName>
                                        </p:attrNameLst>
                                      </p:cBhvr>
                                      <p:to>
                                        <p:strVal val="visible"/>
                                      </p:to>
                                    </p:set>
                                  </p:childTnLst>
                                  <p:subTnLst>
                                    <p:set>
                                      <p:cBhvr override="childStyle">
                                        <p:cTn dur="1" fill="hold" display="0" masterRel="nextClick" afterEffect="1"/>
                                        <p:tgtEl>
                                          <p:spTgt spid="522288"/>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22285">
                                            <p:txEl>
                                              <p:pRg st="0" end="0"/>
                                            </p:txEl>
                                          </p:spTgt>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522254"/>
                                        </p:tgtEl>
                                        <p:attrNameLst>
                                          <p:attrName>style.visibility</p:attrName>
                                        </p:attrNameLst>
                                      </p:cBhvr>
                                      <p:to>
                                        <p:strVal val="visible"/>
                                      </p:to>
                                    </p:set>
                                  </p:childTnLst>
                                  <p:subTnLst>
                                    <p:set>
                                      <p:cBhvr override="childStyle">
                                        <p:cTn dur="1" fill="hold" display="0" masterRel="nextClick" afterEffect="1"/>
                                        <p:tgtEl>
                                          <p:spTgt spid="522254"/>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522255"/>
                                        </p:tgtEl>
                                        <p:attrNameLst>
                                          <p:attrName>style.visibility</p:attrName>
                                        </p:attrNameLst>
                                      </p:cBhvr>
                                      <p:to>
                                        <p:strVal val="visible"/>
                                      </p:to>
                                    </p:set>
                                  </p:childTnLst>
                                  <p:subTnLst>
                                    <p:set>
                                      <p:cBhvr override="childStyle">
                                        <p:cTn dur="1" fill="hold" display="0" masterRel="nextClick" afterEffect="1"/>
                                        <p:tgtEl>
                                          <p:spTgt spid="522255"/>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22289"/>
                                        </p:tgtEl>
                                        <p:attrNameLst>
                                          <p:attrName>style.visibility</p:attrName>
                                        </p:attrNameLst>
                                      </p:cBhvr>
                                      <p:to>
                                        <p:strVal val="visible"/>
                                      </p:to>
                                    </p:set>
                                  </p:childTnLst>
                                  <p:subTnLst>
                                    <p:set>
                                      <p:cBhvr override="childStyle">
                                        <p:cTn dur="1" fill="hold" display="0" masterRel="nextClick" afterEffect="1"/>
                                        <p:tgtEl>
                                          <p:spTgt spid="522289"/>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22256"/>
                                        </p:tgtEl>
                                        <p:attrNameLst>
                                          <p:attrName>style.visibility</p:attrName>
                                        </p:attrNameLst>
                                      </p:cBhvr>
                                      <p:to>
                                        <p:strVal val="visible"/>
                                      </p:to>
                                    </p:set>
                                  </p:childTnLst>
                                  <p:subTnLst>
                                    <p:set>
                                      <p:cBhvr override="childStyle">
                                        <p:cTn dur="1" fill="hold" display="0" masterRel="nextClick" afterEffect="1"/>
                                        <p:tgtEl>
                                          <p:spTgt spid="522256"/>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22257"/>
                                        </p:tgtEl>
                                        <p:attrNameLst>
                                          <p:attrName>style.visibility</p:attrName>
                                        </p:attrNameLst>
                                      </p:cBhvr>
                                      <p:to>
                                        <p:strVal val="visible"/>
                                      </p:to>
                                    </p:set>
                                  </p:childTnLst>
                                  <p:subTnLst>
                                    <p:set>
                                      <p:cBhvr override="childStyle">
                                        <p:cTn dur="1" fill="hold" display="0" masterRel="nextClick" afterEffect="1"/>
                                        <p:tgtEl>
                                          <p:spTgt spid="522257"/>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1" nodeType="afterEffect">
                                  <p:stCondLst>
                                    <p:cond delay="0"/>
                                  </p:stCondLst>
                                  <p:childTnLst>
                                    <p:set>
                                      <p:cBhvr>
                                        <p:cTn id="58" dur="1" fill="hold">
                                          <p:stCondLst>
                                            <p:cond delay="0"/>
                                          </p:stCondLst>
                                        </p:cTn>
                                        <p:tgtEl>
                                          <p:spTgt spid="522289"/>
                                        </p:tgtEl>
                                        <p:attrNameLst>
                                          <p:attrName>style.visibility</p:attrName>
                                        </p:attrNameLst>
                                      </p:cBhvr>
                                      <p:to>
                                        <p:strVal val="visible"/>
                                      </p:to>
                                    </p:set>
                                  </p:childTnLst>
                                  <p:subTnLst>
                                    <p:set>
                                      <p:cBhvr override="childStyle">
                                        <p:cTn dur="1" fill="hold" display="0" masterRel="nextClick" afterEffect="1"/>
                                        <p:tgtEl>
                                          <p:spTgt spid="522289"/>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522256"/>
                                        </p:tgtEl>
                                        <p:attrNameLst>
                                          <p:attrName>style.visibility</p:attrName>
                                        </p:attrNameLst>
                                      </p:cBhvr>
                                      <p:to>
                                        <p:strVal val="visible"/>
                                      </p:to>
                                    </p:set>
                                  </p:childTnLst>
                                  <p:subTnLst>
                                    <p:set>
                                      <p:cBhvr override="childStyle">
                                        <p:cTn dur="1" fill="hold" display="0" masterRel="nextClick" afterEffect="1"/>
                                        <p:tgtEl>
                                          <p:spTgt spid="522256"/>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grpId="1" nodeType="afterEffect">
                                  <p:stCondLst>
                                    <p:cond delay="0"/>
                                  </p:stCondLst>
                                  <p:childTnLst>
                                    <p:set>
                                      <p:cBhvr>
                                        <p:cTn id="69" dur="1" fill="hold">
                                          <p:stCondLst>
                                            <p:cond delay="0"/>
                                          </p:stCondLst>
                                        </p:cTn>
                                        <p:tgtEl>
                                          <p:spTgt spid="522257"/>
                                        </p:tgtEl>
                                        <p:attrNameLst>
                                          <p:attrName>style.visibility</p:attrName>
                                        </p:attrNameLst>
                                      </p:cBhvr>
                                      <p:to>
                                        <p:strVal val="visible"/>
                                      </p:to>
                                    </p:set>
                                  </p:childTnLst>
                                  <p:subTnLst>
                                    <p:set>
                                      <p:cBhvr override="childStyle">
                                        <p:cTn dur="1" fill="hold" display="0" masterRel="nextClick" afterEffect="1"/>
                                        <p:tgtEl>
                                          <p:spTgt spid="522257"/>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9"/>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grpId="2" nodeType="afterEffect">
                                  <p:stCondLst>
                                    <p:cond delay="0"/>
                                  </p:stCondLst>
                                  <p:childTnLst>
                                    <p:set>
                                      <p:cBhvr>
                                        <p:cTn id="76" dur="1" fill="hold">
                                          <p:stCondLst>
                                            <p:cond delay="0"/>
                                          </p:stCondLst>
                                        </p:cTn>
                                        <p:tgtEl>
                                          <p:spTgt spid="522289"/>
                                        </p:tgtEl>
                                        <p:attrNameLst>
                                          <p:attrName>style.visibility</p:attrName>
                                        </p:attrNameLst>
                                      </p:cBhvr>
                                      <p:to>
                                        <p:strVal val="visible"/>
                                      </p:to>
                                    </p:set>
                                  </p:childTnLst>
                                  <p:subTnLst>
                                    <p:set>
                                      <p:cBhvr override="childStyle">
                                        <p:cTn dur="1" fill="hold" display="0" masterRel="nextClick" afterEffect="1"/>
                                        <p:tgtEl>
                                          <p:spTgt spid="522289"/>
                                        </p:tgtEl>
                                        <p:attrNameLst>
                                          <p:attrName>style.visibility</p:attrName>
                                        </p:attrNameLst>
                                      </p:cBhvr>
                                      <p:to>
                                        <p:strVal val="hidden"/>
                                      </p:to>
                                    </p:set>
                                  </p:sub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2" nodeType="clickEffect">
                                  <p:stCondLst>
                                    <p:cond delay="0"/>
                                  </p:stCondLst>
                                  <p:childTnLst>
                                    <p:set>
                                      <p:cBhvr>
                                        <p:cTn id="80" dur="1" fill="hold">
                                          <p:stCondLst>
                                            <p:cond delay="0"/>
                                          </p:stCondLst>
                                        </p:cTn>
                                        <p:tgtEl>
                                          <p:spTgt spid="522256"/>
                                        </p:tgtEl>
                                        <p:attrNameLst>
                                          <p:attrName>style.visibility</p:attrName>
                                        </p:attrNameLst>
                                      </p:cBhvr>
                                      <p:to>
                                        <p:strVal val="visible"/>
                                      </p:to>
                                    </p:set>
                                  </p:childTnLst>
                                  <p:subTnLst>
                                    <p:set>
                                      <p:cBhvr override="childStyle">
                                        <p:cTn dur="1" fill="hold" display="0" masterRel="nextClick" afterEffect="1"/>
                                        <p:tgtEl>
                                          <p:spTgt spid="522256"/>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0"/>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grpId="2" nodeType="afterEffect">
                                  <p:stCondLst>
                                    <p:cond delay="0"/>
                                  </p:stCondLst>
                                  <p:childTnLst>
                                    <p:set>
                                      <p:cBhvr>
                                        <p:cTn id="87" dur="1" fill="hold">
                                          <p:stCondLst>
                                            <p:cond delay="0"/>
                                          </p:stCondLst>
                                        </p:cTn>
                                        <p:tgtEl>
                                          <p:spTgt spid="522257"/>
                                        </p:tgtEl>
                                        <p:attrNameLst>
                                          <p:attrName>style.visibility</p:attrName>
                                        </p:attrNameLst>
                                      </p:cBhvr>
                                      <p:to>
                                        <p:strVal val="visible"/>
                                      </p:to>
                                    </p:set>
                                  </p:childTnLst>
                                  <p:subTnLst>
                                    <p:set>
                                      <p:cBhvr override="childStyle">
                                        <p:cTn dur="1" fill="hold" display="0" masterRel="nextClick" afterEffect="1"/>
                                        <p:tgtEl>
                                          <p:spTgt spid="522257"/>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11"/>
                                        </p:tgtEl>
                                        <p:attrNameLst>
                                          <p:attrName>style.visibility</p:attrName>
                                        </p:attrNameLst>
                                      </p:cBhvr>
                                      <p:to>
                                        <p:strVal val="visible"/>
                                      </p:to>
                                    </p:set>
                                  </p:childTnLst>
                                </p:cTn>
                              </p:par>
                            </p:childTnLst>
                          </p:cTn>
                        </p:par>
                        <p:par>
                          <p:cTn id="92" fill="hold">
                            <p:stCondLst>
                              <p:cond delay="0"/>
                            </p:stCondLst>
                            <p:childTnLst>
                              <p:par>
                                <p:cTn id="93" presetID="1" presetClass="entr" presetSubtype="0" fill="hold" grpId="3" nodeType="afterEffect">
                                  <p:stCondLst>
                                    <p:cond delay="0"/>
                                  </p:stCondLst>
                                  <p:childTnLst>
                                    <p:set>
                                      <p:cBhvr>
                                        <p:cTn id="94" dur="1" fill="hold">
                                          <p:stCondLst>
                                            <p:cond delay="0"/>
                                          </p:stCondLst>
                                        </p:cTn>
                                        <p:tgtEl>
                                          <p:spTgt spid="522289"/>
                                        </p:tgtEl>
                                        <p:attrNameLst>
                                          <p:attrName>style.visibility</p:attrName>
                                        </p:attrNameLst>
                                      </p:cBhvr>
                                      <p:to>
                                        <p:strVal val="visible"/>
                                      </p:to>
                                    </p:set>
                                  </p:childTnLst>
                                  <p:subTnLst>
                                    <p:set>
                                      <p:cBhvr override="childStyle">
                                        <p:cTn dur="1" fill="hold" display="0" masterRel="nextClick" afterEffect="1"/>
                                        <p:tgtEl>
                                          <p:spTgt spid="522289"/>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3" nodeType="clickEffect">
                                  <p:stCondLst>
                                    <p:cond delay="0"/>
                                  </p:stCondLst>
                                  <p:childTnLst>
                                    <p:set>
                                      <p:cBhvr>
                                        <p:cTn id="98" dur="1" fill="hold">
                                          <p:stCondLst>
                                            <p:cond delay="0"/>
                                          </p:stCondLst>
                                        </p:cTn>
                                        <p:tgtEl>
                                          <p:spTgt spid="522256"/>
                                        </p:tgtEl>
                                        <p:attrNameLst>
                                          <p:attrName>style.visibility</p:attrName>
                                        </p:attrNameLst>
                                      </p:cBhvr>
                                      <p:to>
                                        <p:strVal val="visible"/>
                                      </p:to>
                                    </p:set>
                                  </p:childTnLst>
                                  <p:subTnLst>
                                    <p:set>
                                      <p:cBhvr override="childStyle">
                                        <p:cTn dur="1" fill="hold" display="0" masterRel="nextClick" afterEffect="1"/>
                                        <p:tgtEl>
                                          <p:spTgt spid="522256"/>
                                        </p:tgtEl>
                                        <p:attrNameLst>
                                          <p:attrName>style.visibility</p:attrName>
                                        </p:attrNameLst>
                                      </p:cBhvr>
                                      <p:to>
                                        <p:strVal val="hidden"/>
                                      </p:to>
                                    </p:set>
                                  </p:sub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2"/>
                                        </p:tgtEl>
                                        <p:attrNameLst>
                                          <p:attrName>style.visibility</p:attrName>
                                        </p:attrNameLst>
                                      </p:cBhvr>
                                      <p:to>
                                        <p:strVal val="visible"/>
                                      </p:to>
                                    </p:set>
                                  </p:childTnLst>
                                </p:cTn>
                              </p:par>
                            </p:childTnLst>
                          </p:cTn>
                        </p:par>
                        <p:par>
                          <p:cTn id="103" fill="hold">
                            <p:stCondLst>
                              <p:cond delay="0"/>
                            </p:stCondLst>
                            <p:childTnLst>
                              <p:par>
                                <p:cTn id="104" presetID="1" presetClass="entr" presetSubtype="0" fill="hold" grpId="3" nodeType="afterEffect">
                                  <p:stCondLst>
                                    <p:cond delay="0"/>
                                  </p:stCondLst>
                                  <p:childTnLst>
                                    <p:set>
                                      <p:cBhvr>
                                        <p:cTn id="105" dur="1" fill="hold">
                                          <p:stCondLst>
                                            <p:cond delay="0"/>
                                          </p:stCondLst>
                                        </p:cTn>
                                        <p:tgtEl>
                                          <p:spTgt spid="522257"/>
                                        </p:tgtEl>
                                        <p:attrNameLst>
                                          <p:attrName>style.visibility</p:attrName>
                                        </p:attrNameLst>
                                      </p:cBhvr>
                                      <p:to>
                                        <p:strVal val="visible"/>
                                      </p:to>
                                    </p:set>
                                  </p:childTnLst>
                                  <p:subTnLst>
                                    <p:set>
                                      <p:cBhvr override="childStyle">
                                        <p:cTn dur="1" fill="hold" display="0" masterRel="nextClick" afterEffect="1"/>
                                        <p:tgtEl>
                                          <p:spTgt spid="522257"/>
                                        </p:tgtEl>
                                        <p:attrNameLst>
                                          <p:attrName>style.visibility</p:attrName>
                                        </p:attrNameLst>
                                      </p:cBhvr>
                                      <p:to>
                                        <p:strVal val="hidden"/>
                                      </p:to>
                                    </p:set>
                                  </p:sub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3"/>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grpId="4" nodeType="afterEffect">
                                  <p:stCondLst>
                                    <p:cond delay="0"/>
                                  </p:stCondLst>
                                  <p:childTnLst>
                                    <p:set>
                                      <p:cBhvr>
                                        <p:cTn id="112" dur="1" fill="hold">
                                          <p:stCondLst>
                                            <p:cond delay="0"/>
                                          </p:stCondLst>
                                        </p:cTn>
                                        <p:tgtEl>
                                          <p:spTgt spid="522289"/>
                                        </p:tgtEl>
                                        <p:attrNameLst>
                                          <p:attrName>style.visibility</p:attrName>
                                        </p:attrNameLst>
                                      </p:cBhvr>
                                      <p:to>
                                        <p:strVal val="visible"/>
                                      </p:to>
                                    </p:set>
                                  </p:childTnLst>
                                  <p:subTnLst>
                                    <p:set>
                                      <p:cBhvr override="childStyle">
                                        <p:cTn dur="1" fill="hold" display="0" masterRel="nextClick" afterEffect="1"/>
                                        <p:tgtEl>
                                          <p:spTgt spid="522289"/>
                                        </p:tgtEl>
                                        <p:attrNameLst>
                                          <p:attrName>style.visibility</p:attrName>
                                        </p:attrNameLst>
                                      </p:cBhvr>
                                      <p:to>
                                        <p:strVal val="hidden"/>
                                      </p:to>
                                    </p:set>
                                  </p:sub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499"/>
                                          </p:stCondLst>
                                        </p:cTn>
                                        <p:tgtEl>
                                          <p:spTgt spid="522258"/>
                                        </p:tgtEl>
                                        <p:attrNameLst>
                                          <p:attrName>style.visibility</p:attrName>
                                        </p:attrNameLst>
                                      </p:cBhvr>
                                      <p:to>
                                        <p:strVal val="visible"/>
                                      </p:to>
                                    </p:set>
                                  </p:childTnLst>
                                  <p:subTnLst>
                                    <p:set>
                                      <p:cBhvr override="childStyle">
                                        <p:cTn dur="1" fill="hold" display="0" masterRel="nextClick" afterEffect="1"/>
                                        <p:tgtEl>
                                          <p:spTgt spid="522258"/>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499"/>
                                          </p:stCondLst>
                                        </p:cTn>
                                        <p:tgtEl>
                                          <p:spTgt spid="522284">
                                            <p:txEl>
                                              <p:pRg st="0" end="0"/>
                                            </p:txEl>
                                          </p:spTgt>
                                        </p:tgtEl>
                                        <p:attrNameLst>
                                          <p:attrName>style.visibility</p:attrName>
                                        </p:attrNameLst>
                                      </p:cBhvr>
                                      <p:to>
                                        <p:strVal val="visible"/>
                                      </p:to>
                                    </p:set>
                                  </p:childTnLst>
                                </p:cTn>
                              </p:par>
                            </p:childTnLst>
                          </p:cTn>
                        </p:par>
                        <p:par>
                          <p:cTn id="121" fill="hold">
                            <p:stCondLst>
                              <p:cond delay="500"/>
                            </p:stCondLst>
                            <p:childTnLst>
                              <p:par>
                                <p:cTn id="122" presetID="1" presetClass="entr" presetSubtype="0" fill="hold" nodeType="afterEffect">
                                  <p:stCondLst>
                                    <p:cond delay="0"/>
                                  </p:stCondLst>
                                  <p:childTnLst>
                                    <p:set>
                                      <p:cBhvr>
                                        <p:cTn id="123"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53" grpId="0" animBg="1"/>
      <p:bldP spid="522254" grpId="0" animBg="1"/>
      <p:bldP spid="522255" grpId="0" animBg="1"/>
      <p:bldP spid="522256" grpId="0" animBg="1"/>
      <p:bldP spid="522256" grpId="1" animBg="1"/>
      <p:bldP spid="522256" grpId="2" animBg="1"/>
      <p:bldP spid="522256" grpId="3" animBg="1"/>
      <p:bldP spid="522257" grpId="0" animBg="1"/>
      <p:bldP spid="522257" grpId="1" animBg="1"/>
      <p:bldP spid="522257" grpId="2" animBg="1"/>
      <p:bldP spid="522257" grpId="3" animBg="1"/>
      <p:bldP spid="522258" grpId="0" animBg="1"/>
      <p:bldP spid="522283" grpId="0" build="p" autoUpdateAnimBg="0"/>
      <p:bldP spid="522284" grpId="0" build="p" autoUpdateAnimBg="0"/>
      <p:bldP spid="522285" grpId="0" build="p" autoUpdateAnimBg="0"/>
      <p:bldP spid="522286" grpId="0" build="p" autoUpdateAnimBg="0"/>
      <p:bldP spid="522287" grpId="0" animBg="1"/>
      <p:bldP spid="522288" grpId="0" animBg="1"/>
      <p:bldP spid="522289" grpId="0" animBg="1"/>
      <p:bldP spid="522289" grpId="1" animBg="1"/>
      <p:bldP spid="522289" grpId="2" animBg="1"/>
      <p:bldP spid="522289" grpId="3" animBg="1"/>
      <p:bldP spid="522289" grpId="4"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sp>
        <p:nvSpPr>
          <p:cNvPr id="55299" name="Text Box 3"/>
          <p:cNvSpPr txBox="1">
            <a:spLocks noChangeArrowheads="1"/>
          </p:cNvSpPr>
          <p:nvPr/>
        </p:nvSpPr>
        <p:spPr bwMode="auto">
          <a:xfrm>
            <a:off x="457200" y="1143000"/>
            <a:ext cx="8229600"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for</a:t>
            </a:r>
            <a:r>
              <a:rPr lang="en-US" sz="2400" b="0"/>
              <a:t> statement in Java is a particularly powerful tool for specifying the control structure of a loop independently from the operations the loop body performs.  The syntax looks like this:</a:t>
            </a:r>
          </a:p>
        </p:txBody>
      </p:sp>
      <p:grpSp>
        <p:nvGrpSpPr>
          <p:cNvPr id="55300" name="Group 4"/>
          <p:cNvGrpSpPr>
            <a:grpSpLocks/>
          </p:cNvGrpSpPr>
          <p:nvPr/>
        </p:nvGrpSpPr>
        <p:grpSpPr bwMode="auto">
          <a:xfrm>
            <a:off x="1676400" y="2362200"/>
            <a:ext cx="5791200" cy="1139825"/>
            <a:chOff x="1056" y="1488"/>
            <a:chExt cx="3648" cy="718"/>
          </a:xfrm>
        </p:grpSpPr>
        <p:sp>
          <p:nvSpPr>
            <p:cNvPr id="55324" name="Rectangle 5"/>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25" name="Text Box 6"/>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4295" name="Rectangle 7"/>
          <p:cNvSpPr>
            <a:spLocks noChangeArrowheads="1"/>
          </p:cNvSpPr>
          <p:nvPr/>
        </p:nvSpPr>
        <p:spPr bwMode="auto">
          <a:xfrm>
            <a:off x="2628900" y="2522538"/>
            <a:ext cx="450850"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6" name="Rectangle 8"/>
          <p:cNvSpPr>
            <a:spLocks noChangeArrowheads="1"/>
          </p:cNvSpPr>
          <p:nvPr/>
        </p:nvSpPr>
        <p:spPr bwMode="auto">
          <a:xfrm>
            <a:off x="2249488" y="2803525"/>
            <a:ext cx="2436812"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7" name="Text Box 9"/>
          <p:cNvSpPr txBox="1">
            <a:spLocks noChangeArrowheads="1"/>
          </p:cNvSpPr>
          <p:nvPr/>
        </p:nvSpPr>
        <p:spPr bwMode="auto">
          <a:xfrm>
            <a:off x="457200" y="37338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Java evaluates a </a:t>
            </a:r>
            <a:r>
              <a:rPr lang="en-US" sz="2000">
                <a:latin typeface="Courier New" pitchFamily="1" charset="0"/>
              </a:rPr>
              <a:t>for</a:t>
            </a:r>
            <a:r>
              <a:rPr lang="en-US" sz="2400" b="0"/>
              <a:t> statement by executing the following steps:</a:t>
            </a:r>
          </a:p>
        </p:txBody>
      </p:sp>
      <p:sp>
        <p:nvSpPr>
          <p:cNvPr id="524298" name="Rectangle 10"/>
          <p:cNvSpPr>
            <a:spLocks noChangeArrowheads="1"/>
          </p:cNvSpPr>
          <p:nvPr/>
        </p:nvSpPr>
        <p:spPr bwMode="auto">
          <a:xfrm>
            <a:off x="3352800" y="2522538"/>
            <a:ext cx="452438"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9" name="Rectangle 11"/>
          <p:cNvSpPr>
            <a:spLocks noChangeArrowheads="1"/>
          </p:cNvSpPr>
          <p:nvPr/>
        </p:nvSpPr>
        <p:spPr bwMode="auto">
          <a:xfrm>
            <a:off x="4079875" y="2524125"/>
            <a:ext cx="500063" cy="2714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2"/>
          <p:cNvGrpSpPr>
            <a:grpSpLocks/>
          </p:cNvGrpSpPr>
          <p:nvPr/>
        </p:nvGrpSpPr>
        <p:grpSpPr bwMode="auto">
          <a:xfrm>
            <a:off x="685800" y="4191000"/>
            <a:ext cx="8001000" cy="420688"/>
            <a:chOff x="432" y="2640"/>
            <a:chExt cx="5040" cy="265"/>
          </a:xfrm>
        </p:grpSpPr>
        <p:sp>
          <p:nvSpPr>
            <p:cNvPr id="55322" name="Text Box 13"/>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Evaluate </a:t>
              </a:r>
              <a:r>
                <a:rPr lang="en-US" sz="2400" b="0" i="1"/>
                <a:t>init</a:t>
              </a:r>
              <a:r>
                <a:rPr lang="en-US" sz="2400" b="0"/>
                <a:t>, which typically declares a </a:t>
              </a:r>
              <a:r>
                <a:rPr lang="en-US" sz="2400" i="1"/>
                <a:t>control variable</a:t>
              </a:r>
              <a:r>
                <a:rPr lang="en-US" sz="2400" b="0" i="1"/>
                <a:t>.</a:t>
              </a:r>
              <a:endParaRPr lang="en-US" sz="2400" b="0"/>
            </a:p>
          </p:txBody>
        </p:sp>
        <p:sp>
          <p:nvSpPr>
            <p:cNvPr id="55323" name="Text Box 14"/>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grpSp>
        <p:nvGrpSpPr>
          <p:cNvPr id="4" name="Group 15"/>
          <p:cNvGrpSpPr>
            <a:grpSpLocks/>
          </p:cNvGrpSpPr>
          <p:nvPr/>
        </p:nvGrpSpPr>
        <p:grpSpPr bwMode="auto">
          <a:xfrm>
            <a:off x="685800" y="4572000"/>
            <a:ext cx="8001000" cy="420688"/>
            <a:chOff x="432" y="2640"/>
            <a:chExt cx="5040" cy="265"/>
          </a:xfrm>
        </p:grpSpPr>
        <p:sp>
          <p:nvSpPr>
            <p:cNvPr id="55320" name="Text Box 16"/>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Evaluate </a:t>
              </a:r>
              <a:r>
                <a:rPr lang="en-US" sz="2400" b="0" i="1"/>
                <a:t>test</a:t>
              </a:r>
              <a:r>
                <a:rPr lang="en-US" sz="2400" b="0"/>
                <a:t> and exit from the loop if the value is </a:t>
              </a:r>
              <a:r>
                <a:rPr lang="en-US" sz="2000">
                  <a:latin typeface="Courier New" pitchFamily="1" charset="0"/>
                </a:rPr>
                <a:t>false</a:t>
              </a:r>
              <a:r>
                <a:rPr lang="en-US" sz="2400" b="0"/>
                <a:t>.</a:t>
              </a:r>
            </a:p>
          </p:txBody>
        </p:sp>
        <p:sp>
          <p:nvSpPr>
            <p:cNvPr id="55321" name="Text Box 17"/>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grpSp>
        <p:nvGrpSpPr>
          <p:cNvPr id="5" name="Group 18"/>
          <p:cNvGrpSpPr>
            <a:grpSpLocks/>
          </p:cNvGrpSpPr>
          <p:nvPr/>
        </p:nvGrpSpPr>
        <p:grpSpPr bwMode="auto">
          <a:xfrm>
            <a:off x="685800" y="4978400"/>
            <a:ext cx="8001000" cy="420688"/>
            <a:chOff x="432" y="2640"/>
            <a:chExt cx="5040" cy="265"/>
          </a:xfrm>
        </p:grpSpPr>
        <p:sp>
          <p:nvSpPr>
            <p:cNvPr id="55318" name="Text Box 19"/>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Execute the statements in the body of the loop.</a:t>
              </a:r>
            </a:p>
          </p:txBody>
        </p:sp>
        <p:sp>
          <p:nvSpPr>
            <p:cNvPr id="55319" name="Text Box 20"/>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grpSp>
        <p:nvGrpSpPr>
          <p:cNvPr id="6" name="Group 21"/>
          <p:cNvGrpSpPr>
            <a:grpSpLocks/>
          </p:cNvGrpSpPr>
          <p:nvPr/>
        </p:nvGrpSpPr>
        <p:grpSpPr bwMode="auto">
          <a:xfrm>
            <a:off x="685800" y="5372100"/>
            <a:ext cx="8001000" cy="420688"/>
            <a:chOff x="432" y="2640"/>
            <a:chExt cx="5040" cy="265"/>
          </a:xfrm>
        </p:grpSpPr>
        <p:sp>
          <p:nvSpPr>
            <p:cNvPr id="55316" name="Text Box 22"/>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Evaluate </a:t>
              </a:r>
              <a:r>
                <a:rPr lang="en-US" sz="2400" b="0" i="1"/>
                <a:t>step,</a:t>
              </a:r>
              <a:r>
                <a:rPr lang="en-US" sz="2400" b="0"/>
                <a:t> which usually updates the control variable.</a:t>
              </a:r>
            </a:p>
          </p:txBody>
        </p:sp>
        <p:sp>
          <p:nvSpPr>
            <p:cNvPr id="55317" name="Text Box 23"/>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grpSp>
        <p:nvGrpSpPr>
          <p:cNvPr id="7" name="Group 24"/>
          <p:cNvGrpSpPr>
            <a:grpSpLocks/>
          </p:cNvGrpSpPr>
          <p:nvPr/>
        </p:nvGrpSpPr>
        <p:grpSpPr bwMode="auto">
          <a:xfrm>
            <a:off x="685800" y="5776913"/>
            <a:ext cx="8001000" cy="420687"/>
            <a:chOff x="432" y="2640"/>
            <a:chExt cx="5040" cy="265"/>
          </a:xfrm>
        </p:grpSpPr>
        <p:sp>
          <p:nvSpPr>
            <p:cNvPr id="55314" name="Text Box 25"/>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Return to step 2 to begin the next loop cycle.</a:t>
              </a:r>
            </a:p>
          </p:txBody>
        </p:sp>
        <p:sp>
          <p:nvSpPr>
            <p:cNvPr id="55315" name="Text Box 26"/>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5.</a:t>
              </a:r>
            </a:p>
          </p:txBody>
        </p:sp>
      </p:grpSp>
      <p:grpSp>
        <p:nvGrpSpPr>
          <p:cNvPr id="8" name="Group 27"/>
          <p:cNvGrpSpPr>
            <a:grpSpLocks/>
          </p:cNvGrpSpPr>
          <p:nvPr/>
        </p:nvGrpSpPr>
        <p:grpSpPr bwMode="auto">
          <a:xfrm>
            <a:off x="1676400" y="2362200"/>
            <a:ext cx="5791200" cy="1139825"/>
            <a:chOff x="1056" y="1488"/>
            <a:chExt cx="3648" cy="718"/>
          </a:xfrm>
        </p:grpSpPr>
        <p:sp>
          <p:nvSpPr>
            <p:cNvPr id="55312" name="Rectangle 28"/>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13" name="Text Box 29"/>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42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24295"/>
                                        </p:tgtEl>
                                        <p:attrNameLst>
                                          <p:attrName>style.visibility</p:attrName>
                                        </p:attrNameLst>
                                      </p:cBhvr>
                                      <p:to>
                                        <p:strVal val="visible"/>
                                      </p:to>
                                    </p:set>
                                  </p:childTnLst>
                                  <p:subTnLst>
                                    <p:set>
                                      <p:cBhvr override="childStyle">
                                        <p:cTn dur="1" fill="hold" display="0" masterRel="nextClick" afterEffect="1"/>
                                        <p:tgtEl>
                                          <p:spTgt spid="52429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24298"/>
                                        </p:tgtEl>
                                        <p:attrNameLst>
                                          <p:attrName>style.visibility</p:attrName>
                                        </p:attrNameLst>
                                      </p:cBhvr>
                                      <p:to>
                                        <p:strVal val="visible"/>
                                      </p:to>
                                    </p:set>
                                  </p:childTnLst>
                                  <p:subTnLst>
                                    <p:set>
                                      <p:cBhvr override="childStyle">
                                        <p:cTn dur="1" fill="hold" display="0" masterRel="nextClick" afterEffect="1"/>
                                        <p:tgtEl>
                                          <p:spTgt spid="52429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524296"/>
                                        </p:tgtEl>
                                        <p:attrNameLst>
                                          <p:attrName>style.visibility</p:attrName>
                                        </p:attrNameLst>
                                      </p:cBhvr>
                                      <p:to>
                                        <p:strVal val="visible"/>
                                      </p:to>
                                    </p:set>
                                  </p:childTnLst>
                                  <p:subTnLst>
                                    <p:set>
                                      <p:cBhvr override="childStyle">
                                        <p:cTn dur="1" fill="hold" display="0" masterRel="nextClick" afterEffect="1"/>
                                        <p:tgtEl>
                                          <p:spTgt spid="52429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24299"/>
                                        </p:tgtEl>
                                        <p:attrNameLst>
                                          <p:attrName>style.visibility</p:attrName>
                                        </p:attrNameLst>
                                      </p:cBhvr>
                                      <p:to>
                                        <p:strVal val="visible"/>
                                      </p:to>
                                    </p:set>
                                  </p:childTnLst>
                                  <p:subTnLst>
                                    <p:set>
                                      <p:cBhvr override="childStyle">
                                        <p:cTn dur="1" fill="hold" display="0" masterRel="nextClick" afterEffect="1"/>
                                        <p:tgtEl>
                                          <p:spTgt spid="524299"/>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7"/>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5" grpId="0" animBg="1"/>
      <p:bldP spid="524296" grpId="0" animBg="1"/>
      <p:bldP spid="524297" grpId="0" build="p" autoUpdateAnimBg="0"/>
      <p:bldP spid="524298" grpId="0" animBg="1"/>
      <p:bldP spid="524299"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Comparing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and </a:t>
            </a:r>
            <a:r>
              <a:rPr lang="en-US" sz="3600" b="1">
                <a:solidFill>
                  <a:srgbClr val="FF0000"/>
                </a:solidFill>
                <a:latin typeface="Courier New" pitchFamily="1" charset="0"/>
                <a:ea typeface="ＭＳ Ｐゴシック" pitchFamily="1" charset="-128"/>
                <a:cs typeface="ＭＳ Ｐゴシック" pitchFamily="1" charset="-128"/>
              </a:rPr>
              <a:t>while</a:t>
            </a:r>
            <a:r>
              <a:rPr lang="en-US" sz="4000">
                <a:solidFill>
                  <a:srgbClr val="FF0000"/>
                </a:solidFill>
                <a:ea typeface="ＭＳ Ｐゴシック" pitchFamily="1" charset="-128"/>
                <a:cs typeface="ＭＳ Ｐゴシック" pitchFamily="1" charset="-128"/>
              </a:rPr>
              <a:t> </a:t>
            </a:r>
            <a:endParaRPr lang="en-US">
              <a:solidFill>
                <a:srgbClr val="FF0000"/>
              </a:solidFill>
              <a:ea typeface="ＭＳ Ｐゴシック" pitchFamily="1" charset="-128"/>
              <a:cs typeface="ＭＳ Ｐゴシック" pitchFamily="1" charset="-128"/>
            </a:endParaRPr>
          </a:p>
        </p:txBody>
      </p:sp>
      <p:sp>
        <p:nvSpPr>
          <p:cNvPr id="57347"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for</a:t>
            </a:r>
            <a:r>
              <a:rPr lang="en-US" sz="2400" b="0"/>
              <a:t> statement</a:t>
            </a:r>
          </a:p>
        </p:txBody>
      </p:sp>
      <p:sp>
        <p:nvSpPr>
          <p:cNvPr id="57348" name="Text Box 4"/>
          <p:cNvSpPr txBox="1">
            <a:spLocks noChangeArrowheads="1"/>
          </p:cNvSpPr>
          <p:nvPr/>
        </p:nvSpPr>
        <p:spPr bwMode="auto">
          <a:xfrm>
            <a:off x="457200" y="3048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is functionally equivalent to the following code using </a:t>
            </a:r>
            <a:r>
              <a:rPr lang="en-US" sz="2000">
                <a:latin typeface="Courier New" pitchFamily="1" charset="0"/>
              </a:rPr>
              <a:t>while</a:t>
            </a:r>
            <a:r>
              <a:rPr lang="en-US" sz="2400" b="0"/>
              <a:t>:</a:t>
            </a:r>
          </a:p>
        </p:txBody>
      </p:sp>
      <p:grpSp>
        <p:nvGrpSpPr>
          <p:cNvPr id="57349" name="Group 5"/>
          <p:cNvGrpSpPr>
            <a:grpSpLocks/>
          </p:cNvGrpSpPr>
          <p:nvPr/>
        </p:nvGrpSpPr>
        <p:grpSpPr bwMode="auto">
          <a:xfrm>
            <a:off x="1676400" y="1671638"/>
            <a:ext cx="5791200" cy="1223962"/>
            <a:chOff x="1152" y="1584"/>
            <a:chExt cx="3648" cy="771"/>
          </a:xfrm>
        </p:grpSpPr>
        <p:sp>
          <p:nvSpPr>
            <p:cNvPr id="57353" name="Rectangle 6"/>
            <p:cNvSpPr>
              <a:spLocks noChangeArrowheads="1"/>
            </p:cNvSpPr>
            <p:nvPr/>
          </p:nvSpPr>
          <p:spPr bwMode="auto">
            <a:xfrm>
              <a:off x="1152" y="1584"/>
              <a:ext cx="3648" cy="7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4" name="Text Box 7"/>
            <p:cNvSpPr txBox="1">
              <a:spLocks noChangeArrowheads="1"/>
            </p:cNvSpPr>
            <p:nvPr/>
          </p:nvSpPr>
          <p:spPr bwMode="auto">
            <a:xfrm>
              <a:off x="1216" y="1640"/>
              <a:ext cx="3552" cy="634"/>
            </a:xfrm>
            <a:prstGeom prst="rect">
              <a:avLst/>
            </a:prstGeom>
            <a:solidFill>
              <a:schemeClr val="bg1"/>
            </a:solidFill>
            <a:ln w="9525">
              <a:noFill/>
              <a:miter lim="800000"/>
              <a:headEnd/>
              <a:tailEnd/>
            </a:ln>
          </p:spPr>
          <p:txBody>
            <a:bodyPr>
              <a:prstTxWarp prst="textNoShape">
                <a:avLst/>
              </a:prstTxWarp>
              <a:spAutoFit/>
            </a:bodyPr>
            <a:lstStyle/>
            <a:p>
              <a:r>
                <a:rPr lang="en-US" sz="2000">
                  <a:latin typeface="Courier New" pitchFamily="1" charset="0"/>
                </a:rPr>
                <a:t>for ( </a:t>
              </a:r>
              <a:r>
                <a:rPr lang="en-US" sz="2000" b="0" i="1"/>
                <a:t>init</a:t>
              </a:r>
              <a:r>
                <a:rPr lang="en-US" sz="2000">
                  <a:latin typeface="Courier New" pitchFamily="1" charset="0"/>
                </a:rPr>
                <a:t> ; </a:t>
              </a:r>
              <a:r>
                <a:rPr lang="en-US" sz="2000" b="0" i="1"/>
                <a:t>test</a:t>
              </a:r>
              <a:r>
                <a:rPr lang="en-US" sz="2000">
                  <a:latin typeface="Courier New" pitchFamily="1" charset="0"/>
                </a:rPr>
                <a:t> ; </a:t>
              </a:r>
              <a:r>
                <a:rPr lang="en-US" sz="2000" b="0" i="1"/>
                <a:t>step</a:t>
              </a:r>
              <a:r>
                <a:rPr lang="en-US" sz="2000">
                  <a:latin typeface="Courier New" pitchFamily="1" charset="0"/>
                </a:rPr>
                <a:t> ) {</a:t>
              </a:r>
            </a:p>
            <a:p>
              <a:r>
                <a:rPr lang="en-US" sz="2000">
                  <a:latin typeface="Courier New" pitchFamily="1" charset="0"/>
                </a:rPr>
                <a:t>   </a:t>
              </a:r>
              <a:r>
                <a:rPr lang="en-US" sz="2000" b="0" i="1"/>
                <a:t>statements to be repeated</a:t>
              </a:r>
              <a:endParaRPr lang="en-US" sz="2000">
                <a:latin typeface="Courier New" pitchFamily="1" charset="0"/>
              </a:endParaRPr>
            </a:p>
            <a:p>
              <a:r>
                <a:rPr lang="en-US" sz="2000">
                  <a:latin typeface="Courier New" pitchFamily="1" charset="0"/>
                </a:rPr>
                <a:t>}</a:t>
              </a:r>
            </a:p>
          </p:txBody>
        </p:sp>
      </p:grpSp>
      <p:sp>
        <p:nvSpPr>
          <p:cNvPr id="57350" name="Rectangle 8"/>
          <p:cNvSpPr>
            <a:spLocks noChangeArrowheads="1"/>
          </p:cNvSpPr>
          <p:nvPr/>
        </p:nvSpPr>
        <p:spPr bwMode="auto">
          <a:xfrm>
            <a:off x="1676400" y="3652838"/>
            <a:ext cx="5791200" cy="18335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1" name="Text Box 9"/>
          <p:cNvSpPr txBox="1">
            <a:spLocks noChangeArrowheads="1"/>
          </p:cNvSpPr>
          <p:nvPr/>
        </p:nvSpPr>
        <p:spPr bwMode="auto">
          <a:xfrm>
            <a:off x="1778000" y="3741738"/>
            <a:ext cx="5638800" cy="1616075"/>
          </a:xfrm>
          <a:prstGeom prst="rect">
            <a:avLst/>
          </a:prstGeom>
          <a:noFill/>
          <a:ln w="9525">
            <a:noFill/>
            <a:miter lim="800000"/>
            <a:headEnd/>
            <a:tailEnd/>
          </a:ln>
        </p:spPr>
        <p:txBody>
          <a:bodyPr>
            <a:prstTxWarp prst="textNoShape">
              <a:avLst/>
            </a:prstTxWarp>
            <a:spAutoFit/>
          </a:bodyPr>
          <a:lstStyle/>
          <a:p>
            <a:r>
              <a:rPr lang="en-US" sz="2000" b="0" i="1"/>
              <a:t>init</a:t>
            </a:r>
            <a:r>
              <a:rPr lang="en-US" sz="2000">
                <a:latin typeface="Courier New" pitchFamily="1" charset="0"/>
              </a:rPr>
              <a:t>;</a:t>
            </a:r>
          </a:p>
          <a:p>
            <a:r>
              <a:rPr lang="en-US" sz="2000">
                <a:latin typeface="Courier New" pitchFamily="1" charset="0"/>
              </a:rPr>
              <a:t>while (</a:t>
            </a:r>
            <a:r>
              <a:rPr lang="en-US" sz="800">
                <a:latin typeface="Courier New" pitchFamily="1" charset="0"/>
              </a:rPr>
              <a:t> </a:t>
            </a:r>
            <a:r>
              <a:rPr lang="en-US" sz="2000" b="0" i="1"/>
              <a:t>test</a:t>
            </a:r>
            <a:r>
              <a:rPr lang="en-US" sz="800">
                <a:latin typeface="Courier New" pitchFamily="1" charset="0"/>
              </a:rPr>
              <a:t> </a:t>
            </a:r>
            <a:r>
              <a:rPr lang="en-US" sz="2000">
                <a:latin typeface="Courier New" pitchFamily="1" charset="0"/>
              </a:rPr>
              <a:t>) {</a:t>
            </a:r>
          </a:p>
          <a:p>
            <a:r>
              <a:rPr lang="en-US" sz="2000">
                <a:latin typeface="Courier New" pitchFamily="1" charset="0"/>
              </a:rPr>
              <a:t>   </a:t>
            </a:r>
            <a:r>
              <a:rPr lang="en-US" sz="2000" b="0" i="1"/>
              <a:t>statements to be repeated</a:t>
            </a:r>
          </a:p>
          <a:p>
            <a:r>
              <a:rPr lang="en-US" sz="2000">
                <a:latin typeface="Courier New" pitchFamily="1" charset="0"/>
              </a:rPr>
              <a:t>   </a:t>
            </a:r>
            <a:r>
              <a:rPr lang="en-US" sz="2000" b="0" i="1"/>
              <a:t>step</a:t>
            </a:r>
            <a:r>
              <a:rPr lang="en-US" sz="2000">
                <a:latin typeface="Courier New" pitchFamily="1" charset="0"/>
              </a:rPr>
              <a:t>;</a:t>
            </a:r>
          </a:p>
          <a:p>
            <a:r>
              <a:rPr lang="en-US" sz="2000">
                <a:latin typeface="Courier New" pitchFamily="1" charset="0"/>
              </a:rPr>
              <a:t>}</a:t>
            </a:r>
          </a:p>
        </p:txBody>
      </p:sp>
      <p:sp>
        <p:nvSpPr>
          <p:cNvPr id="526346" name="Text Box 10"/>
          <p:cNvSpPr txBox="1">
            <a:spLocks noChangeArrowheads="1"/>
          </p:cNvSpPr>
          <p:nvPr/>
        </p:nvSpPr>
        <p:spPr bwMode="auto">
          <a:xfrm>
            <a:off x="457200" y="5599113"/>
            <a:ext cx="8229600" cy="107791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advantage of the </a:t>
            </a:r>
            <a:r>
              <a:rPr lang="en-US" sz="2000">
                <a:latin typeface="Courier New" pitchFamily="1" charset="0"/>
              </a:rPr>
              <a:t>for</a:t>
            </a:r>
            <a:r>
              <a:rPr lang="en-US" sz="2400" b="0"/>
              <a:t> statement is that everything you need to know to understand how many times the loop will run is explicitly included in the header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63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6" grpId="0" build="p"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Exercise: Reading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Statements </a:t>
            </a:r>
            <a:endParaRPr lang="en-US">
              <a:solidFill>
                <a:srgbClr val="FF0000"/>
              </a:solidFill>
              <a:ea typeface="ＭＳ Ｐゴシック" pitchFamily="1" charset="-128"/>
              <a:cs typeface="ＭＳ Ｐゴシック" pitchFamily="1" charset="-128"/>
            </a:endParaRPr>
          </a:p>
        </p:txBody>
      </p:sp>
      <p:sp>
        <p:nvSpPr>
          <p:cNvPr id="59395"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Describe the effect of each of the following </a:t>
            </a:r>
            <a:r>
              <a:rPr lang="en-US" sz="2000">
                <a:latin typeface="Courier New" pitchFamily="1" charset="0"/>
              </a:rPr>
              <a:t>for</a:t>
            </a:r>
            <a:r>
              <a:rPr lang="en-US" sz="2400" b="0"/>
              <a:t> statements: </a:t>
            </a:r>
          </a:p>
        </p:txBody>
      </p:sp>
      <p:sp>
        <p:nvSpPr>
          <p:cNvPr id="528388" name="Text Box 4"/>
          <p:cNvSpPr txBox="1">
            <a:spLocks noChangeArrowheads="1"/>
          </p:cNvSpPr>
          <p:nvPr/>
        </p:nvSpPr>
        <p:spPr bwMode="auto">
          <a:xfrm>
            <a:off x="990600" y="2209800"/>
            <a:ext cx="7145338" cy="64135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a:t>This statement executes the loop body ten times, with the control variable </a:t>
            </a:r>
            <a:r>
              <a:rPr lang="en-US" sz="1800">
                <a:latin typeface="Courier New" pitchFamily="1" charset="0"/>
              </a:rPr>
              <a:t>i</a:t>
            </a:r>
            <a:r>
              <a:rPr lang="en-US" sz="2000" b="0" i="1"/>
              <a:t> taking on each successive value between 1 and 10.</a:t>
            </a:r>
          </a:p>
        </p:txBody>
      </p:sp>
      <p:grpSp>
        <p:nvGrpSpPr>
          <p:cNvPr id="2" name="Group 5"/>
          <p:cNvGrpSpPr>
            <a:grpSpLocks/>
          </p:cNvGrpSpPr>
          <p:nvPr/>
        </p:nvGrpSpPr>
        <p:grpSpPr bwMode="auto">
          <a:xfrm>
            <a:off x="457200" y="1638300"/>
            <a:ext cx="7696200" cy="533400"/>
            <a:chOff x="288" y="1032"/>
            <a:chExt cx="4848" cy="336"/>
          </a:xfrm>
        </p:grpSpPr>
        <p:sp>
          <p:nvSpPr>
            <p:cNvPr id="59413" name="Rectangle 6"/>
            <p:cNvSpPr>
              <a:spLocks noChangeArrowheads="1"/>
            </p:cNvSpPr>
            <p:nvPr/>
          </p:nvSpPr>
          <p:spPr bwMode="auto">
            <a:xfrm>
              <a:off x="624" y="1032"/>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4" name="Text Box 7"/>
            <p:cNvSpPr txBox="1">
              <a:spLocks noChangeArrowheads="1"/>
            </p:cNvSpPr>
            <p:nvPr/>
          </p:nvSpPr>
          <p:spPr bwMode="auto">
            <a:xfrm>
              <a:off x="640" y="1066"/>
              <a:ext cx="3552" cy="250"/>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for (int i = 1; i &lt;= 10; i++)</a:t>
              </a:r>
            </a:p>
          </p:txBody>
        </p:sp>
        <p:sp>
          <p:nvSpPr>
            <p:cNvPr id="59415" name="Text Box 8"/>
            <p:cNvSpPr txBox="1">
              <a:spLocks noChangeArrowheads="1"/>
            </p:cNvSpPr>
            <p:nvPr/>
          </p:nvSpPr>
          <p:spPr bwMode="auto">
            <a:xfrm>
              <a:off x="288" y="1071"/>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sp>
        <p:nvSpPr>
          <p:cNvPr id="528393" name="Text Box 9"/>
          <p:cNvSpPr txBox="1">
            <a:spLocks noChangeArrowheads="1"/>
          </p:cNvSpPr>
          <p:nvPr/>
        </p:nvSpPr>
        <p:spPr bwMode="auto">
          <a:xfrm>
            <a:off x="990600" y="3549650"/>
            <a:ext cx="7150100" cy="64135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a:t>This statement executes the loop body </a:t>
            </a:r>
            <a:r>
              <a:rPr lang="en-US" sz="1800">
                <a:latin typeface="Courier New" pitchFamily="1" charset="0"/>
              </a:rPr>
              <a:t>N</a:t>
            </a:r>
            <a:r>
              <a:rPr lang="en-US" sz="2000" b="0" i="1"/>
              <a:t> times, with </a:t>
            </a:r>
            <a:r>
              <a:rPr lang="en-US" sz="1800">
                <a:latin typeface="Courier New" pitchFamily="1" charset="0"/>
              </a:rPr>
              <a:t>i</a:t>
            </a:r>
            <a:r>
              <a:rPr lang="en-US" sz="2000" b="0" i="1"/>
              <a:t> counting from </a:t>
            </a:r>
            <a:r>
              <a:rPr lang="en-US" sz="1800">
                <a:latin typeface="Courier New" pitchFamily="1" charset="0"/>
              </a:rPr>
              <a:t>0</a:t>
            </a:r>
            <a:r>
              <a:rPr lang="en-US" sz="2000" b="0" i="1"/>
              <a:t> to </a:t>
            </a:r>
            <a:r>
              <a:rPr lang="en-US" sz="1800">
                <a:latin typeface="Courier New" pitchFamily="1" charset="0"/>
              </a:rPr>
              <a:t>N</a:t>
            </a:r>
            <a:r>
              <a:rPr lang="en-US" sz="400">
                <a:latin typeface="Courier New" pitchFamily="1" charset="0"/>
              </a:rPr>
              <a:t> </a:t>
            </a:r>
            <a:r>
              <a:rPr lang="en-US" sz="1800">
                <a:latin typeface="Courier New" pitchFamily="1" charset="0"/>
              </a:rPr>
              <a:t>-</a:t>
            </a:r>
            <a:r>
              <a:rPr lang="en-US" sz="400">
                <a:latin typeface="Courier New" pitchFamily="1" charset="0"/>
              </a:rPr>
              <a:t> </a:t>
            </a:r>
            <a:r>
              <a:rPr lang="en-US" sz="1800">
                <a:latin typeface="Courier New" pitchFamily="1" charset="0"/>
              </a:rPr>
              <a:t>1</a:t>
            </a:r>
            <a:r>
              <a:rPr lang="en-US" sz="2000" b="0" i="1"/>
              <a:t>.  This version is the standard Repeat-N-Times idiom.</a:t>
            </a:r>
          </a:p>
        </p:txBody>
      </p:sp>
      <p:grpSp>
        <p:nvGrpSpPr>
          <p:cNvPr id="3" name="Group 10"/>
          <p:cNvGrpSpPr>
            <a:grpSpLocks/>
          </p:cNvGrpSpPr>
          <p:nvPr/>
        </p:nvGrpSpPr>
        <p:grpSpPr bwMode="auto">
          <a:xfrm>
            <a:off x="457200" y="2978150"/>
            <a:ext cx="7696200" cy="533400"/>
            <a:chOff x="288" y="1860"/>
            <a:chExt cx="4848" cy="336"/>
          </a:xfrm>
        </p:grpSpPr>
        <p:sp>
          <p:nvSpPr>
            <p:cNvPr id="59410" name="Rectangle 11"/>
            <p:cNvSpPr>
              <a:spLocks noChangeArrowheads="1"/>
            </p:cNvSpPr>
            <p:nvPr/>
          </p:nvSpPr>
          <p:spPr bwMode="auto">
            <a:xfrm>
              <a:off x="624" y="186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1" name="Text Box 12"/>
            <p:cNvSpPr txBox="1">
              <a:spLocks noChangeArrowheads="1"/>
            </p:cNvSpPr>
            <p:nvPr/>
          </p:nvSpPr>
          <p:spPr bwMode="auto">
            <a:xfrm>
              <a:off x="640" y="1894"/>
              <a:ext cx="3552" cy="250"/>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for (int i = 0; i &lt; N; i++)</a:t>
              </a:r>
            </a:p>
          </p:txBody>
        </p:sp>
        <p:sp>
          <p:nvSpPr>
            <p:cNvPr id="59412" name="Text Box 13"/>
            <p:cNvSpPr txBox="1">
              <a:spLocks noChangeArrowheads="1"/>
            </p:cNvSpPr>
            <p:nvPr/>
          </p:nvSpPr>
          <p:spPr bwMode="auto">
            <a:xfrm>
              <a:off x="288" y="189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sp>
        <p:nvSpPr>
          <p:cNvPr id="528398" name="Text Box 14"/>
          <p:cNvSpPr txBox="1">
            <a:spLocks noChangeArrowheads="1"/>
          </p:cNvSpPr>
          <p:nvPr/>
        </p:nvSpPr>
        <p:spPr bwMode="auto">
          <a:xfrm>
            <a:off x="990600" y="4889500"/>
            <a:ext cx="70866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a:t>This statement counts backward from 99 to 1 by twos.</a:t>
            </a:r>
          </a:p>
        </p:txBody>
      </p:sp>
      <p:grpSp>
        <p:nvGrpSpPr>
          <p:cNvPr id="4" name="Group 15"/>
          <p:cNvGrpSpPr>
            <a:grpSpLocks/>
          </p:cNvGrpSpPr>
          <p:nvPr/>
        </p:nvGrpSpPr>
        <p:grpSpPr bwMode="auto">
          <a:xfrm>
            <a:off x="457200" y="4318000"/>
            <a:ext cx="7696200" cy="533400"/>
            <a:chOff x="288" y="2688"/>
            <a:chExt cx="4848" cy="336"/>
          </a:xfrm>
        </p:grpSpPr>
        <p:sp>
          <p:nvSpPr>
            <p:cNvPr id="59407" name="Rectangle 16"/>
            <p:cNvSpPr>
              <a:spLocks noChangeArrowheads="1"/>
            </p:cNvSpPr>
            <p:nvPr/>
          </p:nvSpPr>
          <p:spPr bwMode="auto">
            <a:xfrm>
              <a:off x="624" y="2688"/>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8" name="Text Box 17"/>
            <p:cNvSpPr txBox="1">
              <a:spLocks noChangeArrowheads="1"/>
            </p:cNvSpPr>
            <p:nvPr/>
          </p:nvSpPr>
          <p:spPr bwMode="auto">
            <a:xfrm>
              <a:off x="640" y="2722"/>
              <a:ext cx="3552" cy="250"/>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for (int n = 99; n &gt;= 1; n -= 2)</a:t>
              </a:r>
            </a:p>
          </p:txBody>
        </p:sp>
        <p:sp>
          <p:nvSpPr>
            <p:cNvPr id="59409" name="Text Box 18"/>
            <p:cNvSpPr txBox="1">
              <a:spLocks noChangeArrowheads="1"/>
            </p:cNvSpPr>
            <p:nvPr/>
          </p:nvSpPr>
          <p:spPr bwMode="auto">
            <a:xfrm>
              <a:off x="288" y="2727"/>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sp>
        <p:nvSpPr>
          <p:cNvPr id="528403" name="Text Box 19"/>
          <p:cNvSpPr txBox="1">
            <a:spLocks noChangeArrowheads="1"/>
          </p:cNvSpPr>
          <p:nvPr/>
        </p:nvSpPr>
        <p:spPr bwMode="auto">
          <a:xfrm>
            <a:off x="990600" y="6000750"/>
            <a:ext cx="7159625" cy="64135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a:t>This statement executes the loop body with the variable </a:t>
            </a:r>
            <a:r>
              <a:rPr lang="en-US" sz="1800">
                <a:latin typeface="Courier New" pitchFamily="1" charset="0"/>
              </a:rPr>
              <a:t>x</a:t>
            </a:r>
            <a:r>
              <a:rPr lang="en-US" sz="2000" b="0" i="1"/>
              <a:t> taking on successive powers of two from 1 up to 1024.</a:t>
            </a:r>
          </a:p>
        </p:txBody>
      </p:sp>
      <p:grpSp>
        <p:nvGrpSpPr>
          <p:cNvPr id="5" name="Group 20"/>
          <p:cNvGrpSpPr>
            <a:grpSpLocks/>
          </p:cNvGrpSpPr>
          <p:nvPr/>
        </p:nvGrpSpPr>
        <p:grpSpPr bwMode="auto">
          <a:xfrm>
            <a:off x="457200" y="5429250"/>
            <a:ext cx="7696200" cy="533400"/>
            <a:chOff x="288" y="3420"/>
            <a:chExt cx="4848" cy="336"/>
          </a:xfrm>
        </p:grpSpPr>
        <p:sp>
          <p:nvSpPr>
            <p:cNvPr id="59404" name="Rectangle 21"/>
            <p:cNvSpPr>
              <a:spLocks noChangeArrowheads="1"/>
            </p:cNvSpPr>
            <p:nvPr/>
          </p:nvSpPr>
          <p:spPr bwMode="auto">
            <a:xfrm>
              <a:off x="624" y="342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22"/>
            <p:cNvSpPr txBox="1">
              <a:spLocks noChangeArrowheads="1"/>
            </p:cNvSpPr>
            <p:nvPr/>
          </p:nvSpPr>
          <p:spPr bwMode="auto">
            <a:xfrm>
              <a:off x="640" y="3454"/>
              <a:ext cx="4448" cy="250"/>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for (int x = 1; x &lt;= 1024; x *= 2)</a:t>
              </a:r>
            </a:p>
          </p:txBody>
        </p:sp>
        <p:sp>
          <p:nvSpPr>
            <p:cNvPr id="59406" name="Text Box 23"/>
            <p:cNvSpPr txBox="1">
              <a:spLocks noChangeArrowheads="1"/>
            </p:cNvSpPr>
            <p:nvPr/>
          </p:nvSpPr>
          <p:spPr bwMode="auto">
            <a:xfrm>
              <a:off x="288" y="345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838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2839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2839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284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build="p" autoUpdateAnimBg="0"/>
      <p:bldP spid="528393" grpId="0" build="p" autoUpdateAnimBg="0"/>
      <p:bldP spid="528398" grpId="0" build="p" autoUpdateAnimBg="0"/>
      <p:bldP spid="528403"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Checkerboard</a:t>
            </a:r>
            <a:r>
              <a:rPr lang="en-US" sz="4000">
                <a:solidFill>
                  <a:srgbClr val="FF0000"/>
                </a:solidFill>
                <a:ea typeface="ＭＳ Ｐゴシック" pitchFamily="1" charset="-128"/>
                <a:cs typeface="ＭＳ Ｐゴシック" pitchFamily="1" charset="-128"/>
              </a:rPr>
              <a:t> Program</a:t>
            </a:r>
            <a:r>
              <a:rPr lang="en-US" sz="4000" i="1">
                <a:solidFill>
                  <a:srgbClr val="FF0000"/>
                </a:solidFill>
                <a:ea typeface="ＭＳ Ｐゴシック" pitchFamily="1" charset="-128"/>
                <a:cs typeface="ＭＳ Ｐゴシック" pitchFamily="1" charset="-128"/>
              </a:rPr>
              <a:t> </a:t>
            </a:r>
            <a:endParaRPr lang="en-US" i="1">
              <a:solidFill>
                <a:srgbClr val="FF0000"/>
              </a:solidFill>
              <a:ea typeface="ＭＳ Ｐゴシック" pitchFamily="1" charset="-128"/>
              <a:cs typeface="ＭＳ Ｐゴシック" pitchFamily="1" charset="-128"/>
            </a:endParaRPr>
          </a:p>
        </p:txBody>
      </p:sp>
      <p:sp>
        <p:nvSpPr>
          <p:cNvPr id="61443" name="Rectangle 3"/>
          <p:cNvSpPr>
            <a:spLocks noChangeArrowheads="1"/>
          </p:cNvSpPr>
          <p:nvPr/>
        </p:nvSpPr>
        <p:spPr bwMode="auto">
          <a:xfrm>
            <a:off x="539750" y="1057275"/>
            <a:ext cx="8039100" cy="33020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1444" name="Text Box 4"/>
          <p:cNvSpPr txBox="1">
            <a:spLocks noChangeArrowheads="1"/>
          </p:cNvSpPr>
          <p:nvPr/>
        </p:nvSpPr>
        <p:spPr bwMode="auto">
          <a:xfrm>
            <a:off x="635000" y="1130300"/>
            <a:ext cx="7962900" cy="302577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double sqSize = (double) getHeight() / N_ROWS;</a:t>
            </a:r>
          </a:p>
          <a:p>
            <a:r>
              <a:rPr sz="1600" noProof="1">
                <a:latin typeface="Courier New" pitchFamily="1" charset="0"/>
              </a:rPr>
              <a:t>   for (int i = 0; i &lt; N_ROWS; i++) {</a:t>
            </a:r>
          </a:p>
          <a:p>
            <a:r>
              <a:rPr sz="1600" noProof="1">
                <a:latin typeface="Courier New" pitchFamily="1" charset="0"/>
              </a:rPr>
              <a:t>      for (int j = 0; j &lt; N_COLUMNS; j++) {</a:t>
            </a:r>
          </a:p>
          <a:p>
            <a:r>
              <a:rPr sz="1600" noProof="1">
                <a:latin typeface="Courier New" pitchFamily="1" charset="0"/>
              </a:rPr>
              <a:t>         double x = j * sqSize;</a:t>
            </a:r>
          </a:p>
          <a:p>
            <a:r>
              <a:rPr sz="1600" noProof="1">
                <a:latin typeface="Courier New" pitchFamily="1" charset="0"/>
              </a:rPr>
              <a:t>         double y = i * sqSize;</a:t>
            </a:r>
          </a:p>
          <a:p>
            <a:r>
              <a:rPr sz="1600" noProof="1">
                <a:latin typeface="Courier New" pitchFamily="1" charset="0"/>
              </a:rPr>
              <a:t>         GRect sq = new GRect(x, y, sqSize, sqSize);</a:t>
            </a:r>
          </a:p>
          <a:p>
            <a:r>
              <a:rPr sz="1600" noProof="1">
                <a:latin typeface="Courier New" pitchFamily="1" charset="0"/>
              </a:rPr>
              <a:t>         sq.setFilled((i + j) % 2 != 0);</a:t>
            </a:r>
          </a:p>
          <a:p>
            <a:r>
              <a:rPr sz="1600" noProof="1">
                <a:latin typeface="Courier New" pitchFamily="1" charset="0"/>
              </a:rPr>
              <a:t>         add(sq);</a:t>
            </a:r>
          </a:p>
          <a:p>
            <a:r>
              <a:rPr sz="1600" noProof="1">
                <a:latin typeface="Courier New" pitchFamily="1" charset="0"/>
              </a:rPr>
              <a:t>      }</a:t>
            </a:r>
          </a:p>
          <a:p>
            <a:r>
              <a:rPr sz="1600" noProof="1">
                <a:latin typeface="Courier New" pitchFamily="1" charset="0"/>
              </a:rPr>
              <a:t>   }</a:t>
            </a:r>
          </a:p>
          <a:p>
            <a:r>
              <a:rPr sz="1600" noProof="1">
                <a:latin typeface="Courier New" pitchFamily="1" charset="0"/>
              </a:rPr>
              <a:t>}</a:t>
            </a:r>
          </a:p>
        </p:txBody>
      </p:sp>
      <p:grpSp>
        <p:nvGrpSpPr>
          <p:cNvPr id="61445" name="Group 5"/>
          <p:cNvGrpSpPr>
            <a:grpSpLocks/>
          </p:cNvGrpSpPr>
          <p:nvPr/>
        </p:nvGrpSpPr>
        <p:grpSpPr bwMode="auto">
          <a:xfrm>
            <a:off x="2844800" y="3568700"/>
            <a:ext cx="5676900" cy="666750"/>
            <a:chOff x="1800" y="2208"/>
            <a:chExt cx="3576" cy="420"/>
          </a:xfrm>
        </p:grpSpPr>
        <p:sp>
          <p:nvSpPr>
            <p:cNvPr id="61605" name="Text Box 6"/>
            <p:cNvSpPr txBox="1">
              <a:spLocks noChangeArrowheads="1"/>
            </p:cNvSpPr>
            <p:nvPr/>
          </p:nvSpPr>
          <p:spPr bwMode="auto">
            <a:xfrm>
              <a:off x="4728"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a:t>
              </a:r>
            </a:p>
          </p:txBody>
        </p:sp>
        <p:sp>
          <p:nvSpPr>
            <p:cNvPr id="61606" name="Rectangle 7"/>
            <p:cNvSpPr>
              <a:spLocks noChangeArrowheads="1"/>
            </p:cNvSpPr>
            <p:nvPr/>
          </p:nvSpPr>
          <p:spPr bwMode="auto">
            <a:xfrm>
              <a:off x="4751"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607" name="Text Box 8"/>
            <p:cNvSpPr txBox="1">
              <a:spLocks noChangeArrowheads="1"/>
            </p:cNvSpPr>
            <p:nvPr/>
          </p:nvSpPr>
          <p:spPr bwMode="auto">
            <a:xfrm>
              <a:off x="4152"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y</a:t>
              </a:r>
            </a:p>
          </p:txBody>
        </p:sp>
        <p:sp>
          <p:nvSpPr>
            <p:cNvPr id="61608" name="Rectangle 9"/>
            <p:cNvSpPr>
              <a:spLocks noChangeArrowheads="1"/>
            </p:cNvSpPr>
            <p:nvPr/>
          </p:nvSpPr>
          <p:spPr bwMode="auto">
            <a:xfrm>
              <a:off x="4175"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609" name="Text Box 10"/>
            <p:cNvSpPr txBox="1">
              <a:spLocks noChangeArrowheads="1"/>
            </p:cNvSpPr>
            <p:nvPr/>
          </p:nvSpPr>
          <p:spPr bwMode="auto">
            <a:xfrm>
              <a:off x="3576"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x</a:t>
              </a:r>
            </a:p>
          </p:txBody>
        </p:sp>
        <p:sp>
          <p:nvSpPr>
            <p:cNvPr id="61610" name="Rectangle 11"/>
            <p:cNvSpPr>
              <a:spLocks noChangeArrowheads="1"/>
            </p:cNvSpPr>
            <p:nvPr/>
          </p:nvSpPr>
          <p:spPr bwMode="auto">
            <a:xfrm>
              <a:off x="3599"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611" name="Text Box 12"/>
            <p:cNvSpPr txBox="1">
              <a:spLocks noChangeArrowheads="1"/>
            </p:cNvSpPr>
            <p:nvPr/>
          </p:nvSpPr>
          <p:spPr bwMode="auto">
            <a:xfrm>
              <a:off x="3000"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j</a:t>
              </a:r>
            </a:p>
          </p:txBody>
        </p:sp>
        <p:sp>
          <p:nvSpPr>
            <p:cNvPr id="61612" name="Rectangle 13"/>
            <p:cNvSpPr>
              <a:spLocks noChangeArrowheads="1"/>
            </p:cNvSpPr>
            <p:nvPr/>
          </p:nvSpPr>
          <p:spPr bwMode="auto">
            <a:xfrm>
              <a:off x="3023"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613" name="Text Box 14"/>
            <p:cNvSpPr txBox="1">
              <a:spLocks noChangeArrowheads="1"/>
            </p:cNvSpPr>
            <p:nvPr/>
          </p:nvSpPr>
          <p:spPr bwMode="auto">
            <a:xfrm>
              <a:off x="2424"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i</a:t>
              </a:r>
            </a:p>
          </p:txBody>
        </p:sp>
        <p:sp>
          <p:nvSpPr>
            <p:cNvPr id="61614" name="Rectangle 15"/>
            <p:cNvSpPr>
              <a:spLocks noChangeArrowheads="1"/>
            </p:cNvSpPr>
            <p:nvPr/>
          </p:nvSpPr>
          <p:spPr bwMode="auto">
            <a:xfrm>
              <a:off x="2447"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615" name="Text Box 16"/>
            <p:cNvSpPr txBox="1">
              <a:spLocks noChangeArrowheads="1"/>
            </p:cNvSpPr>
            <p:nvPr/>
          </p:nvSpPr>
          <p:spPr bwMode="auto">
            <a:xfrm>
              <a:off x="1800"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sqSize</a:t>
              </a:r>
            </a:p>
          </p:txBody>
        </p:sp>
        <p:sp>
          <p:nvSpPr>
            <p:cNvPr id="61616" name="Rectangle 17"/>
            <p:cNvSpPr>
              <a:spLocks noChangeArrowheads="1"/>
            </p:cNvSpPr>
            <p:nvPr/>
          </p:nvSpPr>
          <p:spPr bwMode="auto">
            <a:xfrm>
              <a:off x="1871"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3" name="Group 18"/>
          <p:cNvGrpSpPr>
            <a:grpSpLocks/>
          </p:cNvGrpSpPr>
          <p:nvPr/>
        </p:nvGrpSpPr>
        <p:grpSpPr bwMode="auto">
          <a:xfrm>
            <a:off x="2959100" y="3886200"/>
            <a:ext cx="723900" cy="336550"/>
            <a:chOff x="1872" y="2408"/>
            <a:chExt cx="456" cy="212"/>
          </a:xfrm>
        </p:grpSpPr>
        <p:sp>
          <p:nvSpPr>
            <p:cNvPr id="61603" name="Rectangle 19"/>
            <p:cNvSpPr>
              <a:spLocks noChangeArrowheads="1"/>
            </p:cNvSpPr>
            <p:nvPr/>
          </p:nvSpPr>
          <p:spPr bwMode="auto">
            <a:xfrm>
              <a:off x="1896"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604" name="Text Box 20"/>
            <p:cNvSpPr txBox="1">
              <a:spLocks noChangeArrowheads="1"/>
            </p:cNvSpPr>
            <p:nvPr/>
          </p:nvSpPr>
          <p:spPr bwMode="auto">
            <a:xfrm>
              <a:off x="1872"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30.0</a:t>
              </a:r>
            </a:p>
          </p:txBody>
        </p:sp>
      </p:grpSp>
      <p:grpSp>
        <p:nvGrpSpPr>
          <p:cNvPr id="4" name="Group 21"/>
          <p:cNvGrpSpPr>
            <a:grpSpLocks/>
          </p:cNvGrpSpPr>
          <p:nvPr/>
        </p:nvGrpSpPr>
        <p:grpSpPr bwMode="auto">
          <a:xfrm>
            <a:off x="3873500" y="3886200"/>
            <a:ext cx="723900" cy="336550"/>
            <a:chOff x="2448" y="2408"/>
            <a:chExt cx="456" cy="212"/>
          </a:xfrm>
        </p:grpSpPr>
        <p:sp>
          <p:nvSpPr>
            <p:cNvPr id="61601" name="Rectangle 22"/>
            <p:cNvSpPr>
              <a:spLocks noChangeArrowheads="1"/>
            </p:cNvSpPr>
            <p:nvPr/>
          </p:nvSpPr>
          <p:spPr bwMode="auto">
            <a:xfrm>
              <a:off x="2472"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602" name="Text Box 23"/>
            <p:cNvSpPr txBox="1">
              <a:spLocks noChangeArrowheads="1"/>
            </p:cNvSpPr>
            <p:nvPr/>
          </p:nvSpPr>
          <p:spPr bwMode="auto">
            <a:xfrm>
              <a:off x="2448"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5" name="Group 24"/>
          <p:cNvGrpSpPr>
            <a:grpSpLocks/>
          </p:cNvGrpSpPr>
          <p:nvPr/>
        </p:nvGrpSpPr>
        <p:grpSpPr bwMode="auto">
          <a:xfrm>
            <a:off x="4787900" y="3886200"/>
            <a:ext cx="723900" cy="336550"/>
            <a:chOff x="3024" y="2408"/>
            <a:chExt cx="456" cy="212"/>
          </a:xfrm>
        </p:grpSpPr>
        <p:sp>
          <p:nvSpPr>
            <p:cNvPr id="61599" name="Rectangle 25"/>
            <p:cNvSpPr>
              <a:spLocks noChangeArrowheads="1"/>
            </p:cNvSpPr>
            <p:nvPr/>
          </p:nvSpPr>
          <p:spPr bwMode="auto">
            <a:xfrm>
              <a:off x="3048"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600" name="Text Box 26"/>
            <p:cNvSpPr txBox="1">
              <a:spLocks noChangeArrowheads="1"/>
            </p:cNvSpPr>
            <p:nvPr/>
          </p:nvSpPr>
          <p:spPr bwMode="auto">
            <a:xfrm>
              <a:off x="3024"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6" name="Group 27"/>
          <p:cNvGrpSpPr>
            <a:grpSpLocks/>
          </p:cNvGrpSpPr>
          <p:nvPr/>
        </p:nvGrpSpPr>
        <p:grpSpPr bwMode="auto">
          <a:xfrm>
            <a:off x="5702300" y="3886200"/>
            <a:ext cx="723900" cy="336550"/>
            <a:chOff x="3600" y="2408"/>
            <a:chExt cx="456" cy="212"/>
          </a:xfrm>
        </p:grpSpPr>
        <p:sp>
          <p:nvSpPr>
            <p:cNvPr id="61597" name="Rectangle 28"/>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98" name="Text Box 29"/>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0.0</a:t>
              </a:r>
            </a:p>
          </p:txBody>
        </p:sp>
      </p:grpSp>
      <p:grpSp>
        <p:nvGrpSpPr>
          <p:cNvPr id="7" name="Group 30"/>
          <p:cNvGrpSpPr>
            <a:grpSpLocks/>
          </p:cNvGrpSpPr>
          <p:nvPr/>
        </p:nvGrpSpPr>
        <p:grpSpPr bwMode="auto">
          <a:xfrm>
            <a:off x="6616700" y="3886200"/>
            <a:ext cx="723900" cy="336550"/>
            <a:chOff x="4176" y="2408"/>
            <a:chExt cx="456" cy="212"/>
          </a:xfrm>
        </p:grpSpPr>
        <p:sp>
          <p:nvSpPr>
            <p:cNvPr id="61595" name="Rectangle 31"/>
            <p:cNvSpPr>
              <a:spLocks noChangeArrowheads="1"/>
            </p:cNvSpPr>
            <p:nvPr/>
          </p:nvSpPr>
          <p:spPr bwMode="auto">
            <a:xfrm>
              <a:off x="4200"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96" name="Text Box 32"/>
            <p:cNvSpPr txBox="1">
              <a:spLocks noChangeArrowheads="1"/>
            </p:cNvSpPr>
            <p:nvPr/>
          </p:nvSpPr>
          <p:spPr bwMode="auto">
            <a:xfrm>
              <a:off x="4176"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0.0</a:t>
              </a:r>
            </a:p>
          </p:txBody>
        </p:sp>
      </p:grpSp>
      <p:sp>
        <p:nvSpPr>
          <p:cNvPr id="530465" name="Rectangle 33"/>
          <p:cNvSpPr>
            <a:spLocks noChangeArrowheads="1"/>
          </p:cNvSpPr>
          <p:nvPr/>
        </p:nvSpPr>
        <p:spPr bwMode="auto">
          <a:xfrm>
            <a:off x="1027113" y="1444625"/>
            <a:ext cx="5738812" cy="2524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66" name="Rectangle 34"/>
          <p:cNvSpPr>
            <a:spLocks noChangeArrowheads="1"/>
          </p:cNvSpPr>
          <p:nvPr/>
        </p:nvSpPr>
        <p:spPr bwMode="auto">
          <a:xfrm>
            <a:off x="1028700" y="1685925"/>
            <a:ext cx="4251325" cy="2524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67" name="Rectangle 35"/>
          <p:cNvSpPr>
            <a:spLocks noChangeArrowheads="1"/>
          </p:cNvSpPr>
          <p:nvPr/>
        </p:nvSpPr>
        <p:spPr bwMode="auto">
          <a:xfrm>
            <a:off x="1371600" y="1927225"/>
            <a:ext cx="4687888"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68" name="Rectangle 36"/>
          <p:cNvSpPr>
            <a:spLocks noChangeArrowheads="1"/>
          </p:cNvSpPr>
          <p:nvPr/>
        </p:nvSpPr>
        <p:spPr bwMode="auto">
          <a:xfrm>
            <a:off x="1714500" y="2168525"/>
            <a:ext cx="2859088" cy="2555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69" name="Rectangle 37"/>
          <p:cNvSpPr>
            <a:spLocks noChangeArrowheads="1"/>
          </p:cNvSpPr>
          <p:nvPr/>
        </p:nvSpPr>
        <p:spPr bwMode="auto">
          <a:xfrm>
            <a:off x="1712913" y="2409825"/>
            <a:ext cx="2859087" cy="2555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70" name="Rectangle 38"/>
          <p:cNvSpPr>
            <a:spLocks noChangeArrowheads="1"/>
          </p:cNvSpPr>
          <p:nvPr/>
        </p:nvSpPr>
        <p:spPr bwMode="auto">
          <a:xfrm>
            <a:off x="1711325" y="2663825"/>
            <a:ext cx="5422900"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71" name="Rectangle 39"/>
          <p:cNvSpPr>
            <a:spLocks noChangeArrowheads="1"/>
          </p:cNvSpPr>
          <p:nvPr/>
        </p:nvSpPr>
        <p:spPr bwMode="auto">
          <a:xfrm>
            <a:off x="1722438" y="2905125"/>
            <a:ext cx="3959225"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72" name="Rectangle 40"/>
          <p:cNvSpPr>
            <a:spLocks noChangeArrowheads="1"/>
          </p:cNvSpPr>
          <p:nvPr/>
        </p:nvSpPr>
        <p:spPr bwMode="auto">
          <a:xfrm>
            <a:off x="1714500" y="3146425"/>
            <a:ext cx="1165225"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0473" name="Rectangle 41"/>
          <p:cNvSpPr>
            <a:spLocks noChangeArrowheads="1"/>
          </p:cNvSpPr>
          <p:nvPr/>
        </p:nvSpPr>
        <p:spPr bwMode="auto">
          <a:xfrm>
            <a:off x="7759700" y="3937000"/>
            <a:ext cx="2286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30474" name="Rectangle 42"/>
          <p:cNvSpPr>
            <a:spLocks noChangeArrowheads="1"/>
          </p:cNvSpPr>
          <p:nvPr/>
        </p:nvSpPr>
        <p:spPr bwMode="auto">
          <a:xfrm>
            <a:off x="7759700" y="3937000"/>
            <a:ext cx="228600" cy="228600"/>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grpSp>
        <p:nvGrpSpPr>
          <p:cNvPr id="8" name="Group 43"/>
          <p:cNvGrpSpPr>
            <a:grpSpLocks/>
          </p:cNvGrpSpPr>
          <p:nvPr/>
        </p:nvGrpSpPr>
        <p:grpSpPr bwMode="auto">
          <a:xfrm>
            <a:off x="5702300" y="3886200"/>
            <a:ext cx="723900" cy="336550"/>
            <a:chOff x="3600" y="2408"/>
            <a:chExt cx="456" cy="212"/>
          </a:xfrm>
        </p:grpSpPr>
        <p:sp>
          <p:nvSpPr>
            <p:cNvPr id="61593" name="Rectangle 44"/>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94" name="Text Box 45"/>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30.0</a:t>
              </a:r>
            </a:p>
          </p:txBody>
        </p:sp>
      </p:grpSp>
      <p:grpSp>
        <p:nvGrpSpPr>
          <p:cNvPr id="9" name="Group 46"/>
          <p:cNvGrpSpPr>
            <a:grpSpLocks/>
          </p:cNvGrpSpPr>
          <p:nvPr/>
        </p:nvGrpSpPr>
        <p:grpSpPr bwMode="auto">
          <a:xfrm>
            <a:off x="4787900" y="3886200"/>
            <a:ext cx="723900" cy="336550"/>
            <a:chOff x="3024" y="2408"/>
            <a:chExt cx="456" cy="212"/>
          </a:xfrm>
        </p:grpSpPr>
        <p:sp>
          <p:nvSpPr>
            <p:cNvPr id="61591" name="Rectangle 47"/>
            <p:cNvSpPr>
              <a:spLocks noChangeArrowheads="1"/>
            </p:cNvSpPr>
            <p:nvPr/>
          </p:nvSpPr>
          <p:spPr bwMode="auto">
            <a:xfrm>
              <a:off x="3048"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92" name="Text Box 48"/>
            <p:cNvSpPr txBox="1">
              <a:spLocks noChangeArrowheads="1"/>
            </p:cNvSpPr>
            <p:nvPr/>
          </p:nvSpPr>
          <p:spPr bwMode="auto">
            <a:xfrm>
              <a:off x="3024"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grpSp>
        <p:nvGrpSpPr>
          <p:cNvPr id="10" name="Group 49"/>
          <p:cNvGrpSpPr>
            <a:grpSpLocks/>
          </p:cNvGrpSpPr>
          <p:nvPr/>
        </p:nvGrpSpPr>
        <p:grpSpPr bwMode="auto">
          <a:xfrm>
            <a:off x="3873500" y="3886200"/>
            <a:ext cx="723900" cy="336550"/>
            <a:chOff x="2448" y="2408"/>
            <a:chExt cx="456" cy="212"/>
          </a:xfrm>
        </p:grpSpPr>
        <p:sp>
          <p:nvSpPr>
            <p:cNvPr id="61589" name="Rectangle 50"/>
            <p:cNvSpPr>
              <a:spLocks noChangeArrowheads="1"/>
            </p:cNvSpPr>
            <p:nvPr/>
          </p:nvSpPr>
          <p:spPr bwMode="auto">
            <a:xfrm>
              <a:off x="2472"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90" name="Text Box 51"/>
            <p:cNvSpPr txBox="1">
              <a:spLocks noChangeArrowheads="1"/>
            </p:cNvSpPr>
            <p:nvPr/>
          </p:nvSpPr>
          <p:spPr bwMode="auto">
            <a:xfrm>
              <a:off x="2448"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grpSp>
        <p:nvGrpSpPr>
          <p:cNvPr id="11" name="Group 52"/>
          <p:cNvGrpSpPr>
            <a:grpSpLocks/>
          </p:cNvGrpSpPr>
          <p:nvPr/>
        </p:nvGrpSpPr>
        <p:grpSpPr bwMode="auto">
          <a:xfrm>
            <a:off x="5702300" y="3886200"/>
            <a:ext cx="723900" cy="336550"/>
            <a:chOff x="3600" y="2408"/>
            <a:chExt cx="456" cy="212"/>
          </a:xfrm>
        </p:grpSpPr>
        <p:sp>
          <p:nvSpPr>
            <p:cNvPr id="61587" name="Rectangle 53"/>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88" name="Text Box 54"/>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60.0</a:t>
              </a:r>
            </a:p>
          </p:txBody>
        </p:sp>
      </p:grpSp>
      <p:grpSp>
        <p:nvGrpSpPr>
          <p:cNvPr id="12" name="Group 55"/>
          <p:cNvGrpSpPr>
            <a:grpSpLocks/>
          </p:cNvGrpSpPr>
          <p:nvPr/>
        </p:nvGrpSpPr>
        <p:grpSpPr bwMode="auto">
          <a:xfrm>
            <a:off x="4787900" y="3886200"/>
            <a:ext cx="723900" cy="336550"/>
            <a:chOff x="3024" y="2408"/>
            <a:chExt cx="456" cy="212"/>
          </a:xfrm>
        </p:grpSpPr>
        <p:sp>
          <p:nvSpPr>
            <p:cNvPr id="61585" name="Rectangle 56"/>
            <p:cNvSpPr>
              <a:spLocks noChangeArrowheads="1"/>
            </p:cNvSpPr>
            <p:nvPr/>
          </p:nvSpPr>
          <p:spPr bwMode="auto">
            <a:xfrm>
              <a:off x="3048"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86" name="Text Box 57"/>
            <p:cNvSpPr txBox="1">
              <a:spLocks noChangeArrowheads="1"/>
            </p:cNvSpPr>
            <p:nvPr/>
          </p:nvSpPr>
          <p:spPr bwMode="auto">
            <a:xfrm>
              <a:off x="3024"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a:t>
              </a:r>
            </a:p>
          </p:txBody>
        </p:sp>
      </p:grpSp>
      <p:grpSp>
        <p:nvGrpSpPr>
          <p:cNvPr id="13" name="Group 58"/>
          <p:cNvGrpSpPr>
            <a:grpSpLocks/>
          </p:cNvGrpSpPr>
          <p:nvPr/>
        </p:nvGrpSpPr>
        <p:grpSpPr bwMode="auto">
          <a:xfrm>
            <a:off x="5702300" y="3886200"/>
            <a:ext cx="723900" cy="336550"/>
            <a:chOff x="3600" y="2408"/>
            <a:chExt cx="456" cy="212"/>
          </a:xfrm>
        </p:grpSpPr>
        <p:sp>
          <p:nvSpPr>
            <p:cNvPr id="61583" name="Rectangle 59"/>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84" name="Text Box 60"/>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210.0</a:t>
              </a:r>
            </a:p>
          </p:txBody>
        </p:sp>
      </p:grpSp>
      <p:grpSp>
        <p:nvGrpSpPr>
          <p:cNvPr id="14" name="Group 61"/>
          <p:cNvGrpSpPr>
            <a:grpSpLocks/>
          </p:cNvGrpSpPr>
          <p:nvPr/>
        </p:nvGrpSpPr>
        <p:grpSpPr bwMode="auto">
          <a:xfrm>
            <a:off x="4787900" y="3886200"/>
            <a:ext cx="723900" cy="336550"/>
            <a:chOff x="3024" y="2408"/>
            <a:chExt cx="456" cy="212"/>
          </a:xfrm>
        </p:grpSpPr>
        <p:sp>
          <p:nvSpPr>
            <p:cNvPr id="61581" name="Rectangle 62"/>
            <p:cNvSpPr>
              <a:spLocks noChangeArrowheads="1"/>
            </p:cNvSpPr>
            <p:nvPr/>
          </p:nvSpPr>
          <p:spPr bwMode="auto">
            <a:xfrm>
              <a:off x="3048"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82" name="Text Box 63"/>
            <p:cNvSpPr txBox="1">
              <a:spLocks noChangeArrowheads="1"/>
            </p:cNvSpPr>
            <p:nvPr/>
          </p:nvSpPr>
          <p:spPr bwMode="auto">
            <a:xfrm>
              <a:off x="3024"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8</a:t>
              </a:r>
            </a:p>
          </p:txBody>
        </p:sp>
      </p:grpSp>
      <p:grpSp>
        <p:nvGrpSpPr>
          <p:cNvPr id="15" name="Group 64"/>
          <p:cNvGrpSpPr>
            <a:grpSpLocks/>
          </p:cNvGrpSpPr>
          <p:nvPr/>
        </p:nvGrpSpPr>
        <p:grpSpPr bwMode="auto">
          <a:xfrm>
            <a:off x="3873500" y="3898900"/>
            <a:ext cx="723900" cy="336550"/>
            <a:chOff x="2448" y="2408"/>
            <a:chExt cx="456" cy="212"/>
          </a:xfrm>
        </p:grpSpPr>
        <p:sp>
          <p:nvSpPr>
            <p:cNvPr id="61579" name="Rectangle 65"/>
            <p:cNvSpPr>
              <a:spLocks noChangeArrowheads="1"/>
            </p:cNvSpPr>
            <p:nvPr/>
          </p:nvSpPr>
          <p:spPr bwMode="auto">
            <a:xfrm>
              <a:off x="2472"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80" name="Text Box 66"/>
            <p:cNvSpPr txBox="1">
              <a:spLocks noChangeArrowheads="1"/>
            </p:cNvSpPr>
            <p:nvPr/>
          </p:nvSpPr>
          <p:spPr bwMode="auto">
            <a:xfrm>
              <a:off x="2448"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8</a:t>
              </a:r>
            </a:p>
          </p:txBody>
        </p:sp>
      </p:grpSp>
      <p:grpSp>
        <p:nvGrpSpPr>
          <p:cNvPr id="16" name="Group 67"/>
          <p:cNvGrpSpPr>
            <a:grpSpLocks/>
          </p:cNvGrpSpPr>
          <p:nvPr/>
        </p:nvGrpSpPr>
        <p:grpSpPr bwMode="auto">
          <a:xfrm>
            <a:off x="6629400" y="3886200"/>
            <a:ext cx="723900" cy="336550"/>
            <a:chOff x="3600" y="2408"/>
            <a:chExt cx="456" cy="212"/>
          </a:xfrm>
        </p:grpSpPr>
        <p:sp>
          <p:nvSpPr>
            <p:cNvPr id="61577" name="Rectangle 68"/>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78" name="Text Box 69"/>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210.0</a:t>
              </a:r>
            </a:p>
          </p:txBody>
        </p:sp>
      </p:grpSp>
      <p:grpSp>
        <p:nvGrpSpPr>
          <p:cNvPr id="17" name="Group 70"/>
          <p:cNvGrpSpPr>
            <a:grpSpLocks/>
          </p:cNvGrpSpPr>
          <p:nvPr/>
        </p:nvGrpSpPr>
        <p:grpSpPr bwMode="auto">
          <a:xfrm>
            <a:off x="1371600" y="1927225"/>
            <a:ext cx="7023100" cy="1714500"/>
            <a:chOff x="864" y="1224"/>
            <a:chExt cx="4424" cy="1080"/>
          </a:xfrm>
        </p:grpSpPr>
        <p:sp>
          <p:nvSpPr>
            <p:cNvPr id="61575" name="Rectangle 71"/>
            <p:cNvSpPr>
              <a:spLocks noChangeArrowheads="1"/>
            </p:cNvSpPr>
            <p:nvPr/>
          </p:nvSpPr>
          <p:spPr bwMode="auto">
            <a:xfrm>
              <a:off x="864" y="1224"/>
              <a:ext cx="3648" cy="108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1576" name="Text Box 72"/>
            <p:cNvSpPr txBox="1">
              <a:spLocks noChangeArrowheads="1"/>
            </p:cNvSpPr>
            <p:nvPr/>
          </p:nvSpPr>
          <p:spPr bwMode="auto">
            <a:xfrm>
              <a:off x="4522" y="1434"/>
              <a:ext cx="766" cy="628"/>
            </a:xfrm>
            <a:prstGeom prst="rect">
              <a:avLst/>
            </a:prstGeom>
            <a:noFill/>
            <a:ln w="9525">
              <a:noFill/>
              <a:miter lim="800000"/>
              <a:headEnd/>
              <a:tailEnd/>
            </a:ln>
          </p:spPr>
          <p:txBody>
            <a:bodyPr>
              <a:prstTxWarp prst="textNoShape">
                <a:avLst/>
              </a:prstTxWarp>
              <a:spAutoFit/>
            </a:bodyPr>
            <a:lstStyle/>
            <a:p>
              <a:pPr>
                <a:lnSpc>
                  <a:spcPct val="85000"/>
                </a:lnSpc>
              </a:pPr>
              <a:r>
                <a:rPr lang="en-US" b="0" i="1"/>
                <a:t>Execute the inner loop seven times to complete the checkerboard.</a:t>
              </a:r>
            </a:p>
          </p:txBody>
        </p:sp>
      </p:grpSp>
      <p:grpSp>
        <p:nvGrpSpPr>
          <p:cNvPr id="18" name="Group 73"/>
          <p:cNvGrpSpPr>
            <a:grpSpLocks/>
          </p:cNvGrpSpPr>
          <p:nvPr/>
        </p:nvGrpSpPr>
        <p:grpSpPr bwMode="auto">
          <a:xfrm>
            <a:off x="1751013" y="2168525"/>
            <a:ext cx="6630987" cy="1244600"/>
            <a:chOff x="1103" y="1376"/>
            <a:chExt cx="4177" cy="784"/>
          </a:xfrm>
        </p:grpSpPr>
        <p:sp>
          <p:nvSpPr>
            <p:cNvPr id="61573" name="Rectangle 74"/>
            <p:cNvSpPr>
              <a:spLocks noChangeArrowheads="1"/>
            </p:cNvSpPr>
            <p:nvPr/>
          </p:nvSpPr>
          <p:spPr bwMode="auto">
            <a:xfrm>
              <a:off x="1103" y="1376"/>
              <a:ext cx="3409" cy="784"/>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1574" name="Text Box 75"/>
            <p:cNvSpPr txBox="1">
              <a:spLocks noChangeArrowheads="1"/>
            </p:cNvSpPr>
            <p:nvPr/>
          </p:nvSpPr>
          <p:spPr bwMode="auto">
            <a:xfrm>
              <a:off x="4522" y="1440"/>
              <a:ext cx="758" cy="628"/>
            </a:xfrm>
            <a:prstGeom prst="rect">
              <a:avLst/>
            </a:prstGeom>
            <a:noFill/>
            <a:ln w="9525">
              <a:noFill/>
              <a:miter lim="800000"/>
              <a:headEnd/>
              <a:tailEnd/>
            </a:ln>
          </p:spPr>
          <p:txBody>
            <a:bodyPr>
              <a:prstTxWarp prst="textNoShape">
                <a:avLst/>
              </a:prstTxWarp>
              <a:spAutoFit/>
            </a:bodyPr>
            <a:lstStyle/>
            <a:p>
              <a:pPr>
                <a:lnSpc>
                  <a:spcPct val="85000"/>
                </a:lnSpc>
              </a:pPr>
              <a:r>
                <a:rPr lang="en-US" b="0" i="1"/>
                <a:t>Execute these statements six more times to complete the row.</a:t>
              </a:r>
            </a:p>
          </p:txBody>
        </p:sp>
      </p:grpSp>
      <p:grpSp>
        <p:nvGrpSpPr>
          <p:cNvPr id="19" name="Group 76"/>
          <p:cNvGrpSpPr>
            <a:grpSpLocks/>
          </p:cNvGrpSpPr>
          <p:nvPr/>
        </p:nvGrpSpPr>
        <p:grpSpPr bwMode="auto">
          <a:xfrm>
            <a:off x="539750" y="1057275"/>
            <a:ext cx="8058150" cy="3300413"/>
            <a:chOff x="340" y="666"/>
            <a:chExt cx="5076" cy="2079"/>
          </a:xfrm>
        </p:grpSpPr>
        <p:sp>
          <p:nvSpPr>
            <p:cNvPr id="61542" name="Rectangle 77"/>
            <p:cNvSpPr>
              <a:spLocks noChangeArrowheads="1"/>
            </p:cNvSpPr>
            <p:nvPr/>
          </p:nvSpPr>
          <p:spPr bwMode="auto">
            <a:xfrm>
              <a:off x="340" y="666"/>
              <a:ext cx="5064" cy="2079"/>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1543" name="Text Box 78"/>
            <p:cNvSpPr txBox="1">
              <a:spLocks noChangeArrowheads="1"/>
            </p:cNvSpPr>
            <p:nvPr/>
          </p:nvSpPr>
          <p:spPr bwMode="auto">
            <a:xfrm>
              <a:off x="400" y="712"/>
              <a:ext cx="5016" cy="1906"/>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double sqSize = (double) getHeight() / N_ROWS;</a:t>
              </a:r>
            </a:p>
            <a:p>
              <a:r>
                <a:rPr sz="1600" noProof="1">
                  <a:latin typeface="Courier New" pitchFamily="1" charset="0"/>
                </a:rPr>
                <a:t>   for (int i = 0; i &lt; N_ROWS; i++) {</a:t>
              </a:r>
            </a:p>
            <a:p>
              <a:r>
                <a:rPr sz="1600" noProof="1">
                  <a:latin typeface="Courier New" pitchFamily="1" charset="0"/>
                </a:rPr>
                <a:t>      for (int j = 0; j &lt; N_COLUMNS; j++) {</a:t>
              </a:r>
            </a:p>
            <a:p>
              <a:r>
                <a:rPr sz="1600" noProof="1">
                  <a:latin typeface="Courier New" pitchFamily="1" charset="0"/>
                </a:rPr>
                <a:t>         double x = j * sqSize;</a:t>
              </a:r>
            </a:p>
            <a:p>
              <a:r>
                <a:rPr sz="1600" noProof="1">
                  <a:latin typeface="Courier New" pitchFamily="1" charset="0"/>
                </a:rPr>
                <a:t>         double y = i * sqSize;</a:t>
              </a:r>
            </a:p>
            <a:p>
              <a:r>
                <a:rPr sz="1600" noProof="1">
                  <a:latin typeface="Courier New" pitchFamily="1" charset="0"/>
                </a:rPr>
                <a:t>         GRect sq = new GRect(x, y, sqSize, sqSize);</a:t>
              </a:r>
            </a:p>
            <a:p>
              <a:r>
                <a:rPr sz="1600" noProof="1">
                  <a:latin typeface="Courier New" pitchFamily="1" charset="0"/>
                </a:rPr>
                <a:t>         sq.setFilled((i + j) % 2 != 0);</a:t>
              </a:r>
            </a:p>
            <a:p>
              <a:r>
                <a:rPr sz="1600" noProof="1">
                  <a:latin typeface="Courier New" pitchFamily="1" charset="0"/>
                </a:rPr>
                <a:t>         add(sq);</a:t>
              </a:r>
            </a:p>
            <a:p>
              <a:r>
                <a:rPr sz="1600" noProof="1">
                  <a:latin typeface="Courier New" pitchFamily="1" charset="0"/>
                </a:rPr>
                <a:t>      }</a:t>
              </a:r>
            </a:p>
            <a:p>
              <a:r>
                <a:rPr sz="1600" noProof="1">
                  <a:latin typeface="Courier New" pitchFamily="1" charset="0"/>
                </a:rPr>
                <a:t>   }</a:t>
              </a:r>
            </a:p>
            <a:p>
              <a:r>
                <a:rPr sz="1600" noProof="1">
                  <a:latin typeface="Courier New" pitchFamily="1" charset="0"/>
                </a:rPr>
                <a:t>}</a:t>
              </a:r>
            </a:p>
          </p:txBody>
        </p:sp>
        <p:grpSp>
          <p:nvGrpSpPr>
            <p:cNvPr id="61544" name="Group 79"/>
            <p:cNvGrpSpPr>
              <a:grpSpLocks/>
            </p:cNvGrpSpPr>
            <p:nvPr/>
          </p:nvGrpSpPr>
          <p:grpSpPr bwMode="auto">
            <a:xfrm>
              <a:off x="1792" y="2248"/>
              <a:ext cx="3576" cy="420"/>
              <a:chOff x="1800" y="2208"/>
              <a:chExt cx="3576" cy="420"/>
            </a:xfrm>
          </p:grpSpPr>
          <p:sp>
            <p:nvSpPr>
              <p:cNvPr id="61561" name="Text Box 80"/>
              <p:cNvSpPr txBox="1">
                <a:spLocks noChangeArrowheads="1"/>
              </p:cNvSpPr>
              <p:nvPr/>
            </p:nvSpPr>
            <p:spPr bwMode="auto">
              <a:xfrm>
                <a:off x="4728"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a:t>
                </a:r>
              </a:p>
            </p:txBody>
          </p:sp>
          <p:sp>
            <p:nvSpPr>
              <p:cNvPr id="61562" name="Rectangle 81"/>
              <p:cNvSpPr>
                <a:spLocks noChangeArrowheads="1"/>
              </p:cNvSpPr>
              <p:nvPr/>
            </p:nvSpPr>
            <p:spPr bwMode="auto">
              <a:xfrm>
                <a:off x="4751"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63" name="Text Box 82"/>
              <p:cNvSpPr txBox="1">
                <a:spLocks noChangeArrowheads="1"/>
              </p:cNvSpPr>
              <p:nvPr/>
            </p:nvSpPr>
            <p:spPr bwMode="auto">
              <a:xfrm>
                <a:off x="4152"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y</a:t>
                </a:r>
              </a:p>
            </p:txBody>
          </p:sp>
          <p:sp>
            <p:nvSpPr>
              <p:cNvPr id="61564" name="Rectangle 83"/>
              <p:cNvSpPr>
                <a:spLocks noChangeArrowheads="1"/>
              </p:cNvSpPr>
              <p:nvPr/>
            </p:nvSpPr>
            <p:spPr bwMode="auto">
              <a:xfrm>
                <a:off x="4175"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65" name="Text Box 84"/>
              <p:cNvSpPr txBox="1">
                <a:spLocks noChangeArrowheads="1"/>
              </p:cNvSpPr>
              <p:nvPr/>
            </p:nvSpPr>
            <p:spPr bwMode="auto">
              <a:xfrm>
                <a:off x="3576"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x</a:t>
                </a:r>
              </a:p>
            </p:txBody>
          </p:sp>
          <p:sp>
            <p:nvSpPr>
              <p:cNvPr id="61566" name="Rectangle 85"/>
              <p:cNvSpPr>
                <a:spLocks noChangeArrowheads="1"/>
              </p:cNvSpPr>
              <p:nvPr/>
            </p:nvSpPr>
            <p:spPr bwMode="auto">
              <a:xfrm>
                <a:off x="3599"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67" name="Text Box 86"/>
              <p:cNvSpPr txBox="1">
                <a:spLocks noChangeArrowheads="1"/>
              </p:cNvSpPr>
              <p:nvPr/>
            </p:nvSpPr>
            <p:spPr bwMode="auto">
              <a:xfrm>
                <a:off x="3000"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j</a:t>
                </a:r>
              </a:p>
            </p:txBody>
          </p:sp>
          <p:sp>
            <p:nvSpPr>
              <p:cNvPr id="61568" name="Rectangle 87"/>
              <p:cNvSpPr>
                <a:spLocks noChangeArrowheads="1"/>
              </p:cNvSpPr>
              <p:nvPr/>
            </p:nvSpPr>
            <p:spPr bwMode="auto">
              <a:xfrm>
                <a:off x="3023"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69" name="Text Box 88"/>
              <p:cNvSpPr txBox="1">
                <a:spLocks noChangeArrowheads="1"/>
              </p:cNvSpPr>
              <p:nvPr/>
            </p:nvSpPr>
            <p:spPr bwMode="auto">
              <a:xfrm>
                <a:off x="2424"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i</a:t>
                </a:r>
              </a:p>
            </p:txBody>
          </p:sp>
          <p:sp>
            <p:nvSpPr>
              <p:cNvPr id="61570" name="Rectangle 89"/>
              <p:cNvSpPr>
                <a:spLocks noChangeArrowheads="1"/>
              </p:cNvSpPr>
              <p:nvPr/>
            </p:nvSpPr>
            <p:spPr bwMode="auto">
              <a:xfrm>
                <a:off x="2447"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71" name="Text Box 90"/>
              <p:cNvSpPr txBox="1">
                <a:spLocks noChangeArrowheads="1"/>
              </p:cNvSpPr>
              <p:nvPr/>
            </p:nvSpPr>
            <p:spPr bwMode="auto">
              <a:xfrm>
                <a:off x="1800" y="220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sqSize</a:t>
                </a:r>
              </a:p>
            </p:txBody>
          </p:sp>
          <p:sp>
            <p:nvSpPr>
              <p:cNvPr id="61572" name="Rectangle 91"/>
              <p:cNvSpPr>
                <a:spLocks noChangeArrowheads="1"/>
              </p:cNvSpPr>
              <p:nvPr/>
            </p:nvSpPr>
            <p:spPr bwMode="auto">
              <a:xfrm>
                <a:off x="1871" y="239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61545" name="Group 92"/>
            <p:cNvGrpSpPr>
              <a:grpSpLocks/>
            </p:cNvGrpSpPr>
            <p:nvPr/>
          </p:nvGrpSpPr>
          <p:grpSpPr bwMode="auto">
            <a:xfrm>
              <a:off x="1864" y="2448"/>
              <a:ext cx="456" cy="212"/>
              <a:chOff x="1872" y="2408"/>
              <a:chExt cx="456" cy="212"/>
            </a:xfrm>
          </p:grpSpPr>
          <p:sp>
            <p:nvSpPr>
              <p:cNvPr id="61559" name="Rectangle 93"/>
              <p:cNvSpPr>
                <a:spLocks noChangeArrowheads="1"/>
              </p:cNvSpPr>
              <p:nvPr/>
            </p:nvSpPr>
            <p:spPr bwMode="auto">
              <a:xfrm>
                <a:off x="1896"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60" name="Text Box 94"/>
              <p:cNvSpPr txBox="1">
                <a:spLocks noChangeArrowheads="1"/>
              </p:cNvSpPr>
              <p:nvPr/>
            </p:nvSpPr>
            <p:spPr bwMode="auto">
              <a:xfrm>
                <a:off x="1872"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30.0</a:t>
                </a:r>
              </a:p>
            </p:txBody>
          </p:sp>
        </p:grpSp>
        <p:sp>
          <p:nvSpPr>
            <p:cNvPr id="61546" name="Rectangle 95"/>
            <p:cNvSpPr>
              <a:spLocks noChangeArrowheads="1"/>
            </p:cNvSpPr>
            <p:nvPr/>
          </p:nvSpPr>
          <p:spPr bwMode="auto">
            <a:xfrm>
              <a:off x="4888" y="2480"/>
              <a:ext cx="144" cy="1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61547" name="Group 96"/>
            <p:cNvGrpSpPr>
              <a:grpSpLocks/>
            </p:cNvGrpSpPr>
            <p:nvPr/>
          </p:nvGrpSpPr>
          <p:grpSpPr bwMode="auto">
            <a:xfrm>
              <a:off x="3592" y="2448"/>
              <a:ext cx="456" cy="212"/>
              <a:chOff x="3600" y="2408"/>
              <a:chExt cx="456" cy="212"/>
            </a:xfrm>
          </p:grpSpPr>
          <p:sp>
            <p:nvSpPr>
              <p:cNvPr id="61557" name="Rectangle 97"/>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58" name="Text Box 98"/>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210.0</a:t>
                </a:r>
              </a:p>
            </p:txBody>
          </p:sp>
        </p:grpSp>
        <p:grpSp>
          <p:nvGrpSpPr>
            <p:cNvPr id="61548" name="Group 99"/>
            <p:cNvGrpSpPr>
              <a:grpSpLocks/>
            </p:cNvGrpSpPr>
            <p:nvPr/>
          </p:nvGrpSpPr>
          <p:grpSpPr bwMode="auto">
            <a:xfrm>
              <a:off x="3016" y="2448"/>
              <a:ext cx="456" cy="212"/>
              <a:chOff x="3024" y="2408"/>
              <a:chExt cx="456" cy="212"/>
            </a:xfrm>
          </p:grpSpPr>
          <p:sp>
            <p:nvSpPr>
              <p:cNvPr id="61555" name="Rectangle 100"/>
              <p:cNvSpPr>
                <a:spLocks noChangeArrowheads="1"/>
              </p:cNvSpPr>
              <p:nvPr/>
            </p:nvSpPr>
            <p:spPr bwMode="auto">
              <a:xfrm>
                <a:off x="3048"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56" name="Text Box 101"/>
              <p:cNvSpPr txBox="1">
                <a:spLocks noChangeArrowheads="1"/>
              </p:cNvSpPr>
              <p:nvPr/>
            </p:nvSpPr>
            <p:spPr bwMode="auto">
              <a:xfrm>
                <a:off x="3024"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8</a:t>
                </a:r>
              </a:p>
            </p:txBody>
          </p:sp>
        </p:grpSp>
        <p:grpSp>
          <p:nvGrpSpPr>
            <p:cNvPr id="61549" name="Group 102"/>
            <p:cNvGrpSpPr>
              <a:grpSpLocks/>
            </p:cNvGrpSpPr>
            <p:nvPr/>
          </p:nvGrpSpPr>
          <p:grpSpPr bwMode="auto">
            <a:xfrm>
              <a:off x="2440" y="2448"/>
              <a:ext cx="456" cy="212"/>
              <a:chOff x="2448" y="2408"/>
              <a:chExt cx="456" cy="212"/>
            </a:xfrm>
          </p:grpSpPr>
          <p:sp>
            <p:nvSpPr>
              <p:cNvPr id="61553" name="Rectangle 103"/>
              <p:cNvSpPr>
                <a:spLocks noChangeArrowheads="1"/>
              </p:cNvSpPr>
              <p:nvPr/>
            </p:nvSpPr>
            <p:spPr bwMode="auto">
              <a:xfrm>
                <a:off x="2472"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54" name="Text Box 104"/>
              <p:cNvSpPr txBox="1">
                <a:spLocks noChangeArrowheads="1"/>
              </p:cNvSpPr>
              <p:nvPr/>
            </p:nvSpPr>
            <p:spPr bwMode="auto">
              <a:xfrm>
                <a:off x="2448"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8</a:t>
                </a:r>
              </a:p>
            </p:txBody>
          </p:sp>
        </p:grpSp>
        <p:grpSp>
          <p:nvGrpSpPr>
            <p:cNvPr id="61550" name="Group 105"/>
            <p:cNvGrpSpPr>
              <a:grpSpLocks/>
            </p:cNvGrpSpPr>
            <p:nvPr/>
          </p:nvGrpSpPr>
          <p:grpSpPr bwMode="auto">
            <a:xfrm>
              <a:off x="4176" y="2448"/>
              <a:ext cx="456" cy="212"/>
              <a:chOff x="3600" y="2408"/>
              <a:chExt cx="456" cy="212"/>
            </a:xfrm>
          </p:grpSpPr>
          <p:sp>
            <p:nvSpPr>
              <p:cNvPr id="61551" name="Rectangle 106"/>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1552" name="Text Box 107"/>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210.0</a:t>
                </a:r>
              </a:p>
            </p:txBody>
          </p:sp>
        </p:grpSp>
      </p:grpSp>
      <p:sp>
        <p:nvSpPr>
          <p:cNvPr id="61473" name="Text Box 108">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pic>
        <p:nvPicPr>
          <p:cNvPr id="61474" name="Picture 109" descr="Graphics (Checkerboard)"/>
          <p:cNvPicPr>
            <a:picLocks noChangeAspect="1" noChangeArrowheads="1"/>
          </p:cNvPicPr>
          <p:nvPr/>
        </p:nvPicPr>
        <p:blipFill>
          <a:blip r:embed="rId3"/>
          <a:srcRect/>
          <a:stretch>
            <a:fillRect/>
          </a:stretch>
        </p:blipFill>
        <p:spPr bwMode="auto">
          <a:xfrm>
            <a:off x="2322513" y="4470400"/>
            <a:ext cx="4524375" cy="2249488"/>
          </a:xfrm>
          <a:prstGeom prst="rect">
            <a:avLst/>
          </a:prstGeom>
          <a:noFill/>
          <a:ln w="9525">
            <a:noFill/>
            <a:miter lim="800000"/>
            <a:headEnd/>
            <a:tailEnd/>
          </a:ln>
        </p:spPr>
      </p:pic>
      <p:sp>
        <p:nvSpPr>
          <p:cNvPr id="61475" name="Text Box 110"/>
          <p:cNvSpPr txBox="1">
            <a:spLocks noChangeArrowheads="1"/>
          </p:cNvSpPr>
          <p:nvPr/>
        </p:nvSpPr>
        <p:spPr bwMode="auto">
          <a:xfrm>
            <a:off x="2335213" y="4445000"/>
            <a:ext cx="4479925"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Checkerboard</a:t>
            </a:r>
            <a:endParaRPr lang="en-US" sz="1000" b="0">
              <a:solidFill>
                <a:srgbClr val="333333"/>
              </a:solidFill>
              <a:latin typeface="Charcoal CY" pitchFamily="1" charset="-52"/>
            </a:endParaRPr>
          </a:p>
        </p:txBody>
      </p:sp>
      <p:sp>
        <p:nvSpPr>
          <p:cNvPr id="530543" name="Rectangle 111"/>
          <p:cNvSpPr>
            <a:spLocks noChangeArrowheads="1"/>
          </p:cNvSpPr>
          <p:nvPr/>
        </p:nvSpPr>
        <p:spPr bwMode="auto">
          <a:xfrm>
            <a:off x="2332038" y="4670425"/>
            <a:ext cx="254000" cy="254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30544" name="Rectangle 112"/>
          <p:cNvSpPr>
            <a:spLocks noChangeArrowheads="1"/>
          </p:cNvSpPr>
          <p:nvPr/>
        </p:nvSpPr>
        <p:spPr bwMode="auto">
          <a:xfrm>
            <a:off x="2590800" y="4670425"/>
            <a:ext cx="254000" cy="25400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nvGrpSpPr>
          <p:cNvPr id="26" name="Group 113"/>
          <p:cNvGrpSpPr>
            <a:grpSpLocks/>
          </p:cNvGrpSpPr>
          <p:nvPr/>
        </p:nvGrpSpPr>
        <p:grpSpPr bwMode="auto">
          <a:xfrm>
            <a:off x="2840038" y="4670425"/>
            <a:ext cx="1528762" cy="254000"/>
            <a:chOff x="1789" y="2942"/>
            <a:chExt cx="963" cy="160"/>
          </a:xfrm>
        </p:grpSpPr>
        <p:sp>
          <p:nvSpPr>
            <p:cNvPr id="61536" name="Rectangle 114"/>
            <p:cNvSpPr>
              <a:spLocks noChangeArrowheads="1"/>
            </p:cNvSpPr>
            <p:nvPr/>
          </p:nvSpPr>
          <p:spPr bwMode="auto">
            <a:xfrm>
              <a:off x="1789" y="29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37" name="Rectangle 115"/>
            <p:cNvSpPr>
              <a:spLocks noChangeArrowheads="1"/>
            </p:cNvSpPr>
            <p:nvPr/>
          </p:nvSpPr>
          <p:spPr bwMode="auto">
            <a:xfrm>
              <a:off x="1952" y="29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38" name="Rectangle 116"/>
            <p:cNvSpPr>
              <a:spLocks noChangeArrowheads="1"/>
            </p:cNvSpPr>
            <p:nvPr/>
          </p:nvSpPr>
          <p:spPr bwMode="auto">
            <a:xfrm>
              <a:off x="2109" y="29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39" name="Rectangle 117"/>
            <p:cNvSpPr>
              <a:spLocks noChangeArrowheads="1"/>
            </p:cNvSpPr>
            <p:nvPr/>
          </p:nvSpPr>
          <p:spPr bwMode="auto">
            <a:xfrm>
              <a:off x="2272" y="29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40" name="Rectangle 118"/>
            <p:cNvSpPr>
              <a:spLocks noChangeArrowheads="1"/>
            </p:cNvSpPr>
            <p:nvPr/>
          </p:nvSpPr>
          <p:spPr bwMode="auto">
            <a:xfrm>
              <a:off x="2429" y="29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41" name="Rectangle 119"/>
            <p:cNvSpPr>
              <a:spLocks noChangeArrowheads="1"/>
            </p:cNvSpPr>
            <p:nvPr/>
          </p:nvSpPr>
          <p:spPr bwMode="auto">
            <a:xfrm>
              <a:off x="2592" y="29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27" name="Group 120"/>
          <p:cNvGrpSpPr>
            <a:grpSpLocks/>
          </p:cNvGrpSpPr>
          <p:nvPr/>
        </p:nvGrpSpPr>
        <p:grpSpPr bwMode="auto">
          <a:xfrm>
            <a:off x="2332038" y="4924425"/>
            <a:ext cx="2036762" cy="1773238"/>
            <a:chOff x="1469" y="3102"/>
            <a:chExt cx="1283" cy="1117"/>
          </a:xfrm>
        </p:grpSpPr>
        <p:sp>
          <p:nvSpPr>
            <p:cNvPr id="61480" name="Rectangle 121"/>
            <p:cNvSpPr>
              <a:spLocks noChangeArrowheads="1"/>
            </p:cNvSpPr>
            <p:nvPr/>
          </p:nvSpPr>
          <p:spPr bwMode="auto">
            <a:xfrm>
              <a:off x="1472" y="310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81" name="Rectangle 122"/>
            <p:cNvSpPr>
              <a:spLocks noChangeArrowheads="1"/>
            </p:cNvSpPr>
            <p:nvPr/>
          </p:nvSpPr>
          <p:spPr bwMode="auto">
            <a:xfrm>
              <a:off x="1629" y="310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82" name="Rectangle 123"/>
            <p:cNvSpPr>
              <a:spLocks noChangeArrowheads="1"/>
            </p:cNvSpPr>
            <p:nvPr/>
          </p:nvSpPr>
          <p:spPr bwMode="auto">
            <a:xfrm>
              <a:off x="1792" y="310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83" name="Rectangle 124"/>
            <p:cNvSpPr>
              <a:spLocks noChangeArrowheads="1"/>
            </p:cNvSpPr>
            <p:nvPr/>
          </p:nvSpPr>
          <p:spPr bwMode="auto">
            <a:xfrm>
              <a:off x="1949" y="310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84" name="Rectangle 125"/>
            <p:cNvSpPr>
              <a:spLocks noChangeArrowheads="1"/>
            </p:cNvSpPr>
            <p:nvPr/>
          </p:nvSpPr>
          <p:spPr bwMode="auto">
            <a:xfrm>
              <a:off x="2112" y="310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85" name="Rectangle 126"/>
            <p:cNvSpPr>
              <a:spLocks noChangeArrowheads="1"/>
            </p:cNvSpPr>
            <p:nvPr/>
          </p:nvSpPr>
          <p:spPr bwMode="auto">
            <a:xfrm>
              <a:off x="2269" y="310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86" name="Rectangle 127"/>
            <p:cNvSpPr>
              <a:spLocks noChangeArrowheads="1"/>
            </p:cNvSpPr>
            <p:nvPr/>
          </p:nvSpPr>
          <p:spPr bwMode="auto">
            <a:xfrm>
              <a:off x="2432" y="310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87" name="Rectangle 128"/>
            <p:cNvSpPr>
              <a:spLocks noChangeArrowheads="1"/>
            </p:cNvSpPr>
            <p:nvPr/>
          </p:nvSpPr>
          <p:spPr bwMode="auto">
            <a:xfrm>
              <a:off x="2592" y="310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88" name="Rectangle 129"/>
            <p:cNvSpPr>
              <a:spLocks noChangeArrowheads="1"/>
            </p:cNvSpPr>
            <p:nvPr/>
          </p:nvSpPr>
          <p:spPr bwMode="auto">
            <a:xfrm>
              <a:off x="1469" y="326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89" name="Rectangle 130"/>
            <p:cNvSpPr>
              <a:spLocks noChangeArrowheads="1"/>
            </p:cNvSpPr>
            <p:nvPr/>
          </p:nvSpPr>
          <p:spPr bwMode="auto">
            <a:xfrm>
              <a:off x="1632" y="326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0" name="Rectangle 131"/>
            <p:cNvSpPr>
              <a:spLocks noChangeArrowheads="1"/>
            </p:cNvSpPr>
            <p:nvPr/>
          </p:nvSpPr>
          <p:spPr bwMode="auto">
            <a:xfrm>
              <a:off x="1789" y="326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91" name="Rectangle 132"/>
            <p:cNvSpPr>
              <a:spLocks noChangeArrowheads="1"/>
            </p:cNvSpPr>
            <p:nvPr/>
          </p:nvSpPr>
          <p:spPr bwMode="auto">
            <a:xfrm>
              <a:off x="1952" y="326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2" name="Rectangle 133"/>
            <p:cNvSpPr>
              <a:spLocks noChangeArrowheads="1"/>
            </p:cNvSpPr>
            <p:nvPr/>
          </p:nvSpPr>
          <p:spPr bwMode="auto">
            <a:xfrm>
              <a:off x="2109" y="326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93" name="Rectangle 134"/>
            <p:cNvSpPr>
              <a:spLocks noChangeArrowheads="1"/>
            </p:cNvSpPr>
            <p:nvPr/>
          </p:nvSpPr>
          <p:spPr bwMode="auto">
            <a:xfrm>
              <a:off x="2272" y="326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4" name="Rectangle 135"/>
            <p:cNvSpPr>
              <a:spLocks noChangeArrowheads="1"/>
            </p:cNvSpPr>
            <p:nvPr/>
          </p:nvSpPr>
          <p:spPr bwMode="auto">
            <a:xfrm>
              <a:off x="2429" y="326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95" name="Rectangle 136"/>
            <p:cNvSpPr>
              <a:spLocks noChangeArrowheads="1"/>
            </p:cNvSpPr>
            <p:nvPr/>
          </p:nvSpPr>
          <p:spPr bwMode="auto">
            <a:xfrm>
              <a:off x="2592" y="326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6" name="Rectangle 137"/>
            <p:cNvSpPr>
              <a:spLocks noChangeArrowheads="1"/>
            </p:cNvSpPr>
            <p:nvPr/>
          </p:nvSpPr>
          <p:spPr bwMode="auto">
            <a:xfrm>
              <a:off x="1472" y="342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7" name="Rectangle 138"/>
            <p:cNvSpPr>
              <a:spLocks noChangeArrowheads="1"/>
            </p:cNvSpPr>
            <p:nvPr/>
          </p:nvSpPr>
          <p:spPr bwMode="auto">
            <a:xfrm>
              <a:off x="1629" y="342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98" name="Rectangle 139"/>
            <p:cNvSpPr>
              <a:spLocks noChangeArrowheads="1"/>
            </p:cNvSpPr>
            <p:nvPr/>
          </p:nvSpPr>
          <p:spPr bwMode="auto">
            <a:xfrm>
              <a:off x="1792" y="342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499" name="Rectangle 140"/>
            <p:cNvSpPr>
              <a:spLocks noChangeArrowheads="1"/>
            </p:cNvSpPr>
            <p:nvPr/>
          </p:nvSpPr>
          <p:spPr bwMode="auto">
            <a:xfrm>
              <a:off x="1949" y="342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0" name="Rectangle 141"/>
            <p:cNvSpPr>
              <a:spLocks noChangeArrowheads="1"/>
            </p:cNvSpPr>
            <p:nvPr/>
          </p:nvSpPr>
          <p:spPr bwMode="auto">
            <a:xfrm>
              <a:off x="2112" y="342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01" name="Rectangle 142"/>
            <p:cNvSpPr>
              <a:spLocks noChangeArrowheads="1"/>
            </p:cNvSpPr>
            <p:nvPr/>
          </p:nvSpPr>
          <p:spPr bwMode="auto">
            <a:xfrm>
              <a:off x="2269" y="342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2" name="Rectangle 143"/>
            <p:cNvSpPr>
              <a:spLocks noChangeArrowheads="1"/>
            </p:cNvSpPr>
            <p:nvPr/>
          </p:nvSpPr>
          <p:spPr bwMode="auto">
            <a:xfrm>
              <a:off x="2432" y="342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03" name="Rectangle 144"/>
            <p:cNvSpPr>
              <a:spLocks noChangeArrowheads="1"/>
            </p:cNvSpPr>
            <p:nvPr/>
          </p:nvSpPr>
          <p:spPr bwMode="auto">
            <a:xfrm>
              <a:off x="2592" y="342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4" name="Rectangle 145"/>
            <p:cNvSpPr>
              <a:spLocks noChangeArrowheads="1"/>
            </p:cNvSpPr>
            <p:nvPr/>
          </p:nvSpPr>
          <p:spPr bwMode="auto">
            <a:xfrm>
              <a:off x="1469" y="3581"/>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5" name="Rectangle 146"/>
            <p:cNvSpPr>
              <a:spLocks noChangeArrowheads="1"/>
            </p:cNvSpPr>
            <p:nvPr/>
          </p:nvSpPr>
          <p:spPr bwMode="auto">
            <a:xfrm>
              <a:off x="1632" y="3581"/>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06" name="Rectangle 147"/>
            <p:cNvSpPr>
              <a:spLocks noChangeArrowheads="1"/>
            </p:cNvSpPr>
            <p:nvPr/>
          </p:nvSpPr>
          <p:spPr bwMode="auto">
            <a:xfrm>
              <a:off x="1789" y="3581"/>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7" name="Rectangle 148"/>
            <p:cNvSpPr>
              <a:spLocks noChangeArrowheads="1"/>
            </p:cNvSpPr>
            <p:nvPr/>
          </p:nvSpPr>
          <p:spPr bwMode="auto">
            <a:xfrm>
              <a:off x="1952" y="3581"/>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08" name="Rectangle 149"/>
            <p:cNvSpPr>
              <a:spLocks noChangeArrowheads="1"/>
            </p:cNvSpPr>
            <p:nvPr/>
          </p:nvSpPr>
          <p:spPr bwMode="auto">
            <a:xfrm>
              <a:off x="2109" y="3581"/>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09" name="Rectangle 150"/>
            <p:cNvSpPr>
              <a:spLocks noChangeArrowheads="1"/>
            </p:cNvSpPr>
            <p:nvPr/>
          </p:nvSpPr>
          <p:spPr bwMode="auto">
            <a:xfrm>
              <a:off x="2272" y="3581"/>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0" name="Rectangle 151"/>
            <p:cNvSpPr>
              <a:spLocks noChangeArrowheads="1"/>
            </p:cNvSpPr>
            <p:nvPr/>
          </p:nvSpPr>
          <p:spPr bwMode="auto">
            <a:xfrm>
              <a:off x="2429" y="3581"/>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11" name="Rectangle 152"/>
            <p:cNvSpPr>
              <a:spLocks noChangeArrowheads="1"/>
            </p:cNvSpPr>
            <p:nvPr/>
          </p:nvSpPr>
          <p:spPr bwMode="auto">
            <a:xfrm>
              <a:off x="2592" y="3581"/>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2" name="Rectangle 153"/>
            <p:cNvSpPr>
              <a:spLocks noChangeArrowheads="1"/>
            </p:cNvSpPr>
            <p:nvPr/>
          </p:nvSpPr>
          <p:spPr bwMode="auto">
            <a:xfrm>
              <a:off x="1472" y="37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3" name="Rectangle 154"/>
            <p:cNvSpPr>
              <a:spLocks noChangeArrowheads="1"/>
            </p:cNvSpPr>
            <p:nvPr/>
          </p:nvSpPr>
          <p:spPr bwMode="auto">
            <a:xfrm>
              <a:off x="1629" y="37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14" name="Rectangle 155"/>
            <p:cNvSpPr>
              <a:spLocks noChangeArrowheads="1"/>
            </p:cNvSpPr>
            <p:nvPr/>
          </p:nvSpPr>
          <p:spPr bwMode="auto">
            <a:xfrm>
              <a:off x="1792" y="37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5" name="Rectangle 156"/>
            <p:cNvSpPr>
              <a:spLocks noChangeArrowheads="1"/>
            </p:cNvSpPr>
            <p:nvPr/>
          </p:nvSpPr>
          <p:spPr bwMode="auto">
            <a:xfrm>
              <a:off x="1949" y="37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16" name="Rectangle 157"/>
            <p:cNvSpPr>
              <a:spLocks noChangeArrowheads="1"/>
            </p:cNvSpPr>
            <p:nvPr/>
          </p:nvSpPr>
          <p:spPr bwMode="auto">
            <a:xfrm>
              <a:off x="2112" y="37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7" name="Rectangle 158"/>
            <p:cNvSpPr>
              <a:spLocks noChangeArrowheads="1"/>
            </p:cNvSpPr>
            <p:nvPr/>
          </p:nvSpPr>
          <p:spPr bwMode="auto">
            <a:xfrm>
              <a:off x="2269" y="37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18" name="Rectangle 159"/>
            <p:cNvSpPr>
              <a:spLocks noChangeArrowheads="1"/>
            </p:cNvSpPr>
            <p:nvPr/>
          </p:nvSpPr>
          <p:spPr bwMode="auto">
            <a:xfrm>
              <a:off x="2432" y="3742"/>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19" name="Rectangle 160"/>
            <p:cNvSpPr>
              <a:spLocks noChangeArrowheads="1"/>
            </p:cNvSpPr>
            <p:nvPr/>
          </p:nvSpPr>
          <p:spPr bwMode="auto">
            <a:xfrm>
              <a:off x="2592" y="3742"/>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20" name="Rectangle 161"/>
            <p:cNvSpPr>
              <a:spLocks noChangeArrowheads="1"/>
            </p:cNvSpPr>
            <p:nvPr/>
          </p:nvSpPr>
          <p:spPr bwMode="auto">
            <a:xfrm>
              <a:off x="1469" y="390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21" name="Rectangle 162"/>
            <p:cNvSpPr>
              <a:spLocks noChangeArrowheads="1"/>
            </p:cNvSpPr>
            <p:nvPr/>
          </p:nvSpPr>
          <p:spPr bwMode="auto">
            <a:xfrm>
              <a:off x="1632" y="390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22" name="Rectangle 163"/>
            <p:cNvSpPr>
              <a:spLocks noChangeArrowheads="1"/>
            </p:cNvSpPr>
            <p:nvPr/>
          </p:nvSpPr>
          <p:spPr bwMode="auto">
            <a:xfrm>
              <a:off x="1789" y="390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23" name="Rectangle 164"/>
            <p:cNvSpPr>
              <a:spLocks noChangeArrowheads="1"/>
            </p:cNvSpPr>
            <p:nvPr/>
          </p:nvSpPr>
          <p:spPr bwMode="auto">
            <a:xfrm>
              <a:off x="1952" y="390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24" name="Rectangle 165"/>
            <p:cNvSpPr>
              <a:spLocks noChangeArrowheads="1"/>
            </p:cNvSpPr>
            <p:nvPr/>
          </p:nvSpPr>
          <p:spPr bwMode="auto">
            <a:xfrm>
              <a:off x="2109" y="390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25" name="Rectangle 166"/>
            <p:cNvSpPr>
              <a:spLocks noChangeArrowheads="1"/>
            </p:cNvSpPr>
            <p:nvPr/>
          </p:nvSpPr>
          <p:spPr bwMode="auto">
            <a:xfrm>
              <a:off x="2272" y="390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26" name="Rectangle 167"/>
            <p:cNvSpPr>
              <a:spLocks noChangeArrowheads="1"/>
            </p:cNvSpPr>
            <p:nvPr/>
          </p:nvSpPr>
          <p:spPr bwMode="auto">
            <a:xfrm>
              <a:off x="2429" y="3904"/>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27" name="Rectangle 168"/>
            <p:cNvSpPr>
              <a:spLocks noChangeArrowheads="1"/>
            </p:cNvSpPr>
            <p:nvPr/>
          </p:nvSpPr>
          <p:spPr bwMode="auto">
            <a:xfrm>
              <a:off x="2592" y="3904"/>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28" name="Rectangle 169"/>
            <p:cNvSpPr>
              <a:spLocks noChangeArrowheads="1"/>
            </p:cNvSpPr>
            <p:nvPr/>
          </p:nvSpPr>
          <p:spPr bwMode="auto">
            <a:xfrm>
              <a:off x="1472" y="4059"/>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29" name="Rectangle 170"/>
            <p:cNvSpPr>
              <a:spLocks noChangeArrowheads="1"/>
            </p:cNvSpPr>
            <p:nvPr/>
          </p:nvSpPr>
          <p:spPr bwMode="auto">
            <a:xfrm>
              <a:off x="1629" y="4059"/>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30" name="Rectangle 171"/>
            <p:cNvSpPr>
              <a:spLocks noChangeArrowheads="1"/>
            </p:cNvSpPr>
            <p:nvPr/>
          </p:nvSpPr>
          <p:spPr bwMode="auto">
            <a:xfrm>
              <a:off x="1792" y="4059"/>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31" name="Rectangle 172"/>
            <p:cNvSpPr>
              <a:spLocks noChangeArrowheads="1"/>
            </p:cNvSpPr>
            <p:nvPr/>
          </p:nvSpPr>
          <p:spPr bwMode="auto">
            <a:xfrm>
              <a:off x="1949" y="4059"/>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32" name="Rectangle 173"/>
            <p:cNvSpPr>
              <a:spLocks noChangeArrowheads="1"/>
            </p:cNvSpPr>
            <p:nvPr/>
          </p:nvSpPr>
          <p:spPr bwMode="auto">
            <a:xfrm>
              <a:off x="2112" y="4059"/>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33" name="Rectangle 174"/>
            <p:cNvSpPr>
              <a:spLocks noChangeArrowheads="1"/>
            </p:cNvSpPr>
            <p:nvPr/>
          </p:nvSpPr>
          <p:spPr bwMode="auto">
            <a:xfrm>
              <a:off x="2269" y="4059"/>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534" name="Rectangle 175"/>
            <p:cNvSpPr>
              <a:spLocks noChangeArrowheads="1"/>
            </p:cNvSpPr>
            <p:nvPr/>
          </p:nvSpPr>
          <p:spPr bwMode="auto">
            <a:xfrm>
              <a:off x="2432" y="4059"/>
              <a:ext cx="160" cy="160"/>
            </a:xfrm>
            <a:prstGeom prst="rect">
              <a:avLst/>
            </a:prstGeom>
            <a:solidFill>
              <a:srgbClr val="000000"/>
            </a:solidFill>
            <a:ln w="9525">
              <a:solidFill>
                <a:schemeClr val="tx1"/>
              </a:solidFill>
              <a:miter lim="800000"/>
              <a:headEnd/>
              <a:tailEnd/>
            </a:ln>
          </p:spPr>
          <p:txBody>
            <a:bodyPr wrap="none" anchor="ctr">
              <a:prstTxWarp prst="textNoShape">
                <a:avLst/>
              </a:prstTxWarp>
            </a:bodyPr>
            <a:lstStyle/>
            <a:p>
              <a:endParaRPr lang="en-US"/>
            </a:p>
          </p:txBody>
        </p:sp>
        <p:sp>
          <p:nvSpPr>
            <p:cNvPr id="61535" name="Rectangle 176"/>
            <p:cNvSpPr>
              <a:spLocks noChangeArrowheads="1"/>
            </p:cNvSpPr>
            <p:nvPr/>
          </p:nvSpPr>
          <p:spPr bwMode="auto">
            <a:xfrm>
              <a:off x="2592" y="4059"/>
              <a:ext cx="160" cy="1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30465"/>
                                        </p:tgtEl>
                                        <p:attrNameLst>
                                          <p:attrName>style.visibility</p:attrName>
                                        </p:attrNameLst>
                                      </p:cBhvr>
                                      <p:to>
                                        <p:strVal val="visible"/>
                                      </p:to>
                                    </p:set>
                                  </p:childTnLst>
                                  <p:subTnLst>
                                    <p:set>
                                      <p:cBhvr override="childStyle">
                                        <p:cTn dur="1" fill="hold" display="0" masterRel="nextClick" afterEffect="1"/>
                                        <p:tgtEl>
                                          <p:spTgt spid="53046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30466"/>
                                        </p:tgtEl>
                                        <p:attrNameLst>
                                          <p:attrName>style.visibility</p:attrName>
                                        </p:attrNameLst>
                                      </p:cBhvr>
                                      <p:to>
                                        <p:strVal val="visible"/>
                                      </p:to>
                                    </p:set>
                                  </p:childTnLst>
                                  <p:subTnLst>
                                    <p:set>
                                      <p:cBhvr override="childStyle">
                                        <p:cTn dur="1" fill="hold" display="0" masterRel="nextClick" afterEffect="1"/>
                                        <p:tgtEl>
                                          <p:spTgt spid="53046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30467"/>
                                        </p:tgtEl>
                                        <p:attrNameLst>
                                          <p:attrName>style.visibility</p:attrName>
                                        </p:attrNameLst>
                                      </p:cBhvr>
                                      <p:to>
                                        <p:strVal val="visible"/>
                                      </p:to>
                                    </p:set>
                                  </p:childTnLst>
                                  <p:subTnLst>
                                    <p:set>
                                      <p:cBhvr override="childStyle">
                                        <p:cTn dur="1" fill="hold" display="0" masterRel="nextClick" afterEffect="1"/>
                                        <p:tgtEl>
                                          <p:spTgt spid="530467"/>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530468"/>
                                        </p:tgtEl>
                                        <p:attrNameLst>
                                          <p:attrName>style.visibility</p:attrName>
                                        </p:attrNameLst>
                                      </p:cBhvr>
                                      <p:to>
                                        <p:strVal val="visible"/>
                                      </p:to>
                                    </p:set>
                                  </p:childTnLst>
                                  <p:subTnLst>
                                    <p:set>
                                      <p:cBhvr override="childStyle">
                                        <p:cTn dur="1" fill="hold" display="0" masterRel="nextClick" afterEffect="1"/>
                                        <p:tgtEl>
                                          <p:spTgt spid="530468"/>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30469"/>
                                        </p:tgtEl>
                                        <p:attrNameLst>
                                          <p:attrName>style.visibility</p:attrName>
                                        </p:attrNameLst>
                                      </p:cBhvr>
                                      <p:to>
                                        <p:strVal val="visible"/>
                                      </p:to>
                                    </p:set>
                                  </p:childTnLst>
                                  <p:subTnLst>
                                    <p:set>
                                      <p:cBhvr override="childStyle">
                                        <p:cTn dur="1" fill="hold" display="0" masterRel="nextClick" afterEffect="1"/>
                                        <p:tgtEl>
                                          <p:spTgt spid="530469"/>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30470"/>
                                        </p:tgtEl>
                                        <p:attrNameLst>
                                          <p:attrName>style.visibility</p:attrName>
                                        </p:attrNameLst>
                                      </p:cBhvr>
                                      <p:to>
                                        <p:strVal val="visible"/>
                                      </p:to>
                                    </p:set>
                                  </p:childTnLst>
                                  <p:subTnLst>
                                    <p:set>
                                      <p:cBhvr override="childStyle">
                                        <p:cTn dur="1" fill="hold" display="0" masterRel="nextClick" afterEffect="1"/>
                                        <p:tgtEl>
                                          <p:spTgt spid="530470"/>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047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530471"/>
                                        </p:tgtEl>
                                        <p:attrNameLst>
                                          <p:attrName>style.visibility</p:attrName>
                                        </p:attrNameLst>
                                      </p:cBhvr>
                                      <p:to>
                                        <p:strVal val="visible"/>
                                      </p:to>
                                    </p:set>
                                  </p:childTnLst>
                                  <p:subTnLst>
                                    <p:set>
                                      <p:cBhvr override="childStyle">
                                        <p:cTn dur="1" fill="hold" display="0" masterRel="nextClick" afterEffect="1"/>
                                        <p:tgtEl>
                                          <p:spTgt spid="530471"/>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530472"/>
                                        </p:tgtEl>
                                        <p:attrNameLst>
                                          <p:attrName>style.visibility</p:attrName>
                                        </p:attrNameLst>
                                      </p:cBhvr>
                                      <p:to>
                                        <p:strVal val="visible"/>
                                      </p:to>
                                    </p:set>
                                  </p:childTnLst>
                                  <p:subTnLst>
                                    <p:set>
                                      <p:cBhvr override="childStyle">
                                        <p:cTn dur="1" fill="hold" display="0" masterRel="nextClick" afterEffect="1"/>
                                        <p:tgtEl>
                                          <p:spTgt spid="530472"/>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3054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530467"/>
                                        </p:tgtEl>
                                        <p:attrNameLst>
                                          <p:attrName>style.visibility</p:attrName>
                                        </p:attrNameLst>
                                      </p:cBhvr>
                                      <p:to>
                                        <p:strVal val="visible"/>
                                      </p:to>
                                    </p:set>
                                  </p:childTnLst>
                                  <p:subTnLst>
                                    <p:set>
                                      <p:cBhvr override="childStyle">
                                        <p:cTn dur="1" fill="hold" display="0" masterRel="nextClick" afterEffect="1"/>
                                        <p:tgtEl>
                                          <p:spTgt spid="530467"/>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530468"/>
                                        </p:tgtEl>
                                        <p:attrNameLst>
                                          <p:attrName>style.visibility</p:attrName>
                                        </p:attrNameLst>
                                      </p:cBhvr>
                                      <p:to>
                                        <p:strVal val="visible"/>
                                      </p:to>
                                    </p:set>
                                  </p:childTnLst>
                                  <p:subTnLst>
                                    <p:set>
                                      <p:cBhvr override="childStyle">
                                        <p:cTn dur="1" fill="hold" display="0" masterRel="nextClick" afterEffect="1"/>
                                        <p:tgtEl>
                                          <p:spTgt spid="530468"/>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530469"/>
                                        </p:tgtEl>
                                        <p:attrNameLst>
                                          <p:attrName>style.visibility</p:attrName>
                                        </p:attrNameLst>
                                      </p:cBhvr>
                                      <p:to>
                                        <p:strVal val="visible"/>
                                      </p:to>
                                    </p:set>
                                  </p:childTnLst>
                                  <p:subTnLst>
                                    <p:set>
                                      <p:cBhvr override="childStyle">
                                        <p:cTn dur="1" fill="hold" display="0" masterRel="nextClick" afterEffect="1"/>
                                        <p:tgtEl>
                                          <p:spTgt spid="530469"/>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530470"/>
                                        </p:tgtEl>
                                        <p:attrNameLst>
                                          <p:attrName>style.visibility</p:attrName>
                                        </p:attrNameLst>
                                      </p:cBhvr>
                                      <p:to>
                                        <p:strVal val="visible"/>
                                      </p:to>
                                    </p:set>
                                  </p:childTnLst>
                                  <p:subTnLst>
                                    <p:set>
                                      <p:cBhvr override="childStyle">
                                        <p:cTn dur="1" fill="hold" display="0" masterRel="nextClick" afterEffect="1"/>
                                        <p:tgtEl>
                                          <p:spTgt spid="530470"/>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1" nodeType="clickEffect">
                                  <p:stCondLst>
                                    <p:cond delay="0"/>
                                  </p:stCondLst>
                                  <p:childTnLst>
                                    <p:set>
                                      <p:cBhvr>
                                        <p:cTn id="72" dur="1" fill="hold">
                                          <p:stCondLst>
                                            <p:cond delay="0"/>
                                          </p:stCondLst>
                                        </p:cTn>
                                        <p:tgtEl>
                                          <p:spTgt spid="530473"/>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530471"/>
                                        </p:tgtEl>
                                        <p:attrNameLst>
                                          <p:attrName>style.visibility</p:attrName>
                                        </p:attrNameLst>
                                      </p:cBhvr>
                                      <p:to>
                                        <p:strVal val="visible"/>
                                      </p:to>
                                    </p:set>
                                  </p:childTnLst>
                                  <p:subTnLst>
                                    <p:set>
                                      <p:cBhvr override="childStyle">
                                        <p:cTn dur="1" fill="hold" display="0" masterRel="nextClick" afterEffect="1"/>
                                        <p:tgtEl>
                                          <p:spTgt spid="530471"/>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30474"/>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530472"/>
                                        </p:tgtEl>
                                        <p:attrNameLst>
                                          <p:attrName>style.visibility</p:attrName>
                                        </p:attrNameLst>
                                      </p:cBhvr>
                                      <p:to>
                                        <p:strVal val="visible"/>
                                      </p:to>
                                    </p:set>
                                  </p:childTnLst>
                                  <p:subTnLst>
                                    <p:set>
                                      <p:cBhvr override="childStyle">
                                        <p:cTn dur="1" fill="hold" display="0" masterRel="nextClick" afterEffect="1"/>
                                        <p:tgtEl>
                                          <p:spTgt spid="530472"/>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30544"/>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nodeType="afterEffect">
                                  <p:stCondLst>
                                    <p:cond delay="0"/>
                                  </p:stCondLst>
                                  <p:childTnLst>
                                    <p:set>
                                      <p:cBhvr>
                                        <p:cTn id="87" dur="1" fill="hold">
                                          <p:stCondLst>
                                            <p:cond delay="499"/>
                                          </p:stCondLst>
                                        </p:cTn>
                                        <p:tgtEl>
                                          <p:spTgt spid="11"/>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499"/>
                                          </p:stCondLst>
                                        </p:cTn>
                                        <p:tgtEl>
                                          <p:spTgt spid="12"/>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26"/>
                                        </p:tgtEl>
                                        <p:attrNameLst>
                                          <p:attrName>style.visibility</p:attrName>
                                        </p:attrNameLst>
                                      </p:cBhvr>
                                      <p:to>
                                        <p:strVal val="visible"/>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499"/>
                                          </p:stCondLst>
                                        </p:cTn>
                                        <p:tgtEl>
                                          <p:spTgt spid="1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499"/>
                                          </p:stCondLst>
                                        </p:cTn>
                                        <p:tgtEl>
                                          <p:spTgt spid="1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499"/>
                                          </p:stCondLst>
                                        </p:cTn>
                                        <p:tgtEl>
                                          <p:spTgt spid="1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499"/>
                                          </p:stCondLst>
                                        </p:cTn>
                                        <p:tgtEl>
                                          <p:spTgt spid="15"/>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499"/>
                                          </p:stCondLst>
                                        </p:cTn>
                                        <p:tgtEl>
                                          <p:spTgt spid="16"/>
                                        </p:tgtEl>
                                        <p:attrNameLst>
                                          <p:attrName>style.visibility</p:attrName>
                                        </p:attrNameLst>
                                      </p:cBhvr>
                                      <p:to>
                                        <p:strVal val="visible"/>
                                      </p:to>
                                    </p:set>
                                  </p:childTnLst>
                                </p:cTn>
                              </p:par>
                            </p:childTnLst>
                          </p:cTn>
                        </p:par>
                        <p:par>
                          <p:cTn id="111" fill="hold">
                            <p:stCondLst>
                              <p:cond delay="500"/>
                            </p:stCondLst>
                            <p:childTnLst>
                              <p:par>
                                <p:cTn id="112" presetID="1" presetClass="entr" presetSubtype="0" fill="hold" nodeType="afterEffect">
                                  <p:stCondLst>
                                    <p:cond delay="0"/>
                                  </p:stCondLst>
                                  <p:childTnLst>
                                    <p:set>
                                      <p:cBhvr>
                                        <p:cTn id="113" dur="1" fill="hold">
                                          <p:stCondLst>
                                            <p:cond delay="0"/>
                                          </p:stCondLst>
                                        </p:cTn>
                                        <p:tgtEl>
                                          <p:spTgt spid="27"/>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499"/>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465" grpId="0" animBg="1"/>
      <p:bldP spid="530466" grpId="0" animBg="1"/>
      <p:bldP spid="530467" grpId="0" animBg="1"/>
      <p:bldP spid="530467" grpId="1" animBg="1"/>
      <p:bldP spid="530468" grpId="0" animBg="1"/>
      <p:bldP spid="530468" grpId="1" animBg="1"/>
      <p:bldP spid="530469" grpId="0" animBg="1"/>
      <p:bldP spid="530469" grpId="1" animBg="1"/>
      <p:bldP spid="530470" grpId="0" animBg="1"/>
      <p:bldP spid="530470" grpId="1" animBg="1"/>
      <p:bldP spid="530471" grpId="0" animBg="1"/>
      <p:bldP spid="530471" grpId="1" animBg="1"/>
      <p:bldP spid="530472" grpId="0" animBg="1"/>
      <p:bldP spid="530472" grpId="1" animBg="1"/>
      <p:bldP spid="530473" grpId="0" animBg="1"/>
      <p:bldP spid="530473" grpId="1" animBg="1"/>
      <p:bldP spid="530474" grpId="0" animBg="1"/>
      <p:bldP spid="530543" grpId="0" animBg="1"/>
      <p:bldP spid="530544"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Simple Graphical Animation</a:t>
            </a:r>
            <a:endParaRPr lang="en-US" i="1">
              <a:solidFill>
                <a:srgbClr val="FF0000"/>
              </a:solidFill>
              <a:ea typeface="ＭＳ Ｐゴシック" pitchFamily="1" charset="-128"/>
              <a:cs typeface="ＭＳ Ｐゴシック" pitchFamily="1" charset="-128"/>
            </a:endParaRPr>
          </a:p>
        </p:txBody>
      </p:sp>
      <p:sp>
        <p:nvSpPr>
          <p:cNvPr id="63491" name="Text Box 3"/>
          <p:cNvSpPr txBox="1">
            <a:spLocks noChangeArrowheads="1"/>
          </p:cNvSpPr>
          <p:nvPr/>
        </p:nvSpPr>
        <p:spPr bwMode="auto">
          <a:xfrm>
            <a:off x="457200" y="1143000"/>
            <a:ext cx="8229600"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while</a:t>
            </a:r>
            <a:r>
              <a:rPr lang="en-US" sz="2400" b="0"/>
              <a:t> and </a:t>
            </a:r>
            <a:r>
              <a:rPr lang="en-US" sz="2000">
                <a:latin typeface="Courier New" pitchFamily="1" charset="0"/>
              </a:rPr>
              <a:t>for</a:t>
            </a:r>
            <a:r>
              <a:rPr lang="en-US" sz="2400" b="0"/>
              <a:t> statements make it possible to implement simple graphical animation.  The basic strategy is to create a set of graphical objects and then execute the following loop:</a:t>
            </a:r>
          </a:p>
        </p:txBody>
      </p:sp>
      <p:grpSp>
        <p:nvGrpSpPr>
          <p:cNvPr id="63492" name="Group 4"/>
          <p:cNvGrpSpPr>
            <a:grpSpLocks/>
          </p:cNvGrpSpPr>
          <p:nvPr/>
        </p:nvGrpSpPr>
        <p:grpSpPr bwMode="auto">
          <a:xfrm>
            <a:off x="1676400" y="2297113"/>
            <a:ext cx="5791200" cy="1481137"/>
            <a:chOff x="1056" y="1447"/>
            <a:chExt cx="3648" cy="933"/>
          </a:xfrm>
        </p:grpSpPr>
        <p:sp>
          <p:nvSpPr>
            <p:cNvPr id="63500" name="Rectangle 5"/>
            <p:cNvSpPr>
              <a:spLocks noChangeArrowheads="1"/>
            </p:cNvSpPr>
            <p:nvPr/>
          </p:nvSpPr>
          <p:spPr bwMode="auto">
            <a:xfrm>
              <a:off x="1056" y="1447"/>
              <a:ext cx="3648" cy="93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3501" name="Text Box 6"/>
            <p:cNvSpPr txBox="1">
              <a:spLocks noChangeArrowheads="1"/>
            </p:cNvSpPr>
            <p:nvPr/>
          </p:nvSpPr>
          <p:spPr bwMode="auto">
            <a:xfrm>
              <a:off x="1120" y="1503"/>
              <a:ext cx="3552" cy="826"/>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for (int i = 0; i &lt; N_STEPS; i++) {</a:t>
              </a:r>
            </a:p>
            <a:p>
              <a:r>
                <a:rPr lang="en-US" sz="2000">
                  <a:latin typeface="Courier New" pitchFamily="1" charset="0"/>
                </a:rPr>
                <a:t>   </a:t>
              </a:r>
              <a:r>
                <a:rPr lang="en-US" sz="2000" b="0" i="1"/>
                <a:t>update the graphical objects by a small amount</a:t>
              </a:r>
            </a:p>
            <a:p>
              <a:r>
                <a:rPr lang="en-US" sz="2000">
                  <a:latin typeface="Courier New" pitchFamily="1" charset="0"/>
                </a:rPr>
                <a:t>   pause(PAUSE_TIME);</a:t>
              </a:r>
            </a:p>
            <a:p>
              <a:r>
                <a:rPr lang="en-US" sz="2000">
                  <a:latin typeface="Courier New" pitchFamily="1" charset="0"/>
                </a:rPr>
                <a:t>}</a:t>
              </a:r>
            </a:p>
          </p:txBody>
        </p:sp>
      </p:grpSp>
      <p:sp>
        <p:nvSpPr>
          <p:cNvPr id="532487" name="Rectangle 7"/>
          <p:cNvSpPr>
            <a:spLocks noChangeArrowheads="1"/>
          </p:cNvSpPr>
          <p:nvPr/>
        </p:nvSpPr>
        <p:spPr bwMode="auto">
          <a:xfrm>
            <a:off x="2249488" y="2762250"/>
            <a:ext cx="4995862" cy="3175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2488" name="Text Box 8"/>
          <p:cNvSpPr txBox="1">
            <a:spLocks noChangeArrowheads="1"/>
          </p:cNvSpPr>
          <p:nvPr/>
        </p:nvSpPr>
        <p:spPr bwMode="auto">
          <a:xfrm>
            <a:off x="457200" y="3927475"/>
            <a:ext cx="8229600"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On each cycle of the loop, this pattern updates each animated object by moving it slightly or changing some other property of the object, such as its color.  Each cycle is called a </a:t>
            </a:r>
            <a:r>
              <a:rPr lang="en-US" sz="2400" i="1"/>
              <a:t>time step</a:t>
            </a:r>
            <a:r>
              <a:rPr lang="en-US" sz="2400" b="0" i="1"/>
              <a:t>.</a:t>
            </a:r>
            <a:r>
              <a:rPr lang="en-US" sz="2400" b="0"/>
              <a:t> </a:t>
            </a:r>
          </a:p>
        </p:txBody>
      </p:sp>
      <p:sp>
        <p:nvSpPr>
          <p:cNvPr id="532489" name="Text Box 9"/>
          <p:cNvSpPr txBox="1">
            <a:spLocks noChangeArrowheads="1"/>
          </p:cNvSpPr>
          <p:nvPr/>
        </p:nvSpPr>
        <p:spPr bwMode="auto">
          <a:xfrm>
            <a:off x="457200" y="5070475"/>
            <a:ext cx="8229600" cy="140652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After each time step, the animation pattern calls </a:t>
            </a:r>
            <a:r>
              <a:rPr lang="en-US" sz="2000">
                <a:latin typeface="Courier New" pitchFamily="1" charset="0"/>
              </a:rPr>
              <a:t>pause</a:t>
            </a:r>
            <a:r>
              <a:rPr lang="en-US" sz="2400" b="0"/>
              <a:t>, which delays the program for some number of milliseconds (expressed here as the constant </a:t>
            </a:r>
            <a:r>
              <a:rPr lang="en-US" sz="2000">
                <a:latin typeface="Courier New" pitchFamily="1" charset="0"/>
              </a:rPr>
              <a:t>PAUSE_TIME</a:t>
            </a:r>
            <a:r>
              <a:rPr lang="en-US" sz="2400" b="0"/>
              <a:t>).  Without the call to </a:t>
            </a:r>
            <a:r>
              <a:rPr lang="en-US" sz="2000">
                <a:latin typeface="Courier New" pitchFamily="1" charset="0"/>
              </a:rPr>
              <a:t>pause</a:t>
            </a:r>
            <a:r>
              <a:rPr lang="en-US" sz="2400" b="0"/>
              <a:t>, the program would finish faster than the human eye can follow.</a:t>
            </a:r>
          </a:p>
        </p:txBody>
      </p:sp>
      <p:sp>
        <p:nvSpPr>
          <p:cNvPr id="532490" name="Rectangle 10"/>
          <p:cNvSpPr>
            <a:spLocks noChangeArrowheads="1"/>
          </p:cNvSpPr>
          <p:nvPr/>
        </p:nvSpPr>
        <p:spPr bwMode="auto">
          <a:xfrm>
            <a:off x="2247900" y="3073400"/>
            <a:ext cx="2933700" cy="3175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1"/>
          <p:cNvGrpSpPr>
            <a:grpSpLocks/>
          </p:cNvGrpSpPr>
          <p:nvPr/>
        </p:nvGrpSpPr>
        <p:grpSpPr bwMode="auto">
          <a:xfrm>
            <a:off x="1676400" y="2297113"/>
            <a:ext cx="5791200" cy="1481137"/>
            <a:chOff x="1056" y="1447"/>
            <a:chExt cx="3648" cy="933"/>
          </a:xfrm>
        </p:grpSpPr>
        <p:sp>
          <p:nvSpPr>
            <p:cNvPr id="63498" name="Rectangle 12"/>
            <p:cNvSpPr>
              <a:spLocks noChangeArrowheads="1"/>
            </p:cNvSpPr>
            <p:nvPr/>
          </p:nvSpPr>
          <p:spPr bwMode="auto">
            <a:xfrm>
              <a:off x="1056" y="1447"/>
              <a:ext cx="3648" cy="93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3499" name="Text Box 13"/>
            <p:cNvSpPr txBox="1">
              <a:spLocks noChangeArrowheads="1"/>
            </p:cNvSpPr>
            <p:nvPr/>
          </p:nvSpPr>
          <p:spPr bwMode="auto">
            <a:xfrm>
              <a:off x="1120" y="1503"/>
              <a:ext cx="3552" cy="826"/>
            </a:xfrm>
            <a:prstGeom prst="rect">
              <a:avLst/>
            </a:prstGeom>
            <a:solidFill>
              <a:schemeClr val="bg1"/>
            </a:solidFill>
            <a:ln w="9525">
              <a:noFill/>
              <a:miter lim="800000"/>
              <a:headEnd/>
              <a:tailEnd/>
            </a:ln>
          </p:spPr>
          <p:txBody>
            <a:bodyPr>
              <a:prstTxWarp prst="textNoShape">
                <a:avLst/>
              </a:prstTxWarp>
              <a:spAutoFit/>
            </a:bodyPr>
            <a:lstStyle/>
            <a:p>
              <a:r>
                <a:rPr lang="en-US" sz="2000">
                  <a:latin typeface="Courier New" pitchFamily="1" charset="0"/>
                </a:rPr>
                <a:t>for (int i = 0; i &lt; N_STEPS; i++) {</a:t>
              </a:r>
            </a:p>
            <a:p>
              <a:r>
                <a:rPr lang="en-US" sz="2000">
                  <a:latin typeface="Courier New" pitchFamily="1" charset="0"/>
                </a:rPr>
                <a:t>   </a:t>
              </a:r>
              <a:r>
                <a:rPr lang="en-US" sz="2000" b="0" i="1"/>
                <a:t>update the graphical objects by a small amount</a:t>
              </a:r>
            </a:p>
            <a:p>
              <a:r>
                <a:rPr lang="en-US" sz="2000">
                  <a:latin typeface="Courier New" pitchFamily="1" charset="0"/>
                </a:rPr>
                <a:t>   pause(PAUSE_TIME);</a:t>
              </a:r>
            </a:p>
            <a:p>
              <a:r>
                <a:rPr lang="en-US" sz="20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48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3"/>
                                        </p:tgtEl>
                                        <p:attrNameLst>
                                          <p:attrName>style.visibility</p:attrName>
                                        </p:attrNameLst>
                                      </p:cBhvr>
                                      <p:to>
                                        <p:strVal val="visible"/>
                                      </p:to>
                                    </p:set>
                                  </p:childTnLst>
                                </p:cTn>
                              </p:par>
                            </p:childTnLst>
                          </p:cTn>
                        </p:par>
                        <p:par>
                          <p:cTn id="10" fill="hold">
                            <p:stCondLst>
                              <p:cond delay="500"/>
                            </p:stCondLst>
                            <p:childTnLst>
                              <p:par>
                                <p:cTn id="11" presetID="1" presetClass="exit" presetSubtype="0" fill="hold" nodeType="after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499"/>
                                          </p:stCondLst>
                                        </p:cTn>
                                        <p:tgtEl>
                                          <p:spTgt spid="532487"/>
                                        </p:tgtEl>
                                        <p:attrNameLst>
                                          <p:attrName>style.visibility</p:attrName>
                                        </p:attrNameLst>
                                      </p:cBhvr>
                                      <p:to>
                                        <p:strVal val="visible"/>
                                      </p:to>
                                    </p:set>
                                  </p:childTnLst>
                                  <p:subTnLst>
                                    <p:set>
                                      <p:cBhvr override="childStyle">
                                        <p:cTn dur="1" fill="hold" display="0" masterRel="nextClick" afterEffect="1"/>
                                        <p:tgtEl>
                                          <p:spTgt spid="53248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2489"/>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499"/>
                                          </p:stCondLst>
                                        </p:cTn>
                                        <p:tgtEl>
                                          <p:spTgt spid="532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7" grpId="0" animBg="1"/>
      <p:bldP spid="532488" grpId="0"/>
      <p:bldP spid="532489" grpId="0"/>
      <p:bldP spid="532490" grpId="0" animBg="1"/>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65538" name="Group 2"/>
          <p:cNvGrpSpPr>
            <a:grpSpLocks/>
          </p:cNvGrpSpPr>
          <p:nvPr/>
        </p:nvGrpSpPr>
        <p:grpSpPr bwMode="auto">
          <a:xfrm>
            <a:off x="2317750" y="4400550"/>
            <a:ext cx="4506913" cy="2278063"/>
            <a:chOff x="1460" y="2772"/>
            <a:chExt cx="2839" cy="1435"/>
          </a:xfrm>
        </p:grpSpPr>
        <p:pic>
          <p:nvPicPr>
            <p:cNvPr id="65664" name="Picture 3" descr="MediumGraphicsWindow"/>
            <p:cNvPicPr>
              <a:picLocks noChangeAspect="1" noChangeArrowheads="1"/>
            </p:cNvPicPr>
            <p:nvPr/>
          </p:nvPicPr>
          <p:blipFill>
            <a:blip r:embed="rId3"/>
            <a:srcRect/>
            <a:stretch>
              <a:fillRect/>
            </a:stretch>
          </p:blipFill>
          <p:spPr bwMode="auto">
            <a:xfrm>
              <a:off x="1460" y="2784"/>
              <a:ext cx="2839" cy="1423"/>
            </a:xfrm>
            <a:prstGeom prst="rect">
              <a:avLst/>
            </a:prstGeom>
            <a:noFill/>
            <a:ln w="9525">
              <a:noFill/>
              <a:miter lim="800000"/>
              <a:headEnd/>
              <a:tailEnd/>
            </a:ln>
          </p:spPr>
        </p:pic>
        <p:sp>
          <p:nvSpPr>
            <p:cNvPr id="65665" name="Text Box 4"/>
            <p:cNvSpPr txBox="1">
              <a:spLocks noChangeArrowheads="1"/>
            </p:cNvSpPr>
            <p:nvPr/>
          </p:nvSpPr>
          <p:spPr bwMode="auto">
            <a:xfrm>
              <a:off x="1471" y="2772"/>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AnimatedSquare</a:t>
              </a:r>
            </a:p>
          </p:txBody>
        </p:sp>
      </p:grpSp>
      <p:sp>
        <p:nvSpPr>
          <p:cNvPr id="65539" name="Rectangle 5"/>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AnimatedSquare</a:t>
            </a:r>
            <a:r>
              <a:rPr lang="en-US" sz="4000">
                <a:solidFill>
                  <a:srgbClr val="FF0000"/>
                </a:solidFill>
                <a:ea typeface="ＭＳ Ｐゴシック" pitchFamily="1" charset="-128"/>
                <a:cs typeface="ＭＳ Ｐゴシック" pitchFamily="1" charset="-128"/>
              </a:rPr>
              <a:t> Program</a:t>
            </a:r>
            <a:r>
              <a:rPr lang="en-US" sz="4000" i="1">
                <a:solidFill>
                  <a:srgbClr val="FF0000"/>
                </a:solidFill>
                <a:ea typeface="ＭＳ Ｐゴシック" pitchFamily="1" charset="-128"/>
                <a:cs typeface="ＭＳ Ｐゴシック" pitchFamily="1" charset="-128"/>
              </a:rPr>
              <a:t> </a:t>
            </a:r>
            <a:endParaRPr lang="en-US" i="1">
              <a:solidFill>
                <a:srgbClr val="FF0000"/>
              </a:solidFill>
              <a:ea typeface="ＭＳ Ｐゴシック" pitchFamily="1" charset="-128"/>
              <a:cs typeface="ＭＳ Ｐゴシック" pitchFamily="1" charset="-128"/>
            </a:endParaRPr>
          </a:p>
        </p:txBody>
      </p:sp>
      <p:sp>
        <p:nvSpPr>
          <p:cNvPr id="65540" name="Rectangle 6"/>
          <p:cNvSpPr>
            <a:spLocks noChangeArrowheads="1"/>
          </p:cNvSpPr>
          <p:nvPr/>
        </p:nvSpPr>
        <p:spPr bwMode="auto">
          <a:xfrm>
            <a:off x="539750" y="1057275"/>
            <a:ext cx="8039100" cy="315753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5541" name="Text Box 7"/>
          <p:cNvSpPr txBox="1">
            <a:spLocks noChangeArrowheads="1"/>
          </p:cNvSpPr>
          <p:nvPr/>
        </p:nvSpPr>
        <p:spPr bwMode="auto">
          <a:xfrm>
            <a:off x="635000" y="1130300"/>
            <a:ext cx="7962900" cy="302577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GRect square = new GRect(0, 0, SQUARE_SIZE, SQUARE_SIZE);</a:t>
            </a:r>
          </a:p>
          <a:p>
            <a:r>
              <a:rPr sz="1600" noProof="1">
                <a:latin typeface="Courier New" pitchFamily="1" charset="0"/>
              </a:rPr>
              <a:t>   square.setFilled(true);</a:t>
            </a:r>
          </a:p>
          <a:p>
            <a:r>
              <a:rPr sz="1600" noProof="1">
                <a:latin typeface="Courier New" pitchFamily="1" charset="0"/>
              </a:rPr>
              <a:t>   square.setFillColor(Color.RED);</a:t>
            </a:r>
          </a:p>
          <a:p>
            <a:r>
              <a:rPr sz="1600" noProof="1">
                <a:latin typeface="Courier New" pitchFamily="1" charset="0"/>
              </a:rPr>
              <a:t>   add(square);</a:t>
            </a:r>
          </a:p>
          <a:p>
            <a:r>
              <a:rPr sz="1600" noProof="1">
                <a:latin typeface="Courier New" pitchFamily="1" charset="0"/>
              </a:rPr>
              <a:t>   double dx = (getWidth() - SQUARE_SIZE) / N_STEPS;</a:t>
            </a:r>
          </a:p>
          <a:p>
            <a:r>
              <a:rPr sz="1600" noProof="1">
                <a:latin typeface="Courier New" pitchFamily="1" charset="0"/>
              </a:rPr>
              <a:t>   double dy = (getHeight() - SQUARE_SIZE) / N_STEPS;</a:t>
            </a:r>
          </a:p>
          <a:p>
            <a:r>
              <a:rPr sz="1600" noProof="1">
                <a:latin typeface="Courier New" pitchFamily="1" charset="0"/>
              </a:rPr>
              <a:t>   for (int i = 0; i &lt; N_STEPS; i++) {</a:t>
            </a:r>
          </a:p>
          <a:p>
            <a:r>
              <a:rPr sz="1600" noProof="1">
                <a:latin typeface="Courier New" pitchFamily="1" charset="0"/>
              </a:rPr>
              <a:t>      square.move(dx, dy);</a:t>
            </a:r>
          </a:p>
          <a:p>
            <a:r>
              <a:rPr sz="1600" noProof="1">
                <a:latin typeface="Courier New" pitchFamily="1" charset="0"/>
              </a:rPr>
              <a:t>      pause(PAUSE_TIME);</a:t>
            </a:r>
          </a:p>
          <a:p>
            <a:r>
              <a:rPr sz="1600" noProof="1">
                <a:latin typeface="Courier New" pitchFamily="1" charset="0"/>
              </a:rPr>
              <a:t>   }</a:t>
            </a:r>
          </a:p>
          <a:p>
            <a:r>
              <a:rPr sz="1600" noProof="1">
                <a:latin typeface="Courier New" pitchFamily="1" charset="0"/>
              </a:rPr>
              <a:t>}</a:t>
            </a:r>
          </a:p>
        </p:txBody>
      </p:sp>
      <p:sp>
        <p:nvSpPr>
          <p:cNvPr id="534536" name="Rectangle 8"/>
          <p:cNvSpPr>
            <a:spLocks noChangeArrowheads="1"/>
          </p:cNvSpPr>
          <p:nvPr/>
        </p:nvSpPr>
        <p:spPr bwMode="auto">
          <a:xfrm>
            <a:off x="1027113" y="1444625"/>
            <a:ext cx="7046912" cy="2524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37" name="Rectangle 9"/>
          <p:cNvSpPr>
            <a:spLocks noChangeArrowheads="1"/>
          </p:cNvSpPr>
          <p:nvPr/>
        </p:nvSpPr>
        <p:spPr bwMode="auto">
          <a:xfrm>
            <a:off x="1028700" y="1685925"/>
            <a:ext cx="2921000" cy="2413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38" name="Rectangle 10"/>
          <p:cNvSpPr>
            <a:spLocks noChangeArrowheads="1"/>
          </p:cNvSpPr>
          <p:nvPr/>
        </p:nvSpPr>
        <p:spPr bwMode="auto">
          <a:xfrm>
            <a:off x="1031875" y="1927225"/>
            <a:ext cx="3879850"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39" name="Rectangle 11"/>
          <p:cNvSpPr>
            <a:spLocks noChangeArrowheads="1"/>
          </p:cNvSpPr>
          <p:nvPr/>
        </p:nvSpPr>
        <p:spPr bwMode="auto">
          <a:xfrm>
            <a:off x="1025525" y="2168525"/>
            <a:ext cx="1587500" cy="2555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40" name="Rectangle 12"/>
          <p:cNvSpPr>
            <a:spLocks noChangeArrowheads="1"/>
          </p:cNvSpPr>
          <p:nvPr/>
        </p:nvSpPr>
        <p:spPr bwMode="auto">
          <a:xfrm>
            <a:off x="1023938" y="2409825"/>
            <a:ext cx="6111875" cy="2555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41" name="Rectangle 13"/>
          <p:cNvSpPr>
            <a:spLocks noChangeArrowheads="1"/>
          </p:cNvSpPr>
          <p:nvPr/>
        </p:nvSpPr>
        <p:spPr bwMode="auto">
          <a:xfrm>
            <a:off x="1022350" y="2663825"/>
            <a:ext cx="6124575"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42" name="Rectangle 14"/>
          <p:cNvSpPr>
            <a:spLocks noChangeArrowheads="1"/>
          </p:cNvSpPr>
          <p:nvPr/>
        </p:nvSpPr>
        <p:spPr bwMode="auto">
          <a:xfrm>
            <a:off x="1031875" y="2905125"/>
            <a:ext cx="4394200"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5549" name="Text Box 15"/>
          <p:cNvSpPr txBox="1">
            <a:spLocks noChangeArrowheads="1"/>
          </p:cNvSpPr>
          <p:nvPr/>
        </p:nvSpPr>
        <p:spPr bwMode="auto">
          <a:xfrm>
            <a:off x="7454900" y="3416300"/>
            <a:ext cx="10287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square</a:t>
            </a:r>
          </a:p>
        </p:txBody>
      </p:sp>
      <p:sp>
        <p:nvSpPr>
          <p:cNvPr id="65550" name="Rectangle 16"/>
          <p:cNvSpPr>
            <a:spLocks noChangeArrowheads="1"/>
          </p:cNvSpPr>
          <p:nvPr/>
        </p:nvSpPr>
        <p:spPr bwMode="auto">
          <a:xfrm>
            <a:off x="7529513" y="3708400"/>
            <a:ext cx="725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5551" name="Text Box 17"/>
          <p:cNvSpPr txBox="1">
            <a:spLocks noChangeArrowheads="1"/>
          </p:cNvSpPr>
          <p:nvPr/>
        </p:nvSpPr>
        <p:spPr bwMode="auto">
          <a:xfrm>
            <a:off x="6578600" y="3416300"/>
            <a:ext cx="10287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dy</a:t>
            </a:r>
          </a:p>
        </p:txBody>
      </p:sp>
      <p:sp>
        <p:nvSpPr>
          <p:cNvPr id="65552" name="Rectangle 18"/>
          <p:cNvSpPr>
            <a:spLocks noChangeArrowheads="1"/>
          </p:cNvSpPr>
          <p:nvPr/>
        </p:nvSpPr>
        <p:spPr bwMode="auto">
          <a:xfrm>
            <a:off x="6615113" y="3708400"/>
            <a:ext cx="725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5553" name="Text Box 19"/>
          <p:cNvSpPr txBox="1">
            <a:spLocks noChangeArrowheads="1"/>
          </p:cNvSpPr>
          <p:nvPr/>
        </p:nvSpPr>
        <p:spPr bwMode="auto">
          <a:xfrm>
            <a:off x="5664200" y="3416300"/>
            <a:ext cx="10287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dx</a:t>
            </a:r>
          </a:p>
        </p:txBody>
      </p:sp>
      <p:sp>
        <p:nvSpPr>
          <p:cNvPr id="65554" name="Rectangle 20"/>
          <p:cNvSpPr>
            <a:spLocks noChangeArrowheads="1"/>
          </p:cNvSpPr>
          <p:nvPr/>
        </p:nvSpPr>
        <p:spPr bwMode="auto">
          <a:xfrm>
            <a:off x="5700713" y="3708400"/>
            <a:ext cx="725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34549" name="Rectangle 21"/>
          <p:cNvSpPr>
            <a:spLocks noChangeArrowheads="1"/>
          </p:cNvSpPr>
          <p:nvPr/>
        </p:nvSpPr>
        <p:spPr bwMode="auto">
          <a:xfrm>
            <a:off x="7785100" y="3784600"/>
            <a:ext cx="2286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3" name="Group 22"/>
          <p:cNvGrpSpPr>
            <a:grpSpLocks/>
          </p:cNvGrpSpPr>
          <p:nvPr/>
        </p:nvGrpSpPr>
        <p:grpSpPr bwMode="auto">
          <a:xfrm>
            <a:off x="5689600" y="3733800"/>
            <a:ext cx="723900" cy="336550"/>
            <a:chOff x="3600" y="2408"/>
            <a:chExt cx="456" cy="212"/>
          </a:xfrm>
        </p:grpSpPr>
        <p:sp>
          <p:nvSpPr>
            <p:cNvPr id="65662" name="Rectangle 23"/>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63" name="Text Box 24"/>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3.0</a:t>
              </a:r>
            </a:p>
          </p:txBody>
        </p:sp>
      </p:grpSp>
      <p:grpSp>
        <p:nvGrpSpPr>
          <p:cNvPr id="4" name="Group 25"/>
          <p:cNvGrpSpPr>
            <a:grpSpLocks/>
          </p:cNvGrpSpPr>
          <p:nvPr/>
        </p:nvGrpSpPr>
        <p:grpSpPr bwMode="auto">
          <a:xfrm>
            <a:off x="6616700" y="3733800"/>
            <a:ext cx="723900" cy="336550"/>
            <a:chOff x="3600" y="2408"/>
            <a:chExt cx="456" cy="212"/>
          </a:xfrm>
        </p:grpSpPr>
        <p:sp>
          <p:nvSpPr>
            <p:cNvPr id="65660" name="Rectangle 26"/>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61" name="Text Box 27"/>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1.7</a:t>
              </a:r>
            </a:p>
          </p:txBody>
        </p:sp>
      </p:grpSp>
      <p:sp>
        <p:nvSpPr>
          <p:cNvPr id="534556" name="Rectangle 28"/>
          <p:cNvSpPr>
            <a:spLocks noChangeArrowheads="1"/>
          </p:cNvSpPr>
          <p:nvPr/>
        </p:nvSpPr>
        <p:spPr bwMode="auto">
          <a:xfrm>
            <a:off x="7785100" y="3784600"/>
            <a:ext cx="228600" cy="228600"/>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534557" name="Rectangle 29"/>
          <p:cNvSpPr>
            <a:spLocks noChangeArrowheads="1"/>
          </p:cNvSpPr>
          <p:nvPr/>
        </p:nvSpPr>
        <p:spPr bwMode="auto">
          <a:xfrm>
            <a:off x="7785100" y="3784600"/>
            <a:ext cx="228600" cy="2286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58" name="Rectangle 30"/>
          <p:cNvSpPr>
            <a:spLocks noChangeArrowheads="1"/>
          </p:cNvSpPr>
          <p:nvPr/>
        </p:nvSpPr>
        <p:spPr bwMode="auto">
          <a:xfrm>
            <a:off x="2339975" y="46132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grpSp>
        <p:nvGrpSpPr>
          <p:cNvPr id="5" name="Group 31"/>
          <p:cNvGrpSpPr>
            <a:grpSpLocks/>
          </p:cNvGrpSpPr>
          <p:nvPr/>
        </p:nvGrpSpPr>
        <p:grpSpPr bwMode="auto">
          <a:xfrm>
            <a:off x="2317750" y="4400550"/>
            <a:ext cx="4506913" cy="2278063"/>
            <a:chOff x="1556" y="2868"/>
            <a:chExt cx="2839" cy="1435"/>
          </a:xfrm>
        </p:grpSpPr>
        <p:pic>
          <p:nvPicPr>
            <p:cNvPr id="65658" name="Picture 32" descr="MediumGraphicsWindow"/>
            <p:cNvPicPr>
              <a:picLocks noChangeAspect="1" noChangeArrowheads="1"/>
            </p:cNvPicPr>
            <p:nvPr/>
          </p:nvPicPr>
          <p:blipFill>
            <a:blip r:embed="rId3"/>
            <a:srcRect/>
            <a:stretch>
              <a:fillRect/>
            </a:stretch>
          </p:blipFill>
          <p:spPr bwMode="auto">
            <a:xfrm>
              <a:off x="1556" y="2880"/>
              <a:ext cx="2839" cy="1423"/>
            </a:xfrm>
            <a:prstGeom prst="rect">
              <a:avLst/>
            </a:prstGeom>
            <a:noFill/>
            <a:ln w="9525">
              <a:noFill/>
              <a:miter lim="800000"/>
              <a:headEnd/>
              <a:tailEnd/>
            </a:ln>
          </p:spPr>
        </p:pic>
        <p:sp>
          <p:nvSpPr>
            <p:cNvPr id="65659" name="Text Box 33"/>
            <p:cNvSpPr txBox="1">
              <a:spLocks noChangeArrowheads="1"/>
            </p:cNvSpPr>
            <p:nvPr/>
          </p:nvSpPr>
          <p:spPr bwMode="auto">
            <a:xfrm>
              <a:off x="1567" y="2868"/>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AnimatedSquare</a:t>
              </a:r>
            </a:p>
          </p:txBody>
        </p:sp>
      </p:grpSp>
      <p:sp>
        <p:nvSpPr>
          <p:cNvPr id="534562" name="Rectangle 34"/>
          <p:cNvSpPr>
            <a:spLocks noChangeArrowheads="1"/>
          </p:cNvSpPr>
          <p:nvPr/>
        </p:nvSpPr>
        <p:spPr bwMode="auto">
          <a:xfrm>
            <a:off x="2339975" y="46132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3" name="Rectangle 35"/>
          <p:cNvSpPr>
            <a:spLocks noChangeArrowheads="1"/>
          </p:cNvSpPr>
          <p:nvPr/>
        </p:nvSpPr>
        <p:spPr bwMode="auto">
          <a:xfrm>
            <a:off x="2392363" y="464820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4" name="Rectangle 36"/>
          <p:cNvSpPr>
            <a:spLocks noChangeArrowheads="1"/>
          </p:cNvSpPr>
          <p:nvPr/>
        </p:nvSpPr>
        <p:spPr bwMode="auto">
          <a:xfrm>
            <a:off x="2459038" y="467201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5" name="Rectangle 37"/>
          <p:cNvSpPr>
            <a:spLocks noChangeArrowheads="1"/>
          </p:cNvSpPr>
          <p:nvPr/>
        </p:nvSpPr>
        <p:spPr bwMode="auto">
          <a:xfrm>
            <a:off x="2525713" y="46958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6" name="Rectangle 38"/>
          <p:cNvSpPr>
            <a:spLocks noChangeArrowheads="1"/>
          </p:cNvSpPr>
          <p:nvPr/>
        </p:nvSpPr>
        <p:spPr bwMode="auto">
          <a:xfrm>
            <a:off x="2592388" y="47339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7" name="Rectangle 39"/>
          <p:cNvSpPr>
            <a:spLocks noChangeArrowheads="1"/>
          </p:cNvSpPr>
          <p:nvPr/>
        </p:nvSpPr>
        <p:spPr bwMode="auto">
          <a:xfrm>
            <a:off x="2659063" y="475773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8" name="Rectangle 40"/>
          <p:cNvSpPr>
            <a:spLocks noChangeArrowheads="1"/>
          </p:cNvSpPr>
          <p:nvPr/>
        </p:nvSpPr>
        <p:spPr bwMode="auto">
          <a:xfrm>
            <a:off x="2725738" y="478155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69" name="Rectangle 41"/>
          <p:cNvSpPr>
            <a:spLocks noChangeArrowheads="1"/>
          </p:cNvSpPr>
          <p:nvPr/>
        </p:nvSpPr>
        <p:spPr bwMode="auto">
          <a:xfrm>
            <a:off x="2792413" y="481965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0" name="Rectangle 42"/>
          <p:cNvSpPr>
            <a:spLocks noChangeArrowheads="1"/>
          </p:cNvSpPr>
          <p:nvPr/>
        </p:nvSpPr>
        <p:spPr bwMode="auto">
          <a:xfrm>
            <a:off x="2859088" y="484346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1" name="Rectangle 43"/>
          <p:cNvSpPr>
            <a:spLocks noChangeArrowheads="1"/>
          </p:cNvSpPr>
          <p:nvPr/>
        </p:nvSpPr>
        <p:spPr bwMode="auto">
          <a:xfrm>
            <a:off x="2925763" y="488156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2" name="Rectangle 44"/>
          <p:cNvSpPr>
            <a:spLocks noChangeArrowheads="1"/>
          </p:cNvSpPr>
          <p:nvPr/>
        </p:nvSpPr>
        <p:spPr bwMode="auto">
          <a:xfrm>
            <a:off x="2992438" y="490537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3" name="Rectangle 45"/>
          <p:cNvSpPr>
            <a:spLocks noChangeArrowheads="1"/>
          </p:cNvSpPr>
          <p:nvPr/>
        </p:nvSpPr>
        <p:spPr bwMode="auto">
          <a:xfrm>
            <a:off x="3059113" y="492918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4" name="Rectangle 46"/>
          <p:cNvSpPr>
            <a:spLocks noChangeArrowheads="1"/>
          </p:cNvSpPr>
          <p:nvPr/>
        </p:nvSpPr>
        <p:spPr bwMode="auto">
          <a:xfrm>
            <a:off x="3125788" y="495300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5" name="Rectangle 47"/>
          <p:cNvSpPr>
            <a:spLocks noChangeArrowheads="1"/>
          </p:cNvSpPr>
          <p:nvPr/>
        </p:nvSpPr>
        <p:spPr bwMode="auto">
          <a:xfrm>
            <a:off x="3192463" y="497681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6" name="Rectangle 48"/>
          <p:cNvSpPr>
            <a:spLocks noChangeArrowheads="1"/>
          </p:cNvSpPr>
          <p:nvPr/>
        </p:nvSpPr>
        <p:spPr bwMode="auto">
          <a:xfrm>
            <a:off x="3259138" y="50006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7" name="Rectangle 49"/>
          <p:cNvSpPr>
            <a:spLocks noChangeArrowheads="1"/>
          </p:cNvSpPr>
          <p:nvPr/>
        </p:nvSpPr>
        <p:spPr bwMode="auto">
          <a:xfrm>
            <a:off x="3325813" y="50387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8" name="Rectangle 50"/>
          <p:cNvSpPr>
            <a:spLocks noChangeArrowheads="1"/>
          </p:cNvSpPr>
          <p:nvPr/>
        </p:nvSpPr>
        <p:spPr bwMode="auto">
          <a:xfrm>
            <a:off x="3392488" y="506253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79" name="Rectangle 51"/>
          <p:cNvSpPr>
            <a:spLocks noChangeArrowheads="1"/>
          </p:cNvSpPr>
          <p:nvPr/>
        </p:nvSpPr>
        <p:spPr bwMode="auto">
          <a:xfrm>
            <a:off x="3459163" y="508635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0" name="Rectangle 52"/>
          <p:cNvSpPr>
            <a:spLocks noChangeArrowheads="1"/>
          </p:cNvSpPr>
          <p:nvPr/>
        </p:nvSpPr>
        <p:spPr bwMode="auto">
          <a:xfrm>
            <a:off x="3525838" y="511016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1" name="Rectangle 53"/>
          <p:cNvSpPr>
            <a:spLocks noChangeArrowheads="1"/>
          </p:cNvSpPr>
          <p:nvPr/>
        </p:nvSpPr>
        <p:spPr bwMode="auto">
          <a:xfrm>
            <a:off x="3592513" y="513397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2" name="Rectangle 54"/>
          <p:cNvSpPr>
            <a:spLocks noChangeArrowheads="1"/>
          </p:cNvSpPr>
          <p:nvPr/>
        </p:nvSpPr>
        <p:spPr bwMode="auto">
          <a:xfrm>
            <a:off x="3659188" y="515778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3" name="Rectangle 55"/>
          <p:cNvSpPr>
            <a:spLocks noChangeArrowheads="1"/>
          </p:cNvSpPr>
          <p:nvPr/>
        </p:nvSpPr>
        <p:spPr bwMode="auto">
          <a:xfrm>
            <a:off x="3725863" y="518160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4" name="Rectangle 56"/>
          <p:cNvSpPr>
            <a:spLocks noChangeArrowheads="1"/>
          </p:cNvSpPr>
          <p:nvPr/>
        </p:nvSpPr>
        <p:spPr bwMode="auto">
          <a:xfrm>
            <a:off x="3792538" y="520541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5" name="Rectangle 57"/>
          <p:cNvSpPr>
            <a:spLocks noChangeArrowheads="1"/>
          </p:cNvSpPr>
          <p:nvPr/>
        </p:nvSpPr>
        <p:spPr bwMode="auto">
          <a:xfrm>
            <a:off x="3859213" y="524351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6" name="Rectangle 58"/>
          <p:cNvSpPr>
            <a:spLocks noChangeArrowheads="1"/>
          </p:cNvSpPr>
          <p:nvPr/>
        </p:nvSpPr>
        <p:spPr bwMode="auto">
          <a:xfrm>
            <a:off x="3925888" y="52673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7" name="Rectangle 59"/>
          <p:cNvSpPr>
            <a:spLocks noChangeArrowheads="1"/>
          </p:cNvSpPr>
          <p:nvPr/>
        </p:nvSpPr>
        <p:spPr bwMode="auto">
          <a:xfrm>
            <a:off x="3992563" y="529113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8" name="Rectangle 60"/>
          <p:cNvSpPr>
            <a:spLocks noChangeArrowheads="1"/>
          </p:cNvSpPr>
          <p:nvPr/>
        </p:nvSpPr>
        <p:spPr bwMode="auto">
          <a:xfrm>
            <a:off x="4059238" y="531495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89" name="Rectangle 61"/>
          <p:cNvSpPr>
            <a:spLocks noChangeArrowheads="1"/>
          </p:cNvSpPr>
          <p:nvPr/>
        </p:nvSpPr>
        <p:spPr bwMode="auto">
          <a:xfrm>
            <a:off x="4125913" y="533876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0" name="Rectangle 62"/>
          <p:cNvSpPr>
            <a:spLocks noChangeArrowheads="1"/>
          </p:cNvSpPr>
          <p:nvPr/>
        </p:nvSpPr>
        <p:spPr bwMode="auto">
          <a:xfrm>
            <a:off x="4192588" y="536257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1" name="Rectangle 63"/>
          <p:cNvSpPr>
            <a:spLocks noChangeArrowheads="1"/>
          </p:cNvSpPr>
          <p:nvPr/>
        </p:nvSpPr>
        <p:spPr bwMode="auto">
          <a:xfrm>
            <a:off x="4259263" y="538638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2" name="Rectangle 64"/>
          <p:cNvSpPr>
            <a:spLocks noChangeArrowheads="1"/>
          </p:cNvSpPr>
          <p:nvPr/>
        </p:nvSpPr>
        <p:spPr bwMode="auto">
          <a:xfrm>
            <a:off x="4325938" y="541020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3" name="Rectangle 65"/>
          <p:cNvSpPr>
            <a:spLocks noChangeArrowheads="1"/>
          </p:cNvSpPr>
          <p:nvPr/>
        </p:nvSpPr>
        <p:spPr bwMode="auto">
          <a:xfrm>
            <a:off x="4392613" y="5434013"/>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4" name="Rectangle 66"/>
          <p:cNvSpPr>
            <a:spLocks noChangeArrowheads="1"/>
          </p:cNvSpPr>
          <p:nvPr/>
        </p:nvSpPr>
        <p:spPr bwMode="auto">
          <a:xfrm>
            <a:off x="4459288" y="54578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5" name="Rectangle 67"/>
          <p:cNvSpPr>
            <a:spLocks noChangeArrowheads="1"/>
          </p:cNvSpPr>
          <p:nvPr/>
        </p:nvSpPr>
        <p:spPr bwMode="auto">
          <a:xfrm>
            <a:off x="4525963" y="5495925"/>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6" name="Rectangle 68"/>
          <p:cNvSpPr>
            <a:spLocks noChangeArrowheads="1"/>
          </p:cNvSpPr>
          <p:nvPr/>
        </p:nvSpPr>
        <p:spPr bwMode="auto">
          <a:xfrm>
            <a:off x="4592638" y="5519738"/>
            <a:ext cx="360362"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7" name="Rectangle 69"/>
          <p:cNvSpPr>
            <a:spLocks noChangeArrowheads="1"/>
          </p:cNvSpPr>
          <p:nvPr/>
        </p:nvSpPr>
        <p:spPr bwMode="auto">
          <a:xfrm>
            <a:off x="4659313" y="5543550"/>
            <a:ext cx="360362"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8" name="Rectangle 70"/>
          <p:cNvSpPr>
            <a:spLocks noChangeArrowheads="1"/>
          </p:cNvSpPr>
          <p:nvPr/>
        </p:nvSpPr>
        <p:spPr bwMode="auto">
          <a:xfrm>
            <a:off x="4711700" y="558165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599" name="Rectangle 71"/>
          <p:cNvSpPr>
            <a:spLocks noChangeArrowheads="1"/>
          </p:cNvSpPr>
          <p:nvPr/>
        </p:nvSpPr>
        <p:spPr bwMode="auto">
          <a:xfrm>
            <a:off x="4778375" y="560546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0" name="Rectangle 72"/>
          <p:cNvSpPr>
            <a:spLocks noChangeArrowheads="1"/>
          </p:cNvSpPr>
          <p:nvPr/>
        </p:nvSpPr>
        <p:spPr bwMode="auto">
          <a:xfrm>
            <a:off x="4845050" y="56292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1" name="Rectangle 73"/>
          <p:cNvSpPr>
            <a:spLocks noChangeArrowheads="1"/>
          </p:cNvSpPr>
          <p:nvPr/>
        </p:nvSpPr>
        <p:spPr bwMode="auto">
          <a:xfrm>
            <a:off x="4911725" y="56673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2" name="Rectangle 74"/>
          <p:cNvSpPr>
            <a:spLocks noChangeArrowheads="1"/>
          </p:cNvSpPr>
          <p:nvPr/>
        </p:nvSpPr>
        <p:spPr bwMode="auto">
          <a:xfrm>
            <a:off x="4978400" y="569118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3" name="Rectangle 75"/>
          <p:cNvSpPr>
            <a:spLocks noChangeArrowheads="1"/>
          </p:cNvSpPr>
          <p:nvPr/>
        </p:nvSpPr>
        <p:spPr bwMode="auto">
          <a:xfrm>
            <a:off x="5045075" y="571500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4" name="Rectangle 76"/>
          <p:cNvSpPr>
            <a:spLocks noChangeArrowheads="1"/>
          </p:cNvSpPr>
          <p:nvPr/>
        </p:nvSpPr>
        <p:spPr bwMode="auto">
          <a:xfrm>
            <a:off x="5111750" y="575310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5" name="Rectangle 77"/>
          <p:cNvSpPr>
            <a:spLocks noChangeArrowheads="1"/>
          </p:cNvSpPr>
          <p:nvPr/>
        </p:nvSpPr>
        <p:spPr bwMode="auto">
          <a:xfrm>
            <a:off x="5178425" y="577691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6" name="Rectangle 78"/>
          <p:cNvSpPr>
            <a:spLocks noChangeArrowheads="1"/>
          </p:cNvSpPr>
          <p:nvPr/>
        </p:nvSpPr>
        <p:spPr bwMode="auto">
          <a:xfrm>
            <a:off x="5245100" y="581501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7" name="Rectangle 79"/>
          <p:cNvSpPr>
            <a:spLocks noChangeArrowheads="1"/>
          </p:cNvSpPr>
          <p:nvPr/>
        </p:nvSpPr>
        <p:spPr bwMode="auto">
          <a:xfrm>
            <a:off x="5311775" y="583882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8" name="Rectangle 80"/>
          <p:cNvSpPr>
            <a:spLocks noChangeArrowheads="1"/>
          </p:cNvSpPr>
          <p:nvPr/>
        </p:nvSpPr>
        <p:spPr bwMode="auto">
          <a:xfrm>
            <a:off x="5378450" y="586263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09" name="Rectangle 81"/>
          <p:cNvSpPr>
            <a:spLocks noChangeArrowheads="1"/>
          </p:cNvSpPr>
          <p:nvPr/>
        </p:nvSpPr>
        <p:spPr bwMode="auto">
          <a:xfrm>
            <a:off x="5445125" y="590073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0" name="Rectangle 82"/>
          <p:cNvSpPr>
            <a:spLocks noChangeArrowheads="1"/>
          </p:cNvSpPr>
          <p:nvPr/>
        </p:nvSpPr>
        <p:spPr bwMode="auto">
          <a:xfrm>
            <a:off x="5511800" y="592455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1" name="Rectangle 83"/>
          <p:cNvSpPr>
            <a:spLocks noChangeArrowheads="1"/>
          </p:cNvSpPr>
          <p:nvPr/>
        </p:nvSpPr>
        <p:spPr bwMode="auto">
          <a:xfrm>
            <a:off x="5578475" y="596265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2" name="Rectangle 84"/>
          <p:cNvSpPr>
            <a:spLocks noChangeArrowheads="1"/>
          </p:cNvSpPr>
          <p:nvPr/>
        </p:nvSpPr>
        <p:spPr bwMode="auto">
          <a:xfrm>
            <a:off x="5645150" y="598646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3" name="Rectangle 85"/>
          <p:cNvSpPr>
            <a:spLocks noChangeArrowheads="1"/>
          </p:cNvSpPr>
          <p:nvPr/>
        </p:nvSpPr>
        <p:spPr bwMode="auto">
          <a:xfrm>
            <a:off x="5711825" y="60102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4" name="Rectangle 86"/>
          <p:cNvSpPr>
            <a:spLocks noChangeArrowheads="1"/>
          </p:cNvSpPr>
          <p:nvPr/>
        </p:nvSpPr>
        <p:spPr bwMode="auto">
          <a:xfrm>
            <a:off x="5778500" y="603408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5" name="Rectangle 87"/>
          <p:cNvSpPr>
            <a:spLocks noChangeArrowheads="1"/>
          </p:cNvSpPr>
          <p:nvPr/>
        </p:nvSpPr>
        <p:spPr bwMode="auto">
          <a:xfrm>
            <a:off x="5845175" y="605790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6" name="Rectangle 88"/>
          <p:cNvSpPr>
            <a:spLocks noChangeArrowheads="1"/>
          </p:cNvSpPr>
          <p:nvPr/>
        </p:nvSpPr>
        <p:spPr bwMode="auto">
          <a:xfrm>
            <a:off x="5911850" y="608171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7" name="Rectangle 89"/>
          <p:cNvSpPr>
            <a:spLocks noChangeArrowheads="1"/>
          </p:cNvSpPr>
          <p:nvPr/>
        </p:nvSpPr>
        <p:spPr bwMode="auto">
          <a:xfrm>
            <a:off x="5978525" y="611981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8" name="Rectangle 90"/>
          <p:cNvSpPr>
            <a:spLocks noChangeArrowheads="1"/>
          </p:cNvSpPr>
          <p:nvPr/>
        </p:nvSpPr>
        <p:spPr bwMode="auto">
          <a:xfrm>
            <a:off x="6045200" y="614362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19" name="Rectangle 91"/>
          <p:cNvSpPr>
            <a:spLocks noChangeArrowheads="1"/>
          </p:cNvSpPr>
          <p:nvPr/>
        </p:nvSpPr>
        <p:spPr bwMode="auto">
          <a:xfrm>
            <a:off x="6111875" y="616743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20" name="Rectangle 92"/>
          <p:cNvSpPr>
            <a:spLocks noChangeArrowheads="1"/>
          </p:cNvSpPr>
          <p:nvPr/>
        </p:nvSpPr>
        <p:spPr bwMode="auto">
          <a:xfrm>
            <a:off x="6178550" y="6191250"/>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21" name="Rectangle 93"/>
          <p:cNvSpPr>
            <a:spLocks noChangeArrowheads="1"/>
          </p:cNvSpPr>
          <p:nvPr/>
        </p:nvSpPr>
        <p:spPr bwMode="auto">
          <a:xfrm>
            <a:off x="6245225" y="621506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22" name="Rectangle 94"/>
          <p:cNvSpPr>
            <a:spLocks noChangeArrowheads="1"/>
          </p:cNvSpPr>
          <p:nvPr/>
        </p:nvSpPr>
        <p:spPr bwMode="auto">
          <a:xfrm>
            <a:off x="6311900" y="6253163"/>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23" name="Rectangle 95"/>
          <p:cNvSpPr>
            <a:spLocks noChangeArrowheads="1"/>
          </p:cNvSpPr>
          <p:nvPr/>
        </p:nvSpPr>
        <p:spPr bwMode="auto">
          <a:xfrm>
            <a:off x="6378575" y="6276975"/>
            <a:ext cx="360363" cy="360363"/>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534624" name="Rectangle 96"/>
          <p:cNvSpPr>
            <a:spLocks noChangeArrowheads="1"/>
          </p:cNvSpPr>
          <p:nvPr/>
        </p:nvSpPr>
        <p:spPr bwMode="auto">
          <a:xfrm>
            <a:off x="6445250" y="6300788"/>
            <a:ext cx="360363" cy="360362"/>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65625" name="Text Box 97">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
        <p:nvSpPr>
          <p:cNvPr id="65626" name="Text Box 98"/>
          <p:cNvSpPr txBox="1">
            <a:spLocks noChangeArrowheads="1"/>
          </p:cNvSpPr>
          <p:nvPr/>
        </p:nvSpPr>
        <p:spPr bwMode="auto">
          <a:xfrm>
            <a:off x="4724400" y="3403600"/>
            <a:ext cx="10287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i</a:t>
            </a:r>
          </a:p>
        </p:txBody>
      </p:sp>
      <p:sp>
        <p:nvSpPr>
          <p:cNvPr id="65627" name="Rectangle 99"/>
          <p:cNvSpPr>
            <a:spLocks noChangeArrowheads="1"/>
          </p:cNvSpPr>
          <p:nvPr/>
        </p:nvSpPr>
        <p:spPr bwMode="auto">
          <a:xfrm>
            <a:off x="4760913" y="3708400"/>
            <a:ext cx="725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6" name="Group 100"/>
          <p:cNvGrpSpPr>
            <a:grpSpLocks/>
          </p:cNvGrpSpPr>
          <p:nvPr/>
        </p:nvGrpSpPr>
        <p:grpSpPr bwMode="auto">
          <a:xfrm>
            <a:off x="4962525" y="3759200"/>
            <a:ext cx="307975" cy="266700"/>
            <a:chOff x="560" y="2976"/>
            <a:chExt cx="194" cy="168"/>
          </a:xfrm>
        </p:grpSpPr>
        <p:sp>
          <p:nvSpPr>
            <p:cNvPr id="65656" name="AutoShape 101"/>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65657" name="AutoShape 102"/>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7" name="Group 103"/>
          <p:cNvGrpSpPr>
            <a:grpSpLocks/>
          </p:cNvGrpSpPr>
          <p:nvPr/>
        </p:nvGrpSpPr>
        <p:grpSpPr bwMode="auto">
          <a:xfrm>
            <a:off x="539750" y="1057275"/>
            <a:ext cx="8058150" cy="5621338"/>
            <a:chOff x="436" y="762"/>
            <a:chExt cx="5076" cy="3541"/>
          </a:xfrm>
        </p:grpSpPr>
        <p:sp>
          <p:nvSpPr>
            <p:cNvPr id="65630" name="Rectangle 104"/>
            <p:cNvSpPr>
              <a:spLocks noChangeArrowheads="1"/>
            </p:cNvSpPr>
            <p:nvPr/>
          </p:nvSpPr>
          <p:spPr bwMode="auto">
            <a:xfrm>
              <a:off x="436" y="762"/>
              <a:ext cx="5064" cy="1989"/>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5631" name="Text Box 105"/>
            <p:cNvSpPr txBox="1">
              <a:spLocks noChangeArrowheads="1"/>
            </p:cNvSpPr>
            <p:nvPr/>
          </p:nvSpPr>
          <p:spPr bwMode="auto">
            <a:xfrm>
              <a:off x="496" y="808"/>
              <a:ext cx="5016" cy="1906"/>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GRect square = new GRect(0, 0, SQUARE_SIZE, SQUARE_SIZE);</a:t>
              </a:r>
            </a:p>
            <a:p>
              <a:r>
                <a:rPr sz="1600" noProof="1">
                  <a:latin typeface="Courier New" pitchFamily="1" charset="0"/>
                </a:rPr>
                <a:t>   square.setFilled(true);</a:t>
              </a:r>
            </a:p>
            <a:p>
              <a:r>
                <a:rPr sz="1600" noProof="1">
                  <a:latin typeface="Courier New" pitchFamily="1" charset="0"/>
                </a:rPr>
                <a:t>   square.setFillColor(Color.RED);</a:t>
              </a:r>
            </a:p>
            <a:p>
              <a:r>
                <a:rPr sz="1600" noProof="1">
                  <a:latin typeface="Courier New" pitchFamily="1" charset="0"/>
                </a:rPr>
                <a:t>   add(square);</a:t>
              </a:r>
            </a:p>
            <a:p>
              <a:r>
                <a:rPr sz="1600" noProof="1">
                  <a:latin typeface="Courier New" pitchFamily="1" charset="0"/>
                </a:rPr>
                <a:t>   double dx = (getWidth() - SQUARE_SIZE) / N_STEPS;</a:t>
              </a:r>
            </a:p>
            <a:p>
              <a:r>
                <a:rPr sz="1600" noProof="1">
                  <a:latin typeface="Courier New" pitchFamily="1" charset="0"/>
                </a:rPr>
                <a:t>   double dy = (getHeight() - SQUARE_SIZE) / N_STEPS;</a:t>
              </a:r>
            </a:p>
            <a:p>
              <a:r>
                <a:rPr sz="1600" noProof="1">
                  <a:latin typeface="Courier New" pitchFamily="1" charset="0"/>
                </a:rPr>
                <a:t>   for (int i = 0; i &lt; N_STEPS; i++) {</a:t>
              </a:r>
            </a:p>
            <a:p>
              <a:r>
                <a:rPr sz="1600" noProof="1">
                  <a:latin typeface="Courier New" pitchFamily="1" charset="0"/>
                </a:rPr>
                <a:t>      square.move(dx, dy);</a:t>
              </a:r>
            </a:p>
            <a:p>
              <a:r>
                <a:rPr sz="1600" noProof="1">
                  <a:latin typeface="Courier New" pitchFamily="1" charset="0"/>
                </a:rPr>
                <a:t>      pause(PAUSE_TIME);</a:t>
              </a:r>
            </a:p>
            <a:p>
              <a:r>
                <a:rPr sz="1600" noProof="1">
                  <a:latin typeface="Courier New" pitchFamily="1" charset="0"/>
                </a:rPr>
                <a:t>   }</a:t>
              </a:r>
            </a:p>
            <a:p>
              <a:r>
                <a:rPr sz="1600" noProof="1">
                  <a:latin typeface="Courier New" pitchFamily="1" charset="0"/>
                </a:rPr>
                <a:t>}</a:t>
              </a:r>
            </a:p>
          </p:txBody>
        </p:sp>
        <p:sp>
          <p:nvSpPr>
            <p:cNvPr id="65632" name="Text Box 106"/>
            <p:cNvSpPr txBox="1">
              <a:spLocks noChangeArrowheads="1"/>
            </p:cNvSpPr>
            <p:nvPr/>
          </p:nvSpPr>
          <p:spPr bwMode="auto">
            <a:xfrm>
              <a:off x="4792" y="224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square</a:t>
              </a:r>
            </a:p>
          </p:txBody>
        </p:sp>
        <p:sp>
          <p:nvSpPr>
            <p:cNvPr id="65633" name="Rectangle 107"/>
            <p:cNvSpPr>
              <a:spLocks noChangeArrowheads="1"/>
            </p:cNvSpPr>
            <p:nvPr/>
          </p:nvSpPr>
          <p:spPr bwMode="auto">
            <a:xfrm>
              <a:off x="4839" y="243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5634" name="Text Box 108"/>
            <p:cNvSpPr txBox="1">
              <a:spLocks noChangeArrowheads="1"/>
            </p:cNvSpPr>
            <p:nvPr/>
          </p:nvSpPr>
          <p:spPr bwMode="auto">
            <a:xfrm>
              <a:off x="4240" y="224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dy</a:t>
              </a:r>
            </a:p>
          </p:txBody>
        </p:sp>
        <p:sp>
          <p:nvSpPr>
            <p:cNvPr id="65635" name="Rectangle 109"/>
            <p:cNvSpPr>
              <a:spLocks noChangeArrowheads="1"/>
            </p:cNvSpPr>
            <p:nvPr/>
          </p:nvSpPr>
          <p:spPr bwMode="auto">
            <a:xfrm>
              <a:off x="4263" y="243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5636" name="Text Box 110"/>
            <p:cNvSpPr txBox="1">
              <a:spLocks noChangeArrowheads="1"/>
            </p:cNvSpPr>
            <p:nvPr/>
          </p:nvSpPr>
          <p:spPr bwMode="auto">
            <a:xfrm>
              <a:off x="3664" y="2248"/>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dx</a:t>
              </a:r>
            </a:p>
          </p:txBody>
        </p:sp>
        <p:sp>
          <p:nvSpPr>
            <p:cNvPr id="65637" name="Rectangle 111"/>
            <p:cNvSpPr>
              <a:spLocks noChangeArrowheads="1"/>
            </p:cNvSpPr>
            <p:nvPr/>
          </p:nvSpPr>
          <p:spPr bwMode="auto">
            <a:xfrm>
              <a:off x="3687" y="243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5638" name="Rectangle 112"/>
            <p:cNvSpPr>
              <a:spLocks noChangeArrowheads="1"/>
            </p:cNvSpPr>
            <p:nvPr/>
          </p:nvSpPr>
          <p:spPr bwMode="auto">
            <a:xfrm>
              <a:off x="5000" y="2480"/>
              <a:ext cx="144" cy="1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65639" name="Group 113"/>
            <p:cNvGrpSpPr>
              <a:grpSpLocks/>
            </p:cNvGrpSpPr>
            <p:nvPr/>
          </p:nvGrpSpPr>
          <p:grpSpPr bwMode="auto">
            <a:xfrm>
              <a:off x="3680" y="2448"/>
              <a:ext cx="456" cy="212"/>
              <a:chOff x="3600" y="2408"/>
              <a:chExt cx="456" cy="212"/>
            </a:xfrm>
          </p:grpSpPr>
          <p:sp>
            <p:nvSpPr>
              <p:cNvPr id="65654" name="Rectangle 114"/>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55" name="Text Box 115"/>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3.0</a:t>
                </a:r>
              </a:p>
            </p:txBody>
          </p:sp>
        </p:grpSp>
        <p:grpSp>
          <p:nvGrpSpPr>
            <p:cNvPr id="65640" name="Group 116"/>
            <p:cNvGrpSpPr>
              <a:grpSpLocks/>
            </p:cNvGrpSpPr>
            <p:nvPr/>
          </p:nvGrpSpPr>
          <p:grpSpPr bwMode="auto">
            <a:xfrm>
              <a:off x="4264" y="2448"/>
              <a:ext cx="456" cy="212"/>
              <a:chOff x="3600" y="2408"/>
              <a:chExt cx="456" cy="212"/>
            </a:xfrm>
          </p:grpSpPr>
          <p:sp>
            <p:nvSpPr>
              <p:cNvPr id="65652" name="Rectangle 117"/>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53" name="Text Box 118"/>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1.7</a:t>
                </a:r>
              </a:p>
            </p:txBody>
          </p:sp>
        </p:grpSp>
        <p:sp>
          <p:nvSpPr>
            <p:cNvPr id="65641" name="Rectangle 119"/>
            <p:cNvSpPr>
              <a:spLocks noChangeArrowheads="1"/>
            </p:cNvSpPr>
            <p:nvPr/>
          </p:nvSpPr>
          <p:spPr bwMode="auto">
            <a:xfrm>
              <a:off x="5000" y="2480"/>
              <a:ext cx="144" cy="144"/>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65642" name="Rectangle 120"/>
            <p:cNvSpPr>
              <a:spLocks noChangeArrowheads="1"/>
            </p:cNvSpPr>
            <p:nvPr/>
          </p:nvSpPr>
          <p:spPr bwMode="auto">
            <a:xfrm>
              <a:off x="5000" y="2480"/>
              <a:ext cx="144" cy="144"/>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grpSp>
          <p:nvGrpSpPr>
            <p:cNvPr id="65643" name="Group 121"/>
            <p:cNvGrpSpPr>
              <a:grpSpLocks/>
            </p:cNvGrpSpPr>
            <p:nvPr/>
          </p:nvGrpSpPr>
          <p:grpSpPr bwMode="auto">
            <a:xfrm>
              <a:off x="1556" y="2868"/>
              <a:ext cx="2839" cy="1435"/>
              <a:chOff x="1556" y="2868"/>
              <a:chExt cx="2839" cy="1435"/>
            </a:xfrm>
          </p:grpSpPr>
          <p:pic>
            <p:nvPicPr>
              <p:cNvPr id="65650" name="Picture 122" descr="MediumGraphicsWindow"/>
              <p:cNvPicPr>
                <a:picLocks noChangeAspect="1" noChangeArrowheads="1"/>
              </p:cNvPicPr>
              <p:nvPr/>
            </p:nvPicPr>
            <p:blipFill>
              <a:blip r:embed="rId3"/>
              <a:srcRect/>
              <a:stretch>
                <a:fillRect/>
              </a:stretch>
            </p:blipFill>
            <p:spPr bwMode="auto">
              <a:xfrm>
                <a:off x="1556" y="2880"/>
                <a:ext cx="2839" cy="1423"/>
              </a:xfrm>
              <a:prstGeom prst="rect">
                <a:avLst/>
              </a:prstGeom>
              <a:noFill/>
              <a:ln w="9525">
                <a:noFill/>
                <a:miter lim="800000"/>
                <a:headEnd/>
                <a:tailEnd/>
              </a:ln>
            </p:spPr>
          </p:pic>
          <p:sp>
            <p:nvSpPr>
              <p:cNvPr id="65651" name="Text Box 123"/>
              <p:cNvSpPr txBox="1">
                <a:spLocks noChangeArrowheads="1"/>
              </p:cNvSpPr>
              <p:nvPr/>
            </p:nvSpPr>
            <p:spPr bwMode="auto">
              <a:xfrm>
                <a:off x="1567" y="2868"/>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AnimatedSquare</a:t>
                </a:r>
              </a:p>
            </p:txBody>
          </p:sp>
        </p:grpSp>
        <p:sp>
          <p:nvSpPr>
            <p:cNvPr id="65644" name="Rectangle 124"/>
            <p:cNvSpPr>
              <a:spLocks noChangeArrowheads="1"/>
            </p:cNvSpPr>
            <p:nvPr/>
          </p:nvSpPr>
          <p:spPr bwMode="auto">
            <a:xfrm>
              <a:off x="4156" y="4065"/>
              <a:ext cx="227" cy="227"/>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a:p>
          </p:txBody>
        </p:sp>
        <p:sp>
          <p:nvSpPr>
            <p:cNvPr id="65645" name="Text Box 125"/>
            <p:cNvSpPr txBox="1">
              <a:spLocks noChangeArrowheads="1"/>
            </p:cNvSpPr>
            <p:nvPr/>
          </p:nvSpPr>
          <p:spPr bwMode="auto">
            <a:xfrm>
              <a:off x="3072" y="2240"/>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i</a:t>
              </a:r>
            </a:p>
          </p:txBody>
        </p:sp>
        <p:sp>
          <p:nvSpPr>
            <p:cNvPr id="65646" name="Rectangle 126"/>
            <p:cNvSpPr>
              <a:spLocks noChangeArrowheads="1"/>
            </p:cNvSpPr>
            <p:nvPr/>
          </p:nvSpPr>
          <p:spPr bwMode="auto">
            <a:xfrm>
              <a:off x="3095" y="2432"/>
              <a:ext cx="45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nvGrpSpPr>
            <p:cNvPr id="65647" name="Group 127"/>
            <p:cNvGrpSpPr>
              <a:grpSpLocks/>
            </p:cNvGrpSpPr>
            <p:nvPr/>
          </p:nvGrpSpPr>
          <p:grpSpPr bwMode="auto">
            <a:xfrm>
              <a:off x="3096" y="2448"/>
              <a:ext cx="456" cy="212"/>
              <a:chOff x="3600" y="2408"/>
              <a:chExt cx="456" cy="212"/>
            </a:xfrm>
          </p:grpSpPr>
          <p:sp>
            <p:nvSpPr>
              <p:cNvPr id="65648" name="Rectangle 128"/>
              <p:cNvSpPr>
                <a:spLocks noChangeArrowheads="1"/>
              </p:cNvSpPr>
              <p:nvPr/>
            </p:nvSpPr>
            <p:spPr bwMode="auto">
              <a:xfrm>
                <a:off x="3624" y="2431"/>
                <a:ext cx="410" cy="171"/>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49" name="Text Box 129"/>
              <p:cNvSpPr txBox="1">
                <a:spLocks noChangeArrowheads="1"/>
              </p:cNvSpPr>
              <p:nvPr/>
            </p:nvSpPr>
            <p:spPr bwMode="auto">
              <a:xfrm>
                <a:off x="3600" y="2408"/>
                <a:ext cx="456"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101</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34536"/>
                                        </p:tgtEl>
                                        <p:attrNameLst>
                                          <p:attrName>style.visibility</p:attrName>
                                        </p:attrNameLst>
                                      </p:cBhvr>
                                      <p:to>
                                        <p:strVal val="visible"/>
                                      </p:to>
                                    </p:set>
                                  </p:childTnLst>
                                  <p:subTnLst>
                                    <p:set>
                                      <p:cBhvr override="childStyle">
                                        <p:cTn dur="1" fill="hold" display="0" masterRel="nextClick" afterEffect="1"/>
                                        <p:tgtEl>
                                          <p:spTgt spid="53453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45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34537"/>
                                        </p:tgtEl>
                                        <p:attrNameLst>
                                          <p:attrName>style.visibility</p:attrName>
                                        </p:attrNameLst>
                                      </p:cBhvr>
                                      <p:to>
                                        <p:strVal val="visible"/>
                                      </p:to>
                                    </p:set>
                                  </p:childTnLst>
                                  <p:subTnLst>
                                    <p:set>
                                      <p:cBhvr override="childStyle">
                                        <p:cTn dur="1" fill="hold" display="0" masterRel="nextClick" afterEffect="1"/>
                                        <p:tgtEl>
                                          <p:spTgt spid="534537"/>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45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34538"/>
                                        </p:tgtEl>
                                        <p:attrNameLst>
                                          <p:attrName>style.visibility</p:attrName>
                                        </p:attrNameLst>
                                      </p:cBhvr>
                                      <p:to>
                                        <p:strVal val="visible"/>
                                      </p:to>
                                    </p:set>
                                  </p:childTnLst>
                                  <p:subTnLst>
                                    <p:set>
                                      <p:cBhvr override="childStyle">
                                        <p:cTn dur="1" fill="hold" display="0" masterRel="nextClick" afterEffect="1"/>
                                        <p:tgtEl>
                                          <p:spTgt spid="534538"/>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45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534539"/>
                                        </p:tgtEl>
                                        <p:attrNameLst>
                                          <p:attrName>style.visibility</p:attrName>
                                        </p:attrNameLst>
                                      </p:cBhvr>
                                      <p:to>
                                        <p:strVal val="visible"/>
                                      </p:to>
                                    </p:set>
                                  </p:childTnLst>
                                  <p:subTnLst>
                                    <p:set>
                                      <p:cBhvr override="childStyle">
                                        <p:cTn dur="1" fill="hold" display="0" masterRel="nextClick" afterEffect="1"/>
                                        <p:tgtEl>
                                          <p:spTgt spid="534539"/>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45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34540"/>
                                        </p:tgtEl>
                                        <p:attrNameLst>
                                          <p:attrName>style.visibility</p:attrName>
                                        </p:attrNameLst>
                                      </p:cBhvr>
                                      <p:to>
                                        <p:strVal val="visible"/>
                                      </p:to>
                                    </p:set>
                                  </p:childTnLst>
                                  <p:subTnLst>
                                    <p:set>
                                      <p:cBhvr override="childStyle">
                                        <p:cTn dur="1" fill="hold" display="0" masterRel="nextClick" afterEffect="1"/>
                                        <p:tgtEl>
                                          <p:spTgt spid="534540"/>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34541"/>
                                        </p:tgtEl>
                                        <p:attrNameLst>
                                          <p:attrName>style.visibility</p:attrName>
                                        </p:attrNameLst>
                                      </p:cBhvr>
                                      <p:to>
                                        <p:strVal val="visible"/>
                                      </p:to>
                                    </p:set>
                                  </p:childTnLst>
                                  <p:subTnLst>
                                    <p:set>
                                      <p:cBhvr override="childStyle">
                                        <p:cTn dur="1" fill="hold" display="0" masterRel="nextClick" afterEffect="1"/>
                                        <p:tgtEl>
                                          <p:spTgt spid="53454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4"/>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534562"/>
                                        </p:tgtEl>
                                        <p:attrNameLst>
                                          <p:attrName>style.visibility</p:attrName>
                                        </p:attrNameLst>
                                      </p:cBhvr>
                                      <p:to>
                                        <p:strVal val="visible"/>
                                      </p:to>
                                    </p:set>
                                  </p:childTnLst>
                                  <p:subTnLst>
                                    <p:set>
                                      <p:cBhvr override="childStyle">
                                        <p:cTn dur="1" fill="hold" display="0" masterRel="nextClick" afterEffect="1"/>
                                        <p:tgtEl>
                                          <p:spTgt spid="534562"/>
                                        </p:tgtEl>
                                        <p:attrNameLst>
                                          <p:attrName>style.visibility</p:attrName>
                                        </p:attrNameLst>
                                      </p:cBhvr>
                                      <p:to>
                                        <p:strVal val="hidden"/>
                                      </p:to>
                                    </p:set>
                                  </p:subTnLst>
                                </p:cTn>
                              </p:par>
                              <p:par>
                                <p:cTn id="47" presetID="1" presetClass="entr" presetSubtype="0" fill="hold" grpId="0" nodeType="withEffect">
                                  <p:stCondLst>
                                    <p:cond delay="0"/>
                                  </p:stCondLst>
                                  <p:childTnLst>
                                    <p:set>
                                      <p:cBhvr>
                                        <p:cTn id="48" dur="1" fill="hold">
                                          <p:stCondLst>
                                            <p:cond delay="499"/>
                                          </p:stCondLst>
                                        </p:cTn>
                                        <p:tgtEl>
                                          <p:spTgt spid="534542"/>
                                        </p:tgtEl>
                                        <p:attrNameLst>
                                          <p:attrName>style.visibility</p:attrName>
                                        </p:attrNameLst>
                                      </p:cBhvr>
                                      <p:to>
                                        <p:strVal val="visible"/>
                                      </p:to>
                                    </p:set>
                                  </p:childTnLst>
                                  <p:subTnLst>
                                    <p:set>
                                      <p:cBhvr override="childStyle">
                                        <p:cTn dur="1" fill="hold" display="0" masterRel="nextClick" afterEffect="1"/>
                                        <p:tgtEl>
                                          <p:spTgt spid="534542"/>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499"/>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4563"/>
                                        </p:tgtEl>
                                        <p:attrNameLst>
                                          <p:attrName>style.visibility</p:attrName>
                                        </p:attrNameLst>
                                      </p:cBhvr>
                                      <p:to>
                                        <p:strVal val="visible"/>
                                      </p:to>
                                    </p:set>
                                  </p:childTnLst>
                                  <p:subTnLst>
                                    <p:set>
                                      <p:cBhvr override="childStyle">
                                        <p:cTn dur="1" fill="hold" display="0" masterRel="nextClick" afterEffect="1"/>
                                        <p:tgtEl>
                                          <p:spTgt spid="534563"/>
                                        </p:tgtEl>
                                        <p:attrNameLst>
                                          <p:attrName>style.visibility</p:attrName>
                                        </p:attrNameLst>
                                      </p:cBhvr>
                                      <p:to>
                                        <p:strVal val="hidden"/>
                                      </p:to>
                                    </p:set>
                                  </p:subTnLst>
                                </p:cTn>
                              </p:par>
                            </p:childTnLst>
                          </p:cTn>
                        </p:par>
                        <p:par>
                          <p:cTn id="55" fill="hold">
                            <p:stCondLst>
                              <p:cond delay="500"/>
                            </p:stCondLst>
                            <p:childTnLst>
                              <p:par>
                                <p:cTn id="56" presetID="1" presetClass="entr" presetSubtype="0" fill="hold" grpId="0" nodeType="afterEffect">
                                  <p:stCondLst>
                                    <p:cond delay="20"/>
                                  </p:stCondLst>
                                  <p:childTnLst>
                                    <p:set>
                                      <p:cBhvr>
                                        <p:cTn id="57" dur="1" fill="hold">
                                          <p:stCondLst>
                                            <p:cond delay="0"/>
                                          </p:stCondLst>
                                        </p:cTn>
                                        <p:tgtEl>
                                          <p:spTgt spid="534564"/>
                                        </p:tgtEl>
                                        <p:attrNameLst>
                                          <p:attrName>style.visibility</p:attrName>
                                        </p:attrNameLst>
                                      </p:cBhvr>
                                      <p:to>
                                        <p:strVal val="visible"/>
                                      </p:to>
                                    </p:set>
                                  </p:childTnLst>
                                  <p:subTnLst>
                                    <p:set>
                                      <p:cBhvr override="childStyle">
                                        <p:cTn dur="1" fill="hold" display="0" masterRel="nextClick" afterEffect="1"/>
                                        <p:tgtEl>
                                          <p:spTgt spid="534564"/>
                                        </p:tgtEl>
                                        <p:attrNameLst>
                                          <p:attrName>style.visibility</p:attrName>
                                        </p:attrNameLst>
                                      </p:cBhvr>
                                      <p:to>
                                        <p:strVal val="hidden"/>
                                      </p:to>
                                    </p:set>
                                  </p:subTnLst>
                                </p:cTn>
                              </p:par>
                            </p:childTnLst>
                          </p:cTn>
                        </p:par>
                        <p:par>
                          <p:cTn id="58" fill="hold">
                            <p:stCondLst>
                              <p:cond delay="520"/>
                            </p:stCondLst>
                            <p:childTnLst>
                              <p:par>
                                <p:cTn id="59" presetID="1" presetClass="entr" presetSubtype="0" fill="hold" grpId="0" nodeType="afterEffect">
                                  <p:stCondLst>
                                    <p:cond delay="20"/>
                                  </p:stCondLst>
                                  <p:childTnLst>
                                    <p:set>
                                      <p:cBhvr>
                                        <p:cTn id="60" dur="1" fill="hold">
                                          <p:stCondLst>
                                            <p:cond delay="0"/>
                                          </p:stCondLst>
                                        </p:cTn>
                                        <p:tgtEl>
                                          <p:spTgt spid="534565"/>
                                        </p:tgtEl>
                                        <p:attrNameLst>
                                          <p:attrName>style.visibility</p:attrName>
                                        </p:attrNameLst>
                                      </p:cBhvr>
                                      <p:to>
                                        <p:strVal val="visible"/>
                                      </p:to>
                                    </p:set>
                                  </p:childTnLst>
                                  <p:subTnLst>
                                    <p:set>
                                      <p:cBhvr override="childStyle">
                                        <p:cTn dur="1" fill="hold" display="0" masterRel="nextClick" afterEffect="1"/>
                                        <p:tgtEl>
                                          <p:spTgt spid="534565"/>
                                        </p:tgtEl>
                                        <p:attrNameLst>
                                          <p:attrName>style.visibility</p:attrName>
                                        </p:attrNameLst>
                                      </p:cBhvr>
                                      <p:to>
                                        <p:strVal val="hidden"/>
                                      </p:to>
                                    </p:set>
                                  </p:subTnLst>
                                </p:cTn>
                              </p:par>
                            </p:childTnLst>
                          </p:cTn>
                        </p:par>
                        <p:par>
                          <p:cTn id="61" fill="hold">
                            <p:stCondLst>
                              <p:cond delay="540"/>
                            </p:stCondLst>
                            <p:childTnLst>
                              <p:par>
                                <p:cTn id="62" presetID="1" presetClass="entr" presetSubtype="0" fill="hold" grpId="0" nodeType="afterEffect">
                                  <p:stCondLst>
                                    <p:cond delay="20"/>
                                  </p:stCondLst>
                                  <p:childTnLst>
                                    <p:set>
                                      <p:cBhvr>
                                        <p:cTn id="63" dur="1" fill="hold">
                                          <p:stCondLst>
                                            <p:cond delay="0"/>
                                          </p:stCondLst>
                                        </p:cTn>
                                        <p:tgtEl>
                                          <p:spTgt spid="534566"/>
                                        </p:tgtEl>
                                        <p:attrNameLst>
                                          <p:attrName>style.visibility</p:attrName>
                                        </p:attrNameLst>
                                      </p:cBhvr>
                                      <p:to>
                                        <p:strVal val="visible"/>
                                      </p:to>
                                    </p:set>
                                  </p:childTnLst>
                                  <p:subTnLst>
                                    <p:set>
                                      <p:cBhvr override="childStyle">
                                        <p:cTn dur="1" fill="hold" display="0" masterRel="nextClick" afterEffect="1"/>
                                        <p:tgtEl>
                                          <p:spTgt spid="534566"/>
                                        </p:tgtEl>
                                        <p:attrNameLst>
                                          <p:attrName>style.visibility</p:attrName>
                                        </p:attrNameLst>
                                      </p:cBhvr>
                                      <p:to>
                                        <p:strVal val="hidden"/>
                                      </p:to>
                                    </p:set>
                                  </p:subTnLst>
                                </p:cTn>
                              </p:par>
                            </p:childTnLst>
                          </p:cTn>
                        </p:par>
                        <p:par>
                          <p:cTn id="64" fill="hold">
                            <p:stCondLst>
                              <p:cond delay="560"/>
                            </p:stCondLst>
                            <p:childTnLst>
                              <p:par>
                                <p:cTn id="65" presetID="1" presetClass="entr" presetSubtype="0" fill="hold" grpId="0" nodeType="afterEffect">
                                  <p:stCondLst>
                                    <p:cond delay="20"/>
                                  </p:stCondLst>
                                  <p:childTnLst>
                                    <p:set>
                                      <p:cBhvr>
                                        <p:cTn id="66" dur="1" fill="hold">
                                          <p:stCondLst>
                                            <p:cond delay="0"/>
                                          </p:stCondLst>
                                        </p:cTn>
                                        <p:tgtEl>
                                          <p:spTgt spid="534567"/>
                                        </p:tgtEl>
                                        <p:attrNameLst>
                                          <p:attrName>style.visibility</p:attrName>
                                        </p:attrNameLst>
                                      </p:cBhvr>
                                      <p:to>
                                        <p:strVal val="visible"/>
                                      </p:to>
                                    </p:set>
                                  </p:childTnLst>
                                  <p:subTnLst>
                                    <p:set>
                                      <p:cBhvr override="childStyle">
                                        <p:cTn dur="1" fill="hold" display="0" masterRel="nextClick" afterEffect="1"/>
                                        <p:tgtEl>
                                          <p:spTgt spid="534567"/>
                                        </p:tgtEl>
                                        <p:attrNameLst>
                                          <p:attrName>style.visibility</p:attrName>
                                        </p:attrNameLst>
                                      </p:cBhvr>
                                      <p:to>
                                        <p:strVal val="hidden"/>
                                      </p:to>
                                    </p:set>
                                  </p:subTnLst>
                                </p:cTn>
                              </p:par>
                            </p:childTnLst>
                          </p:cTn>
                        </p:par>
                        <p:par>
                          <p:cTn id="67" fill="hold">
                            <p:stCondLst>
                              <p:cond delay="580"/>
                            </p:stCondLst>
                            <p:childTnLst>
                              <p:par>
                                <p:cTn id="68" presetID="1" presetClass="entr" presetSubtype="0" fill="hold" grpId="0" nodeType="afterEffect">
                                  <p:stCondLst>
                                    <p:cond delay="20"/>
                                  </p:stCondLst>
                                  <p:childTnLst>
                                    <p:set>
                                      <p:cBhvr>
                                        <p:cTn id="69" dur="1" fill="hold">
                                          <p:stCondLst>
                                            <p:cond delay="0"/>
                                          </p:stCondLst>
                                        </p:cTn>
                                        <p:tgtEl>
                                          <p:spTgt spid="534568"/>
                                        </p:tgtEl>
                                        <p:attrNameLst>
                                          <p:attrName>style.visibility</p:attrName>
                                        </p:attrNameLst>
                                      </p:cBhvr>
                                      <p:to>
                                        <p:strVal val="visible"/>
                                      </p:to>
                                    </p:set>
                                  </p:childTnLst>
                                  <p:subTnLst>
                                    <p:set>
                                      <p:cBhvr override="childStyle">
                                        <p:cTn dur="1" fill="hold" display="0" masterRel="nextClick" afterEffect="1"/>
                                        <p:tgtEl>
                                          <p:spTgt spid="534568"/>
                                        </p:tgtEl>
                                        <p:attrNameLst>
                                          <p:attrName>style.visibility</p:attrName>
                                        </p:attrNameLst>
                                      </p:cBhvr>
                                      <p:to>
                                        <p:strVal val="hidden"/>
                                      </p:to>
                                    </p:set>
                                  </p:subTnLst>
                                </p:cTn>
                              </p:par>
                            </p:childTnLst>
                          </p:cTn>
                        </p:par>
                        <p:par>
                          <p:cTn id="70" fill="hold">
                            <p:stCondLst>
                              <p:cond delay="600"/>
                            </p:stCondLst>
                            <p:childTnLst>
                              <p:par>
                                <p:cTn id="71" presetID="1" presetClass="entr" presetSubtype="0" fill="hold" grpId="0" nodeType="afterEffect">
                                  <p:stCondLst>
                                    <p:cond delay="20"/>
                                  </p:stCondLst>
                                  <p:childTnLst>
                                    <p:set>
                                      <p:cBhvr>
                                        <p:cTn id="72" dur="1" fill="hold">
                                          <p:stCondLst>
                                            <p:cond delay="0"/>
                                          </p:stCondLst>
                                        </p:cTn>
                                        <p:tgtEl>
                                          <p:spTgt spid="534569"/>
                                        </p:tgtEl>
                                        <p:attrNameLst>
                                          <p:attrName>style.visibility</p:attrName>
                                        </p:attrNameLst>
                                      </p:cBhvr>
                                      <p:to>
                                        <p:strVal val="visible"/>
                                      </p:to>
                                    </p:set>
                                  </p:childTnLst>
                                  <p:subTnLst>
                                    <p:set>
                                      <p:cBhvr override="childStyle">
                                        <p:cTn dur="1" fill="hold" display="0" masterRel="nextClick" afterEffect="1"/>
                                        <p:tgtEl>
                                          <p:spTgt spid="534569"/>
                                        </p:tgtEl>
                                        <p:attrNameLst>
                                          <p:attrName>style.visibility</p:attrName>
                                        </p:attrNameLst>
                                      </p:cBhvr>
                                      <p:to>
                                        <p:strVal val="hidden"/>
                                      </p:to>
                                    </p:set>
                                  </p:subTnLst>
                                </p:cTn>
                              </p:par>
                            </p:childTnLst>
                          </p:cTn>
                        </p:par>
                        <p:par>
                          <p:cTn id="73" fill="hold">
                            <p:stCondLst>
                              <p:cond delay="620"/>
                            </p:stCondLst>
                            <p:childTnLst>
                              <p:par>
                                <p:cTn id="74" presetID="1" presetClass="entr" presetSubtype="0" fill="hold" grpId="0" nodeType="afterEffect">
                                  <p:stCondLst>
                                    <p:cond delay="20"/>
                                  </p:stCondLst>
                                  <p:childTnLst>
                                    <p:set>
                                      <p:cBhvr>
                                        <p:cTn id="75" dur="1" fill="hold">
                                          <p:stCondLst>
                                            <p:cond delay="0"/>
                                          </p:stCondLst>
                                        </p:cTn>
                                        <p:tgtEl>
                                          <p:spTgt spid="534570"/>
                                        </p:tgtEl>
                                        <p:attrNameLst>
                                          <p:attrName>style.visibility</p:attrName>
                                        </p:attrNameLst>
                                      </p:cBhvr>
                                      <p:to>
                                        <p:strVal val="visible"/>
                                      </p:to>
                                    </p:set>
                                  </p:childTnLst>
                                  <p:subTnLst>
                                    <p:set>
                                      <p:cBhvr override="childStyle">
                                        <p:cTn dur="1" fill="hold" display="0" masterRel="nextClick" afterEffect="1"/>
                                        <p:tgtEl>
                                          <p:spTgt spid="534570"/>
                                        </p:tgtEl>
                                        <p:attrNameLst>
                                          <p:attrName>style.visibility</p:attrName>
                                        </p:attrNameLst>
                                      </p:cBhvr>
                                      <p:to>
                                        <p:strVal val="hidden"/>
                                      </p:to>
                                    </p:set>
                                  </p:subTnLst>
                                </p:cTn>
                              </p:par>
                            </p:childTnLst>
                          </p:cTn>
                        </p:par>
                        <p:par>
                          <p:cTn id="76" fill="hold">
                            <p:stCondLst>
                              <p:cond delay="640"/>
                            </p:stCondLst>
                            <p:childTnLst>
                              <p:par>
                                <p:cTn id="77" presetID="1" presetClass="entr" presetSubtype="0" fill="hold" grpId="0" nodeType="afterEffect">
                                  <p:stCondLst>
                                    <p:cond delay="20"/>
                                  </p:stCondLst>
                                  <p:childTnLst>
                                    <p:set>
                                      <p:cBhvr>
                                        <p:cTn id="78" dur="1" fill="hold">
                                          <p:stCondLst>
                                            <p:cond delay="0"/>
                                          </p:stCondLst>
                                        </p:cTn>
                                        <p:tgtEl>
                                          <p:spTgt spid="534571"/>
                                        </p:tgtEl>
                                        <p:attrNameLst>
                                          <p:attrName>style.visibility</p:attrName>
                                        </p:attrNameLst>
                                      </p:cBhvr>
                                      <p:to>
                                        <p:strVal val="visible"/>
                                      </p:to>
                                    </p:set>
                                  </p:childTnLst>
                                  <p:subTnLst>
                                    <p:set>
                                      <p:cBhvr override="childStyle">
                                        <p:cTn dur="1" fill="hold" display="0" masterRel="nextClick" afterEffect="1"/>
                                        <p:tgtEl>
                                          <p:spTgt spid="534571"/>
                                        </p:tgtEl>
                                        <p:attrNameLst>
                                          <p:attrName>style.visibility</p:attrName>
                                        </p:attrNameLst>
                                      </p:cBhvr>
                                      <p:to>
                                        <p:strVal val="hidden"/>
                                      </p:to>
                                    </p:set>
                                  </p:subTnLst>
                                </p:cTn>
                              </p:par>
                            </p:childTnLst>
                          </p:cTn>
                        </p:par>
                        <p:par>
                          <p:cTn id="79" fill="hold">
                            <p:stCondLst>
                              <p:cond delay="660"/>
                            </p:stCondLst>
                            <p:childTnLst>
                              <p:par>
                                <p:cTn id="80" presetID="1" presetClass="entr" presetSubtype="0" fill="hold" grpId="0" nodeType="afterEffect">
                                  <p:stCondLst>
                                    <p:cond delay="20"/>
                                  </p:stCondLst>
                                  <p:childTnLst>
                                    <p:set>
                                      <p:cBhvr>
                                        <p:cTn id="81" dur="1" fill="hold">
                                          <p:stCondLst>
                                            <p:cond delay="0"/>
                                          </p:stCondLst>
                                        </p:cTn>
                                        <p:tgtEl>
                                          <p:spTgt spid="534572"/>
                                        </p:tgtEl>
                                        <p:attrNameLst>
                                          <p:attrName>style.visibility</p:attrName>
                                        </p:attrNameLst>
                                      </p:cBhvr>
                                      <p:to>
                                        <p:strVal val="visible"/>
                                      </p:to>
                                    </p:set>
                                  </p:childTnLst>
                                  <p:subTnLst>
                                    <p:set>
                                      <p:cBhvr override="childStyle">
                                        <p:cTn dur="1" fill="hold" display="0" masterRel="nextClick" afterEffect="1"/>
                                        <p:tgtEl>
                                          <p:spTgt spid="534572"/>
                                        </p:tgtEl>
                                        <p:attrNameLst>
                                          <p:attrName>style.visibility</p:attrName>
                                        </p:attrNameLst>
                                      </p:cBhvr>
                                      <p:to>
                                        <p:strVal val="hidden"/>
                                      </p:to>
                                    </p:set>
                                  </p:subTnLst>
                                </p:cTn>
                              </p:par>
                            </p:childTnLst>
                          </p:cTn>
                        </p:par>
                        <p:par>
                          <p:cTn id="82" fill="hold">
                            <p:stCondLst>
                              <p:cond delay="680"/>
                            </p:stCondLst>
                            <p:childTnLst>
                              <p:par>
                                <p:cTn id="83" presetID="1" presetClass="entr" presetSubtype="0" fill="hold" grpId="0" nodeType="afterEffect">
                                  <p:stCondLst>
                                    <p:cond delay="20"/>
                                  </p:stCondLst>
                                  <p:childTnLst>
                                    <p:set>
                                      <p:cBhvr>
                                        <p:cTn id="84" dur="1" fill="hold">
                                          <p:stCondLst>
                                            <p:cond delay="0"/>
                                          </p:stCondLst>
                                        </p:cTn>
                                        <p:tgtEl>
                                          <p:spTgt spid="534573"/>
                                        </p:tgtEl>
                                        <p:attrNameLst>
                                          <p:attrName>style.visibility</p:attrName>
                                        </p:attrNameLst>
                                      </p:cBhvr>
                                      <p:to>
                                        <p:strVal val="visible"/>
                                      </p:to>
                                    </p:set>
                                  </p:childTnLst>
                                  <p:subTnLst>
                                    <p:set>
                                      <p:cBhvr override="childStyle">
                                        <p:cTn dur="1" fill="hold" display="0" masterRel="nextClick" afterEffect="1"/>
                                        <p:tgtEl>
                                          <p:spTgt spid="534573"/>
                                        </p:tgtEl>
                                        <p:attrNameLst>
                                          <p:attrName>style.visibility</p:attrName>
                                        </p:attrNameLst>
                                      </p:cBhvr>
                                      <p:to>
                                        <p:strVal val="hidden"/>
                                      </p:to>
                                    </p:set>
                                  </p:subTnLst>
                                </p:cTn>
                              </p:par>
                            </p:childTnLst>
                          </p:cTn>
                        </p:par>
                        <p:par>
                          <p:cTn id="85" fill="hold">
                            <p:stCondLst>
                              <p:cond delay="700"/>
                            </p:stCondLst>
                            <p:childTnLst>
                              <p:par>
                                <p:cTn id="86" presetID="1" presetClass="entr" presetSubtype="0" fill="hold" grpId="0" nodeType="afterEffect">
                                  <p:stCondLst>
                                    <p:cond delay="20"/>
                                  </p:stCondLst>
                                  <p:childTnLst>
                                    <p:set>
                                      <p:cBhvr>
                                        <p:cTn id="87" dur="1" fill="hold">
                                          <p:stCondLst>
                                            <p:cond delay="0"/>
                                          </p:stCondLst>
                                        </p:cTn>
                                        <p:tgtEl>
                                          <p:spTgt spid="534574"/>
                                        </p:tgtEl>
                                        <p:attrNameLst>
                                          <p:attrName>style.visibility</p:attrName>
                                        </p:attrNameLst>
                                      </p:cBhvr>
                                      <p:to>
                                        <p:strVal val="visible"/>
                                      </p:to>
                                    </p:set>
                                  </p:childTnLst>
                                  <p:subTnLst>
                                    <p:set>
                                      <p:cBhvr override="childStyle">
                                        <p:cTn dur="1" fill="hold" display="0" masterRel="nextClick" afterEffect="1"/>
                                        <p:tgtEl>
                                          <p:spTgt spid="534574"/>
                                        </p:tgtEl>
                                        <p:attrNameLst>
                                          <p:attrName>style.visibility</p:attrName>
                                        </p:attrNameLst>
                                      </p:cBhvr>
                                      <p:to>
                                        <p:strVal val="hidden"/>
                                      </p:to>
                                    </p:set>
                                  </p:subTnLst>
                                </p:cTn>
                              </p:par>
                            </p:childTnLst>
                          </p:cTn>
                        </p:par>
                        <p:par>
                          <p:cTn id="88" fill="hold">
                            <p:stCondLst>
                              <p:cond delay="720"/>
                            </p:stCondLst>
                            <p:childTnLst>
                              <p:par>
                                <p:cTn id="89" presetID="1" presetClass="entr" presetSubtype="0" fill="hold" grpId="0" nodeType="afterEffect">
                                  <p:stCondLst>
                                    <p:cond delay="20"/>
                                  </p:stCondLst>
                                  <p:childTnLst>
                                    <p:set>
                                      <p:cBhvr>
                                        <p:cTn id="90" dur="1" fill="hold">
                                          <p:stCondLst>
                                            <p:cond delay="0"/>
                                          </p:stCondLst>
                                        </p:cTn>
                                        <p:tgtEl>
                                          <p:spTgt spid="534575"/>
                                        </p:tgtEl>
                                        <p:attrNameLst>
                                          <p:attrName>style.visibility</p:attrName>
                                        </p:attrNameLst>
                                      </p:cBhvr>
                                      <p:to>
                                        <p:strVal val="visible"/>
                                      </p:to>
                                    </p:set>
                                  </p:childTnLst>
                                  <p:subTnLst>
                                    <p:set>
                                      <p:cBhvr override="childStyle">
                                        <p:cTn dur="1" fill="hold" display="0" masterRel="nextClick" afterEffect="1"/>
                                        <p:tgtEl>
                                          <p:spTgt spid="534575"/>
                                        </p:tgtEl>
                                        <p:attrNameLst>
                                          <p:attrName>style.visibility</p:attrName>
                                        </p:attrNameLst>
                                      </p:cBhvr>
                                      <p:to>
                                        <p:strVal val="hidden"/>
                                      </p:to>
                                    </p:set>
                                  </p:subTnLst>
                                </p:cTn>
                              </p:par>
                            </p:childTnLst>
                          </p:cTn>
                        </p:par>
                        <p:par>
                          <p:cTn id="91" fill="hold">
                            <p:stCondLst>
                              <p:cond delay="740"/>
                            </p:stCondLst>
                            <p:childTnLst>
                              <p:par>
                                <p:cTn id="92" presetID="1" presetClass="entr" presetSubtype="0" fill="hold" grpId="0" nodeType="afterEffect">
                                  <p:stCondLst>
                                    <p:cond delay="20"/>
                                  </p:stCondLst>
                                  <p:childTnLst>
                                    <p:set>
                                      <p:cBhvr>
                                        <p:cTn id="93" dur="1" fill="hold">
                                          <p:stCondLst>
                                            <p:cond delay="0"/>
                                          </p:stCondLst>
                                        </p:cTn>
                                        <p:tgtEl>
                                          <p:spTgt spid="534576"/>
                                        </p:tgtEl>
                                        <p:attrNameLst>
                                          <p:attrName>style.visibility</p:attrName>
                                        </p:attrNameLst>
                                      </p:cBhvr>
                                      <p:to>
                                        <p:strVal val="visible"/>
                                      </p:to>
                                    </p:set>
                                  </p:childTnLst>
                                  <p:subTnLst>
                                    <p:set>
                                      <p:cBhvr override="childStyle">
                                        <p:cTn dur="1" fill="hold" display="0" masterRel="nextClick" afterEffect="1"/>
                                        <p:tgtEl>
                                          <p:spTgt spid="534576"/>
                                        </p:tgtEl>
                                        <p:attrNameLst>
                                          <p:attrName>style.visibility</p:attrName>
                                        </p:attrNameLst>
                                      </p:cBhvr>
                                      <p:to>
                                        <p:strVal val="hidden"/>
                                      </p:to>
                                    </p:set>
                                  </p:subTnLst>
                                </p:cTn>
                              </p:par>
                            </p:childTnLst>
                          </p:cTn>
                        </p:par>
                        <p:par>
                          <p:cTn id="94" fill="hold">
                            <p:stCondLst>
                              <p:cond delay="760"/>
                            </p:stCondLst>
                            <p:childTnLst>
                              <p:par>
                                <p:cTn id="95" presetID="1" presetClass="entr" presetSubtype="0" fill="hold" grpId="0" nodeType="afterEffect">
                                  <p:stCondLst>
                                    <p:cond delay="20"/>
                                  </p:stCondLst>
                                  <p:childTnLst>
                                    <p:set>
                                      <p:cBhvr>
                                        <p:cTn id="96" dur="1" fill="hold">
                                          <p:stCondLst>
                                            <p:cond delay="0"/>
                                          </p:stCondLst>
                                        </p:cTn>
                                        <p:tgtEl>
                                          <p:spTgt spid="534577"/>
                                        </p:tgtEl>
                                        <p:attrNameLst>
                                          <p:attrName>style.visibility</p:attrName>
                                        </p:attrNameLst>
                                      </p:cBhvr>
                                      <p:to>
                                        <p:strVal val="visible"/>
                                      </p:to>
                                    </p:set>
                                  </p:childTnLst>
                                  <p:subTnLst>
                                    <p:set>
                                      <p:cBhvr override="childStyle">
                                        <p:cTn dur="1" fill="hold" display="0" masterRel="nextClick" afterEffect="1"/>
                                        <p:tgtEl>
                                          <p:spTgt spid="534577"/>
                                        </p:tgtEl>
                                        <p:attrNameLst>
                                          <p:attrName>style.visibility</p:attrName>
                                        </p:attrNameLst>
                                      </p:cBhvr>
                                      <p:to>
                                        <p:strVal val="hidden"/>
                                      </p:to>
                                    </p:set>
                                  </p:subTnLst>
                                </p:cTn>
                              </p:par>
                            </p:childTnLst>
                          </p:cTn>
                        </p:par>
                        <p:par>
                          <p:cTn id="97" fill="hold">
                            <p:stCondLst>
                              <p:cond delay="780"/>
                            </p:stCondLst>
                            <p:childTnLst>
                              <p:par>
                                <p:cTn id="98" presetID="1" presetClass="entr" presetSubtype="0" fill="hold" grpId="0" nodeType="afterEffect">
                                  <p:stCondLst>
                                    <p:cond delay="20"/>
                                  </p:stCondLst>
                                  <p:childTnLst>
                                    <p:set>
                                      <p:cBhvr>
                                        <p:cTn id="99" dur="1" fill="hold">
                                          <p:stCondLst>
                                            <p:cond delay="0"/>
                                          </p:stCondLst>
                                        </p:cTn>
                                        <p:tgtEl>
                                          <p:spTgt spid="534578"/>
                                        </p:tgtEl>
                                        <p:attrNameLst>
                                          <p:attrName>style.visibility</p:attrName>
                                        </p:attrNameLst>
                                      </p:cBhvr>
                                      <p:to>
                                        <p:strVal val="visible"/>
                                      </p:to>
                                    </p:set>
                                  </p:childTnLst>
                                  <p:subTnLst>
                                    <p:set>
                                      <p:cBhvr override="childStyle">
                                        <p:cTn dur="1" fill="hold" display="0" masterRel="nextClick" afterEffect="1"/>
                                        <p:tgtEl>
                                          <p:spTgt spid="534578"/>
                                        </p:tgtEl>
                                        <p:attrNameLst>
                                          <p:attrName>style.visibility</p:attrName>
                                        </p:attrNameLst>
                                      </p:cBhvr>
                                      <p:to>
                                        <p:strVal val="hidden"/>
                                      </p:to>
                                    </p:set>
                                  </p:subTnLst>
                                </p:cTn>
                              </p:par>
                            </p:childTnLst>
                          </p:cTn>
                        </p:par>
                        <p:par>
                          <p:cTn id="100" fill="hold">
                            <p:stCondLst>
                              <p:cond delay="800"/>
                            </p:stCondLst>
                            <p:childTnLst>
                              <p:par>
                                <p:cTn id="101" presetID="1" presetClass="entr" presetSubtype="0" fill="hold" grpId="0" nodeType="afterEffect">
                                  <p:stCondLst>
                                    <p:cond delay="20"/>
                                  </p:stCondLst>
                                  <p:childTnLst>
                                    <p:set>
                                      <p:cBhvr>
                                        <p:cTn id="102" dur="1" fill="hold">
                                          <p:stCondLst>
                                            <p:cond delay="0"/>
                                          </p:stCondLst>
                                        </p:cTn>
                                        <p:tgtEl>
                                          <p:spTgt spid="534579"/>
                                        </p:tgtEl>
                                        <p:attrNameLst>
                                          <p:attrName>style.visibility</p:attrName>
                                        </p:attrNameLst>
                                      </p:cBhvr>
                                      <p:to>
                                        <p:strVal val="visible"/>
                                      </p:to>
                                    </p:set>
                                  </p:childTnLst>
                                  <p:subTnLst>
                                    <p:set>
                                      <p:cBhvr override="childStyle">
                                        <p:cTn dur="1" fill="hold" display="0" masterRel="nextClick" afterEffect="1"/>
                                        <p:tgtEl>
                                          <p:spTgt spid="534579"/>
                                        </p:tgtEl>
                                        <p:attrNameLst>
                                          <p:attrName>style.visibility</p:attrName>
                                        </p:attrNameLst>
                                      </p:cBhvr>
                                      <p:to>
                                        <p:strVal val="hidden"/>
                                      </p:to>
                                    </p:set>
                                  </p:subTnLst>
                                </p:cTn>
                              </p:par>
                            </p:childTnLst>
                          </p:cTn>
                        </p:par>
                        <p:par>
                          <p:cTn id="103" fill="hold">
                            <p:stCondLst>
                              <p:cond delay="820"/>
                            </p:stCondLst>
                            <p:childTnLst>
                              <p:par>
                                <p:cTn id="104" presetID="1" presetClass="entr" presetSubtype="0" fill="hold" grpId="0" nodeType="afterEffect">
                                  <p:stCondLst>
                                    <p:cond delay="20"/>
                                  </p:stCondLst>
                                  <p:childTnLst>
                                    <p:set>
                                      <p:cBhvr>
                                        <p:cTn id="105" dur="1" fill="hold">
                                          <p:stCondLst>
                                            <p:cond delay="0"/>
                                          </p:stCondLst>
                                        </p:cTn>
                                        <p:tgtEl>
                                          <p:spTgt spid="534580"/>
                                        </p:tgtEl>
                                        <p:attrNameLst>
                                          <p:attrName>style.visibility</p:attrName>
                                        </p:attrNameLst>
                                      </p:cBhvr>
                                      <p:to>
                                        <p:strVal val="visible"/>
                                      </p:to>
                                    </p:set>
                                  </p:childTnLst>
                                  <p:subTnLst>
                                    <p:set>
                                      <p:cBhvr override="childStyle">
                                        <p:cTn dur="1" fill="hold" display="0" masterRel="nextClick" afterEffect="1"/>
                                        <p:tgtEl>
                                          <p:spTgt spid="534580"/>
                                        </p:tgtEl>
                                        <p:attrNameLst>
                                          <p:attrName>style.visibility</p:attrName>
                                        </p:attrNameLst>
                                      </p:cBhvr>
                                      <p:to>
                                        <p:strVal val="hidden"/>
                                      </p:to>
                                    </p:set>
                                  </p:subTnLst>
                                </p:cTn>
                              </p:par>
                            </p:childTnLst>
                          </p:cTn>
                        </p:par>
                        <p:par>
                          <p:cTn id="106" fill="hold">
                            <p:stCondLst>
                              <p:cond delay="840"/>
                            </p:stCondLst>
                            <p:childTnLst>
                              <p:par>
                                <p:cTn id="107" presetID="1" presetClass="entr" presetSubtype="0" fill="hold" grpId="0" nodeType="afterEffect">
                                  <p:stCondLst>
                                    <p:cond delay="20"/>
                                  </p:stCondLst>
                                  <p:childTnLst>
                                    <p:set>
                                      <p:cBhvr>
                                        <p:cTn id="108" dur="1" fill="hold">
                                          <p:stCondLst>
                                            <p:cond delay="0"/>
                                          </p:stCondLst>
                                        </p:cTn>
                                        <p:tgtEl>
                                          <p:spTgt spid="534581"/>
                                        </p:tgtEl>
                                        <p:attrNameLst>
                                          <p:attrName>style.visibility</p:attrName>
                                        </p:attrNameLst>
                                      </p:cBhvr>
                                      <p:to>
                                        <p:strVal val="visible"/>
                                      </p:to>
                                    </p:set>
                                  </p:childTnLst>
                                  <p:subTnLst>
                                    <p:set>
                                      <p:cBhvr override="childStyle">
                                        <p:cTn dur="1" fill="hold" display="0" masterRel="nextClick" afterEffect="1"/>
                                        <p:tgtEl>
                                          <p:spTgt spid="534581"/>
                                        </p:tgtEl>
                                        <p:attrNameLst>
                                          <p:attrName>style.visibility</p:attrName>
                                        </p:attrNameLst>
                                      </p:cBhvr>
                                      <p:to>
                                        <p:strVal val="hidden"/>
                                      </p:to>
                                    </p:set>
                                  </p:subTnLst>
                                </p:cTn>
                              </p:par>
                            </p:childTnLst>
                          </p:cTn>
                        </p:par>
                        <p:par>
                          <p:cTn id="109" fill="hold">
                            <p:stCondLst>
                              <p:cond delay="860"/>
                            </p:stCondLst>
                            <p:childTnLst>
                              <p:par>
                                <p:cTn id="110" presetID="1" presetClass="entr" presetSubtype="0" fill="hold" grpId="0" nodeType="afterEffect">
                                  <p:stCondLst>
                                    <p:cond delay="20"/>
                                  </p:stCondLst>
                                  <p:childTnLst>
                                    <p:set>
                                      <p:cBhvr>
                                        <p:cTn id="111" dur="1" fill="hold">
                                          <p:stCondLst>
                                            <p:cond delay="0"/>
                                          </p:stCondLst>
                                        </p:cTn>
                                        <p:tgtEl>
                                          <p:spTgt spid="534582"/>
                                        </p:tgtEl>
                                        <p:attrNameLst>
                                          <p:attrName>style.visibility</p:attrName>
                                        </p:attrNameLst>
                                      </p:cBhvr>
                                      <p:to>
                                        <p:strVal val="visible"/>
                                      </p:to>
                                    </p:set>
                                  </p:childTnLst>
                                  <p:subTnLst>
                                    <p:set>
                                      <p:cBhvr override="childStyle">
                                        <p:cTn dur="1" fill="hold" display="0" masterRel="nextClick" afterEffect="1"/>
                                        <p:tgtEl>
                                          <p:spTgt spid="534582"/>
                                        </p:tgtEl>
                                        <p:attrNameLst>
                                          <p:attrName>style.visibility</p:attrName>
                                        </p:attrNameLst>
                                      </p:cBhvr>
                                      <p:to>
                                        <p:strVal val="hidden"/>
                                      </p:to>
                                    </p:set>
                                  </p:subTnLst>
                                </p:cTn>
                              </p:par>
                            </p:childTnLst>
                          </p:cTn>
                        </p:par>
                        <p:par>
                          <p:cTn id="112" fill="hold">
                            <p:stCondLst>
                              <p:cond delay="880"/>
                            </p:stCondLst>
                            <p:childTnLst>
                              <p:par>
                                <p:cTn id="113" presetID="1" presetClass="entr" presetSubtype="0" fill="hold" grpId="0" nodeType="afterEffect">
                                  <p:stCondLst>
                                    <p:cond delay="20"/>
                                  </p:stCondLst>
                                  <p:childTnLst>
                                    <p:set>
                                      <p:cBhvr>
                                        <p:cTn id="114" dur="1" fill="hold">
                                          <p:stCondLst>
                                            <p:cond delay="0"/>
                                          </p:stCondLst>
                                        </p:cTn>
                                        <p:tgtEl>
                                          <p:spTgt spid="534583"/>
                                        </p:tgtEl>
                                        <p:attrNameLst>
                                          <p:attrName>style.visibility</p:attrName>
                                        </p:attrNameLst>
                                      </p:cBhvr>
                                      <p:to>
                                        <p:strVal val="visible"/>
                                      </p:to>
                                    </p:set>
                                  </p:childTnLst>
                                  <p:subTnLst>
                                    <p:set>
                                      <p:cBhvr override="childStyle">
                                        <p:cTn dur="1" fill="hold" display="0" masterRel="nextClick" afterEffect="1"/>
                                        <p:tgtEl>
                                          <p:spTgt spid="534583"/>
                                        </p:tgtEl>
                                        <p:attrNameLst>
                                          <p:attrName>style.visibility</p:attrName>
                                        </p:attrNameLst>
                                      </p:cBhvr>
                                      <p:to>
                                        <p:strVal val="hidden"/>
                                      </p:to>
                                    </p:set>
                                  </p:subTnLst>
                                </p:cTn>
                              </p:par>
                            </p:childTnLst>
                          </p:cTn>
                        </p:par>
                        <p:par>
                          <p:cTn id="115" fill="hold">
                            <p:stCondLst>
                              <p:cond delay="900"/>
                            </p:stCondLst>
                            <p:childTnLst>
                              <p:par>
                                <p:cTn id="116" presetID="1" presetClass="entr" presetSubtype="0" fill="hold" grpId="0" nodeType="afterEffect">
                                  <p:stCondLst>
                                    <p:cond delay="20"/>
                                  </p:stCondLst>
                                  <p:childTnLst>
                                    <p:set>
                                      <p:cBhvr>
                                        <p:cTn id="117" dur="1" fill="hold">
                                          <p:stCondLst>
                                            <p:cond delay="0"/>
                                          </p:stCondLst>
                                        </p:cTn>
                                        <p:tgtEl>
                                          <p:spTgt spid="534584"/>
                                        </p:tgtEl>
                                        <p:attrNameLst>
                                          <p:attrName>style.visibility</p:attrName>
                                        </p:attrNameLst>
                                      </p:cBhvr>
                                      <p:to>
                                        <p:strVal val="visible"/>
                                      </p:to>
                                    </p:set>
                                  </p:childTnLst>
                                  <p:subTnLst>
                                    <p:set>
                                      <p:cBhvr override="childStyle">
                                        <p:cTn dur="1" fill="hold" display="0" masterRel="nextClick" afterEffect="1"/>
                                        <p:tgtEl>
                                          <p:spTgt spid="534584"/>
                                        </p:tgtEl>
                                        <p:attrNameLst>
                                          <p:attrName>style.visibility</p:attrName>
                                        </p:attrNameLst>
                                      </p:cBhvr>
                                      <p:to>
                                        <p:strVal val="hidden"/>
                                      </p:to>
                                    </p:set>
                                  </p:subTnLst>
                                </p:cTn>
                              </p:par>
                            </p:childTnLst>
                          </p:cTn>
                        </p:par>
                        <p:par>
                          <p:cTn id="118" fill="hold">
                            <p:stCondLst>
                              <p:cond delay="920"/>
                            </p:stCondLst>
                            <p:childTnLst>
                              <p:par>
                                <p:cTn id="119" presetID="1" presetClass="entr" presetSubtype="0" fill="hold" grpId="0" nodeType="afterEffect">
                                  <p:stCondLst>
                                    <p:cond delay="20"/>
                                  </p:stCondLst>
                                  <p:childTnLst>
                                    <p:set>
                                      <p:cBhvr>
                                        <p:cTn id="120" dur="1" fill="hold">
                                          <p:stCondLst>
                                            <p:cond delay="0"/>
                                          </p:stCondLst>
                                        </p:cTn>
                                        <p:tgtEl>
                                          <p:spTgt spid="534585"/>
                                        </p:tgtEl>
                                        <p:attrNameLst>
                                          <p:attrName>style.visibility</p:attrName>
                                        </p:attrNameLst>
                                      </p:cBhvr>
                                      <p:to>
                                        <p:strVal val="visible"/>
                                      </p:to>
                                    </p:set>
                                  </p:childTnLst>
                                  <p:subTnLst>
                                    <p:set>
                                      <p:cBhvr override="childStyle">
                                        <p:cTn dur="1" fill="hold" display="0" masterRel="nextClick" afterEffect="1"/>
                                        <p:tgtEl>
                                          <p:spTgt spid="534585"/>
                                        </p:tgtEl>
                                        <p:attrNameLst>
                                          <p:attrName>style.visibility</p:attrName>
                                        </p:attrNameLst>
                                      </p:cBhvr>
                                      <p:to>
                                        <p:strVal val="hidden"/>
                                      </p:to>
                                    </p:set>
                                  </p:subTnLst>
                                </p:cTn>
                              </p:par>
                            </p:childTnLst>
                          </p:cTn>
                        </p:par>
                        <p:par>
                          <p:cTn id="121" fill="hold">
                            <p:stCondLst>
                              <p:cond delay="940"/>
                            </p:stCondLst>
                            <p:childTnLst>
                              <p:par>
                                <p:cTn id="122" presetID="1" presetClass="entr" presetSubtype="0" fill="hold" grpId="0" nodeType="afterEffect">
                                  <p:stCondLst>
                                    <p:cond delay="20"/>
                                  </p:stCondLst>
                                  <p:childTnLst>
                                    <p:set>
                                      <p:cBhvr>
                                        <p:cTn id="123" dur="1" fill="hold">
                                          <p:stCondLst>
                                            <p:cond delay="0"/>
                                          </p:stCondLst>
                                        </p:cTn>
                                        <p:tgtEl>
                                          <p:spTgt spid="534586"/>
                                        </p:tgtEl>
                                        <p:attrNameLst>
                                          <p:attrName>style.visibility</p:attrName>
                                        </p:attrNameLst>
                                      </p:cBhvr>
                                      <p:to>
                                        <p:strVal val="visible"/>
                                      </p:to>
                                    </p:set>
                                  </p:childTnLst>
                                  <p:subTnLst>
                                    <p:set>
                                      <p:cBhvr override="childStyle">
                                        <p:cTn dur="1" fill="hold" display="0" masterRel="nextClick" afterEffect="1"/>
                                        <p:tgtEl>
                                          <p:spTgt spid="534586"/>
                                        </p:tgtEl>
                                        <p:attrNameLst>
                                          <p:attrName>style.visibility</p:attrName>
                                        </p:attrNameLst>
                                      </p:cBhvr>
                                      <p:to>
                                        <p:strVal val="hidden"/>
                                      </p:to>
                                    </p:set>
                                  </p:subTnLst>
                                </p:cTn>
                              </p:par>
                            </p:childTnLst>
                          </p:cTn>
                        </p:par>
                        <p:par>
                          <p:cTn id="124" fill="hold">
                            <p:stCondLst>
                              <p:cond delay="960"/>
                            </p:stCondLst>
                            <p:childTnLst>
                              <p:par>
                                <p:cTn id="125" presetID="1" presetClass="entr" presetSubtype="0" fill="hold" grpId="0" nodeType="afterEffect">
                                  <p:stCondLst>
                                    <p:cond delay="20"/>
                                  </p:stCondLst>
                                  <p:childTnLst>
                                    <p:set>
                                      <p:cBhvr>
                                        <p:cTn id="126" dur="1" fill="hold">
                                          <p:stCondLst>
                                            <p:cond delay="0"/>
                                          </p:stCondLst>
                                        </p:cTn>
                                        <p:tgtEl>
                                          <p:spTgt spid="534587"/>
                                        </p:tgtEl>
                                        <p:attrNameLst>
                                          <p:attrName>style.visibility</p:attrName>
                                        </p:attrNameLst>
                                      </p:cBhvr>
                                      <p:to>
                                        <p:strVal val="visible"/>
                                      </p:to>
                                    </p:set>
                                  </p:childTnLst>
                                  <p:subTnLst>
                                    <p:set>
                                      <p:cBhvr override="childStyle">
                                        <p:cTn dur="1" fill="hold" display="0" masterRel="nextClick" afterEffect="1"/>
                                        <p:tgtEl>
                                          <p:spTgt spid="534587"/>
                                        </p:tgtEl>
                                        <p:attrNameLst>
                                          <p:attrName>style.visibility</p:attrName>
                                        </p:attrNameLst>
                                      </p:cBhvr>
                                      <p:to>
                                        <p:strVal val="hidden"/>
                                      </p:to>
                                    </p:set>
                                  </p:subTnLst>
                                </p:cTn>
                              </p:par>
                            </p:childTnLst>
                          </p:cTn>
                        </p:par>
                        <p:par>
                          <p:cTn id="127" fill="hold">
                            <p:stCondLst>
                              <p:cond delay="980"/>
                            </p:stCondLst>
                            <p:childTnLst>
                              <p:par>
                                <p:cTn id="128" presetID="1" presetClass="entr" presetSubtype="0" fill="hold" grpId="0" nodeType="afterEffect">
                                  <p:stCondLst>
                                    <p:cond delay="20"/>
                                  </p:stCondLst>
                                  <p:childTnLst>
                                    <p:set>
                                      <p:cBhvr>
                                        <p:cTn id="129" dur="1" fill="hold">
                                          <p:stCondLst>
                                            <p:cond delay="0"/>
                                          </p:stCondLst>
                                        </p:cTn>
                                        <p:tgtEl>
                                          <p:spTgt spid="534588"/>
                                        </p:tgtEl>
                                        <p:attrNameLst>
                                          <p:attrName>style.visibility</p:attrName>
                                        </p:attrNameLst>
                                      </p:cBhvr>
                                      <p:to>
                                        <p:strVal val="visible"/>
                                      </p:to>
                                    </p:set>
                                  </p:childTnLst>
                                  <p:subTnLst>
                                    <p:set>
                                      <p:cBhvr override="childStyle">
                                        <p:cTn dur="1" fill="hold" display="0" masterRel="nextClick" afterEffect="1"/>
                                        <p:tgtEl>
                                          <p:spTgt spid="534588"/>
                                        </p:tgtEl>
                                        <p:attrNameLst>
                                          <p:attrName>style.visibility</p:attrName>
                                        </p:attrNameLst>
                                      </p:cBhvr>
                                      <p:to>
                                        <p:strVal val="hidden"/>
                                      </p:to>
                                    </p:set>
                                  </p:subTnLst>
                                </p:cTn>
                              </p:par>
                            </p:childTnLst>
                          </p:cTn>
                        </p:par>
                        <p:par>
                          <p:cTn id="130" fill="hold">
                            <p:stCondLst>
                              <p:cond delay="1000"/>
                            </p:stCondLst>
                            <p:childTnLst>
                              <p:par>
                                <p:cTn id="131" presetID="1" presetClass="entr" presetSubtype="0" fill="hold" grpId="0" nodeType="afterEffect">
                                  <p:stCondLst>
                                    <p:cond delay="20"/>
                                  </p:stCondLst>
                                  <p:childTnLst>
                                    <p:set>
                                      <p:cBhvr>
                                        <p:cTn id="132" dur="1" fill="hold">
                                          <p:stCondLst>
                                            <p:cond delay="0"/>
                                          </p:stCondLst>
                                        </p:cTn>
                                        <p:tgtEl>
                                          <p:spTgt spid="534589"/>
                                        </p:tgtEl>
                                        <p:attrNameLst>
                                          <p:attrName>style.visibility</p:attrName>
                                        </p:attrNameLst>
                                      </p:cBhvr>
                                      <p:to>
                                        <p:strVal val="visible"/>
                                      </p:to>
                                    </p:set>
                                  </p:childTnLst>
                                  <p:subTnLst>
                                    <p:set>
                                      <p:cBhvr override="childStyle">
                                        <p:cTn dur="1" fill="hold" display="0" masterRel="nextClick" afterEffect="1"/>
                                        <p:tgtEl>
                                          <p:spTgt spid="534589"/>
                                        </p:tgtEl>
                                        <p:attrNameLst>
                                          <p:attrName>style.visibility</p:attrName>
                                        </p:attrNameLst>
                                      </p:cBhvr>
                                      <p:to>
                                        <p:strVal val="hidden"/>
                                      </p:to>
                                    </p:set>
                                  </p:subTnLst>
                                </p:cTn>
                              </p:par>
                            </p:childTnLst>
                          </p:cTn>
                        </p:par>
                        <p:par>
                          <p:cTn id="133" fill="hold">
                            <p:stCondLst>
                              <p:cond delay="1020"/>
                            </p:stCondLst>
                            <p:childTnLst>
                              <p:par>
                                <p:cTn id="134" presetID="1" presetClass="entr" presetSubtype="0" fill="hold" grpId="0" nodeType="afterEffect">
                                  <p:stCondLst>
                                    <p:cond delay="20"/>
                                  </p:stCondLst>
                                  <p:childTnLst>
                                    <p:set>
                                      <p:cBhvr>
                                        <p:cTn id="135" dur="1" fill="hold">
                                          <p:stCondLst>
                                            <p:cond delay="0"/>
                                          </p:stCondLst>
                                        </p:cTn>
                                        <p:tgtEl>
                                          <p:spTgt spid="534590"/>
                                        </p:tgtEl>
                                        <p:attrNameLst>
                                          <p:attrName>style.visibility</p:attrName>
                                        </p:attrNameLst>
                                      </p:cBhvr>
                                      <p:to>
                                        <p:strVal val="visible"/>
                                      </p:to>
                                    </p:set>
                                  </p:childTnLst>
                                  <p:subTnLst>
                                    <p:set>
                                      <p:cBhvr override="childStyle">
                                        <p:cTn dur="1" fill="hold" display="0" masterRel="nextClick" afterEffect="1"/>
                                        <p:tgtEl>
                                          <p:spTgt spid="534590"/>
                                        </p:tgtEl>
                                        <p:attrNameLst>
                                          <p:attrName>style.visibility</p:attrName>
                                        </p:attrNameLst>
                                      </p:cBhvr>
                                      <p:to>
                                        <p:strVal val="hidden"/>
                                      </p:to>
                                    </p:set>
                                  </p:subTnLst>
                                </p:cTn>
                              </p:par>
                            </p:childTnLst>
                          </p:cTn>
                        </p:par>
                        <p:par>
                          <p:cTn id="136" fill="hold">
                            <p:stCondLst>
                              <p:cond delay="1040"/>
                            </p:stCondLst>
                            <p:childTnLst>
                              <p:par>
                                <p:cTn id="137" presetID="1" presetClass="entr" presetSubtype="0" fill="hold" grpId="0" nodeType="afterEffect">
                                  <p:stCondLst>
                                    <p:cond delay="20"/>
                                  </p:stCondLst>
                                  <p:childTnLst>
                                    <p:set>
                                      <p:cBhvr>
                                        <p:cTn id="138" dur="1" fill="hold">
                                          <p:stCondLst>
                                            <p:cond delay="0"/>
                                          </p:stCondLst>
                                        </p:cTn>
                                        <p:tgtEl>
                                          <p:spTgt spid="534591"/>
                                        </p:tgtEl>
                                        <p:attrNameLst>
                                          <p:attrName>style.visibility</p:attrName>
                                        </p:attrNameLst>
                                      </p:cBhvr>
                                      <p:to>
                                        <p:strVal val="visible"/>
                                      </p:to>
                                    </p:set>
                                  </p:childTnLst>
                                  <p:subTnLst>
                                    <p:set>
                                      <p:cBhvr override="childStyle">
                                        <p:cTn dur="1" fill="hold" display="0" masterRel="nextClick" afterEffect="1"/>
                                        <p:tgtEl>
                                          <p:spTgt spid="534591"/>
                                        </p:tgtEl>
                                        <p:attrNameLst>
                                          <p:attrName>style.visibility</p:attrName>
                                        </p:attrNameLst>
                                      </p:cBhvr>
                                      <p:to>
                                        <p:strVal val="hidden"/>
                                      </p:to>
                                    </p:set>
                                  </p:subTnLst>
                                </p:cTn>
                              </p:par>
                            </p:childTnLst>
                          </p:cTn>
                        </p:par>
                        <p:par>
                          <p:cTn id="139" fill="hold">
                            <p:stCondLst>
                              <p:cond delay="1060"/>
                            </p:stCondLst>
                            <p:childTnLst>
                              <p:par>
                                <p:cTn id="140" presetID="1" presetClass="entr" presetSubtype="0" fill="hold" grpId="0" nodeType="afterEffect">
                                  <p:stCondLst>
                                    <p:cond delay="20"/>
                                  </p:stCondLst>
                                  <p:childTnLst>
                                    <p:set>
                                      <p:cBhvr>
                                        <p:cTn id="141" dur="1" fill="hold">
                                          <p:stCondLst>
                                            <p:cond delay="0"/>
                                          </p:stCondLst>
                                        </p:cTn>
                                        <p:tgtEl>
                                          <p:spTgt spid="534592"/>
                                        </p:tgtEl>
                                        <p:attrNameLst>
                                          <p:attrName>style.visibility</p:attrName>
                                        </p:attrNameLst>
                                      </p:cBhvr>
                                      <p:to>
                                        <p:strVal val="visible"/>
                                      </p:to>
                                    </p:set>
                                  </p:childTnLst>
                                  <p:subTnLst>
                                    <p:set>
                                      <p:cBhvr override="childStyle">
                                        <p:cTn dur="1" fill="hold" display="0" masterRel="nextClick" afterEffect="1"/>
                                        <p:tgtEl>
                                          <p:spTgt spid="534592"/>
                                        </p:tgtEl>
                                        <p:attrNameLst>
                                          <p:attrName>style.visibility</p:attrName>
                                        </p:attrNameLst>
                                      </p:cBhvr>
                                      <p:to>
                                        <p:strVal val="hidden"/>
                                      </p:to>
                                    </p:set>
                                  </p:subTnLst>
                                </p:cTn>
                              </p:par>
                            </p:childTnLst>
                          </p:cTn>
                        </p:par>
                        <p:par>
                          <p:cTn id="142" fill="hold">
                            <p:stCondLst>
                              <p:cond delay="1080"/>
                            </p:stCondLst>
                            <p:childTnLst>
                              <p:par>
                                <p:cTn id="143" presetID="1" presetClass="entr" presetSubtype="0" fill="hold" grpId="0" nodeType="afterEffect">
                                  <p:stCondLst>
                                    <p:cond delay="20"/>
                                  </p:stCondLst>
                                  <p:childTnLst>
                                    <p:set>
                                      <p:cBhvr>
                                        <p:cTn id="144" dur="1" fill="hold">
                                          <p:stCondLst>
                                            <p:cond delay="0"/>
                                          </p:stCondLst>
                                        </p:cTn>
                                        <p:tgtEl>
                                          <p:spTgt spid="534593"/>
                                        </p:tgtEl>
                                        <p:attrNameLst>
                                          <p:attrName>style.visibility</p:attrName>
                                        </p:attrNameLst>
                                      </p:cBhvr>
                                      <p:to>
                                        <p:strVal val="visible"/>
                                      </p:to>
                                    </p:set>
                                  </p:childTnLst>
                                  <p:subTnLst>
                                    <p:set>
                                      <p:cBhvr override="childStyle">
                                        <p:cTn dur="1" fill="hold" display="0" masterRel="nextClick" afterEffect="1"/>
                                        <p:tgtEl>
                                          <p:spTgt spid="534593"/>
                                        </p:tgtEl>
                                        <p:attrNameLst>
                                          <p:attrName>style.visibility</p:attrName>
                                        </p:attrNameLst>
                                      </p:cBhvr>
                                      <p:to>
                                        <p:strVal val="hidden"/>
                                      </p:to>
                                    </p:set>
                                  </p:subTnLst>
                                </p:cTn>
                              </p:par>
                            </p:childTnLst>
                          </p:cTn>
                        </p:par>
                        <p:par>
                          <p:cTn id="145" fill="hold">
                            <p:stCondLst>
                              <p:cond delay="1100"/>
                            </p:stCondLst>
                            <p:childTnLst>
                              <p:par>
                                <p:cTn id="146" presetID="1" presetClass="entr" presetSubtype="0" fill="hold" grpId="0" nodeType="afterEffect">
                                  <p:stCondLst>
                                    <p:cond delay="20"/>
                                  </p:stCondLst>
                                  <p:childTnLst>
                                    <p:set>
                                      <p:cBhvr>
                                        <p:cTn id="147" dur="1" fill="hold">
                                          <p:stCondLst>
                                            <p:cond delay="0"/>
                                          </p:stCondLst>
                                        </p:cTn>
                                        <p:tgtEl>
                                          <p:spTgt spid="534594"/>
                                        </p:tgtEl>
                                        <p:attrNameLst>
                                          <p:attrName>style.visibility</p:attrName>
                                        </p:attrNameLst>
                                      </p:cBhvr>
                                      <p:to>
                                        <p:strVal val="visible"/>
                                      </p:to>
                                    </p:set>
                                  </p:childTnLst>
                                  <p:subTnLst>
                                    <p:set>
                                      <p:cBhvr override="childStyle">
                                        <p:cTn dur="1" fill="hold" display="0" masterRel="nextClick" afterEffect="1"/>
                                        <p:tgtEl>
                                          <p:spTgt spid="534594"/>
                                        </p:tgtEl>
                                        <p:attrNameLst>
                                          <p:attrName>style.visibility</p:attrName>
                                        </p:attrNameLst>
                                      </p:cBhvr>
                                      <p:to>
                                        <p:strVal val="hidden"/>
                                      </p:to>
                                    </p:set>
                                  </p:subTnLst>
                                </p:cTn>
                              </p:par>
                            </p:childTnLst>
                          </p:cTn>
                        </p:par>
                        <p:par>
                          <p:cTn id="148" fill="hold">
                            <p:stCondLst>
                              <p:cond delay="1120"/>
                            </p:stCondLst>
                            <p:childTnLst>
                              <p:par>
                                <p:cTn id="149" presetID="1" presetClass="entr" presetSubtype="0" fill="hold" grpId="0" nodeType="afterEffect">
                                  <p:stCondLst>
                                    <p:cond delay="20"/>
                                  </p:stCondLst>
                                  <p:childTnLst>
                                    <p:set>
                                      <p:cBhvr>
                                        <p:cTn id="150" dur="1" fill="hold">
                                          <p:stCondLst>
                                            <p:cond delay="0"/>
                                          </p:stCondLst>
                                        </p:cTn>
                                        <p:tgtEl>
                                          <p:spTgt spid="534595"/>
                                        </p:tgtEl>
                                        <p:attrNameLst>
                                          <p:attrName>style.visibility</p:attrName>
                                        </p:attrNameLst>
                                      </p:cBhvr>
                                      <p:to>
                                        <p:strVal val="visible"/>
                                      </p:to>
                                    </p:set>
                                  </p:childTnLst>
                                  <p:subTnLst>
                                    <p:set>
                                      <p:cBhvr override="childStyle">
                                        <p:cTn dur="1" fill="hold" display="0" masterRel="nextClick" afterEffect="1"/>
                                        <p:tgtEl>
                                          <p:spTgt spid="534595"/>
                                        </p:tgtEl>
                                        <p:attrNameLst>
                                          <p:attrName>style.visibility</p:attrName>
                                        </p:attrNameLst>
                                      </p:cBhvr>
                                      <p:to>
                                        <p:strVal val="hidden"/>
                                      </p:to>
                                    </p:set>
                                  </p:subTnLst>
                                </p:cTn>
                              </p:par>
                            </p:childTnLst>
                          </p:cTn>
                        </p:par>
                        <p:par>
                          <p:cTn id="151" fill="hold">
                            <p:stCondLst>
                              <p:cond delay="1140"/>
                            </p:stCondLst>
                            <p:childTnLst>
                              <p:par>
                                <p:cTn id="152" presetID="1" presetClass="entr" presetSubtype="0" fill="hold" grpId="0" nodeType="afterEffect">
                                  <p:stCondLst>
                                    <p:cond delay="20"/>
                                  </p:stCondLst>
                                  <p:childTnLst>
                                    <p:set>
                                      <p:cBhvr>
                                        <p:cTn id="153" dur="1" fill="hold">
                                          <p:stCondLst>
                                            <p:cond delay="0"/>
                                          </p:stCondLst>
                                        </p:cTn>
                                        <p:tgtEl>
                                          <p:spTgt spid="534596"/>
                                        </p:tgtEl>
                                        <p:attrNameLst>
                                          <p:attrName>style.visibility</p:attrName>
                                        </p:attrNameLst>
                                      </p:cBhvr>
                                      <p:to>
                                        <p:strVal val="visible"/>
                                      </p:to>
                                    </p:set>
                                  </p:childTnLst>
                                  <p:subTnLst>
                                    <p:set>
                                      <p:cBhvr override="childStyle">
                                        <p:cTn dur="1" fill="hold" display="0" masterRel="nextClick" afterEffect="1"/>
                                        <p:tgtEl>
                                          <p:spTgt spid="534596"/>
                                        </p:tgtEl>
                                        <p:attrNameLst>
                                          <p:attrName>style.visibility</p:attrName>
                                        </p:attrNameLst>
                                      </p:cBhvr>
                                      <p:to>
                                        <p:strVal val="hidden"/>
                                      </p:to>
                                    </p:set>
                                  </p:subTnLst>
                                </p:cTn>
                              </p:par>
                            </p:childTnLst>
                          </p:cTn>
                        </p:par>
                        <p:par>
                          <p:cTn id="154" fill="hold">
                            <p:stCondLst>
                              <p:cond delay="1160"/>
                            </p:stCondLst>
                            <p:childTnLst>
                              <p:par>
                                <p:cTn id="155" presetID="1" presetClass="entr" presetSubtype="0" fill="hold" grpId="0" nodeType="afterEffect">
                                  <p:stCondLst>
                                    <p:cond delay="20"/>
                                  </p:stCondLst>
                                  <p:childTnLst>
                                    <p:set>
                                      <p:cBhvr>
                                        <p:cTn id="156" dur="1" fill="hold">
                                          <p:stCondLst>
                                            <p:cond delay="0"/>
                                          </p:stCondLst>
                                        </p:cTn>
                                        <p:tgtEl>
                                          <p:spTgt spid="534597"/>
                                        </p:tgtEl>
                                        <p:attrNameLst>
                                          <p:attrName>style.visibility</p:attrName>
                                        </p:attrNameLst>
                                      </p:cBhvr>
                                      <p:to>
                                        <p:strVal val="visible"/>
                                      </p:to>
                                    </p:set>
                                  </p:childTnLst>
                                  <p:subTnLst>
                                    <p:set>
                                      <p:cBhvr override="childStyle">
                                        <p:cTn dur="1" fill="hold" display="0" masterRel="nextClick" afterEffect="1"/>
                                        <p:tgtEl>
                                          <p:spTgt spid="534597"/>
                                        </p:tgtEl>
                                        <p:attrNameLst>
                                          <p:attrName>style.visibility</p:attrName>
                                        </p:attrNameLst>
                                      </p:cBhvr>
                                      <p:to>
                                        <p:strVal val="hidden"/>
                                      </p:to>
                                    </p:set>
                                  </p:subTnLst>
                                </p:cTn>
                              </p:par>
                            </p:childTnLst>
                          </p:cTn>
                        </p:par>
                        <p:par>
                          <p:cTn id="157" fill="hold">
                            <p:stCondLst>
                              <p:cond delay="1180"/>
                            </p:stCondLst>
                            <p:childTnLst>
                              <p:par>
                                <p:cTn id="158" presetID="1" presetClass="entr" presetSubtype="0" fill="hold" grpId="0" nodeType="afterEffect">
                                  <p:stCondLst>
                                    <p:cond delay="20"/>
                                  </p:stCondLst>
                                  <p:childTnLst>
                                    <p:set>
                                      <p:cBhvr>
                                        <p:cTn id="159" dur="1" fill="hold">
                                          <p:stCondLst>
                                            <p:cond delay="0"/>
                                          </p:stCondLst>
                                        </p:cTn>
                                        <p:tgtEl>
                                          <p:spTgt spid="534598"/>
                                        </p:tgtEl>
                                        <p:attrNameLst>
                                          <p:attrName>style.visibility</p:attrName>
                                        </p:attrNameLst>
                                      </p:cBhvr>
                                      <p:to>
                                        <p:strVal val="visible"/>
                                      </p:to>
                                    </p:set>
                                  </p:childTnLst>
                                  <p:subTnLst>
                                    <p:set>
                                      <p:cBhvr override="childStyle">
                                        <p:cTn dur="1" fill="hold" display="0" masterRel="nextClick" afterEffect="1"/>
                                        <p:tgtEl>
                                          <p:spTgt spid="534598"/>
                                        </p:tgtEl>
                                        <p:attrNameLst>
                                          <p:attrName>style.visibility</p:attrName>
                                        </p:attrNameLst>
                                      </p:cBhvr>
                                      <p:to>
                                        <p:strVal val="hidden"/>
                                      </p:to>
                                    </p:set>
                                  </p:subTnLst>
                                </p:cTn>
                              </p:par>
                            </p:childTnLst>
                          </p:cTn>
                        </p:par>
                        <p:par>
                          <p:cTn id="160" fill="hold">
                            <p:stCondLst>
                              <p:cond delay="1200"/>
                            </p:stCondLst>
                            <p:childTnLst>
                              <p:par>
                                <p:cTn id="161" presetID="1" presetClass="entr" presetSubtype="0" fill="hold" grpId="0" nodeType="afterEffect">
                                  <p:stCondLst>
                                    <p:cond delay="20"/>
                                  </p:stCondLst>
                                  <p:childTnLst>
                                    <p:set>
                                      <p:cBhvr>
                                        <p:cTn id="162" dur="1" fill="hold">
                                          <p:stCondLst>
                                            <p:cond delay="0"/>
                                          </p:stCondLst>
                                        </p:cTn>
                                        <p:tgtEl>
                                          <p:spTgt spid="534599"/>
                                        </p:tgtEl>
                                        <p:attrNameLst>
                                          <p:attrName>style.visibility</p:attrName>
                                        </p:attrNameLst>
                                      </p:cBhvr>
                                      <p:to>
                                        <p:strVal val="visible"/>
                                      </p:to>
                                    </p:set>
                                  </p:childTnLst>
                                  <p:subTnLst>
                                    <p:set>
                                      <p:cBhvr override="childStyle">
                                        <p:cTn dur="1" fill="hold" display="0" masterRel="nextClick" afterEffect="1"/>
                                        <p:tgtEl>
                                          <p:spTgt spid="534599"/>
                                        </p:tgtEl>
                                        <p:attrNameLst>
                                          <p:attrName>style.visibility</p:attrName>
                                        </p:attrNameLst>
                                      </p:cBhvr>
                                      <p:to>
                                        <p:strVal val="hidden"/>
                                      </p:to>
                                    </p:set>
                                  </p:subTnLst>
                                </p:cTn>
                              </p:par>
                            </p:childTnLst>
                          </p:cTn>
                        </p:par>
                        <p:par>
                          <p:cTn id="163" fill="hold">
                            <p:stCondLst>
                              <p:cond delay="1220"/>
                            </p:stCondLst>
                            <p:childTnLst>
                              <p:par>
                                <p:cTn id="164" presetID="1" presetClass="entr" presetSubtype="0" fill="hold" grpId="0" nodeType="afterEffect">
                                  <p:stCondLst>
                                    <p:cond delay="20"/>
                                  </p:stCondLst>
                                  <p:childTnLst>
                                    <p:set>
                                      <p:cBhvr>
                                        <p:cTn id="165" dur="1" fill="hold">
                                          <p:stCondLst>
                                            <p:cond delay="0"/>
                                          </p:stCondLst>
                                        </p:cTn>
                                        <p:tgtEl>
                                          <p:spTgt spid="534600"/>
                                        </p:tgtEl>
                                        <p:attrNameLst>
                                          <p:attrName>style.visibility</p:attrName>
                                        </p:attrNameLst>
                                      </p:cBhvr>
                                      <p:to>
                                        <p:strVal val="visible"/>
                                      </p:to>
                                    </p:set>
                                  </p:childTnLst>
                                  <p:subTnLst>
                                    <p:set>
                                      <p:cBhvr override="childStyle">
                                        <p:cTn dur="1" fill="hold" display="0" masterRel="nextClick" afterEffect="1"/>
                                        <p:tgtEl>
                                          <p:spTgt spid="534600"/>
                                        </p:tgtEl>
                                        <p:attrNameLst>
                                          <p:attrName>style.visibility</p:attrName>
                                        </p:attrNameLst>
                                      </p:cBhvr>
                                      <p:to>
                                        <p:strVal val="hidden"/>
                                      </p:to>
                                    </p:set>
                                  </p:subTnLst>
                                </p:cTn>
                              </p:par>
                            </p:childTnLst>
                          </p:cTn>
                        </p:par>
                        <p:par>
                          <p:cTn id="166" fill="hold">
                            <p:stCondLst>
                              <p:cond delay="1240"/>
                            </p:stCondLst>
                            <p:childTnLst>
                              <p:par>
                                <p:cTn id="167" presetID="1" presetClass="entr" presetSubtype="0" fill="hold" grpId="0" nodeType="afterEffect">
                                  <p:stCondLst>
                                    <p:cond delay="20"/>
                                  </p:stCondLst>
                                  <p:childTnLst>
                                    <p:set>
                                      <p:cBhvr>
                                        <p:cTn id="168" dur="1" fill="hold">
                                          <p:stCondLst>
                                            <p:cond delay="0"/>
                                          </p:stCondLst>
                                        </p:cTn>
                                        <p:tgtEl>
                                          <p:spTgt spid="534601"/>
                                        </p:tgtEl>
                                        <p:attrNameLst>
                                          <p:attrName>style.visibility</p:attrName>
                                        </p:attrNameLst>
                                      </p:cBhvr>
                                      <p:to>
                                        <p:strVal val="visible"/>
                                      </p:to>
                                    </p:set>
                                  </p:childTnLst>
                                  <p:subTnLst>
                                    <p:set>
                                      <p:cBhvr override="childStyle">
                                        <p:cTn dur="1" fill="hold" display="0" masterRel="nextClick" afterEffect="1"/>
                                        <p:tgtEl>
                                          <p:spTgt spid="534601"/>
                                        </p:tgtEl>
                                        <p:attrNameLst>
                                          <p:attrName>style.visibility</p:attrName>
                                        </p:attrNameLst>
                                      </p:cBhvr>
                                      <p:to>
                                        <p:strVal val="hidden"/>
                                      </p:to>
                                    </p:set>
                                  </p:subTnLst>
                                </p:cTn>
                              </p:par>
                            </p:childTnLst>
                          </p:cTn>
                        </p:par>
                        <p:par>
                          <p:cTn id="169" fill="hold">
                            <p:stCondLst>
                              <p:cond delay="1260"/>
                            </p:stCondLst>
                            <p:childTnLst>
                              <p:par>
                                <p:cTn id="170" presetID="1" presetClass="entr" presetSubtype="0" fill="hold" grpId="0" nodeType="afterEffect">
                                  <p:stCondLst>
                                    <p:cond delay="20"/>
                                  </p:stCondLst>
                                  <p:childTnLst>
                                    <p:set>
                                      <p:cBhvr>
                                        <p:cTn id="171" dur="1" fill="hold">
                                          <p:stCondLst>
                                            <p:cond delay="0"/>
                                          </p:stCondLst>
                                        </p:cTn>
                                        <p:tgtEl>
                                          <p:spTgt spid="534602"/>
                                        </p:tgtEl>
                                        <p:attrNameLst>
                                          <p:attrName>style.visibility</p:attrName>
                                        </p:attrNameLst>
                                      </p:cBhvr>
                                      <p:to>
                                        <p:strVal val="visible"/>
                                      </p:to>
                                    </p:set>
                                  </p:childTnLst>
                                  <p:subTnLst>
                                    <p:set>
                                      <p:cBhvr override="childStyle">
                                        <p:cTn dur="1" fill="hold" display="0" masterRel="nextClick" afterEffect="1"/>
                                        <p:tgtEl>
                                          <p:spTgt spid="534602"/>
                                        </p:tgtEl>
                                        <p:attrNameLst>
                                          <p:attrName>style.visibility</p:attrName>
                                        </p:attrNameLst>
                                      </p:cBhvr>
                                      <p:to>
                                        <p:strVal val="hidden"/>
                                      </p:to>
                                    </p:set>
                                  </p:subTnLst>
                                </p:cTn>
                              </p:par>
                            </p:childTnLst>
                          </p:cTn>
                        </p:par>
                        <p:par>
                          <p:cTn id="172" fill="hold">
                            <p:stCondLst>
                              <p:cond delay="1280"/>
                            </p:stCondLst>
                            <p:childTnLst>
                              <p:par>
                                <p:cTn id="173" presetID="1" presetClass="entr" presetSubtype="0" fill="hold" grpId="0" nodeType="afterEffect">
                                  <p:stCondLst>
                                    <p:cond delay="20"/>
                                  </p:stCondLst>
                                  <p:childTnLst>
                                    <p:set>
                                      <p:cBhvr>
                                        <p:cTn id="174" dur="1" fill="hold">
                                          <p:stCondLst>
                                            <p:cond delay="0"/>
                                          </p:stCondLst>
                                        </p:cTn>
                                        <p:tgtEl>
                                          <p:spTgt spid="534603"/>
                                        </p:tgtEl>
                                        <p:attrNameLst>
                                          <p:attrName>style.visibility</p:attrName>
                                        </p:attrNameLst>
                                      </p:cBhvr>
                                      <p:to>
                                        <p:strVal val="visible"/>
                                      </p:to>
                                    </p:set>
                                  </p:childTnLst>
                                  <p:subTnLst>
                                    <p:set>
                                      <p:cBhvr override="childStyle">
                                        <p:cTn dur="1" fill="hold" display="0" masterRel="nextClick" afterEffect="1"/>
                                        <p:tgtEl>
                                          <p:spTgt spid="534603"/>
                                        </p:tgtEl>
                                        <p:attrNameLst>
                                          <p:attrName>style.visibility</p:attrName>
                                        </p:attrNameLst>
                                      </p:cBhvr>
                                      <p:to>
                                        <p:strVal val="hidden"/>
                                      </p:to>
                                    </p:set>
                                  </p:subTnLst>
                                </p:cTn>
                              </p:par>
                            </p:childTnLst>
                          </p:cTn>
                        </p:par>
                        <p:par>
                          <p:cTn id="175" fill="hold">
                            <p:stCondLst>
                              <p:cond delay="1300"/>
                            </p:stCondLst>
                            <p:childTnLst>
                              <p:par>
                                <p:cTn id="176" presetID="1" presetClass="entr" presetSubtype="0" fill="hold" grpId="0" nodeType="afterEffect">
                                  <p:stCondLst>
                                    <p:cond delay="20"/>
                                  </p:stCondLst>
                                  <p:childTnLst>
                                    <p:set>
                                      <p:cBhvr>
                                        <p:cTn id="177" dur="1" fill="hold">
                                          <p:stCondLst>
                                            <p:cond delay="0"/>
                                          </p:stCondLst>
                                        </p:cTn>
                                        <p:tgtEl>
                                          <p:spTgt spid="534604"/>
                                        </p:tgtEl>
                                        <p:attrNameLst>
                                          <p:attrName>style.visibility</p:attrName>
                                        </p:attrNameLst>
                                      </p:cBhvr>
                                      <p:to>
                                        <p:strVal val="visible"/>
                                      </p:to>
                                    </p:set>
                                  </p:childTnLst>
                                  <p:subTnLst>
                                    <p:set>
                                      <p:cBhvr override="childStyle">
                                        <p:cTn dur="1" fill="hold" display="0" masterRel="nextClick" afterEffect="1"/>
                                        <p:tgtEl>
                                          <p:spTgt spid="534604"/>
                                        </p:tgtEl>
                                        <p:attrNameLst>
                                          <p:attrName>style.visibility</p:attrName>
                                        </p:attrNameLst>
                                      </p:cBhvr>
                                      <p:to>
                                        <p:strVal val="hidden"/>
                                      </p:to>
                                    </p:set>
                                  </p:subTnLst>
                                </p:cTn>
                              </p:par>
                            </p:childTnLst>
                          </p:cTn>
                        </p:par>
                        <p:par>
                          <p:cTn id="178" fill="hold">
                            <p:stCondLst>
                              <p:cond delay="1320"/>
                            </p:stCondLst>
                            <p:childTnLst>
                              <p:par>
                                <p:cTn id="179" presetID="1" presetClass="entr" presetSubtype="0" fill="hold" grpId="0" nodeType="afterEffect">
                                  <p:stCondLst>
                                    <p:cond delay="20"/>
                                  </p:stCondLst>
                                  <p:childTnLst>
                                    <p:set>
                                      <p:cBhvr>
                                        <p:cTn id="180" dur="1" fill="hold">
                                          <p:stCondLst>
                                            <p:cond delay="0"/>
                                          </p:stCondLst>
                                        </p:cTn>
                                        <p:tgtEl>
                                          <p:spTgt spid="534605"/>
                                        </p:tgtEl>
                                        <p:attrNameLst>
                                          <p:attrName>style.visibility</p:attrName>
                                        </p:attrNameLst>
                                      </p:cBhvr>
                                      <p:to>
                                        <p:strVal val="visible"/>
                                      </p:to>
                                    </p:set>
                                  </p:childTnLst>
                                  <p:subTnLst>
                                    <p:set>
                                      <p:cBhvr override="childStyle">
                                        <p:cTn dur="1" fill="hold" display="0" masterRel="nextClick" afterEffect="1"/>
                                        <p:tgtEl>
                                          <p:spTgt spid="534605"/>
                                        </p:tgtEl>
                                        <p:attrNameLst>
                                          <p:attrName>style.visibility</p:attrName>
                                        </p:attrNameLst>
                                      </p:cBhvr>
                                      <p:to>
                                        <p:strVal val="hidden"/>
                                      </p:to>
                                    </p:set>
                                  </p:subTnLst>
                                </p:cTn>
                              </p:par>
                            </p:childTnLst>
                          </p:cTn>
                        </p:par>
                        <p:par>
                          <p:cTn id="181" fill="hold">
                            <p:stCondLst>
                              <p:cond delay="1340"/>
                            </p:stCondLst>
                            <p:childTnLst>
                              <p:par>
                                <p:cTn id="182" presetID="1" presetClass="entr" presetSubtype="0" fill="hold" grpId="0" nodeType="afterEffect">
                                  <p:stCondLst>
                                    <p:cond delay="20"/>
                                  </p:stCondLst>
                                  <p:childTnLst>
                                    <p:set>
                                      <p:cBhvr>
                                        <p:cTn id="183" dur="1" fill="hold">
                                          <p:stCondLst>
                                            <p:cond delay="0"/>
                                          </p:stCondLst>
                                        </p:cTn>
                                        <p:tgtEl>
                                          <p:spTgt spid="534606"/>
                                        </p:tgtEl>
                                        <p:attrNameLst>
                                          <p:attrName>style.visibility</p:attrName>
                                        </p:attrNameLst>
                                      </p:cBhvr>
                                      <p:to>
                                        <p:strVal val="visible"/>
                                      </p:to>
                                    </p:set>
                                  </p:childTnLst>
                                  <p:subTnLst>
                                    <p:set>
                                      <p:cBhvr override="childStyle">
                                        <p:cTn dur="1" fill="hold" display="0" masterRel="nextClick" afterEffect="1"/>
                                        <p:tgtEl>
                                          <p:spTgt spid="534606"/>
                                        </p:tgtEl>
                                        <p:attrNameLst>
                                          <p:attrName>style.visibility</p:attrName>
                                        </p:attrNameLst>
                                      </p:cBhvr>
                                      <p:to>
                                        <p:strVal val="hidden"/>
                                      </p:to>
                                    </p:set>
                                  </p:subTnLst>
                                </p:cTn>
                              </p:par>
                            </p:childTnLst>
                          </p:cTn>
                        </p:par>
                        <p:par>
                          <p:cTn id="184" fill="hold">
                            <p:stCondLst>
                              <p:cond delay="1360"/>
                            </p:stCondLst>
                            <p:childTnLst>
                              <p:par>
                                <p:cTn id="185" presetID="1" presetClass="entr" presetSubtype="0" fill="hold" grpId="0" nodeType="afterEffect">
                                  <p:stCondLst>
                                    <p:cond delay="20"/>
                                  </p:stCondLst>
                                  <p:childTnLst>
                                    <p:set>
                                      <p:cBhvr>
                                        <p:cTn id="186" dur="1" fill="hold">
                                          <p:stCondLst>
                                            <p:cond delay="0"/>
                                          </p:stCondLst>
                                        </p:cTn>
                                        <p:tgtEl>
                                          <p:spTgt spid="534607"/>
                                        </p:tgtEl>
                                        <p:attrNameLst>
                                          <p:attrName>style.visibility</p:attrName>
                                        </p:attrNameLst>
                                      </p:cBhvr>
                                      <p:to>
                                        <p:strVal val="visible"/>
                                      </p:to>
                                    </p:set>
                                  </p:childTnLst>
                                  <p:subTnLst>
                                    <p:set>
                                      <p:cBhvr override="childStyle">
                                        <p:cTn dur="1" fill="hold" display="0" masterRel="nextClick" afterEffect="1"/>
                                        <p:tgtEl>
                                          <p:spTgt spid="534607"/>
                                        </p:tgtEl>
                                        <p:attrNameLst>
                                          <p:attrName>style.visibility</p:attrName>
                                        </p:attrNameLst>
                                      </p:cBhvr>
                                      <p:to>
                                        <p:strVal val="hidden"/>
                                      </p:to>
                                    </p:set>
                                  </p:subTnLst>
                                </p:cTn>
                              </p:par>
                            </p:childTnLst>
                          </p:cTn>
                        </p:par>
                        <p:par>
                          <p:cTn id="187" fill="hold">
                            <p:stCondLst>
                              <p:cond delay="1380"/>
                            </p:stCondLst>
                            <p:childTnLst>
                              <p:par>
                                <p:cTn id="188" presetID="1" presetClass="entr" presetSubtype="0" fill="hold" grpId="0" nodeType="afterEffect">
                                  <p:stCondLst>
                                    <p:cond delay="20"/>
                                  </p:stCondLst>
                                  <p:childTnLst>
                                    <p:set>
                                      <p:cBhvr>
                                        <p:cTn id="189" dur="1" fill="hold">
                                          <p:stCondLst>
                                            <p:cond delay="0"/>
                                          </p:stCondLst>
                                        </p:cTn>
                                        <p:tgtEl>
                                          <p:spTgt spid="534608"/>
                                        </p:tgtEl>
                                        <p:attrNameLst>
                                          <p:attrName>style.visibility</p:attrName>
                                        </p:attrNameLst>
                                      </p:cBhvr>
                                      <p:to>
                                        <p:strVal val="visible"/>
                                      </p:to>
                                    </p:set>
                                  </p:childTnLst>
                                  <p:subTnLst>
                                    <p:set>
                                      <p:cBhvr override="childStyle">
                                        <p:cTn dur="1" fill="hold" display="0" masterRel="nextClick" afterEffect="1"/>
                                        <p:tgtEl>
                                          <p:spTgt spid="534608"/>
                                        </p:tgtEl>
                                        <p:attrNameLst>
                                          <p:attrName>style.visibility</p:attrName>
                                        </p:attrNameLst>
                                      </p:cBhvr>
                                      <p:to>
                                        <p:strVal val="hidden"/>
                                      </p:to>
                                    </p:set>
                                  </p:subTnLst>
                                </p:cTn>
                              </p:par>
                            </p:childTnLst>
                          </p:cTn>
                        </p:par>
                        <p:par>
                          <p:cTn id="190" fill="hold">
                            <p:stCondLst>
                              <p:cond delay="1400"/>
                            </p:stCondLst>
                            <p:childTnLst>
                              <p:par>
                                <p:cTn id="191" presetID="1" presetClass="entr" presetSubtype="0" fill="hold" grpId="0" nodeType="afterEffect">
                                  <p:stCondLst>
                                    <p:cond delay="20"/>
                                  </p:stCondLst>
                                  <p:childTnLst>
                                    <p:set>
                                      <p:cBhvr>
                                        <p:cTn id="192" dur="1" fill="hold">
                                          <p:stCondLst>
                                            <p:cond delay="0"/>
                                          </p:stCondLst>
                                        </p:cTn>
                                        <p:tgtEl>
                                          <p:spTgt spid="534609"/>
                                        </p:tgtEl>
                                        <p:attrNameLst>
                                          <p:attrName>style.visibility</p:attrName>
                                        </p:attrNameLst>
                                      </p:cBhvr>
                                      <p:to>
                                        <p:strVal val="visible"/>
                                      </p:to>
                                    </p:set>
                                  </p:childTnLst>
                                  <p:subTnLst>
                                    <p:set>
                                      <p:cBhvr override="childStyle">
                                        <p:cTn dur="1" fill="hold" display="0" masterRel="nextClick" afterEffect="1"/>
                                        <p:tgtEl>
                                          <p:spTgt spid="534609"/>
                                        </p:tgtEl>
                                        <p:attrNameLst>
                                          <p:attrName>style.visibility</p:attrName>
                                        </p:attrNameLst>
                                      </p:cBhvr>
                                      <p:to>
                                        <p:strVal val="hidden"/>
                                      </p:to>
                                    </p:set>
                                  </p:subTnLst>
                                </p:cTn>
                              </p:par>
                            </p:childTnLst>
                          </p:cTn>
                        </p:par>
                        <p:par>
                          <p:cTn id="193" fill="hold">
                            <p:stCondLst>
                              <p:cond delay="1420"/>
                            </p:stCondLst>
                            <p:childTnLst>
                              <p:par>
                                <p:cTn id="194" presetID="1" presetClass="entr" presetSubtype="0" fill="hold" grpId="0" nodeType="afterEffect">
                                  <p:stCondLst>
                                    <p:cond delay="20"/>
                                  </p:stCondLst>
                                  <p:childTnLst>
                                    <p:set>
                                      <p:cBhvr>
                                        <p:cTn id="195" dur="1" fill="hold">
                                          <p:stCondLst>
                                            <p:cond delay="0"/>
                                          </p:stCondLst>
                                        </p:cTn>
                                        <p:tgtEl>
                                          <p:spTgt spid="534610"/>
                                        </p:tgtEl>
                                        <p:attrNameLst>
                                          <p:attrName>style.visibility</p:attrName>
                                        </p:attrNameLst>
                                      </p:cBhvr>
                                      <p:to>
                                        <p:strVal val="visible"/>
                                      </p:to>
                                    </p:set>
                                  </p:childTnLst>
                                  <p:subTnLst>
                                    <p:set>
                                      <p:cBhvr override="childStyle">
                                        <p:cTn dur="1" fill="hold" display="0" masterRel="nextClick" afterEffect="1"/>
                                        <p:tgtEl>
                                          <p:spTgt spid="534610"/>
                                        </p:tgtEl>
                                        <p:attrNameLst>
                                          <p:attrName>style.visibility</p:attrName>
                                        </p:attrNameLst>
                                      </p:cBhvr>
                                      <p:to>
                                        <p:strVal val="hidden"/>
                                      </p:to>
                                    </p:set>
                                  </p:subTnLst>
                                </p:cTn>
                              </p:par>
                            </p:childTnLst>
                          </p:cTn>
                        </p:par>
                        <p:par>
                          <p:cTn id="196" fill="hold">
                            <p:stCondLst>
                              <p:cond delay="1440"/>
                            </p:stCondLst>
                            <p:childTnLst>
                              <p:par>
                                <p:cTn id="197" presetID="1" presetClass="entr" presetSubtype="0" fill="hold" grpId="0" nodeType="afterEffect">
                                  <p:stCondLst>
                                    <p:cond delay="20"/>
                                  </p:stCondLst>
                                  <p:childTnLst>
                                    <p:set>
                                      <p:cBhvr>
                                        <p:cTn id="198" dur="1" fill="hold">
                                          <p:stCondLst>
                                            <p:cond delay="0"/>
                                          </p:stCondLst>
                                        </p:cTn>
                                        <p:tgtEl>
                                          <p:spTgt spid="534611"/>
                                        </p:tgtEl>
                                        <p:attrNameLst>
                                          <p:attrName>style.visibility</p:attrName>
                                        </p:attrNameLst>
                                      </p:cBhvr>
                                      <p:to>
                                        <p:strVal val="visible"/>
                                      </p:to>
                                    </p:set>
                                  </p:childTnLst>
                                  <p:subTnLst>
                                    <p:set>
                                      <p:cBhvr override="childStyle">
                                        <p:cTn dur="1" fill="hold" display="0" masterRel="nextClick" afterEffect="1"/>
                                        <p:tgtEl>
                                          <p:spTgt spid="534611"/>
                                        </p:tgtEl>
                                        <p:attrNameLst>
                                          <p:attrName>style.visibility</p:attrName>
                                        </p:attrNameLst>
                                      </p:cBhvr>
                                      <p:to>
                                        <p:strVal val="hidden"/>
                                      </p:to>
                                    </p:set>
                                  </p:subTnLst>
                                </p:cTn>
                              </p:par>
                            </p:childTnLst>
                          </p:cTn>
                        </p:par>
                        <p:par>
                          <p:cTn id="199" fill="hold">
                            <p:stCondLst>
                              <p:cond delay="1460"/>
                            </p:stCondLst>
                            <p:childTnLst>
                              <p:par>
                                <p:cTn id="200" presetID="1" presetClass="entr" presetSubtype="0" fill="hold" grpId="0" nodeType="afterEffect">
                                  <p:stCondLst>
                                    <p:cond delay="20"/>
                                  </p:stCondLst>
                                  <p:childTnLst>
                                    <p:set>
                                      <p:cBhvr>
                                        <p:cTn id="201" dur="1" fill="hold">
                                          <p:stCondLst>
                                            <p:cond delay="0"/>
                                          </p:stCondLst>
                                        </p:cTn>
                                        <p:tgtEl>
                                          <p:spTgt spid="534612"/>
                                        </p:tgtEl>
                                        <p:attrNameLst>
                                          <p:attrName>style.visibility</p:attrName>
                                        </p:attrNameLst>
                                      </p:cBhvr>
                                      <p:to>
                                        <p:strVal val="visible"/>
                                      </p:to>
                                    </p:set>
                                  </p:childTnLst>
                                  <p:subTnLst>
                                    <p:set>
                                      <p:cBhvr override="childStyle">
                                        <p:cTn dur="1" fill="hold" display="0" masterRel="nextClick" afterEffect="1"/>
                                        <p:tgtEl>
                                          <p:spTgt spid="534612"/>
                                        </p:tgtEl>
                                        <p:attrNameLst>
                                          <p:attrName>style.visibility</p:attrName>
                                        </p:attrNameLst>
                                      </p:cBhvr>
                                      <p:to>
                                        <p:strVal val="hidden"/>
                                      </p:to>
                                    </p:set>
                                  </p:subTnLst>
                                </p:cTn>
                              </p:par>
                            </p:childTnLst>
                          </p:cTn>
                        </p:par>
                        <p:par>
                          <p:cTn id="202" fill="hold">
                            <p:stCondLst>
                              <p:cond delay="1480"/>
                            </p:stCondLst>
                            <p:childTnLst>
                              <p:par>
                                <p:cTn id="203" presetID="1" presetClass="entr" presetSubtype="0" fill="hold" grpId="0" nodeType="afterEffect">
                                  <p:stCondLst>
                                    <p:cond delay="20"/>
                                  </p:stCondLst>
                                  <p:childTnLst>
                                    <p:set>
                                      <p:cBhvr>
                                        <p:cTn id="204" dur="1" fill="hold">
                                          <p:stCondLst>
                                            <p:cond delay="0"/>
                                          </p:stCondLst>
                                        </p:cTn>
                                        <p:tgtEl>
                                          <p:spTgt spid="534613"/>
                                        </p:tgtEl>
                                        <p:attrNameLst>
                                          <p:attrName>style.visibility</p:attrName>
                                        </p:attrNameLst>
                                      </p:cBhvr>
                                      <p:to>
                                        <p:strVal val="visible"/>
                                      </p:to>
                                    </p:set>
                                  </p:childTnLst>
                                  <p:subTnLst>
                                    <p:set>
                                      <p:cBhvr override="childStyle">
                                        <p:cTn dur="1" fill="hold" display="0" masterRel="nextClick" afterEffect="1"/>
                                        <p:tgtEl>
                                          <p:spTgt spid="534613"/>
                                        </p:tgtEl>
                                        <p:attrNameLst>
                                          <p:attrName>style.visibility</p:attrName>
                                        </p:attrNameLst>
                                      </p:cBhvr>
                                      <p:to>
                                        <p:strVal val="hidden"/>
                                      </p:to>
                                    </p:set>
                                  </p:subTnLst>
                                </p:cTn>
                              </p:par>
                            </p:childTnLst>
                          </p:cTn>
                        </p:par>
                        <p:par>
                          <p:cTn id="205" fill="hold">
                            <p:stCondLst>
                              <p:cond delay="1500"/>
                            </p:stCondLst>
                            <p:childTnLst>
                              <p:par>
                                <p:cTn id="206" presetID="1" presetClass="entr" presetSubtype="0" fill="hold" grpId="0" nodeType="afterEffect">
                                  <p:stCondLst>
                                    <p:cond delay="20"/>
                                  </p:stCondLst>
                                  <p:childTnLst>
                                    <p:set>
                                      <p:cBhvr>
                                        <p:cTn id="207" dur="1" fill="hold">
                                          <p:stCondLst>
                                            <p:cond delay="0"/>
                                          </p:stCondLst>
                                        </p:cTn>
                                        <p:tgtEl>
                                          <p:spTgt spid="534614"/>
                                        </p:tgtEl>
                                        <p:attrNameLst>
                                          <p:attrName>style.visibility</p:attrName>
                                        </p:attrNameLst>
                                      </p:cBhvr>
                                      <p:to>
                                        <p:strVal val="visible"/>
                                      </p:to>
                                    </p:set>
                                  </p:childTnLst>
                                  <p:subTnLst>
                                    <p:set>
                                      <p:cBhvr override="childStyle">
                                        <p:cTn dur="1" fill="hold" display="0" masterRel="nextClick" afterEffect="1"/>
                                        <p:tgtEl>
                                          <p:spTgt spid="534614"/>
                                        </p:tgtEl>
                                        <p:attrNameLst>
                                          <p:attrName>style.visibility</p:attrName>
                                        </p:attrNameLst>
                                      </p:cBhvr>
                                      <p:to>
                                        <p:strVal val="hidden"/>
                                      </p:to>
                                    </p:set>
                                  </p:subTnLst>
                                </p:cTn>
                              </p:par>
                            </p:childTnLst>
                          </p:cTn>
                        </p:par>
                        <p:par>
                          <p:cTn id="208" fill="hold">
                            <p:stCondLst>
                              <p:cond delay="1520"/>
                            </p:stCondLst>
                            <p:childTnLst>
                              <p:par>
                                <p:cTn id="209" presetID="1" presetClass="entr" presetSubtype="0" fill="hold" grpId="0" nodeType="afterEffect">
                                  <p:stCondLst>
                                    <p:cond delay="20"/>
                                  </p:stCondLst>
                                  <p:childTnLst>
                                    <p:set>
                                      <p:cBhvr>
                                        <p:cTn id="210" dur="1" fill="hold">
                                          <p:stCondLst>
                                            <p:cond delay="0"/>
                                          </p:stCondLst>
                                        </p:cTn>
                                        <p:tgtEl>
                                          <p:spTgt spid="534615"/>
                                        </p:tgtEl>
                                        <p:attrNameLst>
                                          <p:attrName>style.visibility</p:attrName>
                                        </p:attrNameLst>
                                      </p:cBhvr>
                                      <p:to>
                                        <p:strVal val="visible"/>
                                      </p:to>
                                    </p:set>
                                  </p:childTnLst>
                                  <p:subTnLst>
                                    <p:set>
                                      <p:cBhvr override="childStyle">
                                        <p:cTn dur="1" fill="hold" display="0" masterRel="nextClick" afterEffect="1"/>
                                        <p:tgtEl>
                                          <p:spTgt spid="534615"/>
                                        </p:tgtEl>
                                        <p:attrNameLst>
                                          <p:attrName>style.visibility</p:attrName>
                                        </p:attrNameLst>
                                      </p:cBhvr>
                                      <p:to>
                                        <p:strVal val="hidden"/>
                                      </p:to>
                                    </p:set>
                                  </p:subTnLst>
                                </p:cTn>
                              </p:par>
                            </p:childTnLst>
                          </p:cTn>
                        </p:par>
                        <p:par>
                          <p:cTn id="211" fill="hold">
                            <p:stCondLst>
                              <p:cond delay="1540"/>
                            </p:stCondLst>
                            <p:childTnLst>
                              <p:par>
                                <p:cTn id="212" presetID="1" presetClass="entr" presetSubtype="0" fill="hold" grpId="0" nodeType="afterEffect">
                                  <p:stCondLst>
                                    <p:cond delay="20"/>
                                  </p:stCondLst>
                                  <p:childTnLst>
                                    <p:set>
                                      <p:cBhvr>
                                        <p:cTn id="213" dur="1" fill="hold">
                                          <p:stCondLst>
                                            <p:cond delay="0"/>
                                          </p:stCondLst>
                                        </p:cTn>
                                        <p:tgtEl>
                                          <p:spTgt spid="534616"/>
                                        </p:tgtEl>
                                        <p:attrNameLst>
                                          <p:attrName>style.visibility</p:attrName>
                                        </p:attrNameLst>
                                      </p:cBhvr>
                                      <p:to>
                                        <p:strVal val="visible"/>
                                      </p:to>
                                    </p:set>
                                  </p:childTnLst>
                                  <p:subTnLst>
                                    <p:set>
                                      <p:cBhvr override="childStyle">
                                        <p:cTn dur="1" fill="hold" display="0" masterRel="nextClick" afterEffect="1"/>
                                        <p:tgtEl>
                                          <p:spTgt spid="534616"/>
                                        </p:tgtEl>
                                        <p:attrNameLst>
                                          <p:attrName>style.visibility</p:attrName>
                                        </p:attrNameLst>
                                      </p:cBhvr>
                                      <p:to>
                                        <p:strVal val="hidden"/>
                                      </p:to>
                                    </p:set>
                                  </p:subTnLst>
                                </p:cTn>
                              </p:par>
                            </p:childTnLst>
                          </p:cTn>
                        </p:par>
                        <p:par>
                          <p:cTn id="214" fill="hold">
                            <p:stCondLst>
                              <p:cond delay="1560"/>
                            </p:stCondLst>
                            <p:childTnLst>
                              <p:par>
                                <p:cTn id="215" presetID="1" presetClass="entr" presetSubtype="0" fill="hold" grpId="0" nodeType="afterEffect">
                                  <p:stCondLst>
                                    <p:cond delay="20"/>
                                  </p:stCondLst>
                                  <p:childTnLst>
                                    <p:set>
                                      <p:cBhvr>
                                        <p:cTn id="216" dur="1" fill="hold">
                                          <p:stCondLst>
                                            <p:cond delay="0"/>
                                          </p:stCondLst>
                                        </p:cTn>
                                        <p:tgtEl>
                                          <p:spTgt spid="534617"/>
                                        </p:tgtEl>
                                        <p:attrNameLst>
                                          <p:attrName>style.visibility</p:attrName>
                                        </p:attrNameLst>
                                      </p:cBhvr>
                                      <p:to>
                                        <p:strVal val="visible"/>
                                      </p:to>
                                    </p:set>
                                  </p:childTnLst>
                                  <p:subTnLst>
                                    <p:set>
                                      <p:cBhvr override="childStyle">
                                        <p:cTn dur="1" fill="hold" display="0" masterRel="nextClick" afterEffect="1"/>
                                        <p:tgtEl>
                                          <p:spTgt spid="534617"/>
                                        </p:tgtEl>
                                        <p:attrNameLst>
                                          <p:attrName>style.visibility</p:attrName>
                                        </p:attrNameLst>
                                      </p:cBhvr>
                                      <p:to>
                                        <p:strVal val="hidden"/>
                                      </p:to>
                                    </p:set>
                                  </p:subTnLst>
                                </p:cTn>
                              </p:par>
                            </p:childTnLst>
                          </p:cTn>
                        </p:par>
                        <p:par>
                          <p:cTn id="217" fill="hold">
                            <p:stCondLst>
                              <p:cond delay="1580"/>
                            </p:stCondLst>
                            <p:childTnLst>
                              <p:par>
                                <p:cTn id="218" presetID="1" presetClass="entr" presetSubtype="0" fill="hold" grpId="0" nodeType="afterEffect">
                                  <p:stCondLst>
                                    <p:cond delay="20"/>
                                  </p:stCondLst>
                                  <p:childTnLst>
                                    <p:set>
                                      <p:cBhvr>
                                        <p:cTn id="219" dur="1" fill="hold">
                                          <p:stCondLst>
                                            <p:cond delay="0"/>
                                          </p:stCondLst>
                                        </p:cTn>
                                        <p:tgtEl>
                                          <p:spTgt spid="534618"/>
                                        </p:tgtEl>
                                        <p:attrNameLst>
                                          <p:attrName>style.visibility</p:attrName>
                                        </p:attrNameLst>
                                      </p:cBhvr>
                                      <p:to>
                                        <p:strVal val="visible"/>
                                      </p:to>
                                    </p:set>
                                  </p:childTnLst>
                                  <p:subTnLst>
                                    <p:set>
                                      <p:cBhvr override="childStyle">
                                        <p:cTn dur="1" fill="hold" display="0" masterRel="nextClick" afterEffect="1"/>
                                        <p:tgtEl>
                                          <p:spTgt spid="534618"/>
                                        </p:tgtEl>
                                        <p:attrNameLst>
                                          <p:attrName>style.visibility</p:attrName>
                                        </p:attrNameLst>
                                      </p:cBhvr>
                                      <p:to>
                                        <p:strVal val="hidden"/>
                                      </p:to>
                                    </p:set>
                                  </p:subTnLst>
                                </p:cTn>
                              </p:par>
                            </p:childTnLst>
                          </p:cTn>
                        </p:par>
                        <p:par>
                          <p:cTn id="220" fill="hold">
                            <p:stCondLst>
                              <p:cond delay="1600"/>
                            </p:stCondLst>
                            <p:childTnLst>
                              <p:par>
                                <p:cTn id="221" presetID="1" presetClass="entr" presetSubtype="0" fill="hold" grpId="0" nodeType="afterEffect">
                                  <p:stCondLst>
                                    <p:cond delay="20"/>
                                  </p:stCondLst>
                                  <p:childTnLst>
                                    <p:set>
                                      <p:cBhvr>
                                        <p:cTn id="222" dur="1" fill="hold">
                                          <p:stCondLst>
                                            <p:cond delay="0"/>
                                          </p:stCondLst>
                                        </p:cTn>
                                        <p:tgtEl>
                                          <p:spTgt spid="534619"/>
                                        </p:tgtEl>
                                        <p:attrNameLst>
                                          <p:attrName>style.visibility</p:attrName>
                                        </p:attrNameLst>
                                      </p:cBhvr>
                                      <p:to>
                                        <p:strVal val="visible"/>
                                      </p:to>
                                    </p:set>
                                  </p:childTnLst>
                                  <p:subTnLst>
                                    <p:set>
                                      <p:cBhvr override="childStyle">
                                        <p:cTn dur="1" fill="hold" display="0" masterRel="nextClick" afterEffect="1"/>
                                        <p:tgtEl>
                                          <p:spTgt spid="534619"/>
                                        </p:tgtEl>
                                        <p:attrNameLst>
                                          <p:attrName>style.visibility</p:attrName>
                                        </p:attrNameLst>
                                      </p:cBhvr>
                                      <p:to>
                                        <p:strVal val="hidden"/>
                                      </p:to>
                                    </p:set>
                                  </p:subTnLst>
                                </p:cTn>
                              </p:par>
                            </p:childTnLst>
                          </p:cTn>
                        </p:par>
                        <p:par>
                          <p:cTn id="223" fill="hold">
                            <p:stCondLst>
                              <p:cond delay="1620"/>
                            </p:stCondLst>
                            <p:childTnLst>
                              <p:par>
                                <p:cTn id="224" presetID="1" presetClass="entr" presetSubtype="0" fill="hold" grpId="0" nodeType="afterEffect">
                                  <p:stCondLst>
                                    <p:cond delay="20"/>
                                  </p:stCondLst>
                                  <p:childTnLst>
                                    <p:set>
                                      <p:cBhvr>
                                        <p:cTn id="225" dur="1" fill="hold">
                                          <p:stCondLst>
                                            <p:cond delay="0"/>
                                          </p:stCondLst>
                                        </p:cTn>
                                        <p:tgtEl>
                                          <p:spTgt spid="534620"/>
                                        </p:tgtEl>
                                        <p:attrNameLst>
                                          <p:attrName>style.visibility</p:attrName>
                                        </p:attrNameLst>
                                      </p:cBhvr>
                                      <p:to>
                                        <p:strVal val="visible"/>
                                      </p:to>
                                    </p:set>
                                  </p:childTnLst>
                                  <p:subTnLst>
                                    <p:set>
                                      <p:cBhvr override="childStyle">
                                        <p:cTn dur="1" fill="hold" display="0" masterRel="nextClick" afterEffect="1"/>
                                        <p:tgtEl>
                                          <p:spTgt spid="534620"/>
                                        </p:tgtEl>
                                        <p:attrNameLst>
                                          <p:attrName>style.visibility</p:attrName>
                                        </p:attrNameLst>
                                      </p:cBhvr>
                                      <p:to>
                                        <p:strVal val="hidden"/>
                                      </p:to>
                                    </p:set>
                                  </p:subTnLst>
                                </p:cTn>
                              </p:par>
                            </p:childTnLst>
                          </p:cTn>
                        </p:par>
                        <p:par>
                          <p:cTn id="226" fill="hold">
                            <p:stCondLst>
                              <p:cond delay="1640"/>
                            </p:stCondLst>
                            <p:childTnLst>
                              <p:par>
                                <p:cTn id="227" presetID="1" presetClass="entr" presetSubtype="0" fill="hold" grpId="0" nodeType="afterEffect">
                                  <p:stCondLst>
                                    <p:cond delay="20"/>
                                  </p:stCondLst>
                                  <p:childTnLst>
                                    <p:set>
                                      <p:cBhvr>
                                        <p:cTn id="228" dur="1" fill="hold">
                                          <p:stCondLst>
                                            <p:cond delay="0"/>
                                          </p:stCondLst>
                                        </p:cTn>
                                        <p:tgtEl>
                                          <p:spTgt spid="534621"/>
                                        </p:tgtEl>
                                        <p:attrNameLst>
                                          <p:attrName>style.visibility</p:attrName>
                                        </p:attrNameLst>
                                      </p:cBhvr>
                                      <p:to>
                                        <p:strVal val="visible"/>
                                      </p:to>
                                    </p:set>
                                  </p:childTnLst>
                                  <p:subTnLst>
                                    <p:set>
                                      <p:cBhvr override="childStyle">
                                        <p:cTn dur="1" fill="hold" display="0" masterRel="nextClick" afterEffect="1"/>
                                        <p:tgtEl>
                                          <p:spTgt spid="534621"/>
                                        </p:tgtEl>
                                        <p:attrNameLst>
                                          <p:attrName>style.visibility</p:attrName>
                                        </p:attrNameLst>
                                      </p:cBhvr>
                                      <p:to>
                                        <p:strVal val="hidden"/>
                                      </p:to>
                                    </p:set>
                                  </p:subTnLst>
                                </p:cTn>
                              </p:par>
                            </p:childTnLst>
                          </p:cTn>
                        </p:par>
                        <p:par>
                          <p:cTn id="229" fill="hold">
                            <p:stCondLst>
                              <p:cond delay="1660"/>
                            </p:stCondLst>
                            <p:childTnLst>
                              <p:par>
                                <p:cTn id="230" presetID="1" presetClass="entr" presetSubtype="0" fill="hold" grpId="0" nodeType="afterEffect">
                                  <p:stCondLst>
                                    <p:cond delay="20"/>
                                  </p:stCondLst>
                                  <p:childTnLst>
                                    <p:set>
                                      <p:cBhvr>
                                        <p:cTn id="231" dur="1" fill="hold">
                                          <p:stCondLst>
                                            <p:cond delay="0"/>
                                          </p:stCondLst>
                                        </p:cTn>
                                        <p:tgtEl>
                                          <p:spTgt spid="534622"/>
                                        </p:tgtEl>
                                        <p:attrNameLst>
                                          <p:attrName>style.visibility</p:attrName>
                                        </p:attrNameLst>
                                      </p:cBhvr>
                                      <p:to>
                                        <p:strVal val="visible"/>
                                      </p:to>
                                    </p:set>
                                  </p:childTnLst>
                                  <p:subTnLst>
                                    <p:set>
                                      <p:cBhvr override="childStyle">
                                        <p:cTn dur="1" fill="hold" display="0" masterRel="nextClick" afterEffect="1"/>
                                        <p:tgtEl>
                                          <p:spTgt spid="534622"/>
                                        </p:tgtEl>
                                        <p:attrNameLst>
                                          <p:attrName>style.visibility</p:attrName>
                                        </p:attrNameLst>
                                      </p:cBhvr>
                                      <p:to>
                                        <p:strVal val="hidden"/>
                                      </p:to>
                                    </p:set>
                                  </p:subTnLst>
                                </p:cTn>
                              </p:par>
                            </p:childTnLst>
                          </p:cTn>
                        </p:par>
                        <p:par>
                          <p:cTn id="232" fill="hold">
                            <p:stCondLst>
                              <p:cond delay="1680"/>
                            </p:stCondLst>
                            <p:childTnLst>
                              <p:par>
                                <p:cTn id="233" presetID="1" presetClass="entr" presetSubtype="0" fill="hold" grpId="0" nodeType="afterEffect">
                                  <p:stCondLst>
                                    <p:cond delay="20"/>
                                  </p:stCondLst>
                                  <p:childTnLst>
                                    <p:set>
                                      <p:cBhvr>
                                        <p:cTn id="234" dur="1" fill="hold">
                                          <p:stCondLst>
                                            <p:cond delay="0"/>
                                          </p:stCondLst>
                                        </p:cTn>
                                        <p:tgtEl>
                                          <p:spTgt spid="534623"/>
                                        </p:tgtEl>
                                        <p:attrNameLst>
                                          <p:attrName>style.visibility</p:attrName>
                                        </p:attrNameLst>
                                      </p:cBhvr>
                                      <p:to>
                                        <p:strVal val="visible"/>
                                      </p:to>
                                    </p:set>
                                  </p:childTnLst>
                                  <p:subTnLst>
                                    <p:set>
                                      <p:cBhvr override="childStyle">
                                        <p:cTn dur="1" fill="hold" display="0" masterRel="nextClick" afterEffect="1"/>
                                        <p:tgtEl>
                                          <p:spTgt spid="534623"/>
                                        </p:tgtEl>
                                        <p:attrNameLst>
                                          <p:attrName>style.visibility</p:attrName>
                                        </p:attrNameLst>
                                      </p:cBhvr>
                                      <p:to>
                                        <p:strVal val="hidden"/>
                                      </p:to>
                                    </p:set>
                                  </p:subTnLst>
                                </p:cTn>
                              </p:par>
                            </p:childTnLst>
                          </p:cTn>
                        </p:par>
                        <p:par>
                          <p:cTn id="235" fill="hold">
                            <p:stCondLst>
                              <p:cond delay="1700"/>
                            </p:stCondLst>
                            <p:childTnLst>
                              <p:par>
                                <p:cTn id="236" presetID="1" presetClass="entr" presetSubtype="0" fill="hold" grpId="0" nodeType="afterEffect">
                                  <p:stCondLst>
                                    <p:cond delay="20"/>
                                  </p:stCondLst>
                                  <p:childTnLst>
                                    <p:set>
                                      <p:cBhvr>
                                        <p:cTn id="237" dur="1" fill="hold">
                                          <p:stCondLst>
                                            <p:cond delay="0"/>
                                          </p:stCondLst>
                                        </p:cTn>
                                        <p:tgtEl>
                                          <p:spTgt spid="534624"/>
                                        </p:tgtEl>
                                        <p:attrNameLst>
                                          <p:attrName>style.visibility</p:attrName>
                                        </p:attrNameLst>
                                      </p:cBhvr>
                                      <p:to>
                                        <p:strVal val="visible"/>
                                      </p:to>
                                    </p:set>
                                  </p:childTnLst>
                                  <p:subTnLst>
                                    <p:set>
                                      <p:cBhvr override="childStyle">
                                        <p:cTn dur="1" fill="hold" display="0" masterRel="nextClick" afterEffect="1"/>
                                        <p:tgtEl>
                                          <p:spTgt spid="534624"/>
                                        </p:tgtEl>
                                        <p:attrNameLst>
                                          <p:attrName>style.visibility</p:attrName>
                                        </p:attrNameLst>
                                      </p:cBhvr>
                                      <p:to>
                                        <p:strVal val="hidden"/>
                                      </p:to>
                                    </p:set>
                                  </p:subTnLst>
                                </p:cTn>
                              </p:par>
                            </p:childTnLst>
                          </p:cTn>
                        </p:par>
                        <p:par>
                          <p:cTn id="238" fill="hold">
                            <p:stCondLst>
                              <p:cond delay="1720"/>
                            </p:stCondLst>
                            <p:childTnLst>
                              <p:par>
                                <p:cTn id="239" presetID="1" presetClass="entr" presetSubtype="0" fill="hold" nodeType="afterEffect">
                                  <p:stCondLst>
                                    <p:cond delay="0"/>
                                  </p:stCondLst>
                                  <p:childTnLst>
                                    <p:set>
                                      <p:cBhvr>
                                        <p:cTn id="240"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6" grpId="0" animBg="1"/>
      <p:bldP spid="534537" grpId="0" animBg="1"/>
      <p:bldP spid="534538" grpId="0" animBg="1"/>
      <p:bldP spid="534539" grpId="0" animBg="1"/>
      <p:bldP spid="534540" grpId="0" animBg="1"/>
      <p:bldP spid="534541" grpId="0" animBg="1"/>
      <p:bldP spid="534542" grpId="0" animBg="1"/>
      <p:bldP spid="534549" grpId="0" animBg="1"/>
      <p:bldP spid="534556" grpId="0" animBg="1"/>
      <p:bldP spid="534557" grpId="0" animBg="1"/>
      <p:bldP spid="534558" grpId="0" animBg="1"/>
      <p:bldP spid="534562" grpId="0" animBg="1"/>
      <p:bldP spid="534563" grpId="0" animBg="1"/>
      <p:bldP spid="534564" grpId="0" animBg="1"/>
      <p:bldP spid="534565" grpId="0" animBg="1"/>
      <p:bldP spid="534566" grpId="0" animBg="1"/>
      <p:bldP spid="534567" grpId="0" animBg="1"/>
      <p:bldP spid="534568" grpId="0" animBg="1"/>
      <p:bldP spid="534569" grpId="0" animBg="1"/>
      <p:bldP spid="534570" grpId="0" animBg="1"/>
      <p:bldP spid="534571" grpId="0" animBg="1"/>
      <p:bldP spid="534572" grpId="0" animBg="1"/>
      <p:bldP spid="534573" grpId="0" animBg="1"/>
      <p:bldP spid="534574" grpId="0" animBg="1"/>
      <p:bldP spid="534575" grpId="0" animBg="1"/>
      <p:bldP spid="534576" grpId="0" animBg="1"/>
      <p:bldP spid="534577" grpId="0" animBg="1"/>
      <p:bldP spid="534578" grpId="0" animBg="1"/>
      <p:bldP spid="534579" grpId="0" animBg="1"/>
      <p:bldP spid="534580" grpId="0" animBg="1"/>
      <p:bldP spid="534581" grpId="0" animBg="1"/>
      <p:bldP spid="534582" grpId="0" animBg="1"/>
      <p:bldP spid="534583" grpId="0" animBg="1"/>
      <p:bldP spid="534584" grpId="0" animBg="1"/>
      <p:bldP spid="534585" grpId="0" animBg="1"/>
      <p:bldP spid="534586" grpId="0" animBg="1"/>
      <p:bldP spid="534587" grpId="0" animBg="1"/>
      <p:bldP spid="534588" grpId="0" animBg="1"/>
      <p:bldP spid="534589" grpId="0" animBg="1"/>
      <p:bldP spid="534590" grpId="0" animBg="1"/>
      <p:bldP spid="534591" grpId="0" animBg="1"/>
      <p:bldP spid="534592" grpId="0" animBg="1"/>
      <p:bldP spid="534593" grpId="0" animBg="1"/>
      <p:bldP spid="534594" grpId="0" animBg="1"/>
      <p:bldP spid="534595" grpId="0" animBg="1"/>
      <p:bldP spid="534596" grpId="0" animBg="1"/>
      <p:bldP spid="534597" grpId="0" animBg="1"/>
      <p:bldP spid="534598" grpId="0" animBg="1"/>
      <p:bldP spid="534599" grpId="0" animBg="1"/>
      <p:bldP spid="534600" grpId="0" animBg="1"/>
      <p:bldP spid="534601" grpId="0" animBg="1"/>
      <p:bldP spid="534602" grpId="0" animBg="1"/>
      <p:bldP spid="534603" grpId="0" animBg="1"/>
      <p:bldP spid="534604" grpId="0" animBg="1"/>
      <p:bldP spid="534605" grpId="0" animBg="1"/>
      <p:bldP spid="534606" grpId="0" animBg="1"/>
      <p:bldP spid="534607" grpId="0" animBg="1"/>
      <p:bldP spid="534608" grpId="0" animBg="1"/>
      <p:bldP spid="534609" grpId="0" animBg="1"/>
      <p:bldP spid="534610" grpId="0" animBg="1"/>
      <p:bldP spid="534611" grpId="0" animBg="1"/>
      <p:bldP spid="534612" grpId="0" animBg="1"/>
      <p:bldP spid="534613" grpId="0" animBg="1"/>
      <p:bldP spid="534614" grpId="0" animBg="1"/>
      <p:bldP spid="534615" grpId="0" animBg="1"/>
      <p:bldP spid="534616" grpId="0" animBg="1"/>
      <p:bldP spid="534617" grpId="0" animBg="1"/>
      <p:bldP spid="534618" grpId="0" animBg="1"/>
      <p:bldP spid="534619" grpId="0" animBg="1"/>
      <p:bldP spid="534620" grpId="0" animBg="1"/>
      <p:bldP spid="534621" grpId="0" animBg="1"/>
      <p:bldP spid="534622" grpId="0" animBg="1"/>
      <p:bldP spid="534623" grpId="0" animBg="1"/>
      <p:bldP spid="534624"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3600">
                <a:solidFill>
                  <a:srgbClr val="FF0000"/>
                </a:solidFill>
                <a:ea typeface="ＭＳ Ｐゴシック" pitchFamily="1" charset="-128"/>
                <a:cs typeface="ＭＳ Ｐゴシック" pitchFamily="1" charset="-128"/>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12004</TotalTime>
  <Words>3008</Words>
  <Application>Microsoft Macintosh PowerPoint</Application>
  <PresentationFormat>On-screen Show (4:3)</PresentationFormat>
  <Paragraphs>403</Paragraphs>
  <Slides>23</Slides>
  <Notes>23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Blank Presentation</vt:lpstr>
      <vt:lpstr>Control Statements</vt:lpstr>
      <vt:lpstr>Once upon a time . . .</vt:lpstr>
      <vt:lpstr>George Boole</vt:lpstr>
      <vt:lpstr>George Boole</vt:lpstr>
      <vt:lpstr>Control Statements</vt:lpstr>
      <vt:lpstr>Statement Types in Java</vt:lpstr>
      <vt:lpstr>Boolean Expressions</vt:lpstr>
      <vt:lpstr>Notes on the Boolean Operators</vt:lpstr>
      <vt:lpstr>Short-Circuit Evaluation</vt:lpstr>
      <vt:lpstr>The if Statement</vt:lpstr>
      <vt:lpstr>Common Forms of the if Statement</vt:lpstr>
      <vt:lpstr>The ?: Operator</vt:lpstr>
      <vt:lpstr>The switch Statement</vt:lpstr>
      <vt:lpstr>Example of the switch Statement  </vt:lpstr>
      <vt:lpstr>The while Statement</vt:lpstr>
      <vt:lpstr>The DigitSum Program</vt:lpstr>
      <vt:lpstr>The for Statement</vt:lpstr>
      <vt:lpstr>Comparing for and while </vt:lpstr>
      <vt:lpstr>Exercise: Reading for Statements </vt:lpstr>
      <vt:lpstr>The Checkerboard Program </vt:lpstr>
      <vt:lpstr>Simple Graphical Animation</vt:lpstr>
      <vt:lpstr>The AnimatedSquare Program </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66</cp:revision>
  <dcterms:created xsi:type="dcterms:W3CDTF">2012-04-13T21:51:30Z</dcterms:created>
  <dcterms:modified xsi:type="dcterms:W3CDTF">2012-04-13T21:53:21Z</dcterms:modified>
</cp:coreProperties>
</file>