
<file path=[Content_Types].xml><?xml version="1.0" encoding="utf-8"?>
<Types xmlns="http://schemas.openxmlformats.org/package/2006/content-types">
  <Override PartName="/ppt/notesSlides/notesSlide4.xml" ContentType="application/vnd.openxmlformats-officedocument.presentationml.notesSlide+xml"/>
  <Override PartName="/ppt/slides/slide9.xml" ContentType="application/vnd.openxmlformats-officedocument.presentationml.slide+xml"/>
  <Override PartName="/ppt/slides/slide14.xml" ContentType="application/vnd.openxmlformats-officedocument.presentationml.slide+xml"/>
  <Override PartName="/ppt/slideLayouts/slideLayout9.xml" ContentType="application/vnd.openxmlformats-officedocument.presentationml.slideLayout+xml"/>
  <Override PartName="/ppt/notesSlides/notesSlide9.xml" ContentType="application/vnd.openxmlformats-officedocument.presentationml.notesSlide+xml"/>
  <Override PartName="/ppt/slides/slide5.xml" ContentType="application/vnd.openxmlformats-officedocument.presentationml.slide+xml"/>
  <Override PartName="/ppt/slideLayouts/slideLayout11.xml" ContentType="application/vnd.openxmlformats-officedocument.presentationml.slideLayout+xml"/>
  <Override PartName="/ppt/notesSlides/notesSlide16.xml" ContentType="application/vnd.openxmlformats-officedocument.presentationml.notesSlide+xml"/>
  <Default Extension="rels" ContentType="application/vnd.openxmlformats-package.relationships+xml"/>
  <Override PartName="/ppt/slides/slide10.xml" ContentType="application/vnd.openxmlformats-officedocument.presentationml.slide+xml"/>
  <Override PartName="/ppt/slideLayouts/slideLayout5.xml" ContentType="application/vnd.openxmlformats-officedocument.presentationml.slideLayout+xml"/>
  <Override PartName="/ppt/notesMasters/notesMaster1.xml" ContentType="application/vnd.openxmlformats-officedocument.presentationml.notesMaster+xml"/>
  <Override PartName="/ppt/slides/slide1.xml" ContentType="application/vnd.openxmlformats-officedocument.presentationml.slide+xml"/>
  <Override PartName="/ppt/notesSlides/notesSlide12.xml" ContentType="application/vnd.openxmlformats-officedocument.presentationml.notesSlide+xml"/>
  <Override PartName="/docProps/app.xml" ContentType="application/vnd.openxmlformats-officedocument.extended-properties+xml"/>
  <Override PartName="/ppt/theme/theme2.xml" ContentType="application/vnd.openxmlformats-officedocument.theme+xml"/>
  <Override PartName="/ppt/slideLayouts/slideLayout1.xml" ContentType="application/vnd.openxmlformats-officedocument.presentationml.slideLayout+xml"/>
  <Default Extension="xml" ContentType="application/xml"/>
  <Override PartName="/ppt/notesSlides/notesSlide5.xml" ContentType="application/vnd.openxmlformats-officedocument.presentationml.notesSlide+xml"/>
  <Override PartName="/ppt/tableStyles.xml" ContentType="application/vnd.openxmlformats-officedocument.presentationml.tableStyles+xml"/>
  <Override PartName="/ppt/slides/slide15.xml" ContentType="application/vnd.openxmlformats-officedocument.presentationml.slide+xml"/>
  <Override PartName="/ppt/notesSlides/notesSlide1.xml" ContentType="application/vnd.openxmlformats-officedocument.presentationml.notesSlide+xml"/>
  <Override PartName="/ppt/notesSlides/notesSlide17.xml" ContentType="application/vnd.openxmlformats-officedocument.presentationml.notesSlide+xml"/>
  <Override PartName="/ppt/slides/slide6.xml" ContentType="application/vnd.openxmlformats-officedocument.presentationml.slide+xml"/>
  <Override PartName="/docProps/core.xml" ContentType="application/vnd.openxmlformats-package.core-properties+xml"/>
  <Override PartName="/ppt/slides/slide11.xml" ContentType="application/vnd.openxmlformats-officedocument.presentationml.slide+xml"/>
  <Override PartName="/ppt/slideLayouts/slideLayout6.xml" ContentType="application/vnd.openxmlformats-officedocument.presentationml.slideLayout+xml"/>
  <Override PartName="/ppt/notesSlides/notesSlide13.xml" ContentType="application/vnd.openxmlformats-officedocument.presentationml.notesSlide+xml"/>
  <Override PartName="/ppt/slides/slide2.xml" ContentType="application/vnd.openxmlformats-officedocument.presentationml.slide+xml"/>
  <Default Extension="png" ContentType="image/png"/>
  <Override PartName="/ppt/slideLayouts/slideLayout2.xml" ContentType="application/vnd.openxmlformats-officedocument.presentationml.slideLayout+xml"/>
  <Override PartName="/ppt/notesSlides/notesSlide6.xml" ContentType="application/vnd.openxmlformats-officedocument.presentationml.notesSlide+xml"/>
  <Override PartName="/ppt/slides/slide16.xml" ContentType="application/vnd.openxmlformats-officedocument.presentationml.slide+xml"/>
  <Override PartName="/ppt/notesSlides/notesSlide2.xml" ContentType="application/vnd.openxmlformats-officedocument.presentationml.notesSlide+xml"/>
  <Override PartName="/ppt/slides/slide7.xml" ContentType="application/vnd.openxmlformats-officedocument.presentationml.slide+xml"/>
  <Override PartName="/ppt/presentation.xml" ContentType="application/vnd.openxmlformats-officedocument.presentationml.presentation.main+xml"/>
  <Override PartName="/ppt/slides/slide12.xml" ContentType="application/vnd.openxmlformats-officedocument.presentationml.slide+xml"/>
  <Override PartName="/ppt/slideLayouts/slideLayout7.xml" ContentType="application/vnd.openxmlformats-officedocument.presentationml.slideLayout+xml"/>
  <Override PartName="/ppt/notesSlides/notesSlide14.xml" ContentType="application/vnd.openxmlformats-officedocument.presentationml.notesSlide+xml"/>
  <Override PartName="/ppt/slides/slide3.xml" ContentType="application/vnd.openxmlformats-officedocument.presentationml.slide+xml"/>
  <Override PartName="/ppt/slideLayouts/slideLayout3.xml" ContentType="application/vnd.openxmlformats-officedocument.presentationml.slideLayout+xml"/>
  <Override PartName="/ppt/notesSlides/notesSlide7.xml" ContentType="application/vnd.openxmlformats-officedocument.presentationml.notesSlide+xml"/>
  <Override PartName="/ppt/notesSlides/notesSlide10.xml" ContentType="application/vnd.openxmlformats-officedocument.presentationml.notesSlide+xml"/>
  <Override PartName="/ppt/notesSlides/notesSlide3.xml" ContentType="application/vnd.openxmlformats-officedocument.presentationml.notesSlide+xml"/>
  <Override PartName="/ppt/slides/slide1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slides/slide13.xml" ContentType="application/vnd.openxmlformats-officedocument.presentationml.slide+xml"/>
  <Override PartName="/ppt/slideLayouts/slideLayout8.xml" ContentType="application/vnd.openxmlformats-officedocument.presentationml.slideLayout+xml"/>
  <Override PartName="/ppt/notesSlides/notesSlide8.xml" ContentType="application/vnd.openxmlformats-officedocument.presentationml.notesSlide+xml"/>
  <Override PartName="/ppt/slideLayouts/slideLayout10.xml" ContentType="application/vnd.openxmlformats-officedocument.presentationml.slideLayout+xml"/>
  <Override PartName="/ppt/slides/slide4.xml" ContentType="application/vnd.openxmlformats-officedocument.presentationml.slide+xml"/>
  <Override PartName="/ppt/notesSlides/notesSlide15.xml" ContentType="application/vnd.openxmlformats-officedocument.presentationml.notesSlide+xml"/>
  <Override PartName="/ppt/notesSlides/notesSlide11.xml" ContentType="application/vnd.openxmlformats-officedocument.presentationml.notesSlide+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viewProps.xml" ContentType="application/vnd.openxmlformats-officedocument.presentationml.viewProps+xml"/>
  <Default Extension="bin" ContentType="application/vnd.openxmlformats-officedocument.presentationml.printerSettings"/>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trictFirstAndLastChars="0" saveSubsetFonts="1">
  <p:sldMasterIdLst>
    <p:sldMasterId id="2147483648" r:id="rId1"/>
  </p:sldMasterIdLst>
  <p:notesMasterIdLst>
    <p:notesMasterId r:id="rId19"/>
  </p:notesMasterIdLst>
  <p:sldIdLst>
    <p:sldId id="490" r:id="rId2"/>
    <p:sldId id="442" r:id="rId3"/>
    <p:sldId id="491" r:id="rId4"/>
    <p:sldId id="468" r:id="rId5"/>
    <p:sldId id="443" r:id="rId6"/>
    <p:sldId id="472" r:id="rId7"/>
    <p:sldId id="477" r:id="rId8"/>
    <p:sldId id="480" r:id="rId9"/>
    <p:sldId id="493" r:id="rId10"/>
    <p:sldId id="483" r:id="rId11"/>
    <p:sldId id="494" r:id="rId12"/>
    <p:sldId id="485" r:id="rId13"/>
    <p:sldId id="486" r:id="rId14"/>
    <p:sldId id="487" r:id="rId15"/>
    <p:sldId id="488" r:id="rId16"/>
    <p:sldId id="489" r:id="rId17"/>
    <p:sldId id="369" r:id="rId18"/>
  </p:sldIdLst>
  <p:sldSz cx="9144000" cy="6858000" type="screen4x3"/>
  <p:notesSz cx="9144000" cy="6858000"/>
  <p:defaultTextStyle>
    <a:defPPr>
      <a:defRPr lang="en-US"/>
    </a:defPPr>
    <a:lvl1pPr algn="l" rtl="0" eaLnBrk="0" fontAlgn="base" hangingPunct="0">
      <a:spcBef>
        <a:spcPct val="0"/>
      </a:spcBef>
      <a:spcAft>
        <a:spcPct val="0"/>
      </a:spcAft>
      <a:defRPr sz="1400" kern="1200">
        <a:solidFill>
          <a:schemeClr val="tx1"/>
        </a:solidFill>
        <a:latin typeface="Helvetica Neue" pitchFamily="1" charset="0"/>
        <a:ea typeface="+mn-ea"/>
        <a:cs typeface="+mn-cs"/>
      </a:defRPr>
    </a:lvl1pPr>
    <a:lvl2pPr marL="457200" algn="l" rtl="0" eaLnBrk="0" fontAlgn="base" hangingPunct="0">
      <a:spcBef>
        <a:spcPct val="0"/>
      </a:spcBef>
      <a:spcAft>
        <a:spcPct val="0"/>
      </a:spcAft>
      <a:defRPr sz="1400" kern="1200">
        <a:solidFill>
          <a:schemeClr val="tx1"/>
        </a:solidFill>
        <a:latin typeface="Helvetica Neue" pitchFamily="1" charset="0"/>
        <a:ea typeface="+mn-ea"/>
        <a:cs typeface="+mn-cs"/>
      </a:defRPr>
    </a:lvl2pPr>
    <a:lvl3pPr marL="914400" algn="l" rtl="0" eaLnBrk="0" fontAlgn="base" hangingPunct="0">
      <a:spcBef>
        <a:spcPct val="0"/>
      </a:spcBef>
      <a:spcAft>
        <a:spcPct val="0"/>
      </a:spcAft>
      <a:defRPr sz="1400" kern="1200">
        <a:solidFill>
          <a:schemeClr val="tx1"/>
        </a:solidFill>
        <a:latin typeface="Helvetica Neue" pitchFamily="1" charset="0"/>
        <a:ea typeface="+mn-ea"/>
        <a:cs typeface="+mn-cs"/>
      </a:defRPr>
    </a:lvl3pPr>
    <a:lvl4pPr marL="1371600" algn="l" rtl="0" eaLnBrk="0" fontAlgn="base" hangingPunct="0">
      <a:spcBef>
        <a:spcPct val="0"/>
      </a:spcBef>
      <a:spcAft>
        <a:spcPct val="0"/>
      </a:spcAft>
      <a:defRPr sz="1400" kern="1200">
        <a:solidFill>
          <a:schemeClr val="tx1"/>
        </a:solidFill>
        <a:latin typeface="Helvetica Neue" pitchFamily="1" charset="0"/>
        <a:ea typeface="+mn-ea"/>
        <a:cs typeface="+mn-cs"/>
      </a:defRPr>
    </a:lvl4pPr>
    <a:lvl5pPr marL="1828800" algn="l" rtl="0" eaLnBrk="0" fontAlgn="base" hangingPunct="0">
      <a:spcBef>
        <a:spcPct val="0"/>
      </a:spcBef>
      <a:spcAft>
        <a:spcPct val="0"/>
      </a:spcAft>
      <a:defRPr sz="1400" kern="1200">
        <a:solidFill>
          <a:schemeClr val="tx1"/>
        </a:solidFill>
        <a:latin typeface="Helvetica Neue" pitchFamily="1" charset="0"/>
        <a:ea typeface="+mn-ea"/>
        <a:cs typeface="+mn-cs"/>
      </a:defRPr>
    </a:lvl5pPr>
    <a:lvl6pPr marL="2286000" algn="l" defTabSz="457200" rtl="0" eaLnBrk="1" latinLnBrk="0" hangingPunct="1">
      <a:defRPr sz="1400" kern="1200">
        <a:solidFill>
          <a:schemeClr val="tx1"/>
        </a:solidFill>
        <a:latin typeface="Helvetica Neue" pitchFamily="1" charset="0"/>
        <a:ea typeface="+mn-ea"/>
        <a:cs typeface="+mn-cs"/>
      </a:defRPr>
    </a:lvl6pPr>
    <a:lvl7pPr marL="2743200" algn="l" defTabSz="457200" rtl="0" eaLnBrk="1" latinLnBrk="0" hangingPunct="1">
      <a:defRPr sz="1400" kern="1200">
        <a:solidFill>
          <a:schemeClr val="tx1"/>
        </a:solidFill>
        <a:latin typeface="Helvetica Neue" pitchFamily="1" charset="0"/>
        <a:ea typeface="+mn-ea"/>
        <a:cs typeface="+mn-cs"/>
      </a:defRPr>
    </a:lvl7pPr>
    <a:lvl8pPr marL="3200400" algn="l" defTabSz="457200" rtl="0" eaLnBrk="1" latinLnBrk="0" hangingPunct="1">
      <a:defRPr sz="1400" kern="1200">
        <a:solidFill>
          <a:schemeClr val="tx1"/>
        </a:solidFill>
        <a:latin typeface="Helvetica Neue" pitchFamily="1" charset="0"/>
        <a:ea typeface="+mn-ea"/>
        <a:cs typeface="+mn-cs"/>
      </a:defRPr>
    </a:lvl8pPr>
    <a:lvl9pPr marL="3657600" algn="l" defTabSz="457200" rtl="0" eaLnBrk="1" latinLnBrk="0" hangingPunct="1">
      <a:defRPr sz="1400" kern="1200">
        <a:solidFill>
          <a:schemeClr val="tx1"/>
        </a:solidFill>
        <a:latin typeface="Helvetica Neue" pitchFamily="1"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000000"/>
    <a:srgbClr val="999999"/>
    <a:srgbClr val="0066CC"/>
    <a:srgbClr val="FF3300"/>
    <a:srgbClr val="999933"/>
    <a:srgbClr val="33FFFF"/>
    <a:srgbClr val="CCFFFF"/>
    <a:srgbClr val="FFFFFF"/>
    <a:srgbClr val="AEAEAE"/>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vertBarState="minimized" horzBarState="maximized">
    <p:restoredLeft sz="15620"/>
    <p:restoredTop sz="96046" autoAdjust="0"/>
  </p:normalViewPr>
  <p:slideViewPr>
    <p:cSldViewPr showGuides="1">
      <p:cViewPr>
        <p:scale>
          <a:sx n="105" d="100"/>
          <a:sy n="105" d="100"/>
        </p:scale>
        <p:origin x="-1032" y="-15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printerSettings" Target="printerSettings/printerSettings1.bin"/><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97282" name="Rectangle 2"/>
          <p:cNvSpPr>
            <a:spLocks noGrp="1" noChangeArrowheads="1"/>
          </p:cNvSpPr>
          <p:nvPr>
            <p:ph type="hdr" sz="quarter"/>
          </p:nvPr>
        </p:nvSpPr>
        <p:spPr bwMode="auto">
          <a:xfrm>
            <a:off x="0" y="0"/>
            <a:ext cx="39624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charset="0"/>
              </a:defRPr>
            </a:lvl1pPr>
          </a:lstStyle>
          <a:p>
            <a:pPr>
              <a:defRPr/>
            </a:pPr>
            <a:endParaRPr lang="en-US"/>
          </a:p>
        </p:txBody>
      </p:sp>
      <p:sp>
        <p:nvSpPr>
          <p:cNvPr id="97283" name="Rectangle 3"/>
          <p:cNvSpPr>
            <a:spLocks noGrp="1" noChangeArrowheads="1"/>
          </p:cNvSpPr>
          <p:nvPr>
            <p:ph type="dt" idx="1"/>
          </p:nvPr>
        </p:nvSpPr>
        <p:spPr bwMode="auto">
          <a:xfrm>
            <a:off x="5181600" y="0"/>
            <a:ext cx="39624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charset="0"/>
              </a:defRPr>
            </a:lvl1pPr>
          </a:lstStyle>
          <a:p>
            <a:pPr>
              <a:defRPr/>
            </a:pPr>
            <a:endParaRPr lang="en-US"/>
          </a:p>
        </p:txBody>
      </p:sp>
      <p:sp>
        <p:nvSpPr>
          <p:cNvPr id="13316" name="Rectangle 4"/>
          <p:cNvSpPr>
            <a:spLocks noGrp="1" noRot="1" noChangeAspect="1" noChangeArrowheads="1" noTextEdit="1"/>
          </p:cNvSpPr>
          <p:nvPr>
            <p:ph type="sldImg" idx="2"/>
          </p:nvPr>
        </p:nvSpPr>
        <p:spPr bwMode="auto">
          <a:xfrm>
            <a:off x="2844800" y="533400"/>
            <a:ext cx="3454400" cy="2590800"/>
          </a:xfrm>
          <a:prstGeom prst="rect">
            <a:avLst/>
          </a:prstGeom>
          <a:noFill/>
          <a:ln w="9525">
            <a:solidFill>
              <a:srgbClr val="000000"/>
            </a:solidFill>
            <a:miter lim="800000"/>
            <a:headEnd/>
            <a:tailEnd/>
          </a:ln>
        </p:spPr>
      </p:sp>
      <p:sp>
        <p:nvSpPr>
          <p:cNvPr id="97285" name="Rectangle 5"/>
          <p:cNvSpPr>
            <a:spLocks noGrp="1" noChangeArrowheads="1"/>
          </p:cNvSpPr>
          <p:nvPr>
            <p:ph type="body" sz="quarter" idx="3"/>
          </p:nvPr>
        </p:nvSpPr>
        <p:spPr bwMode="auto">
          <a:xfrm>
            <a:off x="1219200" y="3276600"/>
            <a:ext cx="6705600" cy="3048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97286" name="Rectangle 6"/>
          <p:cNvSpPr>
            <a:spLocks noGrp="1" noChangeArrowheads="1"/>
          </p:cNvSpPr>
          <p:nvPr>
            <p:ph type="ftr" sz="quarter" idx="4"/>
          </p:nvPr>
        </p:nvSpPr>
        <p:spPr bwMode="auto">
          <a:xfrm>
            <a:off x="0" y="6477000"/>
            <a:ext cx="3962400" cy="381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charset="0"/>
              </a:defRPr>
            </a:lvl1pPr>
          </a:lstStyle>
          <a:p>
            <a:pPr>
              <a:defRPr/>
            </a:pPr>
            <a:endParaRPr lang="en-US"/>
          </a:p>
        </p:txBody>
      </p:sp>
      <p:sp>
        <p:nvSpPr>
          <p:cNvPr id="97287" name="Rectangle 7"/>
          <p:cNvSpPr>
            <a:spLocks noGrp="1" noChangeArrowheads="1"/>
          </p:cNvSpPr>
          <p:nvPr>
            <p:ph type="sldNum" sz="quarter" idx="5"/>
          </p:nvPr>
        </p:nvSpPr>
        <p:spPr bwMode="auto">
          <a:xfrm>
            <a:off x="5181600" y="6477000"/>
            <a:ext cx="3962400" cy="381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charset="0"/>
              </a:defRPr>
            </a:lvl1pPr>
          </a:lstStyle>
          <a:p>
            <a:pPr>
              <a:defRPr/>
            </a:pPr>
            <a:fld id="{C5FB5C58-483E-1248-B2AD-8DC46CEC50F9}"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ＭＳ Ｐゴシック" pitchFamily="1" charset="-128"/>
        <a:cs typeface="ＭＳ Ｐゴシック" pitchFamily="1" charset="-128"/>
      </a:defRPr>
    </a:lvl1pPr>
    <a:lvl2pPr marL="4572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5362" name="Rectangle 2"/>
          <p:cNvSpPr>
            <a:spLocks noGrp="1" noRot="1" noChangeAspect="1" noChangeArrowheads="1"/>
          </p:cNvSpPr>
          <p:nvPr>
            <p:ph type="sldImg"/>
          </p:nvPr>
        </p:nvSpPr>
        <p:spPr>
          <a:xfrm>
            <a:off x="2846388" y="533400"/>
            <a:ext cx="3454400" cy="2590800"/>
          </a:xfrm>
          <a:solidFill>
            <a:srgbClr val="FFFFFF"/>
          </a:solidFill>
          <a:ln/>
        </p:spPr>
      </p:sp>
      <p:sp>
        <p:nvSpPr>
          <p:cNvPr id="15363"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fld id="{0F074076-1F0D-634D-969A-F94793778E69}" type="slidenum">
              <a:rPr lang="en-US">
                <a:latin typeface="Times New Roman" pitchFamily="1" charset="0"/>
              </a:rPr>
              <a:pPr/>
              <a:t>2</a:t>
            </a:fld>
            <a:endParaRPr lang="en-US">
              <a:latin typeface="Times New Roman" pitchFamily="1" charset="0"/>
            </a:endParaRPr>
          </a:p>
        </p:txBody>
      </p:sp>
      <p:sp>
        <p:nvSpPr>
          <p:cNvPr id="17411" name="Rectangle 2"/>
          <p:cNvSpPr>
            <a:spLocks noGrp="1" noRot="1" noChangeAspect="1" noChangeArrowheads="1" noTextEdit="1"/>
          </p:cNvSpPr>
          <p:nvPr>
            <p:ph type="sldImg"/>
          </p:nvPr>
        </p:nvSpPr>
        <p:spPr>
          <a:solidFill>
            <a:srgbClr val="FFFFFF"/>
          </a:solidFill>
          <a:ln/>
        </p:spPr>
      </p:sp>
      <p:sp>
        <p:nvSpPr>
          <p:cNvPr id="17412"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1506" name="Rectangle 2"/>
          <p:cNvSpPr>
            <a:spLocks noGrp="1" noRot="1" noChangeAspect="1" noChangeArrowheads="1"/>
          </p:cNvSpPr>
          <p:nvPr>
            <p:ph type="sldImg"/>
          </p:nvPr>
        </p:nvSpPr>
        <p:spPr>
          <a:xfrm>
            <a:off x="2846388" y="533400"/>
            <a:ext cx="3454400" cy="2590800"/>
          </a:xfrm>
          <a:solidFill>
            <a:srgbClr val="FFFFFF"/>
          </a:solidFill>
          <a:ln/>
        </p:spPr>
      </p:sp>
      <p:sp>
        <p:nvSpPr>
          <p:cNvPr id="21507" name="Rectangle 3"/>
          <p:cNvSpPr>
            <a:spLocks noGrp="1" noChangeArrowheads="1"/>
          </p:cNvSpPr>
          <p:nvPr>
            <p:ph type="body" idx="1"/>
          </p:nvPr>
        </p:nvSpPr>
        <p:spPr>
          <a:solidFill>
            <a:srgbClr val="FFFFFF"/>
          </a:solidFill>
          <a:ln>
            <a:solidFill>
              <a:srgbClr val="000000"/>
            </a:solidFill>
          </a:ln>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p:spPr>
        <p:txBody>
          <a:bodyPr/>
          <a:lstStyle/>
          <a:p>
            <a:fld id="{A64898E8-8C42-F346-97B1-FEFD9F72EA9E}" type="slidenum">
              <a:rPr lang="en-US">
                <a:latin typeface="Times New Roman" pitchFamily="1" charset="0"/>
              </a:rPr>
              <a:pPr/>
              <a:t>4</a:t>
            </a:fld>
            <a:endParaRPr lang="en-US">
              <a:latin typeface="Times New Roman" pitchFamily="1" charset="0"/>
            </a:endParaRPr>
          </a:p>
        </p:txBody>
      </p:sp>
      <p:sp>
        <p:nvSpPr>
          <p:cNvPr id="19459" name="Rectangle 2"/>
          <p:cNvSpPr>
            <a:spLocks noGrp="1" noRot="1" noChangeAspect="1" noChangeArrowheads="1" noTextEdit="1"/>
          </p:cNvSpPr>
          <p:nvPr>
            <p:ph type="sldImg"/>
          </p:nvPr>
        </p:nvSpPr>
        <p:spPr>
          <a:solidFill>
            <a:srgbClr val="FFFFFF"/>
          </a:solidFill>
          <a:ln/>
        </p:spPr>
      </p:sp>
      <p:sp>
        <p:nvSpPr>
          <p:cNvPr id="19460"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p>
            <a:fld id="{522739A6-40AD-9245-928C-B4792FCF491C}" type="slidenum">
              <a:rPr lang="en-US">
                <a:latin typeface="Times New Roman" pitchFamily="1" charset="0"/>
              </a:rPr>
              <a:pPr/>
              <a:t>5</a:t>
            </a:fld>
            <a:endParaRPr lang="en-US">
              <a:latin typeface="Times New Roman" pitchFamily="1" charset="0"/>
            </a:endParaRPr>
          </a:p>
        </p:txBody>
      </p:sp>
      <p:sp>
        <p:nvSpPr>
          <p:cNvPr id="25603" name="Rectangle 2"/>
          <p:cNvSpPr>
            <a:spLocks noGrp="1" noRot="1" noChangeAspect="1" noChangeArrowheads="1" noTextEdit="1"/>
          </p:cNvSpPr>
          <p:nvPr>
            <p:ph type="sldImg"/>
          </p:nvPr>
        </p:nvSpPr>
        <p:spPr>
          <a:solidFill>
            <a:srgbClr val="FFFFFF"/>
          </a:solidFill>
          <a:ln/>
        </p:spPr>
      </p:sp>
      <p:sp>
        <p:nvSpPr>
          <p:cNvPr id="25604"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7650" name="Rectangle 7"/>
          <p:cNvSpPr txBox="1">
            <a:spLocks noGrp="1" noChangeArrowheads="1"/>
          </p:cNvSpPr>
          <p:nvPr/>
        </p:nvSpPr>
        <p:spPr bwMode="auto">
          <a:xfrm>
            <a:off x="5181600" y="6477000"/>
            <a:ext cx="3962400" cy="381000"/>
          </a:xfrm>
          <a:prstGeom prst="rect">
            <a:avLst/>
          </a:prstGeom>
          <a:noFill/>
          <a:ln w="9525">
            <a:noFill/>
            <a:miter lim="800000"/>
            <a:headEnd/>
            <a:tailEnd/>
          </a:ln>
        </p:spPr>
        <p:txBody>
          <a:bodyPr anchor="b">
            <a:prstTxWarp prst="textNoShape">
              <a:avLst/>
            </a:prstTxWarp>
          </a:bodyPr>
          <a:lstStyle/>
          <a:p>
            <a:pPr algn="r"/>
            <a:fld id="{2CFB60DA-373D-8A49-B219-22E14906E6E8}" type="slidenum">
              <a:rPr lang="en-US" sz="1200">
                <a:latin typeface="Times New Roman" pitchFamily="1" charset="0"/>
              </a:rPr>
              <a:pPr algn="r"/>
              <a:t>6</a:t>
            </a:fld>
            <a:endParaRPr lang="en-US" sz="1200">
              <a:latin typeface="Times New Roman" pitchFamily="1" charset="0"/>
            </a:endParaRPr>
          </a:p>
        </p:txBody>
      </p:sp>
      <p:sp>
        <p:nvSpPr>
          <p:cNvPr id="27651" name="Rectangle 2"/>
          <p:cNvSpPr>
            <a:spLocks noGrp="1" noRot="1" noChangeAspect="1" noChangeArrowheads="1" noTextEdit="1"/>
          </p:cNvSpPr>
          <p:nvPr>
            <p:ph type="sldImg"/>
          </p:nvPr>
        </p:nvSpPr>
        <p:spPr>
          <a:solidFill>
            <a:srgbClr val="FFFFFF"/>
          </a:solidFill>
          <a:ln/>
        </p:spPr>
      </p:sp>
      <p:sp>
        <p:nvSpPr>
          <p:cNvPr id="27652"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9698" name="Rectangle 2"/>
          <p:cNvSpPr>
            <a:spLocks noGrp="1" noRot="1" noChangeAspect="1" noChangeArrowheads="1"/>
          </p:cNvSpPr>
          <p:nvPr>
            <p:ph type="sldImg"/>
          </p:nvPr>
        </p:nvSpPr>
        <p:spPr>
          <a:solidFill>
            <a:srgbClr val="FFFFFF"/>
          </a:solidFill>
          <a:ln/>
        </p:spPr>
      </p:sp>
      <p:sp>
        <p:nvSpPr>
          <p:cNvPr id="29699"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1746" name="Rectangle 7"/>
          <p:cNvSpPr txBox="1">
            <a:spLocks noGrp="1" noChangeArrowheads="1"/>
          </p:cNvSpPr>
          <p:nvPr/>
        </p:nvSpPr>
        <p:spPr bwMode="auto">
          <a:xfrm>
            <a:off x="5181600" y="6477000"/>
            <a:ext cx="3962400" cy="381000"/>
          </a:xfrm>
          <a:prstGeom prst="rect">
            <a:avLst/>
          </a:prstGeom>
          <a:noFill/>
          <a:ln w="9525">
            <a:noFill/>
            <a:miter lim="800000"/>
            <a:headEnd/>
            <a:tailEnd/>
          </a:ln>
        </p:spPr>
        <p:txBody>
          <a:bodyPr anchor="b">
            <a:prstTxWarp prst="textNoShape">
              <a:avLst/>
            </a:prstTxWarp>
          </a:bodyPr>
          <a:lstStyle/>
          <a:p>
            <a:pPr algn="r"/>
            <a:fld id="{FDBC31BB-D7C1-2043-9B76-283B60FCE18D}" type="slidenum">
              <a:rPr lang="en-US" sz="1200">
                <a:latin typeface="Times New Roman" pitchFamily="1" charset="0"/>
              </a:rPr>
              <a:pPr algn="r"/>
              <a:t>8</a:t>
            </a:fld>
            <a:endParaRPr lang="en-US" sz="1200">
              <a:latin typeface="Times New Roman" pitchFamily="1" charset="0"/>
            </a:endParaRPr>
          </a:p>
        </p:txBody>
      </p:sp>
      <p:sp>
        <p:nvSpPr>
          <p:cNvPr id="31747" name="Rectangle 2"/>
          <p:cNvSpPr>
            <a:spLocks noGrp="1" noRot="1" noChangeAspect="1" noChangeArrowheads="1" noTextEdit="1"/>
          </p:cNvSpPr>
          <p:nvPr>
            <p:ph type="sldImg"/>
          </p:nvPr>
        </p:nvSpPr>
        <p:spPr>
          <a:solidFill>
            <a:srgbClr val="FFFFFF"/>
          </a:solidFill>
          <a:ln/>
        </p:spPr>
      </p:sp>
      <p:sp>
        <p:nvSpPr>
          <p:cNvPr id="31748"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5842" name="Rectangle 2"/>
          <p:cNvSpPr>
            <a:spLocks noGrp="1" noRot="1" noChangeAspect="1" noChangeArrowheads="1"/>
          </p:cNvSpPr>
          <p:nvPr>
            <p:ph type="sldImg"/>
          </p:nvPr>
        </p:nvSpPr>
        <p:spPr>
          <a:solidFill>
            <a:srgbClr val="FFFFFF"/>
          </a:solidFill>
          <a:ln/>
        </p:spPr>
      </p:sp>
      <p:sp>
        <p:nvSpPr>
          <p:cNvPr id="35843"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3794" name="Rectangle 2"/>
          <p:cNvSpPr>
            <a:spLocks noGrp="1" noRot="1" noChangeAspect="1" noChangeArrowheads="1"/>
          </p:cNvSpPr>
          <p:nvPr>
            <p:ph type="sldImg"/>
          </p:nvPr>
        </p:nvSpPr>
        <p:spPr>
          <a:solidFill>
            <a:srgbClr val="FFFFFF"/>
          </a:solidFill>
          <a:ln/>
        </p:spPr>
      </p:sp>
      <p:sp>
        <p:nvSpPr>
          <p:cNvPr id="33795"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5842" name="Rectangle 2"/>
          <p:cNvSpPr>
            <a:spLocks noGrp="1" noRot="1" noChangeAspect="1" noChangeArrowheads="1"/>
          </p:cNvSpPr>
          <p:nvPr>
            <p:ph type="sldImg"/>
          </p:nvPr>
        </p:nvSpPr>
        <p:spPr>
          <a:solidFill>
            <a:srgbClr val="FFFFFF"/>
          </a:solidFill>
          <a:ln/>
        </p:spPr>
      </p:sp>
      <p:sp>
        <p:nvSpPr>
          <p:cNvPr id="35843"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7890" name="Rectangle 2"/>
          <p:cNvSpPr>
            <a:spLocks noGrp="1" noRot="1" noChangeAspect="1" noChangeArrowheads="1"/>
          </p:cNvSpPr>
          <p:nvPr>
            <p:ph type="sldImg"/>
          </p:nvPr>
        </p:nvSpPr>
        <p:spPr>
          <a:solidFill>
            <a:srgbClr val="FFFFFF"/>
          </a:solidFill>
          <a:ln/>
        </p:spPr>
      </p:sp>
      <p:sp>
        <p:nvSpPr>
          <p:cNvPr id="37891"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9938" name="Rectangle 2"/>
          <p:cNvSpPr>
            <a:spLocks noGrp="1" noRot="1" noChangeAspect="1" noChangeArrowheads="1"/>
          </p:cNvSpPr>
          <p:nvPr>
            <p:ph type="sldImg"/>
          </p:nvPr>
        </p:nvSpPr>
        <p:spPr>
          <a:solidFill>
            <a:srgbClr val="FFFFFF"/>
          </a:solidFill>
          <a:ln/>
        </p:spPr>
      </p:sp>
      <p:sp>
        <p:nvSpPr>
          <p:cNvPr id="39939"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1986" name="Rectangle 2"/>
          <p:cNvSpPr>
            <a:spLocks noGrp="1" noRot="1" noChangeAspect="1" noChangeArrowheads="1"/>
          </p:cNvSpPr>
          <p:nvPr>
            <p:ph type="sldImg"/>
          </p:nvPr>
        </p:nvSpPr>
        <p:spPr>
          <a:solidFill>
            <a:srgbClr val="FFFFFF"/>
          </a:solidFill>
          <a:ln/>
        </p:spPr>
      </p:sp>
      <p:sp>
        <p:nvSpPr>
          <p:cNvPr id="41987"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4034" name="Rectangle 2"/>
          <p:cNvSpPr>
            <a:spLocks noGrp="1" noRot="1" noChangeAspect="1" noChangeArrowheads="1"/>
          </p:cNvSpPr>
          <p:nvPr>
            <p:ph type="sldImg"/>
          </p:nvPr>
        </p:nvSpPr>
        <p:spPr>
          <a:solidFill>
            <a:srgbClr val="FFFFFF"/>
          </a:solidFill>
          <a:ln/>
        </p:spPr>
      </p:sp>
      <p:sp>
        <p:nvSpPr>
          <p:cNvPr id="44035"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6082" name="Rectangle 2"/>
          <p:cNvSpPr>
            <a:spLocks noGrp="1" noRot="1" noChangeAspect="1" noChangeArrowheads="1"/>
          </p:cNvSpPr>
          <p:nvPr>
            <p:ph type="sldImg"/>
          </p:nvPr>
        </p:nvSpPr>
        <p:spPr>
          <a:solidFill>
            <a:srgbClr val="FFFFFF"/>
          </a:solidFill>
          <a:ln/>
        </p:spPr>
      </p:sp>
      <p:sp>
        <p:nvSpPr>
          <p:cNvPr id="46083"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0F60A1D8-DEE2-714B-87E2-6DE872B62D02}" type="slidenum">
              <a:rPr lang="en-US">
                <a:latin typeface="Times New Roman" pitchFamily="1" charset="0"/>
              </a:rPr>
              <a:pPr/>
              <a:t>17</a:t>
            </a:fld>
            <a:endParaRPr lang="en-US">
              <a:latin typeface="Times New Roman" pitchFamily="1" charset="0"/>
            </a:endParaRPr>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p:spPr>
        <p:txBody>
          <a:bodyPr/>
          <a:lstStyle/>
          <a:p>
            <a:endParaRPr lang="en-US">
              <a:latin typeface="Times New Roman" pitchFamily="1"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5988CFE-CE86-4149-8EF2-2BDB16C522CE}"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F52532E-296B-4E44-98E2-D67198BC85A6}"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C38DD79-D203-3D43-A3ED-D2735C53859F}"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EF4AD5D-214C-8443-A365-6A93C8BF2D53}"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393DE4A0-EF3A-734B-A688-6E4B9F4FB817}"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470556F9-DDA2-1940-96BC-B942F13D02D4}"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59B2C049-8692-BB4A-A364-5CB3EC68222C}"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81F90E37-D4AB-AA4E-B30B-4E55CC9749E0}"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778F4D8C-2A84-BE48-B750-314CE78ADE20}"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BE8829F-9499-184D-AC42-83952E6CE4F9}"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9854032-414B-4B43-AD50-CCF655A6E3CD}"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Times New Roman" charset="0"/>
              </a:defRPr>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a:latin typeface="Times New Roman" charset="0"/>
              </a:defRPr>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a:latin typeface="Times New Roman" charset="0"/>
              </a:defRPr>
            </a:lvl1pPr>
          </a:lstStyle>
          <a:p>
            <a:pPr>
              <a:defRPr/>
            </a:pPr>
            <a:fld id="{A41E7EC3-FF2A-4A48-8617-25366E1C8C53}"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1pPr>
      <a:lvl2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2pPr>
      <a:lvl3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3pPr>
      <a:lvl4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4pPr>
      <a:lvl5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5pPr>
      <a:lvl6pPr marL="457200" algn="ctr" rtl="0" eaLnBrk="0" fontAlgn="base" hangingPunct="0">
        <a:spcBef>
          <a:spcPct val="0"/>
        </a:spcBef>
        <a:spcAft>
          <a:spcPct val="0"/>
        </a:spcAft>
        <a:defRPr sz="4400">
          <a:solidFill>
            <a:schemeClr val="tx2"/>
          </a:solidFill>
          <a:latin typeface="Times" pitchFamily="84" charset="0"/>
        </a:defRPr>
      </a:lvl6pPr>
      <a:lvl7pPr marL="914400" algn="ctr" rtl="0" eaLnBrk="0" fontAlgn="base" hangingPunct="0">
        <a:spcBef>
          <a:spcPct val="0"/>
        </a:spcBef>
        <a:spcAft>
          <a:spcPct val="0"/>
        </a:spcAft>
        <a:defRPr sz="4400">
          <a:solidFill>
            <a:schemeClr val="tx2"/>
          </a:solidFill>
          <a:latin typeface="Times" pitchFamily="84" charset="0"/>
        </a:defRPr>
      </a:lvl7pPr>
      <a:lvl8pPr marL="1371600" algn="ctr" rtl="0" eaLnBrk="0" fontAlgn="base" hangingPunct="0">
        <a:spcBef>
          <a:spcPct val="0"/>
        </a:spcBef>
        <a:spcAft>
          <a:spcPct val="0"/>
        </a:spcAft>
        <a:defRPr sz="4400">
          <a:solidFill>
            <a:schemeClr val="tx2"/>
          </a:solidFill>
          <a:latin typeface="Times" pitchFamily="84" charset="0"/>
        </a:defRPr>
      </a:lvl8pPr>
      <a:lvl9pPr marL="1828800" algn="ctr" rtl="0" eaLnBrk="0" fontAlgn="base" hangingPunct="0">
        <a:spcBef>
          <a:spcPct val="0"/>
        </a:spcBef>
        <a:spcAft>
          <a:spcPct val="0"/>
        </a:spcAft>
        <a:defRPr sz="4400">
          <a:solidFill>
            <a:schemeClr val="tx2"/>
          </a:solidFill>
          <a:latin typeface="Times" pitchFamily="84" charset="0"/>
        </a:defRPr>
      </a:lvl9pPr>
    </p:titleStyle>
    <p:bodyStyle>
      <a:lvl1pPr marL="342900" indent="-342900" algn="l" rtl="0" eaLnBrk="0" fontAlgn="base" hangingPunct="0">
        <a:spcBef>
          <a:spcPct val="20000"/>
        </a:spcBef>
        <a:spcAft>
          <a:spcPct val="0"/>
        </a:spcAft>
        <a:buChar char="•"/>
        <a:defRPr sz="3200">
          <a:solidFill>
            <a:schemeClr val="tx1"/>
          </a:solidFill>
          <a:latin typeface="Times New Roman" charset="0"/>
          <a:ea typeface="ＭＳ Ｐゴシック" pitchFamily="1" charset="-128"/>
          <a:cs typeface="ＭＳ Ｐゴシック" pitchFamily="1" charset="-128"/>
        </a:defRPr>
      </a:lvl1pPr>
      <a:lvl2pPr marL="742950" indent="-285750" algn="l" rtl="0" eaLnBrk="0" fontAlgn="base" hangingPunct="0">
        <a:spcBef>
          <a:spcPct val="20000"/>
        </a:spcBef>
        <a:spcAft>
          <a:spcPct val="0"/>
        </a:spcAft>
        <a:buChar char="–"/>
        <a:defRPr sz="2800">
          <a:solidFill>
            <a:schemeClr val="tx1"/>
          </a:solidFill>
          <a:latin typeface="Times New Roman" charset="0"/>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Times New Roman" charset="0"/>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Times New Roman" charset="0"/>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Times New Roman" charset="0"/>
          <a:ea typeface="ＭＳ Ｐゴシック" charset="-128"/>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6.png"/><Relationship Id="rId7" Type="http://schemas.openxmlformats.org/officeDocument/2006/relationships/image" Target="../media/image7.png"/><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338" name="Rectangle 2"/>
          <p:cNvSpPr>
            <a:spLocks noGrp="1" noChangeArrowheads="1"/>
          </p:cNvSpPr>
          <p:nvPr>
            <p:ph type="ctrTitle"/>
          </p:nvPr>
        </p:nvSpPr>
        <p:spPr>
          <a:xfrm>
            <a:off x="0" y="1143000"/>
            <a:ext cx="9144000" cy="1143000"/>
          </a:xfrm>
        </p:spPr>
        <p:txBody>
          <a:bodyPr/>
          <a:lstStyle/>
          <a:p>
            <a:r>
              <a:rPr lang="en-US" sz="6000">
                <a:solidFill>
                  <a:srgbClr val="FF0000"/>
                </a:solidFill>
                <a:latin typeface="Times New Roman" pitchFamily="1" charset="0"/>
              </a:rPr>
              <a:t>String Processing</a:t>
            </a:r>
          </a:p>
        </p:txBody>
      </p:sp>
      <p:sp>
        <p:nvSpPr>
          <p:cNvPr id="14339" name="Text Box 3"/>
          <p:cNvSpPr txBox="1">
            <a:spLocks noChangeArrowheads="1"/>
          </p:cNvSpPr>
          <p:nvPr/>
        </p:nvSpPr>
        <p:spPr bwMode="auto">
          <a:xfrm>
            <a:off x="0" y="4114800"/>
            <a:ext cx="9144000" cy="1360372"/>
          </a:xfrm>
          <a:prstGeom prst="rect">
            <a:avLst/>
          </a:prstGeom>
          <a:noFill/>
          <a:ln w="9525">
            <a:noFill/>
            <a:miter lim="800000"/>
            <a:headEnd/>
            <a:tailEnd/>
          </a:ln>
        </p:spPr>
        <p:txBody>
          <a:bodyPr>
            <a:prstTxWarp prst="textNoShape">
              <a:avLst/>
            </a:prstTxWarp>
            <a:spAutoFit/>
          </a:bodyPr>
          <a:lstStyle/>
          <a:p>
            <a:pPr algn="ctr">
              <a:lnSpc>
                <a:spcPct val="85000"/>
              </a:lnSpc>
            </a:pPr>
            <a:r>
              <a:rPr lang="en-US" sz="3200" dirty="0">
                <a:latin typeface="Times New Roman" pitchFamily="1" charset="0"/>
              </a:rPr>
              <a:t>Eric Roberts</a:t>
            </a:r>
          </a:p>
          <a:p>
            <a:pPr algn="ctr">
              <a:lnSpc>
                <a:spcPct val="85000"/>
              </a:lnSpc>
            </a:pPr>
            <a:r>
              <a:rPr lang="en-US" sz="3200" dirty="0">
                <a:latin typeface="Times New Roman" pitchFamily="1" charset="0"/>
              </a:rPr>
              <a:t>CS 106A</a:t>
            </a:r>
            <a:endParaRPr lang="en-US" sz="3200" dirty="0" smtClean="0">
              <a:latin typeface="Times New Roman" pitchFamily="1" charset="0"/>
            </a:endParaRPr>
          </a:p>
          <a:p>
            <a:pPr algn="ctr">
              <a:lnSpc>
                <a:spcPct val="85000"/>
              </a:lnSpc>
            </a:pPr>
            <a:r>
              <a:rPr lang="en-US" sz="3200" smtClean="0">
                <a:latin typeface="Times New Roman" pitchFamily="1" charset="0"/>
              </a:rPr>
              <a:t>April 30, 2012</a:t>
            </a:r>
            <a:endParaRPr lang="en-US" sz="3200" dirty="0">
              <a:latin typeface="Times New Roman" pitchFamily="1"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386" name="Rectangle 2"/>
          <p:cNvSpPr>
            <a:spLocks noGrp="1" noChangeArrowheads="1"/>
          </p:cNvSpPr>
          <p:nvPr>
            <p:ph type="ctrTitle"/>
          </p:nvPr>
        </p:nvSpPr>
        <p:spPr>
          <a:xfrm>
            <a:off x="0" y="2514600"/>
            <a:ext cx="9144000" cy="1143000"/>
          </a:xfrm>
        </p:spPr>
        <p:txBody>
          <a:bodyPr/>
          <a:lstStyle/>
          <a:p>
            <a:r>
              <a:rPr lang="en-US" sz="6000">
                <a:solidFill>
                  <a:schemeClr val="tx1"/>
                </a:solidFill>
                <a:latin typeface="Monotype Corsiva" pitchFamily="1" charset="0"/>
              </a:rPr>
              <a:t>Once upon a time . . .</a:t>
            </a:r>
            <a:endParaRPr lang="en-US" sz="6000">
              <a:solidFill>
                <a:srgbClr val="FF0000"/>
              </a:solidFill>
              <a:latin typeface="Monotype Corsiva" pitchFamily="1"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0" y="76200"/>
            <a:ext cx="9144000" cy="1143000"/>
          </a:xfrm>
          <a:noFill/>
        </p:spPr>
        <p:txBody>
          <a:bodyPr/>
          <a:lstStyle/>
          <a:p>
            <a:r>
              <a:rPr lang="en-US" dirty="0">
                <a:solidFill>
                  <a:srgbClr val="FF0000"/>
                </a:solidFill>
              </a:rPr>
              <a:t>Alan </a:t>
            </a:r>
            <a:r>
              <a:rPr lang="en-US" dirty="0" smtClean="0">
                <a:solidFill>
                  <a:srgbClr val="FF0000"/>
                </a:solidFill>
              </a:rPr>
              <a:t>Turing</a:t>
            </a:r>
            <a:endParaRPr lang="en-US" dirty="0">
              <a:solidFill>
                <a:srgbClr val="FF0000"/>
              </a:solidFill>
            </a:endParaRPr>
          </a:p>
        </p:txBody>
      </p:sp>
      <p:pic>
        <p:nvPicPr>
          <p:cNvPr id="20483" name="Picture 7" descr="Turing"/>
          <p:cNvPicPr>
            <a:picLocks noChangeAspect="1" noChangeArrowheads="1"/>
          </p:cNvPicPr>
          <p:nvPr/>
        </p:nvPicPr>
        <p:blipFill>
          <a:blip r:embed="rId3"/>
          <a:srcRect/>
          <a:stretch>
            <a:fillRect/>
          </a:stretch>
        </p:blipFill>
        <p:spPr bwMode="auto">
          <a:xfrm>
            <a:off x="6096000" y="1371600"/>
            <a:ext cx="2519363" cy="3048000"/>
          </a:xfrm>
          <a:prstGeom prst="rect">
            <a:avLst/>
          </a:prstGeom>
          <a:noFill/>
          <a:ln w="9525">
            <a:noFill/>
            <a:miter lim="800000"/>
            <a:headEnd/>
            <a:tailEnd/>
          </a:ln>
        </p:spPr>
      </p:pic>
      <p:sp>
        <p:nvSpPr>
          <p:cNvPr id="20484" name="Text Box 8"/>
          <p:cNvSpPr txBox="1">
            <a:spLocks noChangeArrowheads="1"/>
          </p:cNvSpPr>
          <p:nvPr/>
        </p:nvSpPr>
        <p:spPr bwMode="auto">
          <a:xfrm>
            <a:off x="6096000" y="4419600"/>
            <a:ext cx="2506663" cy="304800"/>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400"/>
              <a:t>Alan Turing (1912-1954)</a:t>
            </a:r>
          </a:p>
        </p:txBody>
      </p:sp>
      <p:sp>
        <p:nvSpPr>
          <p:cNvPr id="482313" name="Rectangle 9"/>
          <p:cNvSpPr>
            <a:spLocks noChangeArrowheads="1"/>
          </p:cNvSpPr>
          <p:nvPr/>
        </p:nvSpPr>
        <p:spPr bwMode="auto">
          <a:xfrm>
            <a:off x="381001" y="1295400"/>
            <a:ext cx="5606142" cy="52578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dirty="0" smtClean="0">
                <a:latin typeface="Times New Roman" charset="0"/>
              </a:rPr>
              <a:t>This June marks the 100</a:t>
            </a:r>
            <a:r>
              <a:rPr lang="en-US" sz="2400" b="0" baseline="30000" dirty="0" smtClean="0">
                <a:latin typeface="Times New Roman" charset="0"/>
              </a:rPr>
              <a:t>th</a:t>
            </a:r>
            <a:r>
              <a:rPr lang="en-US" sz="2400" b="0" dirty="0" smtClean="0">
                <a:latin typeface="Times New Roman" charset="0"/>
              </a:rPr>
              <a:t> anniversary of the birth of Alan </a:t>
            </a:r>
            <a:r>
              <a:rPr lang="en-US" sz="2400" b="0" dirty="0" err="1">
                <a:latin typeface="Times New Roman" charset="0"/>
              </a:rPr>
              <a:t>Mathison</a:t>
            </a:r>
            <a:r>
              <a:rPr lang="en-US" sz="2400" b="0" dirty="0">
                <a:latin typeface="Times New Roman" charset="0"/>
              </a:rPr>
              <a:t> Turing,</a:t>
            </a:r>
            <a:r>
              <a:rPr lang="en-US" sz="2400" b="0" dirty="0" smtClean="0">
                <a:latin typeface="Times New Roman" charset="0"/>
              </a:rPr>
              <a:t> </a:t>
            </a:r>
            <a:r>
              <a:rPr lang="en-US" sz="2400" dirty="0" smtClean="0">
                <a:latin typeface="Times New Roman" charset="0"/>
              </a:rPr>
              <a:t>who made many important contributions to computer science, in areas ranging from the theory of computation, hardware design, and artificial intelligence.</a:t>
            </a:r>
            <a:endParaRPr lang="en-US" sz="2400" b="0" dirty="0" smtClean="0">
              <a:latin typeface="Times New Roman" charset="0"/>
            </a:endParaRPr>
          </a:p>
          <a:p>
            <a:pPr marL="342900" indent="-342900" algn="just">
              <a:lnSpc>
                <a:spcPct val="85000"/>
              </a:lnSpc>
              <a:spcAft>
                <a:spcPct val="50000"/>
              </a:spcAft>
              <a:buFontTx/>
              <a:buChar char="•"/>
            </a:pPr>
            <a:r>
              <a:rPr lang="en-US" sz="2400" dirty="0" smtClean="0">
                <a:latin typeface="Times New Roman" charset="0"/>
              </a:rPr>
              <a:t>During World War II, Turing headed the mathematics division at Bletchley Park in England, which broke the German Enigma code</a:t>
            </a:r>
            <a:r>
              <a:rPr lang="en-US" sz="2400" b="0" dirty="0" smtClean="0">
                <a:latin typeface="Times New Roman" charset="0"/>
              </a:rPr>
              <a:t>.</a:t>
            </a:r>
          </a:p>
          <a:p>
            <a:pPr marL="342900" indent="-342900" algn="just">
              <a:lnSpc>
                <a:spcPct val="85000"/>
              </a:lnSpc>
              <a:spcAft>
                <a:spcPct val="50000"/>
              </a:spcAft>
              <a:buFontTx/>
              <a:buChar char="•"/>
            </a:pPr>
            <a:r>
              <a:rPr lang="en-US" sz="2400" b="0" dirty="0" smtClean="0">
                <a:latin typeface="Times New Roman" charset="0"/>
              </a:rPr>
              <a:t>Tragically, Turing committed suicide in 1954 </a:t>
            </a:r>
            <a:r>
              <a:rPr lang="en-US" sz="2400" dirty="0" smtClean="0">
                <a:latin typeface="Times New Roman" charset="0"/>
              </a:rPr>
              <a:t>after being convicted on a charge of “gross indecency” for homosexual behavior</a:t>
            </a:r>
            <a:r>
              <a:rPr lang="en-US" sz="2400" b="0" dirty="0" smtClean="0">
                <a:latin typeface="Times New Roman" charset="0"/>
              </a:rPr>
              <a:t>.  Prime Minister Gordon Brown issued a public apology in 2009. </a:t>
            </a:r>
            <a:endParaRPr lang="en-US" sz="2400" b="0" dirty="0">
              <a:latin typeface="Times New Roman"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8231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8231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2313" grpId="0" build="p"/>
    </p:bld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CCFFFF"/>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1056074" y="1093487"/>
            <a:ext cx="7036851" cy="5286753"/>
          </a:xfrm>
          <a:prstGeom prst="rect">
            <a:avLst/>
          </a:prstGeom>
        </p:spPr>
      </p:pic>
      <p:sp>
        <p:nvSpPr>
          <p:cNvPr id="18434" name="Rectangle 3"/>
          <p:cNvSpPr>
            <a:spLocks noGrp="1" noChangeArrowheads="1"/>
          </p:cNvSpPr>
          <p:nvPr>
            <p:ph type="title"/>
          </p:nvPr>
        </p:nvSpPr>
        <p:spPr>
          <a:xfrm>
            <a:off x="0" y="76200"/>
            <a:ext cx="9144000" cy="1143000"/>
          </a:xfrm>
          <a:noFill/>
        </p:spPr>
        <p:txBody>
          <a:bodyPr/>
          <a:lstStyle/>
          <a:p>
            <a:r>
              <a:rPr lang="en-US" sz="4000" i="1">
                <a:solidFill>
                  <a:srgbClr val="FF0000"/>
                </a:solidFill>
                <a:latin typeface="Times New Roman" pitchFamily="1" charset="0"/>
              </a:rPr>
              <a:t>Enigma</a:t>
            </a:r>
            <a:endParaRPr lang="en-US">
              <a:solidFill>
                <a:srgbClr val="FF0000"/>
              </a:solidFill>
              <a:latin typeface="Times New Roman" pitchFamily="1"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843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p:bld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4578" name="Rectangle 2"/>
          <p:cNvSpPr>
            <a:spLocks noGrp="1" noChangeArrowheads="1"/>
          </p:cNvSpPr>
          <p:nvPr>
            <p:ph type="ctrTitle"/>
          </p:nvPr>
        </p:nvSpPr>
        <p:spPr>
          <a:xfrm>
            <a:off x="0" y="2616200"/>
            <a:ext cx="9144000" cy="1143000"/>
          </a:xfrm>
        </p:spPr>
        <p:txBody>
          <a:bodyPr/>
          <a:lstStyle/>
          <a:p>
            <a:r>
              <a:rPr lang="en-US" sz="6000">
                <a:solidFill>
                  <a:srgbClr val="FF0000"/>
                </a:solidFill>
                <a:latin typeface="Times New Roman" pitchFamily="1" charset="0"/>
              </a:rPr>
              <a:t>String Processing</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6626" name="Rectangle 3"/>
          <p:cNvSpPr>
            <a:spLocks noGrp="1" noChangeArrowheads="1"/>
          </p:cNvSpPr>
          <p:nvPr>
            <p:ph type="title" idx="4294967295"/>
          </p:nvPr>
        </p:nvSpPr>
        <p:spPr>
          <a:xfrm>
            <a:off x="0" y="76200"/>
            <a:ext cx="9144000" cy="1143000"/>
          </a:xfrm>
          <a:noFill/>
        </p:spPr>
        <p:txBody>
          <a:bodyPr/>
          <a:lstStyle/>
          <a:p>
            <a:r>
              <a:rPr lang="en-US">
                <a:solidFill>
                  <a:srgbClr val="FF0000"/>
                </a:solidFill>
                <a:latin typeface="Times New Roman" pitchFamily="1" charset="0"/>
              </a:rPr>
              <a:t>Encryption</a:t>
            </a:r>
          </a:p>
        </p:txBody>
      </p:sp>
      <p:sp>
        <p:nvSpPr>
          <p:cNvPr id="32771" name="Freeform 27"/>
          <p:cNvSpPr>
            <a:spLocks/>
          </p:cNvSpPr>
          <p:nvPr/>
        </p:nvSpPr>
        <p:spPr bwMode="auto">
          <a:xfrm>
            <a:off x="3138488" y="2568575"/>
            <a:ext cx="2963862" cy="365125"/>
          </a:xfrm>
          <a:custGeom>
            <a:avLst/>
            <a:gdLst>
              <a:gd name="T0" fmla="*/ 0 w 1867"/>
              <a:gd name="T1" fmla="*/ 182563 h 230"/>
              <a:gd name="T2" fmla="*/ 160337 w 1867"/>
              <a:gd name="T3" fmla="*/ 0 h 230"/>
              <a:gd name="T4" fmla="*/ 2963862 w 1867"/>
              <a:gd name="T5" fmla="*/ 0 h 230"/>
              <a:gd name="T6" fmla="*/ 2803525 w 1867"/>
              <a:gd name="T7" fmla="*/ 182563 h 230"/>
              <a:gd name="T8" fmla="*/ 2963862 w 1867"/>
              <a:gd name="T9" fmla="*/ 365125 h 230"/>
              <a:gd name="T10" fmla="*/ 160337 w 1867"/>
              <a:gd name="T11" fmla="*/ 365125 h 230"/>
              <a:gd name="T12" fmla="*/ 0 w 1867"/>
              <a:gd name="T13" fmla="*/ 182563 h 230"/>
              <a:gd name="T14" fmla="*/ 0 60000 65536"/>
              <a:gd name="T15" fmla="*/ 0 60000 65536"/>
              <a:gd name="T16" fmla="*/ 0 60000 65536"/>
              <a:gd name="T17" fmla="*/ 0 60000 65536"/>
              <a:gd name="T18" fmla="*/ 0 60000 65536"/>
              <a:gd name="T19" fmla="*/ 0 60000 65536"/>
              <a:gd name="T20" fmla="*/ 0 60000 65536"/>
              <a:gd name="T21" fmla="*/ 0 w 1867"/>
              <a:gd name="T22" fmla="*/ 0 h 230"/>
              <a:gd name="T23" fmla="*/ 1867 w 1867"/>
              <a:gd name="T24" fmla="*/ 230 h 23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67" h="230">
                <a:moveTo>
                  <a:pt x="0" y="115"/>
                </a:moveTo>
                <a:lnTo>
                  <a:pt x="101" y="0"/>
                </a:lnTo>
                <a:lnTo>
                  <a:pt x="1867" y="0"/>
                </a:lnTo>
                <a:lnTo>
                  <a:pt x="1766" y="115"/>
                </a:lnTo>
                <a:lnTo>
                  <a:pt x="1867" y="230"/>
                </a:lnTo>
                <a:lnTo>
                  <a:pt x="101" y="230"/>
                </a:lnTo>
                <a:lnTo>
                  <a:pt x="0" y="115"/>
                </a:lnTo>
                <a:close/>
              </a:path>
            </a:pathLst>
          </a:custGeom>
          <a:solidFill>
            <a:srgbClr val="FFFFFF"/>
          </a:solidFill>
          <a:ln w="9525">
            <a:solidFill>
              <a:schemeClr val="tx1"/>
            </a:solidFill>
            <a:round/>
            <a:headEnd/>
            <a:tailEnd/>
          </a:ln>
        </p:spPr>
        <p:txBody>
          <a:bodyPr wrap="none" anchor="ctr">
            <a:prstTxWarp prst="textNoShape">
              <a:avLst/>
            </a:prstTxWarp>
          </a:bodyPr>
          <a:lstStyle/>
          <a:p>
            <a:endParaRPr lang="en-US" b="1">
              <a:latin typeface="Times New Roman" pitchFamily="1" charset="0"/>
            </a:endParaRPr>
          </a:p>
        </p:txBody>
      </p:sp>
      <p:sp>
        <p:nvSpPr>
          <p:cNvPr id="843806" name="Text Box 30"/>
          <p:cNvSpPr txBox="1">
            <a:spLocks noChangeArrowheads="1"/>
          </p:cNvSpPr>
          <p:nvPr/>
        </p:nvSpPr>
        <p:spPr bwMode="auto">
          <a:xfrm>
            <a:off x="6059488" y="2593598"/>
            <a:ext cx="3008312" cy="304800"/>
          </a:xfrm>
          <a:prstGeom prst="rect">
            <a:avLst/>
          </a:prstGeom>
          <a:noFill/>
          <a:ln w="9525">
            <a:noFill/>
            <a:miter lim="800000"/>
            <a:headEnd/>
            <a:tailEnd/>
          </a:ln>
        </p:spPr>
        <p:txBody>
          <a:bodyPr>
            <a:prstTxWarp prst="textNoShape">
              <a:avLst/>
            </a:prstTxWarp>
            <a:spAutoFit/>
          </a:bodyPr>
          <a:lstStyle/>
          <a:p>
            <a:pPr>
              <a:spcBef>
                <a:spcPct val="50000"/>
              </a:spcBef>
            </a:pPr>
            <a:r>
              <a:rPr lang="en-US"/>
              <a:t>Twas brillig, and the slithy toves,</a:t>
            </a:r>
          </a:p>
        </p:txBody>
      </p:sp>
      <p:sp>
        <p:nvSpPr>
          <p:cNvPr id="2" name="Text Box 30"/>
          <p:cNvSpPr txBox="1">
            <a:spLocks noChangeArrowheads="1"/>
          </p:cNvSpPr>
          <p:nvPr/>
        </p:nvSpPr>
        <p:spPr bwMode="auto">
          <a:xfrm>
            <a:off x="6059488" y="2593598"/>
            <a:ext cx="3008312" cy="304800"/>
          </a:xfrm>
          <a:prstGeom prst="rect">
            <a:avLst/>
          </a:prstGeom>
          <a:noFill/>
          <a:ln w="9525">
            <a:noFill/>
            <a:miter lim="800000"/>
            <a:headEnd/>
            <a:tailEnd/>
          </a:ln>
        </p:spPr>
        <p:txBody>
          <a:bodyPr>
            <a:prstTxWarp prst="textNoShape">
              <a:avLst/>
            </a:prstTxWarp>
            <a:spAutoFit/>
          </a:bodyPr>
          <a:lstStyle/>
          <a:p>
            <a:pPr>
              <a:spcBef>
                <a:spcPct val="50000"/>
              </a:spcBef>
            </a:pPr>
            <a:r>
              <a:rPr lang="en-US"/>
              <a:t>Did gyre and gimble in the wabe:</a:t>
            </a:r>
          </a:p>
        </p:txBody>
      </p:sp>
      <p:sp>
        <p:nvSpPr>
          <p:cNvPr id="3" name="Text Box 30"/>
          <p:cNvSpPr txBox="1">
            <a:spLocks noChangeArrowheads="1"/>
          </p:cNvSpPr>
          <p:nvPr/>
        </p:nvSpPr>
        <p:spPr bwMode="auto">
          <a:xfrm>
            <a:off x="6059488" y="2593598"/>
            <a:ext cx="3008312" cy="304800"/>
          </a:xfrm>
          <a:prstGeom prst="rect">
            <a:avLst/>
          </a:prstGeom>
          <a:noFill/>
          <a:ln w="9525">
            <a:noFill/>
            <a:miter lim="800000"/>
            <a:headEnd/>
            <a:tailEnd/>
          </a:ln>
        </p:spPr>
        <p:txBody>
          <a:bodyPr>
            <a:prstTxWarp prst="textNoShape">
              <a:avLst/>
            </a:prstTxWarp>
            <a:spAutoFit/>
          </a:bodyPr>
          <a:lstStyle/>
          <a:p>
            <a:pPr>
              <a:spcBef>
                <a:spcPct val="50000"/>
              </a:spcBef>
            </a:pPr>
            <a:r>
              <a:rPr lang="en-US"/>
              <a:t>Doo plpvb zhuh wkh erurjryhv,</a:t>
            </a:r>
          </a:p>
        </p:txBody>
      </p:sp>
      <p:sp>
        <p:nvSpPr>
          <p:cNvPr id="4" name="Text Box 30"/>
          <p:cNvSpPr txBox="1">
            <a:spLocks noChangeArrowheads="1"/>
          </p:cNvSpPr>
          <p:nvPr/>
        </p:nvSpPr>
        <p:spPr bwMode="auto">
          <a:xfrm>
            <a:off x="6059488" y="2593598"/>
            <a:ext cx="3008312" cy="304800"/>
          </a:xfrm>
          <a:prstGeom prst="rect">
            <a:avLst/>
          </a:prstGeom>
          <a:noFill/>
          <a:ln w="9525">
            <a:noFill/>
            <a:miter lim="800000"/>
            <a:headEnd/>
            <a:tailEnd/>
          </a:ln>
        </p:spPr>
        <p:txBody>
          <a:bodyPr>
            <a:prstTxWarp prst="textNoShape">
              <a:avLst/>
            </a:prstTxWarp>
            <a:spAutoFit/>
          </a:bodyPr>
          <a:lstStyle/>
          <a:p>
            <a:pPr>
              <a:spcBef>
                <a:spcPct val="50000"/>
              </a:spcBef>
            </a:pPr>
            <a:r>
              <a:rPr lang="en-US"/>
              <a:t>Lfr gax wvwx clgat vngeclzx.</a:t>
            </a:r>
          </a:p>
        </p:txBody>
      </p:sp>
      <p:sp>
        <p:nvSpPr>
          <p:cNvPr id="26632" name="Freeform 28"/>
          <p:cNvSpPr>
            <a:spLocks/>
          </p:cNvSpPr>
          <p:nvPr/>
        </p:nvSpPr>
        <p:spPr bwMode="auto">
          <a:xfrm>
            <a:off x="5956300" y="2563813"/>
            <a:ext cx="3187700" cy="369887"/>
          </a:xfrm>
          <a:custGeom>
            <a:avLst/>
            <a:gdLst>
              <a:gd name="T0" fmla="*/ 0 w 2014"/>
              <a:gd name="T1" fmla="*/ 187325 h 233"/>
              <a:gd name="T2" fmla="*/ 159860 w 2014"/>
              <a:gd name="T3" fmla="*/ 4762 h 233"/>
              <a:gd name="T4" fmla="*/ 3187700 w 2014"/>
              <a:gd name="T5" fmla="*/ 0 h 233"/>
              <a:gd name="T6" fmla="*/ 3187700 w 2014"/>
              <a:gd name="T7" fmla="*/ 366712 h 233"/>
              <a:gd name="T8" fmla="*/ 159860 w 2014"/>
              <a:gd name="T9" fmla="*/ 369887 h 233"/>
              <a:gd name="T10" fmla="*/ 0 w 2014"/>
              <a:gd name="T11" fmla="*/ 187325 h 233"/>
              <a:gd name="T12" fmla="*/ 0 60000 65536"/>
              <a:gd name="T13" fmla="*/ 0 60000 65536"/>
              <a:gd name="T14" fmla="*/ 0 60000 65536"/>
              <a:gd name="T15" fmla="*/ 0 60000 65536"/>
              <a:gd name="T16" fmla="*/ 0 60000 65536"/>
              <a:gd name="T17" fmla="*/ 0 60000 65536"/>
              <a:gd name="T18" fmla="*/ 0 w 2014"/>
              <a:gd name="T19" fmla="*/ 0 h 233"/>
              <a:gd name="T20" fmla="*/ 2014 w 2014"/>
              <a:gd name="T21" fmla="*/ 233 h 233"/>
            </a:gdLst>
            <a:ahLst/>
            <a:cxnLst>
              <a:cxn ang="T12">
                <a:pos x="T0" y="T1"/>
              </a:cxn>
              <a:cxn ang="T13">
                <a:pos x="T2" y="T3"/>
              </a:cxn>
              <a:cxn ang="T14">
                <a:pos x="T4" y="T5"/>
              </a:cxn>
              <a:cxn ang="T15">
                <a:pos x="T6" y="T7"/>
              </a:cxn>
              <a:cxn ang="T16">
                <a:pos x="T8" y="T9"/>
              </a:cxn>
              <a:cxn ang="T17">
                <a:pos x="T10" y="T11"/>
              </a:cxn>
            </a:cxnLst>
            <a:rect l="T18" t="T19" r="T20" b="T21"/>
            <a:pathLst>
              <a:path w="2014" h="233">
                <a:moveTo>
                  <a:pt x="0" y="118"/>
                </a:moveTo>
                <a:lnTo>
                  <a:pt x="101" y="3"/>
                </a:lnTo>
                <a:lnTo>
                  <a:pt x="2014" y="0"/>
                </a:lnTo>
                <a:lnTo>
                  <a:pt x="2014" y="231"/>
                </a:lnTo>
                <a:lnTo>
                  <a:pt x="101" y="233"/>
                </a:lnTo>
                <a:lnTo>
                  <a:pt x="0" y="118"/>
                </a:lnTo>
                <a:close/>
              </a:path>
            </a:pathLst>
          </a:custGeom>
          <a:solidFill>
            <a:srgbClr val="CCFFFF"/>
          </a:solidFill>
          <a:ln w="9525">
            <a:noFill/>
            <a:round/>
            <a:headEnd/>
            <a:tailEnd/>
          </a:ln>
        </p:spPr>
        <p:txBody>
          <a:bodyPr wrap="none" anchor="ctr">
            <a:prstTxWarp prst="textNoShape">
              <a:avLst/>
            </a:prstTxWarp>
          </a:bodyPr>
          <a:lstStyle/>
          <a:p>
            <a:endParaRPr lang="en-US" b="1">
              <a:latin typeface="Times New Roman" pitchFamily="1" charset="0"/>
            </a:endParaRPr>
          </a:p>
        </p:txBody>
      </p:sp>
      <p:sp>
        <p:nvSpPr>
          <p:cNvPr id="26633" name="Freeform 29"/>
          <p:cNvSpPr>
            <a:spLocks/>
          </p:cNvSpPr>
          <p:nvPr/>
        </p:nvSpPr>
        <p:spPr bwMode="auto">
          <a:xfrm>
            <a:off x="11113" y="2563813"/>
            <a:ext cx="3279775" cy="369887"/>
          </a:xfrm>
          <a:custGeom>
            <a:avLst/>
            <a:gdLst>
              <a:gd name="T0" fmla="*/ 0 w 2066"/>
              <a:gd name="T1" fmla="*/ 0 h 233"/>
              <a:gd name="T2" fmla="*/ 3279775 w 2066"/>
              <a:gd name="T3" fmla="*/ 4762 h 233"/>
              <a:gd name="T4" fmla="*/ 3119438 w 2066"/>
              <a:gd name="T5" fmla="*/ 187325 h 233"/>
              <a:gd name="T6" fmla="*/ 3279775 w 2066"/>
              <a:gd name="T7" fmla="*/ 369887 h 233"/>
              <a:gd name="T8" fmla="*/ 0 w 2066"/>
              <a:gd name="T9" fmla="*/ 366712 h 233"/>
              <a:gd name="T10" fmla="*/ 0 w 2066"/>
              <a:gd name="T11" fmla="*/ 0 h 233"/>
              <a:gd name="T12" fmla="*/ 0 60000 65536"/>
              <a:gd name="T13" fmla="*/ 0 60000 65536"/>
              <a:gd name="T14" fmla="*/ 0 60000 65536"/>
              <a:gd name="T15" fmla="*/ 0 60000 65536"/>
              <a:gd name="T16" fmla="*/ 0 60000 65536"/>
              <a:gd name="T17" fmla="*/ 0 60000 65536"/>
              <a:gd name="T18" fmla="*/ 0 w 2066"/>
              <a:gd name="T19" fmla="*/ 0 h 233"/>
              <a:gd name="T20" fmla="*/ 2066 w 2066"/>
              <a:gd name="T21" fmla="*/ 233 h 233"/>
            </a:gdLst>
            <a:ahLst/>
            <a:cxnLst>
              <a:cxn ang="T12">
                <a:pos x="T0" y="T1"/>
              </a:cxn>
              <a:cxn ang="T13">
                <a:pos x="T2" y="T3"/>
              </a:cxn>
              <a:cxn ang="T14">
                <a:pos x="T4" y="T5"/>
              </a:cxn>
              <a:cxn ang="T15">
                <a:pos x="T6" y="T7"/>
              </a:cxn>
              <a:cxn ang="T16">
                <a:pos x="T8" y="T9"/>
              </a:cxn>
              <a:cxn ang="T17">
                <a:pos x="T10" y="T11"/>
              </a:cxn>
            </a:cxnLst>
            <a:rect l="T18" t="T19" r="T20" b="T21"/>
            <a:pathLst>
              <a:path w="2066" h="233">
                <a:moveTo>
                  <a:pt x="0" y="0"/>
                </a:moveTo>
                <a:lnTo>
                  <a:pt x="2066" y="3"/>
                </a:lnTo>
                <a:lnTo>
                  <a:pt x="1965" y="118"/>
                </a:lnTo>
                <a:lnTo>
                  <a:pt x="2066" y="233"/>
                </a:lnTo>
                <a:lnTo>
                  <a:pt x="0" y="231"/>
                </a:lnTo>
                <a:lnTo>
                  <a:pt x="0" y="0"/>
                </a:lnTo>
                <a:close/>
              </a:path>
            </a:pathLst>
          </a:custGeom>
          <a:solidFill>
            <a:srgbClr val="CCFFFF"/>
          </a:solidFill>
          <a:ln w="9525">
            <a:noFill/>
            <a:round/>
            <a:headEnd/>
            <a:tailEnd/>
          </a:ln>
        </p:spPr>
        <p:txBody>
          <a:bodyPr wrap="none" anchor="ctr">
            <a:prstTxWarp prst="textNoShape">
              <a:avLst/>
            </a:prstTxWarp>
          </a:bodyPr>
          <a:lstStyle/>
          <a:p>
            <a:endParaRPr lang="en-US" b="1">
              <a:latin typeface="Times New Roman" pitchFamily="1" charset="0"/>
            </a:endParaRPr>
          </a:p>
        </p:txBody>
      </p:sp>
      <p:pic>
        <p:nvPicPr>
          <p:cNvPr id="32778" name="Picture 18" descr="AliceFacingLeft"/>
          <p:cNvPicPr>
            <a:picLocks noChangeAspect="1" noChangeArrowheads="1"/>
          </p:cNvPicPr>
          <p:nvPr/>
        </p:nvPicPr>
        <p:blipFill>
          <a:blip r:embed="rId3"/>
          <a:srcRect/>
          <a:stretch>
            <a:fillRect/>
          </a:stretch>
        </p:blipFill>
        <p:spPr bwMode="auto">
          <a:xfrm>
            <a:off x="6838950" y="1846263"/>
            <a:ext cx="1644650" cy="2659062"/>
          </a:xfrm>
          <a:prstGeom prst="rect">
            <a:avLst/>
          </a:prstGeom>
          <a:noFill/>
          <a:ln w="9525">
            <a:noFill/>
            <a:miter lim="800000"/>
            <a:headEnd/>
            <a:tailEnd/>
          </a:ln>
        </p:spPr>
      </p:pic>
      <p:pic>
        <p:nvPicPr>
          <p:cNvPr id="32779" name="Picture 19" descr="BobFacingRight"/>
          <p:cNvPicPr>
            <a:picLocks noChangeAspect="1" noChangeArrowheads="1"/>
          </p:cNvPicPr>
          <p:nvPr/>
        </p:nvPicPr>
        <p:blipFill>
          <a:blip r:embed="rId4"/>
          <a:srcRect/>
          <a:stretch>
            <a:fillRect/>
          </a:stretch>
        </p:blipFill>
        <p:spPr bwMode="auto">
          <a:xfrm>
            <a:off x="685800" y="1755775"/>
            <a:ext cx="1644650" cy="2659063"/>
          </a:xfrm>
          <a:prstGeom prst="rect">
            <a:avLst/>
          </a:prstGeom>
          <a:noFill/>
          <a:ln w="9525">
            <a:noFill/>
            <a:miter lim="800000"/>
            <a:headEnd/>
            <a:tailEnd/>
          </a:ln>
        </p:spPr>
      </p:pic>
      <p:pic>
        <p:nvPicPr>
          <p:cNvPr id="32780" name="Picture 31" descr="CheshireCat"/>
          <p:cNvPicPr>
            <a:picLocks noChangeAspect="1" noChangeArrowheads="1"/>
          </p:cNvPicPr>
          <p:nvPr/>
        </p:nvPicPr>
        <p:blipFill>
          <a:blip r:embed="rId5"/>
          <a:srcRect/>
          <a:stretch>
            <a:fillRect/>
          </a:stretch>
        </p:blipFill>
        <p:spPr bwMode="auto">
          <a:xfrm>
            <a:off x="4038600" y="1371600"/>
            <a:ext cx="1143000" cy="1143000"/>
          </a:xfrm>
          <a:prstGeom prst="rect">
            <a:avLst/>
          </a:prstGeom>
          <a:noFill/>
          <a:ln w="9525">
            <a:noFill/>
            <a:miter lim="800000"/>
            <a:headEnd/>
            <a:tailEnd/>
          </a:ln>
        </p:spPr>
      </p:pic>
      <p:grpSp>
        <p:nvGrpSpPr>
          <p:cNvPr id="5" name="Group 13"/>
          <p:cNvGrpSpPr>
            <a:grpSpLocks/>
          </p:cNvGrpSpPr>
          <p:nvPr/>
        </p:nvGrpSpPr>
        <p:grpSpPr bwMode="auto">
          <a:xfrm>
            <a:off x="2427288" y="2357438"/>
            <a:ext cx="4443412" cy="769937"/>
            <a:chOff x="1529" y="1485"/>
            <a:chExt cx="2799" cy="485"/>
          </a:xfrm>
        </p:grpSpPr>
        <p:pic>
          <p:nvPicPr>
            <p:cNvPr id="26704" name="Picture 32" descr="KeyPlus3"/>
            <p:cNvPicPr>
              <a:picLocks noChangeAspect="1" noChangeArrowheads="1"/>
            </p:cNvPicPr>
            <p:nvPr/>
          </p:nvPicPr>
          <p:blipFill>
            <a:blip r:embed="rId6"/>
            <a:srcRect/>
            <a:stretch>
              <a:fillRect/>
            </a:stretch>
          </p:blipFill>
          <p:spPr bwMode="auto">
            <a:xfrm>
              <a:off x="3865" y="1485"/>
              <a:ext cx="463" cy="485"/>
            </a:xfrm>
            <a:prstGeom prst="rect">
              <a:avLst/>
            </a:prstGeom>
            <a:noFill/>
            <a:ln w="9525">
              <a:noFill/>
              <a:miter lim="800000"/>
              <a:headEnd/>
              <a:tailEnd/>
            </a:ln>
          </p:spPr>
        </p:pic>
        <p:pic>
          <p:nvPicPr>
            <p:cNvPr id="26705" name="Picture 33" descr="KeyMinus3"/>
            <p:cNvPicPr>
              <a:picLocks noChangeAspect="1" noChangeArrowheads="1"/>
            </p:cNvPicPr>
            <p:nvPr/>
          </p:nvPicPr>
          <p:blipFill>
            <a:blip r:embed="rId7"/>
            <a:srcRect/>
            <a:stretch>
              <a:fillRect/>
            </a:stretch>
          </p:blipFill>
          <p:spPr bwMode="auto">
            <a:xfrm>
              <a:off x="1529" y="1485"/>
              <a:ext cx="463" cy="485"/>
            </a:xfrm>
            <a:prstGeom prst="rect">
              <a:avLst/>
            </a:prstGeom>
            <a:noFill/>
            <a:ln w="9525">
              <a:noFill/>
              <a:miter lim="800000"/>
              <a:headEnd/>
              <a:tailEnd/>
            </a:ln>
          </p:spPr>
        </p:pic>
      </p:grpSp>
      <p:sp>
        <p:nvSpPr>
          <p:cNvPr id="32784" name="Rectangle 36"/>
          <p:cNvSpPr>
            <a:spLocks noChangeArrowheads="1"/>
          </p:cNvSpPr>
          <p:nvPr/>
        </p:nvSpPr>
        <p:spPr bwMode="auto">
          <a:xfrm>
            <a:off x="6350000" y="4581525"/>
            <a:ext cx="2590800" cy="1011238"/>
          </a:xfrm>
          <a:prstGeom prst="rect">
            <a:avLst/>
          </a:prstGeom>
          <a:solidFill>
            <a:srgbClr val="FFFFFF"/>
          </a:solidFill>
          <a:ln w="9525">
            <a:solidFill>
              <a:schemeClr val="tx1"/>
            </a:solidFill>
            <a:miter lim="800000"/>
            <a:headEnd/>
            <a:tailEnd/>
          </a:ln>
        </p:spPr>
        <p:txBody>
          <a:bodyPr wrap="none" anchor="ctr">
            <a:prstTxWarp prst="textNoShape">
              <a:avLst/>
            </a:prstTxWarp>
          </a:bodyPr>
          <a:lstStyle/>
          <a:p>
            <a:endParaRPr lang="en-US" b="1">
              <a:latin typeface="Times New Roman" pitchFamily="1" charset="0"/>
            </a:endParaRPr>
          </a:p>
        </p:txBody>
      </p:sp>
      <p:sp>
        <p:nvSpPr>
          <p:cNvPr id="32785" name="Rectangle 37"/>
          <p:cNvSpPr>
            <a:spLocks noChangeArrowheads="1"/>
          </p:cNvSpPr>
          <p:nvPr/>
        </p:nvSpPr>
        <p:spPr bwMode="auto">
          <a:xfrm>
            <a:off x="279400" y="4581525"/>
            <a:ext cx="2590800" cy="1011238"/>
          </a:xfrm>
          <a:prstGeom prst="rect">
            <a:avLst/>
          </a:prstGeom>
          <a:solidFill>
            <a:srgbClr val="FFFFFF"/>
          </a:solidFill>
          <a:ln w="9525">
            <a:solidFill>
              <a:schemeClr val="tx1"/>
            </a:solidFill>
            <a:miter lim="800000"/>
            <a:headEnd/>
            <a:tailEnd/>
          </a:ln>
        </p:spPr>
        <p:txBody>
          <a:bodyPr wrap="none" anchor="ctr">
            <a:prstTxWarp prst="textNoShape">
              <a:avLst/>
            </a:prstTxWarp>
          </a:bodyPr>
          <a:lstStyle/>
          <a:p>
            <a:endParaRPr lang="en-US" b="1">
              <a:latin typeface="Times New Roman" pitchFamily="1" charset="0"/>
            </a:endParaRPr>
          </a:p>
        </p:txBody>
      </p:sp>
      <p:sp>
        <p:nvSpPr>
          <p:cNvPr id="32786" name="Text Box 38"/>
          <p:cNvSpPr txBox="1">
            <a:spLocks noChangeArrowheads="1"/>
          </p:cNvSpPr>
          <p:nvPr/>
        </p:nvSpPr>
        <p:spPr bwMode="auto">
          <a:xfrm>
            <a:off x="6400800" y="4585910"/>
            <a:ext cx="2501900" cy="274638"/>
          </a:xfrm>
          <a:prstGeom prst="rect">
            <a:avLst/>
          </a:prstGeom>
          <a:noFill/>
          <a:ln w="9525">
            <a:noFill/>
            <a:miter lim="800000"/>
            <a:headEnd/>
            <a:tailEnd/>
          </a:ln>
        </p:spPr>
        <p:txBody>
          <a:bodyPr>
            <a:prstTxWarp prst="textNoShape">
              <a:avLst/>
            </a:prstTxWarp>
            <a:spAutoFit/>
          </a:bodyPr>
          <a:lstStyle/>
          <a:p>
            <a:pPr>
              <a:spcBef>
                <a:spcPct val="50000"/>
              </a:spcBef>
            </a:pPr>
            <a:r>
              <a:rPr lang="en-US" sz="1200" dirty="0" err="1"/>
              <a:t>Twas</a:t>
            </a:r>
            <a:r>
              <a:rPr lang="en-US" sz="1200" dirty="0"/>
              <a:t> </a:t>
            </a:r>
            <a:r>
              <a:rPr lang="en-US" sz="1200" dirty="0" err="1"/>
              <a:t>brillig</a:t>
            </a:r>
            <a:r>
              <a:rPr lang="en-US" sz="1200" dirty="0"/>
              <a:t>, and the </a:t>
            </a:r>
            <a:r>
              <a:rPr lang="en-US" sz="1200" dirty="0" err="1"/>
              <a:t>slithy</a:t>
            </a:r>
            <a:r>
              <a:rPr lang="en-US" sz="1200" dirty="0"/>
              <a:t> </a:t>
            </a:r>
            <a:r>
              <a:rPr lang="en-US" sz="1200" dirty="0" err="1"/>
              <a:t>toves</a:t>
            </a:r>
            <a:r>
              <a:rPr lang="en-US" sz="1200" dirty="0"/>
              <a:t>,</a:t>
            </a:r>
          </a:p>
        </p:txBody>
      </p:sp>
      <p:sp>
        <p:nvSpPr>
          <p:cNvPr id="32787" name="Text Box 39"/>
          <p:cNvSpPr txBox="1">
            <a:spLocks noChangeArrowheads="1"/>
          </p:cNvSpPr>
          <p:nvPr/>
        </p:nvSpPr>
        <p:spPr bwMode="auto">
          <a:xfrm>
            <a:off x="6400800" y="4814510"/>
            <a:ext cx="2501900" cy="274638"/>
          </a:xfrm>
          <a:prstGeom prst="rect">
            <a:avLst/>
          </a:prstGeom>
          <a:noFill/>
          <a:ln w="9525">
            <a:noFill/>
            <a:miter lim="800000"/>
            <a:headEnd/>
            <a:tailEnd/>
          </a:ln>
        </p:spPr>
        <p:txBody>
          <a:bodyPr>
            <a:prstTxWarp prst="textNoShape">
              <a:avLst/>
            </a:prstTxWarp>
            <a:spAutoFit/>
          </a:bodyPr>
          <a:lstStyle/>
          <a:p>
            <a:pPr>
              <a:spcBef>
                <a:spcPct val="50000"/>
              </a:spcBef>
            </a:pPr>
            <a:r>
              <a:rPr lang="en-US" sz="1200"/>
              <a:t>Did gyre and gimble in the wabe:</a:t>
            </a:r>
          </a:p>
        </p:txBody>
      </p:sp>
      <p:sp>
        <p:nvSpPr>
          <p:cNvPr id="32788" name="Text Box 40"/>
          <p:cNvSpPr txBox="1">
            <a:spLocks noChangeArrowheads="1"/>
          </p:cNvSpPr>
          <p:nvPr/>
        </p:nvSpPr>
        <p:spPr bwMode="auto">
          <a:xfrm>
            <a:off x="6400800" y="5035173"/>
            <a:ext cx="2501900" cy="274637"/>
          </a:xfrm>
          <a:prstGeom prst="rect">
            <a:avLst/>
          </a:prstGeom>
          <a:noFill/>
          <a:ln w="9525">
            <a:noFill/>
            <a:miter lim="800000"/>
            <a:headEnd/>
            <a:tailEnd/>
          </a:ln>
        </p:spPr>
        <p:txBody>
          <a:bodyPr>
            <a:prstTxWarp prst="textNoShape">
              <a:avLst/>
            </a:prstTxWarp>
            <a:spAutoFit/>
          </a:bodyPr>
          <a:lstStyle/>
          <a:p>
            <a:pPr>
              <a:spcBef>
                <a:spcPct val="50000"/>
              </a:spcBef>
            </a:pPr>
            <a:r>
              <a:rPr lang="en-US" sz="1200" dirty="0"/>
              <a:t>All </a:t>
            </a:r>
            <a:r>
              <a:rPr lang="en-US" sz="1200" dirty="0" err="1"/>
              <a:t>mimsy</a:t>
            </a:r>
            <a:r>
              <a:rPr lang="en-US" sz="1200" dirty="0"/>
              <a:t> were the </a:t>
            </a:r>
            <a:r>
              <a:rPr lang="en-US" sz="1200" dirty="0" err="1"/>
              <a:t>borogoves</a:t>
            </a:r>
            <a:r>
              <a:rPr lang="en-US" sz="1200" dirty="0"/>
              <a:t>,</a:t>
            </a:r>
          </a:p>
        </p:txBody>
      </p:sp>
      <p:sp>
        <p:nvSpPr>
          <p:cNvPr id="32789" name="Text Box 41"/>
          <p:cNvSpPr txBox="1">
            <a:spLocks noChangeArrowheads="1"/>
          </p:cNvSpPr>
          <p:nvPr/>
        </p:nvSpPr>
        <p:spPr bwMode="auto">
          <a:xfrm>
            <a:off x="6400800" y="5255835"/>
            <a:ext cx="2501900" cy="274638"/>
          </a:xfrm>
          <a:prstGeom prst="rect">
            <a:avLst/>
          </a:prstGeom>
          <a:noFill/>
          <a:ln w="9525">
            <a:noFill/>
            <a:miter lim="800000"/>
            <a:headEnd/>
            <a:tailEnd/>
          </a:ln>
        </p:spPr>
        <p:txBody>
          <a:bodyPr>
            <a:prstTxWarp prst="textNoShape">
              <a:avLst/>
            </a:prstTxWarp>
            <a:spAutoFit/>
          </a:bodyPr>
          <a:lstStyle/>
          <a:p>
            <a:pPr>
              <a:spcBef>
                <a:spcPct val="50000"/>
              </a:spcBef>
            </a:pPr>
            <a:r>
              <a:rPr lang="en-US" sz="1200"/>
              <a:t>And the mome raths outgrabe.</a:t>
            </a:r>
          </a:p>
        </p:txBody>
      </p:sp>
      <p:sp>
        <p:nvSpPr>
          <p:cNvPr id="32790" name="Text Box 38"/>
          <p:cNvSpPr txBox="1">
            <a:spLocks noChangeArrowheads="1"/>
          </p:cNvSpPr>
          <p:nvPr/>
        </p:nvSpPr>
        <p:spPr bwMode="auto">
          <a:xfrm>
            <a:off x="317500" y="4598610"/>
            <a:ext cx="2501900" cy="274638"/>
          </a:xfrm>
          <a:prstGeom prst="rect">
            <a:avLst/>
          </a:prstGeom>
          <a:noFill/>
          <a:ln w="9525">
            <a:noFill/>
            <a:miter lim="800000"/>
            <a:headEnd/>
            <a:tailEnd/>
          </a:ln>
        </p:spPr>
        <p:txBody>
          <a:bodyPr>
            <a:prstTxWarp prst="textNoShape">
              <a:avLst/>
            </a:prstTxWarp>
            <a:spAutoFit/>
          </a:bodyPr>
          <a:lstStyle/>
          <a:p>
            <a:pPr>
              <a:spcBef>
                <a:spcPct val="50000"/>
              </a:spcBef>
            </a:pPr>
            <a:r>
              <a:rPr lang="en-US" sz="1200"/>
              <a:t>Twas brillig, and the slithy toves,</a:t>
            </a:r>
          </a:p>
        </p:txBody>
      </p:sp>
      <p:sp>
        <p:nvSpPr>
          <p:cNvPr id="32791" name="Text Box 39"/>
          <p:cNvSpPr txBox="1">
            <a:spLocks noChangeArrowheads="1"/>
          </p:cNvSpPr>
          <p:nvPr/>
        </p:nvSpPr>
        <p:spPr bwMode="auto">
          <a:xfrm>
            <a:off x="317500" y="4827210"/>
            <a:ext cx="2501900" cy="274638"/>
          </a:xfrm>
          <a:prstGeom prst="rect">
            <a:avLst/>
          </a:prstGeom>
          <a:noFill/>
          <a:ln w="9525">
            <a:noFill/>
            <a:miter lim="800000"/>
            <a:headEnd/>
            <a:tailEnd/>
          </a:ln>
        </p:spPr>
        <p:txBody>
          <a:bodyPr>
            <a:prstTxWarp prst="textNoShape">
              <a:avLst/>
            </a:prstTxWarp>
            <a:spAutoFit/>
          </a:bodyPr>
          <a:lstStyle/>
          <a:p>
            <a:pPr>
              <a:spcBef>
                <a:spcPct val="50000"/>
              </a:spcBef>
            </a:pPr>
            <a:r>
              <a:rPr lang="en-US" sz="1200"/>
              <a:t>Did gyre and gimble in the wabe:</a:t>
            </a:r>
          </a:p>
        </p:txBody>
      </p:sp>
      <p:sp>
        <p:nvSpPr>
          <p:cNvPr id="32792" name="Text Box 40"/>
          <p:cNvSpPr txBox="1">
            <a:spLocks noChangeArrowheads="1"/>
          </p:cNvSpPr>
          <p:nvPr/>
        </p:nvSpPr>
        <p:spPr bwMode="auto">
          <a:xfrm>
            <a:off x="317500" y="5047873"/>
            <a:ext cx="2501900" cy="274637"/>
          </a:xfrm>
          <a:prstGeom prst="rect">
            <a:avLst/>
          </a:prstGeom>
          <a:noFill/>
          <a:ln w="9525">
            <a:noFill/>
            <a:miter lim="800000"/>
            <a:headEnd/>
            <a:tailEnd/>
          </a:ln>
        </p:spPr>
        <p:txBody>
          <a:bodyPr>
            <a:prstTxWarp prst="textNoShape">
              <a:avLst/>
            </a:prstTxWarp>
            <a:spAutoFit/>
          </a:bodyPr>
          <a:lstStyle/>
          <a:p>
            <a:pPr>
              <a:spcBef>
                <a:spcPct val="50000"/>
              </a:spcBef>
            </a:pPr>
            <a:r>
              <a:rPr lang="en-US" sz="1200"/>
              <a:t>All mimsy were the borogoves,</a:t>
            </a:r>
          </a:p>
        </p:txBody>
      </p:sp>
      <p:sp>
        <p:nvSpPr>
          <p:cNvPr id="32793" name="Text Box 41"/>
          <p:cNvSpPr txBox="1">
            <a:spLocks noChangeArrowheads="1"/>
          </p:cNvSpPr>
          <p:nvPr/>
        </p:nvSpPr>
        <p:spPr bwMode="auto">
          <a:xfrm>
            <a:off x="317500" y="5268535"/>
            <a:ext cx="2501900" cy="274638"/>
          </a:xfrm>
          <a:prstGeom prst="rect">
            <a:avLst/>
          </a:prstGeom>
          <a:noFill/>
          <a:ln w="9525">
            <a:noFill/>
            <a:miter lim="800000"/>
            <a:headEnd/>
            <a:tailEnd/>
          </a:ln>
        </p:spPr>
        <p:txBody>
          <a:bodyPr>
            <a:prstTxWarp prst="textNoShape">
              <a:avLst/>
            </a:prstTxWarp>
            <a:spAutoFit/>
          </a:bodyPr>
          <a:lstStyle/>
          <a:p>
            <a:pPr>
              <a:spcBef>
                <a:spcPct val="50000"/>
              </a:spcBef>
            </a:pPr>
            <a:r>
              <a:rPr lang="en-US" sz="1200"/>
              <a:t>And the mome raths outgrabe.</a:t>
            </a:r>
          </a:p>
        </p:txBody>
      </p:sp>
      <p:grpSp>
        <p:nvGrpSpPr>
          <p:cNvPr id="6" name="Group 81"/>
          <p:cNvGrpSpPr>
            <a:grpSpLocks/>
          </p:cNvGrpSpPr>
          <p:nvPr/>
        </p:nvGrpSpPr>
        <p:grpSpPr bwMode="auto">
          <a:xfrm>
            <a:off x="2671763" y="2501899"/>
            <a:ext cx="3932237" cy="1727972"/>
            <a:chOff x="2671763" y="2501900"/>
            <a:chExt cx="3932237" cy="1727973"/>
          </a:xfrm>
        </p:grpSpPr>
        <p:sp>
          <p:nvSpPr>
            <p:cNvPr id="26649" name="Rectangle 81"/>
            <p:cNvSpPr>
              <a:spLocks noChangeArrowheads="1"/>
            </p:cNvSpPr>
            <p:nvPr/>
          </p:nvSpPr>
          <p:spPr bwMode="auto">
            <a:xfrm>
              <a:off x="2755900" y="3594100"/>
              <a:ext cx="3746500" cy="469900"/>
            </a:xfrm>
            <a:prstGeom prst="rect">
              <a:avLst/>
            </a:prstGeom>
            <a:solidFill>
              <a:srgbClr val="FFFFFF"/>
            </a:solidFill>
            <a:ln w="9525">
              <a:solidFill>
                <a:schemeClr val="tx1"/>
              </a:solidFill>
              <a:miter lim="800000"/>
              <a:headEnd/>
              <a:tailEnd/>
            </a:ln>
          </p:spPr>
          <p:txBody>
            <a:bodyPr wrap="none" anchor="ctr">
              <a:prstTxWarp prst="textNoShape">
                <a:avLst/>
              </a:prstTxWarp>
            </a:bodyPr>
            <a:lstStyle/>
            <a:p>
              <a:pPr algn="ctr">
                <a:lnSpc>
                  <a:spcPct val="90000"/>
                </a:lnSpc>
              </a:pPr>
              <a:endParaRPr lang="en-US"/>
            </a:p>
          </p:txBody>
        </p:sp>
        <p:sp>
          <p:nvSpPr>
            <p:cNvPr id="26650" name="Rectangle 27"/>
            <p:cNvSpPr>
              <a:spLocks noChangeArrowheads="1"/>
            </p:cNvSpPr>
            <p:nvPr/>
          </p:nvSpPr>
          <p:spPr bwMode="auto">
            <a:xfrm>
              <a:off x="2671763" y="2505075"/>
              <a:ext cx="227012" cy="120650"/>
            </a:xfrm>
            <a:prstGeom prst="rect">
              <a:avLst/>
            </a:prstGeom>
            <a:solidFill>
              <a:srgbClr val="AEAEAE"/>
            </a:solidFill>
            <a:ln w="9525">
              <a:noFill/>
              <a:miter lim="800000"/>
              <a:headEnd/>
              <a:tailEnd/>
            </a:ln>
          </p:spPr>
          <p:txBody>
            <a:bodyPr wrap="none" anchor="ctr">
              <a:prstTxWarp prst="textNoShape">
                <a:avLst/>
              </a:prstTxWarp>
            </a:bodyPr>
            <a:lstStyle/>
            <a:p>
              <a:pPr algn="ctr">
                <a:lnSpc>
                  <a:spcPct val="90000"/>
                </a:lnSpc>
              </a:pPr>
              <a:endParaRPr lang="en-US"/>
            </a:p>
          </p:txBody>
        </p:sp>
        <p:sp>
          <p:nvSpPr>
            <p:cNvPr id="26651" name="Rectangle 28"/>
            <p:cNvSpPr>
              <a:spLocks noChangeArrowheads="1"/>
            </p:cNvSpPr>
            <p:nvPr/>
          </p:nvSpPr>
          <p:spPr bwMode="auto">
            <a:xfrm>
              <a:off x="6376988" y="2501900"/>
              <a:ext cx="227012" cy="119063"/>
            </a:xfrm>
            <a:prstGeom prst="rect">
              <a:avLst/>
            </a:prstGeom>
            <a:solidFill>
              <a:srgbClr val="AEAEAE"/>
            </a:solidFill>
            <a:ln w="9525">
              <a:noFill/>
              <a:miter lim="800000"/>
              <a:headEnd/>
              <a:tailEnd/>
            </a:ln>
          </p:spPr>
          <p:txBody>
            <a:bodyPr wrap="none" anchor="ctr">
              <a:prstTxWarp prst="textNoShape">
                <a:avLst/>
              </a:prstTxWarp>
            </a:bodyPr>
            <a:lstStyle/>
            <a:p>
              <a:pPr algn="ctr">
                <a:lnSpc>
                  <a:spcPct val="90000"/>
                </a:lnSpc>
              </a:pPr>
              <a:endParaRPr lang="en-US"/>
            </a:p>
          </p:txBody>
        </p:sp>
        <p:sp>
          <p:nvSpPr>
            <p:cNvPr id="26652" name="Text Box 29"/>
            <p:cNvSpPr txBox="1">
              <a:spLocks noChangeArrowheads="1"/>
            </p:cNvSpPr>
            <p:nvPr/>
          </p:nvSpPr>
          <p:spPr bwMode="auto">
            <a:xfrm>
              <a:off x="2743200" y="3581401"/>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A</a:t>
              </a:r>
            </a:p>
          </p:txBody>
        </p:sp>
        <p:sp>
          <p:nvSpPr>
            <p:cNvPr id="26653" name="Text Box 30"/>
            <p:cNvSpPr txBox="1">
              <a:spLocks noChangeArrowheads="1"/>
            </p:cNvSpPr>
            <p:nvPr/>
          </p:nvSpPr>
          <p:spPr bwMode="auto">
            <a:xfrm>
              <a:off x="2882900" y="3581401"/>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B</a:t>
              </a:r>
            </a:p>
          </p:txBody>
        </p:sp>
        <p:sp>
          <p:nvSpPr>
            <p:cNvPr id="26654" name="Text Box 31"/>
            <p:cNvSpPr txBox="1">
              <a:spLocks noChangeArrowheads="1"/>
            </p:cNvSpPr>
            <p:nvPr/>
          </p:nvSpPr>
          <p:spPr bwMode="auto">
            <a:xfrm>
              <a:off x="3022600" y="3581401"/>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C</a:t>
              </a:r>
            </a:p>
          </p:txBody>
        </p:sp>
        <p:sp>
          <p:nvSpPr>
            <p:cNvPr id="26655" name="Text Box 32"/>
            <p:cNvSpPr txBox="1">
              <a:spLocks noChangeArrowheads="1"/>
            </p:cNvSpPr>
            <p:nvPr/>
          </p:nvSpPr>
          <p:spPr bwMode="auto">
            <a:xfrm>
              <a:off x="3162300" y="3581401"/>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D</a:t>
              </a:r>
            </a:p>
          </p:txBody>
        </p:sp>
        <p:sp>
          <p:nvSpPr>
            <p:cNvPr id="26656" name="Text Box 33"/>
            <p:cNvSpPr txBox="1">
              <a:spLocks noChangeArrowheads="1"/>
            </p:cNvSpPr>
            <p:nvPr/>
          </p:nvSpPr>
          <p:spPr bwMode="auto">
            <a:xfrm>
              <a:off x="3302000" y="3581401"/>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E</a:t>
              </a:r>
            </a:p>
          </p:txBody>
        </p:sp>
        <p:sp>
          <p:nvSpPr>
            <p:cNvPr id="26657" name="Text Box 34"/>
            <p:cNvSpPr txBox="1">
              <a:spLocks noChangeArrowheads="1"/>
            </p:cNvSpPr>
            <p:nvPr/>
          </p:nvSpPr>
          <p:spPr bwMode="auto">
            <a:xfrm>
              <a:off x="3441700" y="3581401"/>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F</a:t>
              </a:r>
            </a:p>
          </p:txBody>
        </p:sp>
        <p:sp>
          <p:nvSpPr>
            <p:cNvPr id="26658" name="Text Box 35"/>
            <p:cNvSpPr txBox="1">
              <a:spLocks noChangeArrowheads="1"/>
            </p:cNvSpPr>
            <p:nvPr/>
          </p:nvSpPr>
          <p:spPr bwMode="auto">
            <a:xfrm>
              <a:off x="3581400" y="3581401"/>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G</a:t>
              </a:r>
            </a:p>
          </p:txBody>
        </p:sp>
        <p:sp>
          <p:nvSpPr>
            <p:cNvPr id="26659" name="Text Box 36"/>
            <p:cNvSpPr txBox="1">
              <a:spLocks noChangeArrowheads="1"/>
            </p:cNvSpPr>
            <p:nvPr/>
          </p:nvSpPr>
          <p:spPr bwMode="auto">
            <a:xfrm>
              <a:off x="3733800" y="3581401"/>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H</a:t>
              </a:r>
            </a:p>
          </p:txBody>
        </p:sp>
        <p:sp>
          <p:nvSpPr>
            <p:cNvPr id="26660" name="Text Box 37"/>
            <p:cNvSpPr txBox="1">
              <a:spLocks noChangeArrowheads="1"/>
            </p:cNvSpPr>
            <p:nvPr/>
          </p:nvSpPr>
          <p:spPr bwMode="auto">
            <a:xfrm>
              <a:off x="3884990" y="3581401"/>
              <a:ext cx="228600" cy="261610"/>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I</a:t>
              </a:r>
            </a:p>
          </p:txBody>
        </p:sp>
        <p:sp>
          <p:nvSpPr>
            <p:cNvPr id="26661" name="Text Box 38"/>
            <p:cNvSpPr txBox="1">
              <a:spLocks noChangeArrowheads="1"/>
            </p:cNvSpPr>
            <p:nvPr/>
          </p:nvSpPr>
          <p:spPr bwMode="auto">
            <a:xfrm>
              <a:off x="3987800" y="3581401"/>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J</a:t>
              </a:r>
            </a:p>
          </p:txBody>
        </p:sp>
        <p:sp>
          <p:nvSpPr>
            <p:cNvPr id="26662" name="Text Box 39"/>
            <p:cNvSpPr txBox="1">
              <a:spLocks noChangeArrowheads="1"/>
            </p:cNvSpPr>
            <p:nvPr/>
          </p:nvSpPr>
          <p:spPr bwMode="auto">
            <a:xfrm>
              <a:off x="4127500" y="3581401"/>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K</a:t>
              </a:r>
            </a:p>
          </p:txBody>
        </p:sp>
        <p:sp>
          <p:nvSpPr>
            <p:cNvPr id="26663" name="Text Box 40"/>
            <p:cNvSpPr txBox="1">
              <a:spLocks noChangeArrowheads="1"/>
            </p:cNvSpPr>
            <p:nvPr/>
          </p:nvSpPr>
          <p:spPr bwMode="auto">
            <a:xfrm>
              <a:off x="4267200" y="3581401"/>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L</a:t>
              </a:r>
            </a:p>
          </p:txBody>
        </p:sp>
        <p:sp>
          <p:nvSpPr>
            <p:cNvPr id="26664" name="Text Box 41"/>
            <p:cNvSpPr txBox="1">
              <a:spLocks noChangeArrowheads="1"/>
            </p:cNvSpPr>
            <p:nvPr/>
          </p:nvSpPr>
          <p:spPr bwMode="auto">
            <a:xfrm>
              <a:off x="4406900" y="3581401"/>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M</a:t>
              </a:r>
            </a:p>
          </p:txBody>
        </p:sp>
        <p:sp>
          <p:nvSpPr>
            <p:cNvPr id="26665" name="Text Box 42"/>
            <p:cNvSpPr txBox="1">
              <a:spLocks noChangeArrowheads="1"/>
            </p:cNvSpPr>
            <p:nvPr/>
          </p:nvSpPr>
          <p:spPr bwMode="auto">
            <a:xfrm>
              <a:off x="4559300" y="3581401"/>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N</a:t>
              </a:r>
            </a:p>
          </p:txBody>
        </p:sp>
        <p:sp>
          <p:nvSpPr>
            <p:cNvPr id="26666" name="Text Box 43"/>
            <p:cNvSpPr txBox="1">
              <a:spLocks noChangeArrowheads="1"/>
            </p:cNvSpPr>
            <p:nvPr/>
          </p:nvSpPr>
          <p:spPr bwMode="auto">
            <a:xfrm>
              <a:off x="4699000" y="3581401"/>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dirty="0"/>
                <a:t>O</a:t>
              </a:r>
            </a:p>
          </p:txBody>
        </p:sp>
        <p:sp>
          <p:nvSpPr>
            <p:cNvPr id="26667" name="Text Box 44"/>
            <p:cNvSpPr txBox="1">
              <a:spLocks noChangeArrowheads="1"/>
            </p:cNvSpPr>
            <p:nvPr/>
          </p:nvSpPr>
          <p:spPr bwMode="auto">
            <a:xfrm>
              <a:off x="4838700" y="3581401"/>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P</a:t>
              </a:r>
            </a:p>
          </p:txBody>
        </p:sp>
        <p:sp>
          <p:nvSpPr>
            <p:cNvPr id="26668" name="Text Box 45"/>
            <p:cNvSpPr txBox="1">
              <a:spLocks noChangeArrowheads="1"/>
            </p:cNvSpPr>
            <p:nvPr/>
          </p:nvSpPr>
          <p:spPr bwMode="auto">
            <a:xfrm>
              <a:off x="4978400" y="3581401"/>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Q</a:t>
              </a:r>
            </a:p>
          </p:txBody>
        </p:sp>
        <p:sp>
          <p:nvSpPr>
            <p:cNvPr id="26669" name="Text Box 46"/>
            <p:cNvSpPr txBox="1">
              <a:spLocks noChangeArrowheads="1"/>
            </p:cNvSpPr>
            <p:nvPr/>
          </p:nvSpPr>
          <p:spPr bwMode="auto">
            <a:xfrm>
              <a:off x="5118100" y="3581401"/>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R</a:t>
              </a:r>
            </a:p>
          </p:txBody>
        </p:sp>
        <p:sp>
          <p:nvSpPr>
            <p:cNvPr id="26670" name="Text Box 47"/>
            <p:cNvSpPr txBox="1">
              <a:spLocks noChangeArrowheads="1"/>
            </p:cNvSpPr>
            <p:nvPr/>
          </p:nvSpPr>
          <p:spPr bwMode="auto">
            <a:xfrm>
              <a:off x="5257800" y="3581401"/>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S</a:t>
              </a:r>
            </a:p>
          </p:txBody>
        </p:sp>
        <p:sp>
          <p:nvSpPr>
            <p:cNvPr id="26671" name="Text Box 48"/>
            <p:cNvSpPr txBox="1">
              <a:spLocks noChangeArrowheads="1"/>
            </p:cNvSpPr>
            <p:nvPr/>
          </p:nvSpPr>
          <p:spPr bwMode="auto">
            <a:xfrm>
              <a:off x="5397500" y="3581401"/>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T</a:t>
              </a:r>
            </a:p>
          </p:txBody>
        </p:sp>
        <p:sp>
          <p:nvSpPr>
            <p:cNvPr id="26672" name="Text Box 49"/>
            <p:cNvSpPr txBox="1">
              <a:spLocks noChangeArrowheads="1"/>
            </p:cNvSpPr>
            <p:nvPr/>
          </p:nvSpPr>
          <p:spPr bwMode="auto">
            <a:xfrm>
              <a:off x="5537200" y="3581401"/>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U</a:t>
              </a:r>
            </a:p>
          </p:txBody>
        </p:sp>
        <p:sp>
          <p:nvSpPr>
            <p:cNvPr id="26673" name="Text Box 50"/>
            <p:cNvSpPr txBox="1">
              <a:spLocks noChangeArrowheads="1"/>
            </p:cNvSpPr>
            <p:nvPr/>
          </p:nvSpPr>
          <p:spPr bwMode="auto">
            <a:xfrm>
              <a:off x="5688995" y="3581401"/>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V</a:t>
              </a:r>
            </a:p>
          </p:txBody>
        </p:sp>
        <p:sp>
          <p:nvSpPr>
            <p:cNvPr id="26674" name="Text Box 51"/>
            <p:cNvSpPr txBox="1">
              <a:spLocks noChangeArrowheads="1"/>
            </p:cNvSpPr>
            <p:nvPr/>
          </p:nvSpPr>
          <p:spPr bwMode="auto">
            <a:xfrm>
              <a:off x="5829905" y="3581401"/>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W</a:t>
              </a:r>
            </a:p>
          </p:txBody>
        </p:sp>
        <p:sp>
          <p:nvSpPr>
            <p:cNvPr id="26675" name="Text Box 52"/>
            <p:cNvSpPr txBox="1">
              <a:spLocks noChangeArrowheads="1"/>
            </p:cNvSpPr>
            <p:nvPr/>
          </p:nvSpPr>
          <p:spPr bwMode="auto">
            <a:xfrm>
              <a:off x="6006495" y="3581401"/>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X</a:t>
              </a:r>
            </a:p>
          </p:txBody>
        </p:sp>
        <p:sp>
          <p:nvSpPr>
            <p:cNvPr id="26676" name="Text Box 53"/>
            <p:cNvSpPr txBox="1">
              <a:spLocks noChangeArrowheads="1"/>
            </p:cNvSpPr>
            <p:nvPr/>
          </p:nvSpPr>
          <p:spPr bwMode="auto">
            <a:xfrm>
              <a:off x="6134100" y="3581401"/>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Y</a:t>
              </a:r>
            </a:p>
          </p:txBody>
        </p:sp>
        <p:sp>
          <p:nvSpPr>
            <p:cNvPr id="26677" name="Text Box 54"/>
            <p:cNvSpPr txBox="1">
              <a:spLocks noChangeArrowheads="1"/>
            </p:cNvSpPr>
            <p:nvPr/>
          </p:nvSpPr>
          <p:spPr bwMode="auto">
            <a:xfrm>
              <a:off x="6273800" y="3581401"/>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Z</a:t>
              </a:r>
            </a:p>
          </p:txBody>
        </p:sp>
        <p:sp>
          <p:nvSpPr>
            <p:cNvPr id="26678" name="Text Box 55"/>
            <p:cNvSpPr txBox="1">
              <a:spLocks noChangeArrowheads="1"/>
            </p:cNvSpPr>
            <p:nvPr/>
          </p:nvSpPr>
          <p:spPr bwMode="auto">
            <a:xfrm>
              <a:off x="2743200" y="3802064"/>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L</a:t>
              </a:r>
            </a:p>
          </p:txBody>
        </p:sp>
        <p:sp>
          <p:nvSpPr>
            <p:cNvPr id="26679" name="Text Box 56"/>
            <p:cNvSpPr txBox="1">
              <a:spLocks noChangeArrowheads="1"/>
            </p:cNvSpPr>
            <p:nvPr/>
          </p:nvSpPr>
          <p:spPr bwMode="auto">
            <a:xfrm>
              <a:off x="2882900" y="3802064"/>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Z</a:t>
              </a:r>
            </a:p>
          </p:txBody>
        </p:sp>
        <p:sp>
          <p:nvSpPr>
            <p:cNvPr id="26680" name="Text Box 57"/>
            <p:cNvSpPr txBox="1">
              <a:spLocks noChangeArrowheads="1"/>
            </p:cNvSpPr>
            <p:nvPr/>
          </p:nvSpPr>
          <p:spPr bwMode="auto">
            <a:xfrm>
              <a:off x="3022600" y="3802064"/>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D</a:t>
              </a:r>
            </a:p>
          </p:txBody>
        </p:sp>
        <p:sp>
          <p:nvSpPr>
            <p:cNvPr id="26681" name="Text Box 58"/>
            <p:cNvSpPr txBox="1">
              <a:spLocks noChangeArrowheads="1"/>
            </p:cNvSpPr>
            <p:nvPr/>
          </p:nvSpPr>
          <p:spPr bwMode="auto">
            <a:xfrm>
              <a:off x="3162300" y="3802064"/>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R</a:t>
              </a:r>
            </a:p>
          </p:txBody>
        </p:sp>
        <p:sp>
          <p:nvSpPr>
            <p:cNvPr id="26682" name="Text Box 59"/>
            <p:cNvSpPr txBox="1">
              <a:spLocks noChangeArrowheads="1"/>
            </p:cNvSpPr>
            <p:nvPr/>
          </p:nvSpPr>
          <p:spPr bwMode="auto">
            <a:xfrm>
              <a:off x="3302000" y="3802064"/>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X</a:t>
              </a:r>
            </a:p>
          </p:txBody>
        </p:sp>
        <p:sp>
          <p:nvSpPr>
            <p:cNvPr id="26683" name="Text Box 60"/>
            <p:cNvSpPr txBox="1">
              <a:spLocks noChangeArrowheads="1"/>
            </p:cNvSpPr>
            <p:nvPr/>
          </p:nvSpPr>
          <p:spPr bwMode="auto">
            <a:xfrm>
              <a:off x="3441700" y="3802064"/>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P</a:t>
              </a:r>
            </a:p>
          </p:txBody>
        </p:sp>
        <p:sp>
          <p:nvSpPr>
            <p:cNvPr id="26684" name="Text Box 61"/>
            <p:cNvSpPr txBox="1">
              <a:spLocks noChangeArrowheads="1"/>
            </p:cNvSpPr>
            <p:nvPr/>
          </p:nvSpPr>
          <p:spPr bwMode="auto">
            <a:xfrm>
              <a:off x="3581400" y="3802064"/>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E</a:t>
              </a:r>
            </a:p>
          </p:txBody>
        </p:sp>
        <p:sp>
          <p:nvSpPr>
            <p:cNvPr id="26685" name="Text Box 62"/>
            <p:cNvSpPr txBox="1">
              <a:spLocks noChangeArrowheads="1"/>
            </p:cNvSpPr>
            <p:nvPr/>
          </p:nvSpPr>
          <p:spPr bwMode="auto">
            <a:xfrm>
              <a:off x="3733800" y="3802064"/>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A</a:t>
              </a:r>
            </a:p>
          </p:txBody>
        </p:sp>
        <p:sp>
          <p:nvSpPr>
            <p:cNvPr id="26686" name="Text Box 63"/>
            <p:cNvSpPr txBox="1">
              <a:spLocks noChangeArrowheads="1"/>
            </p:cNvSpPr>
            <p:nvPr/>
          </p:nvSpPr>
          <p:spPr bwMode="auto">
            <a:xfrm>
              <a:off x="3860800" y="3802064"/>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J</a:t>
              </a:r>
            </a:p>
          </p:txBody>
        </p:sp>
        <p:sp>
          <p:nvSpPr>
            <p:cNvPr id="26687" name="Text Box 64"/>
            <p:cNvSpPr txBox="1">
              <a:spLocks noChangeArrowheads="1"/>
            </p:cNvSpPr>
            <p:nvPr/>
          </p:nvSpPr>
          <p:spPr bwMode="auto">
            <a:xfrm>
              <a:off x="3987800" y="3802064"/>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Y</a:t>
              </a:r>
            </a:p>
          </p:txBody>
        </p:sp>
        <p:sp>
          <p:nvSpPr>
            <p:cNvPr id="26688" name="Text Box 65"/>
            <p:cNvSpPr txBox="1">
              <a:spLocks noChangeArrowheads="1"/>
            </p:cNvSpPr>
            <p:nvPr/>
          </p:nvSpPr>
          <p:spPr bwMode="auto">
            <a:xfrm>
              <a:off x="4127500" y="3802064"/>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B</a:t>
              </a:r>
            </a:p>
          </p:txBody>
        </p:sp>
        <p:sp>
          <p:nvSpPr>
            <p:cNvPr id="26689" name="Text Box 66"/>
            <p:cNvSpPr txBox="1">
              <a:spLocks noChangeArrowheads="1"/>
            </p:cNvSpPr>
            <p:nvPr/>
          </p:nvSpPr>
          <p:spPr bwMode="auto">
            <a:xfrm>
              <a:off x="4267200" y="3802064"/>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Q</a:t>
              </a:r>
            </a:p>
          </p:txBody>
        </p:sp>
        <p:sp>
          <p:nvSpPr>
            <p:cNvPr id="26690" name="Text Box 67"/>
            <p:cNvSpPr txBox="1">
              <a:spLocks noChangeArrowheads="1"/>
            </p:cNvSpPr>
            <p:nvPr/>
          </p:nvSpPr>
          <p:spPr bwMode="auto">
            <a:xfrm>
              <a:off x="4406900" y="3802064"/>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W</a:t>
              </a:r>
            </a:p>
          </p:txBody>
        </p:sp>
        <p:sp>
          <p:nvSpPr>
            <p:cNvPr id="26691" name="Text Box 68"/>
            <p:cNvSpPr txBox="1">
              <a:spLocks noChangeArrowheads="1"/>
            </p:cNvSpPr>
            <p:nvPr/>
          </p:nvSpPr>
          <p:spPr bwMode="auto">
            <a:xfrm>
              <a:off x="4571395" y="3802064"/>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F</a:t>
              </a:r>
            </a:p>
          </p:txBody>
        </p:sp>
        <p:sp>
          <p:nvSpPr>
            <p:cNvPr id="26692" name="Text Box 69"/>
            <p:cNvSpPr txBox="1">
              <a:spLocks noChangeArrowheads="1"/>
            </p:cNvSpPr>
            <p:nvPr/>
          </p:nvSpPr>
          <p:spPr bwMode="auto">
            <a:xfrm>
              <a:off x="4711095" y="3802064"/>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V</a:t>
              </a:r>
            </a:p>
          </p:txBody>
        </p:sp>
        <p:sp>
          <p:nvSpPr>
            <p:cNvPr id="26693" name="Text Box 70"/>
            <p:cNvSpPr txBox="1">
              <a:spLocks noChangeArrowheads="1"/>
            </p:cNvSpPr>
            <p:nvPr/>
          </p:nvSpPr>
          <p:spPr bwMode="auto">
            <a:xfrm>
              <a:off x="4862890" y="3802064"/>
              <a:ext cx="228600" cy="261610"/>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I</a:t>
              </a:r>
            </a:p>
          </p:txBody>
        </p:sp>
        <p:sp>
          <p:nvSpPr>
            <p:cNvPr id="26694" name="Text Box 71"/>
            <p:cNvSpPr txBox="1">
              <a:spLocks noChangeArrowheads="1"/>
            </p:cNvSpPr>
            <p:nvPr/>
          </p:nvSpPr>
          <p:spPr bwMode="auto">
            <a:xfrm>
              <a:off x="4978400" y="3802064"/>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H</a:t>
              </a:r>
            </a:p>
          </p:txBody>
        </p:sp>
        <p:sp>
          <p:nvSpPr>
            <p:cNvPr id="26695" name="Text Box 72"/>
            <p:cNvSpPr txBox="1">
              <a:spLocks noChangeArrowheads="1"/>
            </p:cNvSpPr>
            <p:nvPr/>
          </p:nvSpPr>
          <p:spPr bwMode="auto">
            <a:xfrm>
              <a:off x="5118100" y="3802064"/>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C</a:t>
              </a:r>
            </a:p>
          </p:txBody>
        </p:sp>
        <p:sp>
          <p:nvSpPr>
            <p:cNvPr id="26696" name="Text Box 73"/>
            <p:cNvSpPr txBox="1">
              <a:spLocks noChangeArrowheads="1"/>
            </p:cNvSpPr>
            <p:nvPr/>
          </p:nvSpPr>
          <p:spPr bwMode="auto">
            <a:xfrm>
              <a:off x="5269895" y="3802064"/>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T</a:t>
              </a:r>
            </a:p>
          </p:txBody>
        </p:sp>
        <p:sp>
          <p:nvSpPr>
            <p:cNvPr id="26697" name="Text Box 74"/>
            <p:cNvSpPr txBox="1">
              <a:spLocks noChangeArrowheads="1"/>
            </p:cNvSpPr>
            <p:nvPr/>
          </p:nvSpPr>
          <p:spPr bwMode="auto">
            <a:xfrm>
              <a:off x="5397500" y="3802064"/>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G</a:t>
              </a:r>
            </a:p>
          </p:txBody>
        </p:sp>
        <p:sp>
          <p:nvSpPr>
            <p:cNvPr id="26698" name="Text Box 75"/>
            <p:cNvSpPr txBox="1">
              <a:spLocks noChangeArrowheads="1"/>
            </p:cNvSpPr>
            <p:nvPr/>
          </p:nvSpPr>
          <p:spPr bwMode="auto">
            <a:xfrm>
              <a:off x="5537200" y="3802064"/>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N</a:t>
              </a:r>
            </a:p>
          </p:txBody>
        </p:sp>
        <p:sp>
          <p:nvSpPr>
            <p:cNvPr id="26699" name="Text Box 76"/>
            <p:cNvSpPr txBox="1">
              <a:spLocks noChangeArrowheads="1"/>
            </p:cNvSpPr>
            <p:nvPr/>
          </p:nvSpPr>
          <p:spPr bwMode="auto">
            <a:xfrm>
              <a:off x="5676900" y="3802064"/>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O</a:t>
              </a:r>
            </a:p>
          </p:txBody>
        </p:sp>
        <p:sp>
          <p:nvSpPr>
            <p:cNvPr id="26700" name="Text Box 77"/>
            <p:cNvSpPr txBox="1">
              <a:spLocks noChangeArrowheads="1"/>
            </p:cNvSpPr>
            <p:nvPr/>
          </p:nvSpPr>
          <p:spPr bwMode="auto">
            <a:xfrm>
              <a:off x="5842000" y="3802064"/>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M</a:t>
              </a:r>
            </a:p>
          </p:txBody>
        </p:sp>
        <p:sp>
          <p:nvSpPr>
            <p:cNvPr id="26701" name="Text Box 78"/>
            <p:cNvSpPr txBox="1">
              <a:spLocks noChangeArrowheads="1"/>
            </p:cNvSpPr>
            <p:nvPr/>
          </p:nvSpPr>
          <p:spPr bwMode="auto">
            <a:xfrm>
              <a:off x="5994400" y="3802064"/>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K</a:t>
              </a:r>
            </a:p>
          </p:txBody>
        </p:sp>
        <p:sp>
          <p:nvSpPr>
            <p:cNvPr id="26702" name="Text Box 79"/>
            <p:cNvSpPr txBox="1">
              <a:spLocks noChangeArrowheads="1"/>
            </p:cNvSpPr>
            <p:nvPr/>
          </p:nvSpPr>
          <p:spPr bwMode="auto">
            <a:xfrm>
              <a:off x="6134100" y="3802064"/>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S</a:t>
              </a:r>
            </a:p>
          </p:txBody>
        </p:sp>
        <p:sp>
          <p:nvSpPr>
            <p:cNvPr id="26703" name="Text Box 80"/>
            <p:cNvSpPr txBox="1">
              <a:spLocks noChangeArrowheads="1"/>
            </p:cNvSpPr>
            <p:nvPr/>
          </p:nvSpPr>
          <p:spPr bwMode="auto">
            <a:xfrm>
              <a:off x="6273800" y="3802064"/>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U</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77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277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277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278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2785"/>
                                        </p:tgtEl>
                                        <p:attrNameLst>
                                          <p:attrName>style.visibility</p:attrName>
                                        </p:attrNameLst>
                                      </p:cBhvr>
                                      <p:to>
                                        <p:strVal val="visible"/>
                                      </p:to>
                                    </p:set>
                                  </p:childTnLst>
                                </p:cTn>
                              </p:par>
                            </p:childTnLst>
                          </p:cTn>
                        </p:par>
                        <p:par>
                          <p:cTn id="21" fill="hold">
                            <p:stCondLst>
                              <p:cond delay="0"/>
                            </p:stCondLst>
                            <p:childTnLst>
                              <p:par>
                                <p:cTn id="22" presetID="1" presetClass="entr" presetSubtype="0" fill="hold" grpId="0" nodeType="afterEffect">
                                  <p:stCondLst>
                                    <p:cond delay="0"/>
                                  </p:stCondLst>
                                  <p:childTnLst>
                                    <p:set>
                                      <p:cBhvr>
                                        <p:cTn id="23" dur="1" fill="hold">
                                          <p:stCondLst>
                                            <p:cond delay="0"/>
                                          </p:stCondLst>
                                        </p:cTn>
                                        <p:tgtEl>
                                          <p:spTgt spid="32786"/>
                                        </p:tgtEl>
                                        <p:attrNameLst>
                                          <p:attrName>style.visibility</p:attrName>
                                        </p:attrNameLst>
                                      </p:cBhvr>
                                      <p:to>
                                        <p:strVal val="visible"/>
                                      </p:to>
                                    </p:set>
                                  </p:childTnLst>
                                </p:cTn>
                              </p:par>
                            </p:childTnLst>
                          </p:cTn>
                        </p:par>
                        <p:par>
                          <p:cTn id="24" fill="hold">
                            <p:stCondLst>
                              <p:cond delay="0"/>
                            </p:stCondLst>
                            <p:childTnLst>
                              <p:par>
                                <p:cTn id="25" presetID="35" presetClass="path" presetSubtype="0" fill="hold" grpId="0" nodeType="afterEffect">
                                  <p:stCondLst>
                                    <p:cond delay="0"/>
                                  </p:stCondLst>
                                  <p:childTnLst>
                                    <p:animMotion origin="layout" path="M -3.33333E-6 0 L -0.62708 0 " pathEditMode="relative" rAng="0" ptsTypes="AA">
                                      <p:cBhvr>
                                        <p:cTn id="26" dur="5000" fill="hold"/>
                                        <p:tgtEl>
                                          <p:spTgt spid="843806"/>
                                        </p:tgtEl>
                                        <p:attrNameLst>
                                          <p:attrName>ppt_x</p:attrName>
                                          <p:attrName>ppt_y</p:attrName>
                                        </p:attrNameLst>
                                      </p:cBhvr>
                                      <p:rCtr x="-314" y="0"/>
                                    </p:animMotion>
                                  </p:childTnLst>
                                </p:cTn>
                              </p:par>
                            </p:childTnLst>
                          </p:cTn>
                        </p:par>
                        <p:par>
                          <p:cTn id="27" fill="hold">
                            <p:stCondLst>
                              <p:cond delay="5000"/>
                            </p:stCondLst>
                            <p:childTnLst>
                              <p:par>
                                <p:cTn id="28" presetID="1" presetClass="entr" presetSubtype="0" fill="hold" grpId="0" nodeType="afterEffect">
                                  <p:stCondLst>
                                    <p:cond delay="0"/>
                                  </p:stCondLst>
                                  <p:childTnLst>
                                    <p:set>
                                      <p:cBhvr>
                                        <p:cTn id="29" dur="1" fill="hold">
                                          <p:stCondLst>
                                            <p:cond delay="0"/>
                                          </p:stCondLst>
                                        </p:cTn>
                                        <p:tgtEl>
                                          <p:spTgt spid="32790"/>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32780"/>
                                        </p:tgtEl>
                                        <p:attrNameLst>
                                          <p:attrName>style.visibility</p:attrName>
                                        </p:attrNameLst>
                                      </p:cBhvr>
                                      <p:to>
                                        <p:strVal val="visible"/>
                                      </p:to>
                                    </p:set>
                                    <p:animEffect transition="in" filter="fade">
                                      <p:cBhvr>
                                        <p:cTn id="34" dur="1000"/>
                                        <p:tgtEl>
                                          <p:spTgt spid="32780"/>
                                        </p:tgtEl>
                                      </p:cBhvr>
                                    </p:animEffec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32787">
                                            <p:txEl>
                                              <p:pRg st="0" end="0"/>
                                            </p:txEl>
                                          </p:spTgt>
                                        </p:tgtEl>
                                        <p:attrNameLst>
                                          <p:attrName>style.visibility</p:attrName>
                                        </p:attrNameLst>
                                      </p:cBhvr>
                                      <p:to>
                                        <p:strVal val="visible"/>
                                      </p:to>
                                    </p:set>
                                  </p:childTnLst>
                                </p:cTn>
                              </p:par>
                            </p:childTnLst>
                          </p:cTn>
                        </p:par>
                        <p:par>
                          <p:cTn id="39" fill="hold">
                            <p:stCondLst>
                              <p:cond delay="500"/>
                            </p:stCondLst>
                            <p:childTnLst>
                              <p:par>
                                <p:cTn id="40" presetID="35" presetClass="path" presetSubtype="0" fill="hold" grpId="0" nodeType="afterEffect">
                                  <p:stCondLst>
                                    <p:cond delay="0"/>
                                  </p:stCondLst>
                                  <p:childTnLst>
                                    <p:animMotion origin="layout" path="M -3.33333E-6 0 L -0.62708 0 " pathEditMode="relative" rAng="0" ptsTypes="AA">
                                      <p:cBhvr>
                                        <p:cTn id="41" dur="5000" fill="hold"/>
                                        <p:tgtEl>
                                          <p:spTgt spid="2"/>
                                        </p:tgtEl>
                                        <p:attrNameLst>
                                          <p:attrName>ppt_x</p:attrName>
                                          <p:attrName>ppt_y</p:attrName>
                                        </p:attrNameLst>
                                      </p:cBhvr>
                                      <p:rCtr x="-314" y="0"/>
                                    </p:animMotion>
                                  </p:childTnLst>
                                </p:cTn>
                              </p:par>
                            </p:childTnLst>
                          </p:cTn>
                        </p:par>
                        <p:par>
                          <p:cTn id="42" fill="hold">
                            <p:stCondLst>
                              <p:cond delay="5500"/>
                            </p:stCondLst>
                            <p:childTnLst>
                              <p:par>
                                <p:cTn id="43" presetID="1" presetClass="entr" presetSubtype="0" fill="hold" grpId="0" nodeType="afterEffect">
                                  <p:stCondLst>
                                    <p:cond delay="0"/>
                                  </p:stCondLst>
                                  <p:childTnLst>
                                    <p:set>
                                      <p:cBhvr>
                                        <p:cTn id="44" dur="1" fill="hold">
                                          <p:stCondLst>
                                            <p:cond delay="0"/>
                                          </p:stCondLst>
                                        </p:cTn>
                                        <p:tgtEl>
                                          <p:spTgt spid="32791"/>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5"/>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32788"/>
                                        </p:tgtEl>
                                        <p:attrNameLst>
                                          <p:attrName>style.visibility</p:attrName>
                                        </p:attrNameLst>
                                      </p:cBhvr>
                                      <p:to>
                                        <p:strVal val="visible"/>
                                      </p:to>
                                    </p:set>
                                  </p:childTnLst>
                                </p:cTn>
                              </p:par>
                            </p:childTnLst>
                          </p:cTn>
                        </p:par>
                        <p:par>
                          <p:cTn id="53" fill="hold">
                            <p:stCondLst>
                              <p:cond delay="0"/>
                            </p:stCondLst>
                            <p:childTnLst>
                              <p:par>
                                <p:cTn id="54" presetID="35" presetClass="path" presetSubtype="0" fill="hold" grpId="0" nodeType="afterEffect">
                                  <p:stCondLst>
                                    <p:cond delay="0"/>
                                  </p:stCondLst>
                                  <p:childTnLst>
                                    <p:animMotion origin="layout" path="M -3.33333E-6 0 L -0.62708 0 " pathEditMode="relative" rAng="0" ptsTypes="AA">
                                      <p:cBhvr>
                                        <p:cTn id="55" dur="5000" fill="hold"/>
                                        <p:tgtEl>
                                          <p:spTgt spid="3"/>
                                        </p:tgtEl>
                                        <p:attrNameLst>
                                          <p:attrName>ppt_x</p:attrName>
                                          <p:attrName>ppt_y</p:attrName>
                                        </p:attrNameLst>
                                      </p:cBhvr>
                                      <p:rCtr x="-314" y="0"/>
                                    </p:animMotion>
                                  </p:childTnLst>
                                </p:cTn>
                              </p:par>
                            </p:childTnLst>
                          </p:cTn>
                        </p:par>
                        <p:par>
                          <p:cTn id="56" fill="hold">
                            <p:stCondLst>
                              <p:cond delay="5000"/>
                            </p:stCondLst>
                            <p:childTnLst>
                              <p:par>
                                <p:cTn id="57" presetID="1" presetClass="entr" presetSubtype="0" fill="hold" grpId="0" nodeType="afterEffect">
                                  <p:stCondLst>
                                    <p:cond delay="0"/>
                                  </p:stCondLst>
                                  <p:childTnLst>
                                    <p:set>
                                      <p:cBhvr>
                                        <p:cTn id="58" dur="1" fill="hold">
                                          <p:stCondLst>
                                            <p:cond delay="0"/>
                                          </p:stCondLst>
                                        </p:cTn>
                                        <p:tgtEl>
                                          <p:spTgt spid="32792"/>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6"/>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32789"/>
                                        </p:tgtEl>
                                        <p:attrNameLst>
                                          <p:attrName>style.visibility</p:attrName>
                                        </p:attrNameLst>
                                      </p:cBhvr>
                                      <p:to>
                                        <p:strVal val="visible"/>
                                      </p:to>
                                    </p:set>
                                  </p:childTnLst>
                                </p:cTn>
                              </p:par>
                            </p:childTnLst>
                          </p:cTn>
                        </p:par>
                        <p:par>
                          <p:cTn id="67" fill="hold">
                            <p:stCondLst>
                              <p:cond delay="0"/>
                            </p:stCondLst>
                            <p:childTnLst>
                              <p:par>
                                <p:cTn id="68" presetID="35" presetClass="path" presetSubtype="0" fill="hold" grpId="0" nodeType="afterEffect">
                                  <p:stCondLst>
                                    <p:cond delay="0"/>
                                  </p:stCondLst>
                                  <p:childTnLst>
                                    <p:animMotion origin="layout" path="M -3.33333E-6 0 L -0.62708 0 " pathEditMode="relative" rAng="0" ptsTypes="AA">
                                      <p:cBhvr>
                                        <p:cTn id="69" dur="5000" fill="hold"/>
                                        <p:tgtEl>
                                          <p:spTgt spid="4"/>
                                        </p:tgtEl>
                                        <p:attrNameLst>
                                          <p:attrName>ppt_x</p:attrName>
                                          <p:attrName>ppt_y</p:attrName>
                                        </p:attrNameLst>
                                      </p:cBhvr>
                                      <p:rCtr x="-314" y="0"/>
                                    </p:animMotion>
                                  </p:childTnLst>
                                </p:cTn>
                              </p:par>
                            </p:childTnLst>
                          </p:cTn>
                        </p:par>
                        <p:par>
                          <p:cTn id="70" fill="hold">
                            <p:stCondLst>
                              <p:cond delay="5000"/>
                            </p:stCondLst>
                            <p:childTnLst>
                              <p:par>
                                <p:cTn id="71" presetID="1" presetClass="entr" presetSubtype="0" fill="hold" grpId="0" nodeType="afterEffect">
                                  <p:stCondLst>
                                    <p:cond delay="0"/>
                                  </p:stCondLst>
                                  <p:childTnLst>
                                    <p:set>
                                      <p:cBhvr>
                                        <p:cTn id="72" dur="1" fill="hold">
                                          <p:stCondLst>
                                            <p:cond delay="0"/>
                                          </p:stCondLst>
                                        </p:cTn>
                                        <p:tgtEl>
                                          <p:spTgt spid="3279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1" grpId="0" animBg="1"/>
      <p:bldP spid="843806" grpId="0"/>
      <p:bldP spid="2" grpId="0"/>
      <p:bldP spid="3" grpId="0"/>
      <p:bldP spid="4" grpId="0"/>
      <p:bldP spid="32784" grpId="0" animBg="1"/>
      <p:bldP spid="32785" grpId="0" animBg="1"/>
      <p:bldP spid="32786" grpId="0"/>
      <p:bldP spid="32787" grpId="0" build="p" autoUpdateAnimBg="0"/>
      <p:bldP spid="32788" grpId="0"/>
      <p:bldP spid="32789" grpId="0"/>
      <p:bldP spid="32790" grpId="0"/>
      <p:bldP spid="32791" grpId="0"/>
      <p:bldP spid="32792" grpId="0"/>
      <p:bldP spid="32793" grpId="0"/>
    </p:bld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0" y="76200"/>
            <a:ext cx="9144000" cy="1143000"/>
          </a:xfrm>
          <a:noFill/>
        </p:spPr>
        <p:txBody>
          <a:bodyPr/>
          <a:lstStyle/>
          <a:p>
            <a:r>
              <a:rPr lang="en-US">
                <a:solidFill>
                  <a:srgbClr val="FF0000"/>
                </a:solidFill>
                <a:latin typeface="Times New Roman" pitchFamily="1" charset="0"/>
              </a:rPr>
              <a:t>Creating a Caesar Cipher</a:t>
            </a:r>
            <a:endParaRPr lang="en-US" i="1">
              <a:solidFill>
                <a:srgbClr val="FF0000"/>
              </a:solidFill>
              <a:latin typeface="Times New Roman" pitchFamily="1" charset="0"/>
            </a:endParaRPr>
          </a:p>
        </p:txBody>
      </p:sp>
      <p:sp>
        <p:nvSpPr>
          <p:cNvPr id="28675" name="Rectangle 3"/>
          <p:cNvSpPr>
            <a:spLocks noChangeArrowheads="1"/>
          </p:cNvSpPr>
          <p:nvPr/>
        </p:nvSpPr>
        <p:spPr bwMode="auto">
          <a:xfrm>
            <a:off x="533400" y="1066800"/>
            <a:ext cx="7996238" cy="2478088"/>
          </a:xfrm>
          <a:prstGeom prst="rect">
            <a:avLst/>
          </a:prstGeom>
          <a:solidFill>
            <a:schemeClr val="bg1"/>
          </a:solidFill>
          <a:ln w="19050">
            <a:solidFill>
              <a:schemeClr val="tx1"/>
            </a:solidFill>
            <a:miter lim="800000"/>
            <a:headEnd/>
            <a:tailEnd/>
          </a:ln>
        </p:spPr>
        <p:txBody>
          <a:bodyPr wrap="none" anchor="ctr">
            <a:prstTxWarp prst="textNoShape">
              <a:avLst/>
            </a:prstTxWarp>
          </a:bodyPr>
          <a:lstStyle/>
          <a:p>
            <a:pPr algn="ctr"/>
            <a:endParaRPr lang="en-US" sz="1600">
              <a:latin typeface="Times New Roman" pitchFamily="1" charset="0"/>
            </a:endParaRPr>
          </a:p>
        </p:txBody>
      </p:sp>
      <p:sp>
        <p:nvSpPr>
          <p:cNvPr id="28676" name="Text Box 4"/>
          <p:cNvSpPr txBox="1">
            <a:spLocks noChangeArrowheads="1"/>
          </p:cNvSpPr>
          <p:nvPr/>
        </p:nvSpPr>
        <p:spPr bwMode="auto">
          <a:xfrm>
            <a:off x="647700" y="1168400"/>
            <a:ext cx="7962900" cy="1803400"/>
          </a:xfrm>
          <a:prstGeom prst="rect">
            <a:avLst/>
          </a:prstGeom>
          <a:noFill/>
          <a:ln w="9525">
            <a:noFill/>
            <a:miter lim="800000"/>
            <a:headEnd/>
            <a:tailEnd/>
          </a:ln>
        </p:spPr>
        <p:txBody>
          <a:bodyPr>
            <a:prstTxWarp prst="textNoShape">
              <a:avLst/>
            </a:prstTxWarp>
            <a:spAutoFit/>
          </a:bodyPr>
          <a:lstStyle/>
          <a:p>
            <a:r>
              <a:rPr lang="en-US" sz="1600" b="1">
                <a:latin typeface="Courier New" pitchFamily="1" charset="0"/>
              </a:rPr>
              <a:t>public void run() {</a:t>
            </a:r>
          </a:p>
          <a:p>
            <a:r>
              <a:rPr lang="en-US" sz="1600" b="1">
                <a:latin typeface="Courier New" pitchFamily="1" charset="0"/>
              </a:rPr>
              <a:t>   println("This program implements a Caesar cipher.");</a:t>
            </a:r>
          </a:p>
          <a:p>
            <a:r>
              <a:rPr lang="en-US" sz="1600" b="1">
                <a:latin typeface="Courier New" pitchFamily="1" charset="0"/>
              </a:rPr>
              <a:t>   int key = readInt("Character positions to shift: ");</a:t>
            </a:r>
          </a:p>
          <a:p>
            <a:r>
              <a:rPr lang="en-US" sz="1600" b="1">
                <a:latin typeface="Courier New" pitchFamily="1" charset="0"/>
              </a:rPr>
              <a:t>   String plaintext = readLine("Enter a message: ");</a:t>
            </a:r>
          </a:p>
          <a:p>
            <a:r>
              <a:rPr lang="en-US" sz="1600" b="1">
                <a:latin typeface="Courier New" pitchFamily="1" charset="0"/>
              </a:rPr>
              <a:t>   String ciphertext = encodeCaesarCipher(plaintext, key);</a:t>
            </a:r>
          </a:p>
          <a:p>
            <a:r>
              <a:rPr lang="en-US" sz="1600" b="1">
                <a:latin typeface="Courier New" pitchFamily="1" charset="0"/>
              </a:rPr>
              <a:t>   println("Encoded message: " + ciphertext);</a:t>
            </a:r>
          </a:p>
          <a:p>
            <a:r>
              <a:rPr lang="en-US" sz="1600" b="1">
                <a:latin typeface="Courier New" pitchFamily="1" charset="0"/>
              </a:rPr>
              <a:t>}</a:t>
            </a:r>
          </a:p>
        </p:txBody>
      </p:sp>
      <p:pic>
        <p:nvPicPr>
          <p:cNvPr id="28677" name="Picture 14" descr="Console"/>
          <p:cNvPicPr>
            <a:picLocks noChangeAspect="1" noChangeArrowheads="1"/>
          </p:cNvPicPr>
          <p:nvPr/>
        </p:nvPicPr>
        <p:blipFill>
          <a:blip r:embed="rId3"/>
          <a:srcRect/>
          <a:stretch>
            <a:fillRect/>
          </a:stretch>
        </p:blipFill>
        <p:spPr bwMode="auto">
          <a:xfrm>
            <a:off x="1870075" y="4940300"/>
            <a:ext cx="5402263" cy="1617663"/>
          </a:xfrm>
          <a:prstGeom prst="rect">
            <a:avLst/>
          </a:prstGeom>
          <a:noFill/>
          <a:ln w="9525">
            <a:noFill/>
            <a:miter lim="800000"/>
            <a:headEnd/>
            <a:tailEnd/>
          </a:ln>
        </p:spPr>
      </p:pic>
      <p:sp>
        <p:nvSpPr>
          <p:cNvPr id="28678" name="Text Box 15"/>
          <p:cNvSpPr txBox="1">
            <a:spLocks noChangeArrowheads="1"/>
          </p:cNvSpPr>
          <p:nvPr/>
        </p:nvSpPr>
        <p:spPr bwMode="auto">
          <a:xfrm>
            <a:off x="1905000" y="4927600"/>
            <a:ext cx="5334000" cy="244475"/>
          </a:xfrm>
          <a:prstGeom prst="rect">
            <a:avLst/>
          </a:prstGeom>
          <a:noFill/>
          <a:ln w="9525">
            <a:noFill/>
            <a:miter lim="800000"/>
            <a:headEnd/>
            <a:tailEnd/>
          </a:ln>
        </p:spPr>
        <p:txBody>
          <a:bodyPr>
            <a:prstTxWarp prst="textNoShape">
              <a:avLst/>
            </a:prstTxWarp>
            <a:spAutoFit/>
          </a:bodyPr>
          <a:lstStyle/>
          <a:p>
            <a:pPr algn="ctr"/>
            <a:r>
              <a:rPr lang="en-US" sz="1000" b="1">
                <a:solidFill>
                  <a:srgbClr val="333333"/>
                </a:solidFill>
              </a:rPr>
              <a:t>CaesarCipher</a:t>
            </a:r>
            <a:endParaRPr lang="en-US" sz="1000">
              <a:solidFill>
                <a:srgbClr val="333333"/>
              </a:solidFill>
              <a:latin typeface="Charcoal CY" pitchFamily="1" charset="-52"/>
            </a:endParaRPr>
          </a:p>
        </p:txBody>
      </p:sp>
      <p:sp>
        <p:nvSpPr>
          <p:cNvPr id="28679" name="Text Box 16">
            <a:hlinkClick r:id="" action="ppaction://hlinkshowjump?jump=nextslide"/>
          </p:cNvPr>
          <p:cNvSpPr txBox="1">
            <a:spLocks noChangeArrowheads="1"/>
          </p:cNvSpPr>
          <p:nvPr/>
        </p:nvSpPr>
        <p:spPr bwMode="auto">
          <a:xfrm>
            <a:off x="7848600" y="6400800"/>
            <a:ext cx="1143000" cy="244475"/>
          </a:xfrm>
          <a:prstGeom prst="rect">
            <a:avLst/>
          </a:prstGeom>
          <a:noFill/>
          <a:ln w="9525">
            <a:noFill/>
            <a:miter lim="800000"/>
            <a:headEnd/>
            <a:tailEnd/>
          </a:ln>
        </p:spPr>
        <p:txBody>
          <a:bodyPr>
            <a:prstTxWarp prst="textNoShape">
              <a:avLst/>
            </a:prstTxWarp>
            <a:spAutoFit/>
          </a:bodyPr>
          <a:lstStyle/>
          <a:p>
            <a:pPr>
              <a:spcBef>
                <a:spcPct val="50000"/>
              </a:spcBef>
            </a:pPr>
            <a:r>
              <a:rPr lang="en-US" sz="1000" i="1">
                <a:latin typeface="Times New Roman" pitchFamily="1" charset="0"/>
              </a:rPr>
              <a:t>skip simulation</a:t>
            </a:r>
          </a:p>
        </p:txBody>
      </p:sp>
      <p:sp>
        <p:nvSpPr>
          <p:cNvPr id="43025" name="Text Box 17"/>
          <p:cNvSpPr txBox="1">
            <a:spLocks noChangeArrowheads="1"/>
          </p:cNvSpPr>
          <p:nvPr/>
        </p:nvSpPr>
        <p:spPr bwMode="auto">
          <a:xfrm>
            <a:off x="1885950" y="5130800"/>
            <a:ext cx="5029200" cy="304800"/>
          </a:xfrm>
          <a:prstGeom prst="rect">
            <a:avLst/>
          </a:prstGeom>
          <a:noFill/>
          <a:ln w="9525">
            <a:noFill/>
            <a:miter lim="800000"/>
            <a:headEnd/>
            <a:tailEnd/>
          </a:ln>
        </p:spPr>
        <p:txBody>
          <a:bodyPr>
            <a:prstTxWarp prst="textNoShape">
              <a:avLst/>
            </a:prstTxWarp>
            <a:spAutoFit/>
          </a:bodyPr>
          <a:lstStyle/>
          <a:p>
            <a:pPr>
              <a:spcBef>
                <a:spcPct val="50000"/>
              </a:spcBef>
            </a:pPr>
            <a:r>
              <a:rPr lang="en-US" b="1">
                <a:latin typeface="Courier New" pitchFamily="1" charset="0"/>
              </a:rPr>
              <a:t>This program implements a Caesar cipher.</a:t>
            </a:r>
          </a:p>
        </p:txBody>
      </p:sp>
      <p:sp>
        <p:nvSpPr>
          <p:cNvPr id="43026" name="Text Box 18"/>
          <p:cNvSpPr txBox="1">
            <a:spLocks noChangeArrowheads="1"/>
          </p:cNvSpPr>
          <p:nvPr/>
        </p:nvSpPr>
        <p:spPr bwMode="auto">
          <a:xfrm>
            <a:off x="1885950" y="5334000"/>
            <a:ext cx="5029200" cy="304800"/>
          </a:xfrm>
          <a:prstGeom prst="rect">
            <a:avLst/>
          </a:prstGeom>
          <a:noFill/>
          <a:ln w="9525">
            <a:noFill/>
            <a:miter lim="800000"/>
            <a:headEnd/>
            <a:tailEnd/>
          </a:ln>
        </p:spPr>
        <p:txBody>
          <a:bodyPr>
            <a:prstTxWarp prst="textNoShape">
              <a:avLst/>
            </a:prstTxWarp>
            <a:spAutoFit/>
          </a:bodyPr>
          <a:lstStyle/>
          <a:p>
            <a:pPr>
              <a:spcBef>
                <a:spcPct val="50000"/>
              </a:spcBef>
            </a:pPr>
            <a:r>
              <a:rPr lang="en-US" b="1">
                <a:latin typeface="Courier New" pitchFamily="1" charset="0"/>
              </a:rPr>
              <a:t>Character positions to shift:  </a:t>
            </a:r>
          </a:p>
        </p:txBody>
      </p:sp>
      <p:sp>
        <p:nvSpPr>
          <p:cNvPr id="43027" name="Text Box 19"/>
          <p:cNvSpPr txBox="1">
            <a:spLocks noChangeArrowheads="1"/>
          </p:cNvSpPr>
          <p:nvPr/>
        </p:nvSpPr>
        <p:spPr bwMode="auto">
          <a:xfrm>
            <a:off x="5080000" y="5334000"/>
            <a:ext cx="304800" cy="304800"/>
          </a:xfrm>
          <a:prstGeom prst="rect">
            <a:avLst/>
          </a:prstGeom>
          <a:noFill/>
          <a:ln w="9525">
            <a:noFill/>
            <a:miter lim="800000"/>
            <a:headEnd/>
            <a:tailEnd/>
          </a:ln>
        </p:spPr>
        <p:txBody>
          <a:bodyPr>
            <a:prstTxWarp prst="textNoShape">
              <a:avLst/>
            </a:prstTxWarp>
            <a:spAutoFit/>
          </a:bodyPr>
          <a:lstStyle/>
          <a:p>
            <a:pPr>
              <a:spcBef>
                <a:spcPct val="50000"/>
              </a:spcBef>
            </a:pPr>
            <a:r>
              <a:rPr lang="en-US" b="1">
                <a:solidFill>
                  <a:schemeClr val="accent2"/>
                </a:solidFill>
                <a:latin typeface="Courier New" pitchFamily="1" charset="0"/>
              </a:rPr>
              <a:t>3</a:t>
            </a:r>
          </a:p>
        </p:txBody>
      </p:sp>
      <p:sp>
        <p:nvSpPr>
          <p:cNvPr id="43028" name="Text Box 20"/>
          <p:cNvSpPr txBox="1">
            <a:spLocks noChangeArrowheads="1"/>
          </p:cNvSpPr>
          <p:nvPr/>
        </p:nvSpPr>
        <p:spPr bwMode="auto">
          <a:xfrm>
            <a:off x="1885950" y="5543550"/>
            <a:ext cx="5029200" cy="304800"/>
          </a:xfrm>
          <a:prstGeom prst="rect">
            <a:avLst/>
          </a:prstGeom>
          <a:noFill/>
          <a:ln w="9525">
            <a:noFill/>
            <a:miter lim="800000"/>
            <a:headEnd/>
            <a:tailEnd/>
          </a:ln>
        </p:spPr>
        <p:txBody>
          <a:bodyPr>
            <a:prstTxWarp prst="textNoShape">
              <a:avLst/>
            </a:prstTxWarp>
            <a:spAutoFit/>
          </a:bodyPr>
          <a:lstStyle/>
          <a:p>
            <a:pPr>
              <a:spcBef>
                <a:spcPct val="50000"/>
              </a:spcBef>
            </a:pPr>
            <a:r>
              <a:rPr lang="en-US" b="1">
                <a:latin typeface="Courier New" pitchFamily="1" charset="0"/>
              </a:rPr>
              <a:t>Enter a message:</a:t>
            </a:r>
          </a:p>
        </p:txBody>
      </p:sp>
      <p:sp>
        <p:nvSpPr>
          <p:cNvPr id="43029" name="Text Box 21"/>
          <p:cNvSpPr txBox="1">
            <a:spLocks noChangeArrowheads="1"/>
          </p:cNvSpPr>
          <p:nvPr/>
        </p:nvSpPr>
        <p:spPr bwMode="auto">
          <a:xfrm>
            <a:off x="3711575" y="5543550"/>
            <a:ext cx="2257425" cy="304800"/>
          </a:xfrm>
          <a:prstGeom prst="rect">
            <a:avLst/>
          </a:prstGeom>
          <a:noFill/>
          <a:ln w="9525">
            <a:noFill/>
            <a:miter lim="800000"/>
            <a:headEnd/>
            <a:tailEnd/>
          </a:ln>
        </p:spPr>
        <p:txBody>
          <a:bodyPr>
            <a:prstTxWarp prst="textNoShape">
              <a:avLst/>
            </a:prstTxWarp>
            <a:spAutoFit/>
          </a:bodyPr>
          <a:lstStyle/>
          <a:p>
            <a:pPr>
              <a:spcBef>
                <a:spcPct val="50000"/>
              </a:spcBef>
            </a:pPr>
            <a:r>
              <a:rPr lang="en-US" b="1">
                <a:solidFill>
                  <a:schemeClr val="accent2"/>
                </a:solidFill>
                <a:latin typeface="Courier New" pitchFamily="1" charset="0"/>
              </a:rPr>
              <a:t>JABBERWOCKY</a:t>
            </a:r>
          </a:p>
        </p:txBody>
      </p:sp>
      <p:sp>
        <p:nvSpPr>
          <p:cNvPr id="43030" name="Text Box 22"/>
          <p:cNvSpPr txBox="1">
            <a:spLocks noChangeArrowheads="1"/>
          </p:cNvSpPr>
          <p:nvPr/>
        </p:nvSpPr>
        <p:spPr bwMode="auto">
          <a:xfrm>
            <a:off x="1885950" y="5753100"/>
            <a:ext cx="5029200" cy="304800"/>
          </a:xfrm>
          <a:prstGeom prst="rect">
            <a:avLst/>
          </a:prstGeom>
          <a:noFill/>
          <a:ln w="9525">
            <a:noFill/>
            <a:miter lim="800000"/>
            <a:headEnd/>
            <a:tailEnd/>
          </a:ln>
        </p:spPr>
        <p:txBody>
          <a:bodyPr>
            <a:prstTxWarp prst="textNoShape">
              <a:avLst/>
            </a:prstTxWarp>
            <a:spAutoFit/>
          </a:bodyPr>
          <a:lstStyle/>
          <a:p>
            <a:pPr>
              <a:spcBef>
                <a:spcPct val="50000"/>
              </a:spcBef>
            </a:pPr>
            <a:r>
              <a:rPr lang="en-US" b="1">
                <a:latin typeface="Courier New" pitchFamily="1" charset="0"/>
              </a:rPr>
              <a:t>Encoded message: MDEEHUZRFNB</a:t>
            </a:r>
          </a:p>
        </p:txBody>
      </p:sp>
      <p:sp>
        <p:nvSpPr>
          <p:cNvPr id="43031" name="Rectangle 23"/>
          <p:cNvSpPr>
            <a:spLocks noChangeArrowheads="1"/>
          </p:cNvSpPr>
          <p:nvPr/>
        </p:nvSpPr>
        <p:spPr bwMode="auto">
          <a:xfrm>
            <a:off x="1035050" y="1477963"/>
            <a:ext cx="6500813" cy="254000"/>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43032" name="Rectangle 24"/>
          <p:cNvSpPr>
            <a:spLocks noChangeArrowheads="1"/>
          </p:cNvSpPr>
          <p:nvPr/>
        </p:nvSpPr>
        <p:spPr bwMode="auto">
          <a:xfrm>
            <a:off x="1035050" y="1717675"/>
            <a:ext cx="6500813" cy="254000"/>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43033" name="Rectangle 25"/>
          <p:cNvSpPr>
            <a:spLocks noChangeArrowheads="1"/>
          </p:cNvSpPr>
          <p:nvPr/>
        </p:nvSpPr>
        <p:spPr bwMode="auto">
          <a:xfrm>
            <a:off x="1035050" y="1981578"/>
            <a:ext cx="6153150" cy="254000"/>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43034" name="Rectangle 26"/>
          <p:cNvSpPr>
            <a:spLocks noChangeArrowheads="1"/>
          </p:cNvSpPr>
          <p:nvPr/>
        </p:nvSpPr>
        <p:spPr bwMode="auto">
          <a:xfrm>
            <a:off x="1035050" y="2219703"/>
            <a:ext cx="6858000" cy="254000"/>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43035" name="Rectangle 27"/>
          <p:cNvSpPr>
            <a:spLocks noChangeArrowheads="1"/>
          </p:cNvSpPr>
          <p:nvPr/>
        </p:nvSpPr>
        <p:spPr bwMode="auto">
          <a:xfrm>
            <a:off x="3508375" y="2219703"/>
            <a:ext cx="4178808" cy="254000"/>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43036" name="Rectangle 28"/>
          <p:cNvSpPr>
            <a:spLocks noChangeArrowheads="1"/>
          </p:cNvSpPr>
          <p:nvPr/>
        </p:nvSpPr>
        <p:spPr bwMode="auto">
          <a:xfrm>
            <a:off x="1035050" y="2466370"/>
            <a:ext cx="5289550" cy="254000"/>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28692" name="Rectangle 29"/>
          <p:cNvSpPr>
            <a:spLocks noChangeArrowheads="1"/>
          </p:cNvSpPr>
          <p:nvPr/>
        </p:nvSpPr>
        <p:spPr bwMode="auto">
          <a:xfrm>
            <a:off x="5243513" y="3060700"/>
            <a:ext cx="1543050" cy="381000"/>
          </a:xfrm>
          <a:prstGeom prst="rect">
            <a:avLst/>
          </a:prstGeom>
          <a:noFill/>
          <a:ln w="9525">
            <a:solidFill>
              <a:schemeClr val="tx1"/>
            </a:solidFill>
            <a:miter lim="800000"/>
            <a:headEnd/>
            <a:tailEnd/>
          </a:ln>
        </p:spPr>
        <p:txBody>
          <a:bodyPr wrap="none" anchor="ctr">
            <a:prstTxWarp prst="textNoShape">
              <a:avLst/>
            </a:prstTxWarp>
          </a:bodyPr>
          <a:lstStyle/>
          <a:p>
            <a:endParaRPr lang="en-US"/>
          </a:p>
        </p:txBody>
      </p:sp>
      <p:sp>
        <p:nvSpPr>
          <p:cNvPr id="28693" name="Text Box 30"/>
          <p:cNvSpPr txBox="1">
            <a:spLocks noChangeArrowheads="1"/>
          </p:cNvSpPr>
          <p:nvPr/>
        </p:nvSpPr>
        <p:spPr bwMode="auto">
          <a:xfrm>
            <a:off x="5235575" y="2768600"/>
            <a:ext cx="1458913" cy="336550"/>
          </a:xfrm>
          <a:prstGeom prst="rect">
            <a:avLst/>
          </a:prstGeom>
          <a:noFill/>
          <a:ln w="9525">
            <a:noFill/>
            <a:miter lim="800000"/>
            <a:headEnd/>
            <a:tailEnd/>
          </a:ln>
        </p:spPr>
        <p:txBody>
          <a:bodyPr>
            <a:prstTxWarp prst="textNoShape">
              <a:avLst/>
            </a:prstTxWarp>
            <a:spAutoFit/>
          </a:bodyPr>
          <a:lstStyle/>
          <a:p>
            <a:r>
              <a:rPr lang="en-US" sz="1600" b="1">
                <a:latin typeface="Courier New" pitchFamily="1" charset="0"/>
              </a:rPr>
              <a:t>str</a:t>
            </a:r>
          </a:p>
        </p:txBody>
      </p:sp>
      <p:sp>
        <p:nvSpPr>
          <p:cNvPr id="43039" name="Text Box 31"/>
          <p:cNvSpPr txBox="1">
            <a:spLocks noChangeArrowheads="1"/>
          </p:cNvSpPr>
          <p:nvPr/>
        </p:nvSpPr>
        <p:spPr bwMode="auto">
          <a:xfrm>
            <a:off x="5246688" y="3086100"/>
            <a:ext cx="1533525" cy="336550"/>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1">
                <a:latin typeface="Courier New" pitchFamily="1" charset="0"/>
              </a:rPr>
              <a:t>JABBERWOCKY</a:t>
            </a:r>
            <a:endParaRPr lang="en-US" sz="1600">
              <a:latin typeface="Times New Roman" pitchFamily="1" charset="0"/>
            </a:endParaRPr>
          </a:p>
        </p:txBody>
      </p:sp>
      <p:sp>
        <p:nvSpPr>
          <p:cNvPr id="28695" name="Rectangle 32"/>
          <p:cNvSpPr>
            <a:spLocks noChangeArrowheads="1"/>
          </p:cNvSpPr>
          <p:nvPr/>
        </p:nvSpPr>
        <p:spPr bwMode="auto">
          <a:xfrm>
            <a:off x="4570413" y="3060700"/>
            <a:ext cx="541337" cy="381000"/>
          </a:xfrm>
          <a:prstGeom prst="rect">
            <a:avLst/>
          </a:prstGeom>
          <a:noFill/>
          <a:ln w="9525">
            <a:solidFill>
              <a:schemeClr val="tx1"/>
            </a:solidFill>
            <a:miter lim="800000"/>
            <a:headEnd/>
            <a:tailEnd/>
          </a:ln>
        </p:spPr>
        <p:txBody>
          <a:bodyPr wrap="none" anchor="ctr">
            <a:prstTxWarp prst="textNoShape">
              <a:avLst/>
            </a:prstTxWarp>
          </a:bodyPr>
          <a:lstStyle/>
          <a:p>
            <a:endParaRPr lang="en-US"/>
          </a:p>
        </p:txBody>
      </p:sp>
      <p:sp>
        <p:nvSpPr>
          <p:cNvPr id="28696" name="Text Box 33"/>
          <p:cNvSpPr txBox="1">
            <a:spLocks noChangeArrowheads="1"/>
          </p:cNvSpPr>
          <p:nvPr/>
        </p:nvSpPr>
        <p:spPr bwMode="auto">
          <a:xfrm>
            <a:off x="4519613" y="2768600"/>
            <a:ext cx="622300" cy="336550"/>
          </a:xfrm>
          <a:prstGeom prst="rect">
            <a:avLst/>
          </a:prstGeom>
          <a:noFill/>
          <a:ln w="9525">
            <a:noFill/>
            <a:miter lim="800000"/>
            <a:headEnd/>
            <a:tailEnd/>
          </a:ln>
        </p:spPr>
        <p:txBody>
          <a:bodyPr>
            <a:prstTxWarp prst="textNoShape">
              <a:avLst/>
            </a:prstTxWarp>
            <a:spAutoFit/>
          </a:bodyPr>
          <a:lstStyle/>
          <a:p>
            <a:r>
              <a:rPr lang="en-US" sz="1600" b="1">
                <a:latin typeface="Courier New" pitchFamily="1" charset="0"/>
              </a:rPr>
              <a:t>key</a:t>
            </a:r>
          </a:p>
        </p:txBody>
      </p:sp>
      <p:sp>
        <p:nvSpPr>
          <p:cNvPr id="43042" name="Text Box 34"/>
          <p:cNvSpPr txBox="1">
            <a:spLocks noChangeArrowheads="1"/>
          </p:cNvSpPr>
          <p:nvPr/>
        </p:nvSpPr>
        <p:spPr bwMode="auto">
          <a:xfrm>
            <a:off x="4570413" y="3086100"/>
            <a:ext cx="533400" cy="336550"/>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1">
                <a:latin typeface="Courier New" pitchFamily="1" charset="0"/>
              </a:rPr>
              <a:t>3</a:t>
            </a:r>
            <a:endParaRPr lang="en-US" sz="1600">
              <a:latin typeface="Times New Roman" pitchFamily="1" charset="0"/>
            </a:endParaRPr>
          </a:p>
        </p:txBody>
      </p:sp>
      <p:sp>
        <p:nvSpPr>
          <p:cNvPr id="28698" name="Rectangle 35"/>
          <p:cNvSpPr>
            <a:spLocks noChangeArrowheads="1"/>
          </p:cNvSpPr>
          <p:nvPr/>
        </p:nvSpPr>
        <p:spPr bwMode="auto">
          <a:xfrm>
            <a:off x="6889750" y="3060700"/>
            <a:ext cx="1543050" cy="381000"/>
          </a:xfrm>
          <a:prstGeom prst="rect">
            <a:avLst/>
          </a:prstGeom>
          <a:noFill/>
          <a:ln w="9525">
            <a:solidFill>
              <a:schemeClr val="tx1"/>
            </a:solidFill>
            <a:miter lim="800000"/>
            <a:headEnd/>
            <a:tailEnd/>
          </a:ln>
        </p:spPr>
        <p:txBody>
          <a:bodyPr wrap="none" anchor="ctr">
            <a:prstTxWarp prst="textNoShape">
              <a:avLst/>
            </a:prstTxWarp>
          </a:bodyPr>
          <a:lstStyle/>
          <a:p>
            <a:endParaRPr lang="en-US"/>
          </a:p>
        </p:txBody>
      </p:sp>
      <p:sp>
        <p:nvSpPr>
          <p:cNvPr id="28699" name="Text Box 36"/>
          <p:cNvSpPr txBox="1">
            <a:spLocks noChangeArrowheads="1"/>
          </p:cNvSpPr>
          <p:nvPr/>
        </p:nvSpPr>
        <p:spPr bwMode="auto">
          <a:xfrm>
            <a:off x="6881813" y="2768600"/>
            <a:ext cx="1458912" cy="336550"/>
          </a:xfrm>
          <a:prstGeom prst="rect">
            <a:avLst/>
          </a:prstGeom>
          <a:noFill/>
          <a:ln w="9525">
            <a:noFill/>
            <a:miter lim="800000"/>
            <a:headEnd/>
            <a:tailEnd/>
          </a:ln>
        </p:spPr>
        <p:txBody>
          <a:bodyPr>
            <a:prstTxWarp prst="textNoShape">
              <a:avLst/>
            </a:prstTxWarp>
            <a:spAutoFit/>
          </a:bodyPr>
          <a:lstStyle/>
          <a:p>
            <a:r>
              <a:rPr lang="en-US" sz="1600" b="1">
                <a:latin typeface="Courier New" pitchFamily="1" charset="0"/>
              </a:rPr>
              <a:t>result</a:t>
            </a:r>
          </a:p>
        </p:txBody>
      </p:sp>
      <p:sp>
        <p:nvSpPr>
          <p:cNvPr id="43045" name="Text Box 37"/>
          <p:cNvSpPr txBox="1">
            <a:spLocks noChangeArrowheads="1"/>
          </p:cNvSpPr>
          <p:nvPr/>
        </p:nvSpPr>
        <p:spPr bwMode="auto">
          <a:xfrm>
            <a:off x="6892925" y="3086100"/>
            <a:ext cx="1533525" cy="336550"/>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1">
                <a:latin typeface="Courier New" pitchFamily="1" charset="0"/>
              </a:rPr>
              <a:t>MDEEHUZRFNB</a:t>
            </a:r>
          </a:p>
        </p:txBody>
      </p:sp>
      <p:grpSp>
        <p:nvGrpSpPr>
          <p:cNvPr id="2" name="Group 38"/>
          <p:cNvGrpSpPr>
            <a:grpSpLocks/>
          </p:cNvGrpSpPr>
          <p:nvPr/>
        </p:nvGrpSpPr>
        <p:grpSpPr bwMode="auto">
          <a:xfrm>
            <a:off x="685800" y="1460500"/>
            <a:ext cx="8077200" cy="3200400"/>
            <a:chOff x="336" y="672"/>
            <a:chExt cx="5088" cy="2016"/>
          </a:xfrm>
        </p:grpSpPr>
        <p:sp>
          <p:nvSpPr>
            <p:cNvPr id="28892" name="Rectangle 39"/>
            <p:cNvSpPr>
              <a:spLocks noChangeArrowheads="1"/>
            </p:cNvSpPr>
            <p:nvPr/>
          </p:nvSpPr>
          <p:spPr bwMode="auto">
            <a:xfrm>
              <a:off x="2864" y="2392"/>
              <a:ext cx="972" cy="240"/>
            </a:xfrm>
            <a:prstGeom prst="rect">
              <a:avLst/>
            </a:prstGeom>
            <a:noFill/>
            <a:ln w="9525">
              <a:solidFill>
                <a:schemeClr val="tx1"/>
              </a:solidFill>
              <a:miter lim="800000"/>
              <a:headEnd/>
              <a:tailEnd/>
            </a:ln>
          </p:spPr>
          <p:txBody>
            <a:bodyPr wrap="none" anchor="ctr">
              <a:prstTxWarp prst="textNoShape">
                <a:avLst/>
              </a:prstTxWarp>
            </a:bodyPr>
            <a:lstStyle/>
            <a:p>
              <a:endParaRPr lang="en-US"/>
            </a:p>
          </p:txBody>
        </p:sp>
        <p:sp>
          <p:nvSpPr>
            <p:cNvPr id="28893" name="Rectangle 40"/>
            <p:cNvSpPr>
              <a:spLocks noChangeArrowheads="1"/>
            </p:cNvSpPr>
            <p:nvPr/>
          </p:nvSpPr>
          <p:spPr bwMode="auto">
            <a:xfrm>
              <a:off x="2447" y="2392"/>
              <a:ext cx="341" cy="240"/>
            </a:xfrm>
            <a:prstGeom prst="rect">
              <a:avLst/>
            </a:prstGeom>
            <a:noFill/>
            <a:ln w="9525">
              <a:solidFill>
                <a:schemeClr val="tx1"/>
              </a:solidFill>
              <a:miter lim="800000"/>
              <a:headEnd/>
              <a:tailEnd/>
            </a:ln>
          </p:spPr>
          <p:txBody>
            <a:bodyPr wrap="none" anchor="ctr">
              <a:prstTxWarp prst="textNoShape">
                <a:avLst/>
              </a:prstTxWarp>
            </a:bodyPr>
            <a:lstStyle/>
            <a:p>
              <a:endParaRPr lang="en-US"/>
            </a:p>
          </p:txBody>
        </p:sp>
        <p:sp>
          <p:nvSpPr>
            <p:cNvPr id="28894" name="Rectangle 41"/>
            <p:cNvSpPr>
              <a:spLocks noChangeArrowheads="1"/>
            </p:cNvSpPr>
            <p:nvPr/>
          </p:nvSpPr>
          <p:spPr bwMode="auto">
            <a:xfrm>
              <a:off x="336" y="672"/>
              <a:ext cx="5037" cy="2016"/>
            </a:xfrm>
            <a:prstGeom prst="rect">
              <a:avLst/>
            </a:prstGeom>
            <a:solidFill>
              <a:schemeClr val="bg1"/>
            </a:solidFill>
            <a:ln w="19050">
              <a:solidFill>
                <a:schemeClr val="tx1"/>
              </a:solidFill>
              <a:miter lim="800000"/>
              <a:headEnd/>
              <a:tailEnd/>
            </a:ln>
          </p:spPr>
          <p:txBody>
            <a:bodyPr wrap="none" anchor="ctr">
              <a:prstTxWarp prst="textNoShape">
                <a:avLst/>
              </a:prstTxWarp>
            </a:bodyPr>
            <a:lstStyle/>
            <a:p>
              <a:pPr algn="ctr"/>
              <a:endParaRPr lang="en-US" sz="1600">
                <a:latin typeface="Times New Roman" pitchFamily="1" charset="0"/>
              </a:endParaRPr>
            </a:p>
          </p:txBody>
        </p:sp>
        <p:sp>
          <p:nvSpPr>
            <p:cNvPr id="28895" name="Text Box 42"/>
            <p:cNvSpPr txBox="1">
              <a:spLocks noChangeArrowheads="1"/>
            </p:cNvSpPr>
            <p:nvPr/>
          </p:nvSpPr>
          <p:spPr bwMode="auto">
            <a:xfrm>
              <a:off x="408" y="736"/>
              <a:ext cx="5016" cy="1906"/>
            </a:xfrm>
            <a:prstGeom prst="rect">
              <a:avLst/>
            </a:prstGeom>
            <a:noFill/>
            <a:ln w="9525">
              <a:noFill/>
              <a:miter lim="800000"/>
              <a:headEnd/>
              <a:tailEnd/>
            </a:ln>
          </p:spPr>
          <p:txBody>
            <a:bodyPr>
              <a:prstTxWarp prst="textNoShape">
                <a:avLst/>
              </a:prstTxWarp>
              <a:spAutoFit/>
            </a:bodyPr>
            <a:lstStyle/>
            <a:p>
              <a:r>
                <a:rPr lang="en-US" sz="1600" b="1">
                  <a:latin typeface="Courier New" pitchFamily="1" charset="0"/>
                </a:rPr>
                <a:t>private String encodeCaesarCipher(String str, int key) {</a:t>
              </a:r>
            </a:p>
            <a:p>
              <a:r>
                <a:rPr lang="en-US" sz="1600" b="1">
                  <a:latin typeface="Courier New" pitchFamily="1" charset="0"/>
                </a:rPr>
                <a:t>   if (key &lt; 0) key = 26 - (-key % 26);</a:t>
              </a:r>
            </a:p>
            <a:p>
              <a:r>
                <a:rPr lang="en-US" sz="1600" b="1">
                  <a:latin typeface="Courier New" pitchFamily="1" charset="0"/>
                </a:rPr>
                <a:t>   String result = "";</a:t>
              </a:r>
            </a:p>
            <a:p>
              <a:r>
                <a:rPr lang="en-US" sz="1600" b="1">
                  <a:latin typeface="Courier New" pitchFamily="1" charset="0"/>
                </a:rPr>
                <a:t>   for (int i = 0; i &lt; str.length(); i++) {</a:t>
              </a:r>
            </a:p>
            <a:p>
              <a:r>
                <a:rPr lang="en-US" sz="1600" b="1">
                  <a:latin typeface="Courier New" pitchFamily="1" charset="0"/>
                </a:rPr>
                <a:t>      char ch = str.charAt(i);</a:t>
              </a:r>
            </a:p>
            <a:p>
              <a:r>
                <a:rPr lang="en-US" sz="1600" b="1">
                  <a:latin typeface="Courier New" pitchFamily="1" charset="0"/>
                </a:rPr>
                <a:t>      if (Character.</a:t>
              </a:r>
              <a:r>
                <a:rPr lang="en-US" sz="1600" b="1" i="1">
                  <a:latin typeface="Courier New" pitchFamily="1" charset="0"/>
                </a:rPr>
                <a:t>isUpperCase</a:t>
              </a:r>
              <a:r>
                <a:rPr lang="en-US" sz="1600" b="1">
                  <a:latin typeface="Courier New" pitchFamily="1" charset="0"/>
                </a:rPr>
                <a:t>(ch)) {</a:t>
              </a:r>
            </a:p>
            <a:p>
              <a:r>
                <a:rPr lang="en-US" sz="1600" b="1">
                  <a:latin typeface="Courier New" pitchFamily="1" charset="0"/>
                </a:rPr>
                <a:t>         ch = (char) ('A' + (ch - 'A' + key) % 26);</a:t>
              </a:r>
            </a:p>
            <a:p>
              <a:r>
                <a:rPr lang="en-US" sz="1600" b="1">
                  <a:latin typeface="Courier New" pitchFamily="1" charset="0"/>
                </a:rPr>
                <a:t>      }</a:t>
              </a:r>
            </a:p>
            <a:p>
              <a:r>
                <a:rPr lang="en-US" sz="1600" b="1">
                  <a:latin typeface="Courier New" pitchFamily="1" charset="0"/>
                </a:rPr>
                <a:t>      result += ch;</a:t>
              </a:r>
            </a:p>
            <a:p>
              <a:r>
                <a:rPr lang="en-US" sz="1600" b="1">
                  <a:latin typeface="Courier New" pitchFamily="1" charset="0"/>
                </a:rPr>
                <a:t>   }</a:t>
              </a:r>
            </a:p>
            <a:p>
              <a:r>
                <a:rPr lang="en-US" sz="1600" b="1">
                  <a:latin typeface="Courier New" pitchFamily="1" charset="0"/>
                </a:rPr>
                <a:t>   return result;</a:t>
              </a:r>
            </a:p>
            <a:p>
              <a:r>
                <a:rPr lang="en-US" sz="1600" b="1">
                  <a:latin typeface="Courier New" pitchFamily="1" charset="0"/>
                </a:rPr>
                <a:t>}</a:t>
              </a:r>
            </a:p>
          </p:txBody>
        </p:sp>
        <p:sp>
          <p:nvSpPr>
            <p:cNvPr id="28896" name="Rectangle 43"/>
            <p:cNvSpPr>
              <a:spLocks noChangeArrowheads="1"/>
            </p:cNvSpPr>
            <p:nvPr/>
          </p:nvSpPr>
          <p:spPr bwMode="auto">
            <a:xfrm>
              <a:off x="3900" y="2392"/>
              <a:ext cx="972" cy="240"/>
            </a:xfrm>
            <a:prstGeom prst="rect">
              <a:avLst/>
            </a:prstGeom>
            <a:noFill/>
            <a:ln w="9525">
              <a:solidFill>
                <a:schemeClr val="tx1"/>
              </a:solidFill>
              <a:miter lim="800000"/>
              <a:headEnd/>
              <a:tailEnd/>
            </a:ln>
          </p:spPr>
          <p:txBody>
            <a:bodyPr wrap="none" anchor="ctr">
              <a:prstTxWarp prst="textNoShape">
                <a:avLst/>
              </a:prstTxWarp>
            </a:bodyPr>
            <a:lstStyle/>
            <a:p>
              <a:endParaRPr lang="en-US"/>
            </a:p>
          </p:txBody>
        </p:sp>
        <p:sp>
          <p:nvSpPr>
            <p:cNvPr id="28897" name="Text Box 44"/>
            <p:cNvSpPr txBox="1">
              <a:spLocks noChangeArrowheads="1"/>
            </p:cNvSpPr>
            <p:nvPr/>
          </p:nvSpPr>
          <p:spPr bwMode="auto">
            <a:xfrm>
              <a:off x="3895" y="2208"/>
              <a:ext cx="919" cy="212"/>
            </a:xfrm>
            <a:prstGeom prst="rect">
              <a:avLst/>
            </a:prstGeom>
            <a:noFill/>
            <a:ln w="9525">
              <a:noFill/>
              <a:miter lim="800000"/>
              <a:headEnd/>
              <a:tailEnd/>
            </a:ln>
          </p:spPr>
          <p:txBody>
            <a:bodyPr>
              <a:prstTxWarp prst="textNoShape">
                <a:avLst/>
              </a:prstTxWarp>
              <a:spAutoFit/>
            </a:bodyPr>
            <a:lstStyle/>
            <a:p>
              <a:r>
                <a:rPr lang="en-US" sz="1600" b="1">
                  <a:latin typeface="Courier New" pitchFamily="1" charset="0"/>
                </a:rPr>
                <a:t>str</a:t>
              </a:r>
            </a:p>
          </p:txBody>
        </p:sp>
        <p:sp>
          <p:nvSpPr>
            <p:cNvPr id="28898" name="Text Box 45"/>
            <p:cNvSpPr txBox="1">
              <a:spLocks noChangeArrowheads="1"/>
            </p:cNvSpPr>
            <p:nvPr/>
          </p:nvSpPr>
          <p:spPr bwMode="auto">
            <a:xfrm>
              <a:off x="3902" y="2408"/>
              <a:ext cx="966"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1">
                  <a:latin typeface="Courier New" pitchFamily="1" charset="0"/>
                </a:rPr>
                <a:t>JABBERWOCKY</a:t>
              </a:r>
              <a:endParaRPr lang="en-US" sz="1600">
                <a:latin typeface="Times New Roman" pitchFamily="1" charset="0"/>
              </a:endParaRPr>
            </a:p>
          </p:txBody>
        </p:sp>
        <p:sp>
          <p:nvSpPr>
            <p:cNvPr id="28899" name="Text Box 46"/>
            <p:cNvSpPr txBox="1">
              <a:spLocks noChangeArrowheads="1"/>
            </p:cNvSpPr>
            <p:nvPr/>
          </p:nvSpPr>
          <p:spPr bwMode="auto">
            <a:xfrm>
              <a:off x="4904" y="2208"/>
              <a:ext cx="392" cy="212"/>
            </a:xfrm>
            <a:prstGeom prst="rect">
              <a:avLst/>
            </a:prstGeom>
            <a:noFill/>
            <a:ln w="9525">
              <a:noFill/>
              <a:miter lim="800000"/>
              <a:headEnd/>
              <a:tailEnd/>
            </a:ln>
          </p:spPr>
          <p:txBody>
            <a:bodyPr>
              <a:prstTxWarp prst="textNoShape">
                <a:avLst/>
              </a:prstTxWarp>
              <a:spAutoFit/>
            </a:bodyPr>
            <a:lstStyle/>
            <a:p>
              <a:r>
                <a:rPr lang="en-US" sz="1600" b="1">
                  <a:latin typeface="Courier New" pitchFamily="1" charset="0"/>
                </a:rPr>
                <a:t>key</a:t>
              </a:r>
            </a:p>
          </p:txBody>
        </p:sp>
        <p:grpSp>
          <p:nvGrpSpPr>
            <p:cNvPr id="28900" name="Group 47"/>
            <p:cNvGrpSpPr>
              <a:grpSpLocks/>
            </p:cNvGrpSpPr>
            <p:nvPr/>
          </p:nvGrpSpPr>
          <p:grpSpPr bwMode="auto">
            <a:xfrm>
              <a:off x="4936" y="2392"/>
              <a:ext cx="341" cy="240"/>
              <a:chOff x="2847" y="2392"/>
              <a:chExt cx="341" cy="240"/>
            </a:xfrm>
          </p:grpSpPr>
          <p:sp>
            <p:nvSpPr>
              <p:cNvPr id="28909" name="Rectangle 48"/>
              <p:cNvSpPr>
                <a:spLocks noChangeArrowheads="1"/>
              </p:cNvSpPr>
              <p:nvPr/>
            </p:nvSpPr>
            <p:spPr bwMode="auto">
              <a:xfrm>
                <a:off x="2847" y="2392"/>
                <a:ext cx="341" cy="240"/>
              </a:xfrm>
              <a:prstGeom prst="rect">
                <a:avLst/>
              </a:prstGeom>
              <a:noFill/>
              <a:ln w="9525">
                <a:solidFill>
                  <a:schemeClr val="tx1"/>
                </a:solidFill>
                <a:miter lim="800000"/>
                <a:headEnd/>
                <a:tailEnd/>
              </a:ln>
            </p:spPr>
            <p:txBody>
              <a:bodyPr wrap="none" anchor="ctr">
                <a:prstTxWarp prst="textNoShape">
                  <a:avLst/>
                </a:prstTxWarp>
              </a:bodyPr>
              <a:lstStyle/>
              <a:p>
                <a:endParaRPr lang="en-US"/>
              </a:p>
            </p:txBody>
          </p:sp>
          <p:sp>
            <p:nvSpPr>
              <p:cNvPr id="28910" name="Text Box 49"/>
              <p:cNvSpPr txBox="1">
                <a:spLocks noChangeArrowheads="1"/>
              </p:cNvSpPr>
              <p:nvPr/>
            </p:nvSpPr>
            <p:spPr bwMode="auto">
              <a:xfrm>
                <a:off x="2847" y="2408"/>
                <a:ext cx="336"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1">
                    <a:latin typeface="Courier New" pitchFamily="1" charset="0"/>
                  </a:rPr>
                  <a:t>3</a:t>
                </a:r>
                <a:endParaRPr lang="en-US" sz="1600">
                  <a:latin typeface="Times New Roman" pitchFamily="1" charset="0"/>
                </a:endParaRPr>
              </a:p>
            </p:txBody>
          </p:sp>
        </p:grpSp>
        <p:sp>
          <p:nvSpPr>
            <p:cNvPr id="28901" name="Text Box 50"/>
            <p:cNvSpPr txBox="1">
              <a:spLocks noChangeArrowheads="1"/>
            </p:cNvSpPr>
            <p:nvPr/>
          </p:nvSpPr>
          <p:spPr bwMode="auto">
            <a:xfrm>
              <a:off x="2415" y="2208"/>
              <a:ext cx="392" cy="212"/>
            </a:xfrm>
            <a:prstGeom prst="rect">
              <a:avLst/>
            </a:prstGeom>
            <a:noFill/>
            <a:ln w="9525">
              <a:noFill/>
              <a:miter lim="800000"/>
              <a:headEnd/>
              <a:tailEnd/>
            </a:ln>
          </p:spPr>
          <p:txBody>
            <a:bodyPr>
              <a:prstTxWarp prst="textNoShape">
                <a:avLst/>
              </a:prstTxWarp>
              <a:spAutoFit/>
            </a:bodyPr>
            <a:lstStyle/>
            <a:p>
              <a:r>
                <a:rPr lang="en-US" sz="1600" b="1">
                  <a:latin typeface="Courier New" pitchFamily="1" charset="0"/>
                </a:rPr>
                <a:t>i</a:t>
              </a:r>
            </a:p>
          </p:txBody>
        </p:sp>
        <p:sp>
          <p:nvSpPr>
            <p:cNvPr id="28902" name="Text Box 51"/>
            <p:cNvSpPr txBox="1">
              <a:spLocks noChangeArrowheads="1"/>
            </p:cNvSpPr>
            <p:nvPr/>
          </p:nvSpPr>
          <p:spPr bwMode="auto">
            <a:xfrm>
              <a:off x="2859" y="2208"/>
              <a:ext cx="919" cy="212"/>
            </a:xfrm>
            <a:prstGeom prst="rect">
              <a:avLst/>
            </a:prstGeom>
            <a:noFill/>
            <a:ln w="9525">
              <a:noFill/>
              <a:miter lim="800000"/>
              <a:headEnd/>
              <a:tailEnd/>
            </a:ln>
          </p:spPr>
          <p:txBody>
            <a:bodyPr>
              <a:prstTxWarp prst="textNoShape">
                <a:avLst/>
              </a:prstTxWarp>
              <a:spAutoFit/>
            </a:bodyPr>
            <a:lstStyle/>
            <a:p>
              <a:r>
                <a:rPr lang="en-US" sz="1600" b="1">
                  <a:latin typeface="Courier New" pitchFamily="1" charset="0"/>
                </a:rPr>
                <a:t>result</a:t>
              </a:r>
            </a:p>
          </p:txBody>
        </p:sp>
        <p:sp>
          <p:nvSpPr>
            <p:cNvPr id="28903" name="Text Box 52"/>
            <p:cNvSpPr txBox="1">
              <a:spLocks noChangeArrowheads="1"/>
            </p:cNvSpPr>
            <p:nvPr/>
          </p:nvSpPr>
          <p:spPr bwMode="auto">
            <a:xfrm>
              <a:off x="1992" y="2208"/>
              <a:ext cx="392" cy="212"/>
            </a:xfrm>
            <a:prstGeom prst="rect">
              <a:avLst/>
            </a:prstGeom>
            <a:noFill/>
            <a:ln w="9525">
              <a:noFill/>
              <a:miter lim="800000"/>
              <a:headEnd/>
              <a:tailEnd/>
            </a:ln>
          </p:spPr>
          <p:txBody>
            <a:bodyPr>
              <a:prstTxWarp prst="textNoShape">
                <a:avLst/>
              </a:prstTxWarp>
              <a:spAutoFit/>
            </a:bodyPr>
            <a:lstStyle/>
            <a:p>
              <a:r>
                <a:rPr lang="en-US" sz="1600" b="1">
                  <a:latin typeface="Courier New" pitchFamily="1" charset="0"/>
                </a:rPr>
                <a:t>ch</a:t>
              </a:r>
            </a:p>
          </p:txBody>
        </p:sp>
        <p:sp>
          <p:nvSpPr>
            <p:cNvPr id="28904" name="Rectangle 53"/>
            <p:cNvSpPr>
              <a:spLocks noChangeArrowheads="1"/>
            </p:cNvSpPr>
            <p:nvPr/>
          </p:nvSpPr>
          <p:spPr bwMode="auto">
            <a:xfrm>
              <a:off x="2024" y="2392"/>
              <a:ext cx="341" cy="240"/>
            </a:xfrm>
            <a:prstGeom prst="rect">
              <a:avLst/>
            </a:prstGeom>
            <a:noFill/>
            <a:ln w="9525">
              <a:solidFill>
                <a:schemeClr val="tx1"/>
              </a:solidFill>
              <a:miter lim="800000"/>
              <a:headEnd/>
              <a:tailEnd/>
            </a:ln>
          </p:spPr>
          <p:txBody>
            <a:bodyPr wrap="none" anchor="ctr">
              <a:prstTxWarp prst="textNoShape">
                <a:avLst/>
              </a:prstTxWarp>
            </a:bodyPr>
            <a:lstStyle/>
            <a:p>
              <a:endParaRPr lang="en-US"/>
            </a:p>
          </p:txBody>
        </p:sp>
        <p:sp>
          <p:nvSpPr>
            <p:cNvPr id="28905" name="Rectangle 54"/>
            <p:cNvSpPr>
              <a:spLocks noChangeArrowheads="1"/>
            </p:cNvSpPr>
            <p:nvPr/>
          </p:nvSpPr>
          <p:spPr bwMode="auto">
            <a:xfrm>
              <a:off x="2864" y="2392"/>
              <a:ext cx="972" cy="240"/>
            </a:xfrm>
            <a:prstGeom prst="rect">
              <a:avLst/>
            </a:prstGeom>
            <a:solidFill>
              <a:srgbClr val="FFFFFF"/>
            </a:solidFill>
            <a:ln w="9525">
              <a:solidFill>
                <a:schemeClr val="tx1"/>
              </a:solidFill>
              <a:miter lim="800000"/>
              <a:headEnd/>
              <a:tailEnd/>
            </a:ln>
          </p:spPr>
          <p:txBody>
            <a:bodyPr wrap="none" anchor="ctr">
              <a:prstTxWarp prst="textNoShape">
                <a:avLst/>
              </a:prstTxWarp>
            </a:bodyPr>
            <a:lstStyle/>
            <a:p>
              <a:endParaRPr lang="en-US"/>
            </a:p>
          </p:txBody>
        </p:sp>
        <p:sp>
          <p:nvSpPr>
            <p:cNvPr id="28906" name="Text Box 55"/>
            <p:cNvSpPr txBox="1">
              <a:spLocks noChangeArrowheads="1"/>
            </p:cNvSpPr>
            <p:nvPr/>
          </p:nvSpPr>
          <p:spPr bwMode="auto">
            <a:xfrm>
              <a:off x="2866" y="2408"/>
              <a:ext cx="966"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1">
                  <a:latin typeface="Courier New" pitchFamily="1" charset="0"/>
                </a:rPr>
                <a:t> </a:t>
              </a:r>
            </a:p>
          </p:txBody>
        </p:sp>
        <p:sp>
          <p:nvSpPr>
            <p:cNvPr id="28907" name="Rectangle 56"/>
            <p:cNvSpPr>
              <a:spLocks noChangeArrowheads="1"/>
            </p:cNvSpPr>
            <p:nvPr/>
          </p:nvSpPr>
          <p:spPr bwMode="auto">
            <a:xfrm>
              <a:off x="2447" y="2392"/>
              <a:ext cx="341" cy="240"/>
            </a:xfrm>
            <a:prstGeom prst="rect">
              <a:avLst/>
            </a:prstGeom>
            <a:solidFill>
              <a:srgbClr val="FFFFFF"/>
            </a:solidFill>
            <a:ln w="9525">
              <a:solidFill>
                <a:schemeClr val="tx1"/>
              </a:solidFill>
              <a:miter lim="800000"/>
              <a:headEnd/>
              <a:tailEnd/>
            </a:ln>
          </p:spPr>
          <p:txBody>
            <a:bodyPr wrap="none" anchor="ctr">
              <a:prstTxWarp prst="textNoShape">
                <a:avLst/>
              </a:prstTxWarp>
            </a:bodyPr>
            <a:lstStyle/>
            <a:p>
              <a:endParaRPr lang="en-US"/>
            </a:p>
          </p:txBody>
        </p:sp>
        <p:sp>
          <p:nvSpPr>
            <p:cNvPr id="28908" name="Text Box 57"/>
            <p:cNvSpPr txBox="1">
              <a:spLocks noChangeArrowheads="1"/>
            </p:cNvSpPr>
            <p:nvPr/>
          </p:nvSpPr>
          <p:spPr bwMode="auto">
            <a:xfrm>
              <a:off x="2447" y="2408"/>
              <a:ext cx="336"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1">
                  <a:latin typeface="Courier New" pitchFamily="1" charset="0"/>
                </a:rPr>
                <a:t> </a:t>
              </a:r>
              <a:endParaRPr lang="en-US" sz="1600">
                <a:latin typeface="Times New Roman" pitchFamily="1" charset="0"/>
              </a:endParaRPr>
            </a:p>
          </p:txBody>
        </p:sp>
      </p:grpSp>
      <p:grpSp>
        <p:nvGrpSpPr>
          <p:cNvPr id="4" name="Group 58"/>
          <p:cNvGrpSpPr>
            <a:grpSpLocks/>
          </p:cNvGrpSpPr>
          <p:nvPr/>
        </p:nvGrpSpPr>
        <p:grpSpPr bwMode="auto">
          <a:xfrm>
            <a:off x="4699000" y="4191000"/>
            <a:ext cx="1543050" cy="381000"/>
            <a:chOff x="4308" y="2696"/>
            <a:chExt cx="972" cy="240"/>
          </a:xfrm>
        </p:grpSpPr>
        <p:sp>
          <p:nvSpPr>
            <p:cNvPr id="28890" name="Rectangle 59"/>
            <p:cNvSpPr>
              <a:spLocks noChangeArrowheads="1"/>
            </p:cNvSpPr>
            <p:nvPr/>
          </p:nvSpPr>
          <p:spPr bwMode="auto">
            <a:xfrm>
              <a:off x="4308" y="2696"/>
              <a:ext cx="972" cy="240"/>
            </a:xfrm>
            <a:prstGeom prst="rect">
              <a:avLst/>
            </a:prstGeom>
            <a:solidFill>
              <a:srgbClr val="FFFFFF"/>
            </a:solidFill>
            <a:ln w="9525">
              <a:solidFill>
                <a:schemeClr val="tx1"/>
              </a:solidFill>
              <a:miter lim="800000"/>
              <a:headEnd/>
              <a:tailEnd/>
            </a:ln>
          </p:spPr>
          <p:txBody>
            <a:bodyPr wrap="none" anchor="ctr">
              <a:prstTxWarp prst="textNoShape">
                <a:avLst/>
              </a:prstTxWarp>
            </a:bodyPr>
            <a:lstStyle/>
            <a:p>
              <a:endParaRPr lang="en-US"/>
            </a:p>
          </p:txBody>
        </p:sp>
        <p:sp>
          <p:nvSpPr>
            <p:cNvPr id="28891" name="Text Box 60"/>
            <p:cNvSpPr txBox="1">
              <a:spLocks noChangeArrowheads="1"/>
            </p:cNvSpPr>
            <p:nvPr/>
          </p:nvSpPr>
          <p:spPr bwMode="auto">
            <a:xfrm>
              <a:off x="4310" y="2712"/>
              <a:ext cx="966"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1">
                  <a:latin typeface="Courier New" pitchFamily="1" charset="0"/>
                </a:rPr>
                <a:t>M</a:t>
              </a:r>
            </a:p>
          </p:txBody>
        </p:sp>
      </p:grpSp>
      <p:grpSp>
        <p:nvGrpSpPr>
          <p:cNvPr id="5" name="Group 61"/>
          <p:cNvGrpSpPr>
            <a:grpSpLocks/>
          </p:cNvGrpSpPr>
          <p:nvPr/>
        </p:nvGrpSpPr>
        <p:grpSpPr bwMode="auto">
          <a:xfrm>
            <a:off x="4699000" y="4191000"/>
            <a:ext cx="1543050" cy="381000"/>
            <a:chOff x="4308" y="2928"/>
            <a:chExt cx="972" cy="240"/>
          </a:xfrm>
        </p:grpSpPr>
        <p:sp>
          <p:nvSpPr>
            <p:cNvPr id="28888" name="Rectangle 62"/>
            <p:cNvSpPr>
              <a:spLocks noChangeArrowheads="1"/>
            </p:cNvSpPr>
            <p:nvPr/>
          </p:nvSpPr>
          <p:spPr bwMode="auto">
            <a:xfrm>
              <a:off x="4308" y="2928"/>
              <a:ext cx="972" cy="240"/>
            </a:xfrm>
            <a:prstGeom prst="rect">
              <a:avLst/>
            </a:prstGeom>
            <a:solidFill>
              <a:srgbClr val="FFFFFF"/>
            </a:solidFill>
            <a:ln w="9525">
              <a:solidFill>
                <a:schemeClr val="tx1"/>
              </a:solidFill>
              <a:miter lim="800000"/>
              <a:headEnd/>
              <a:tailEnd/>
            </a:ln>
          </p:spPr>
          <p:txBody>
            <a:bodyPr wrap="none" anchor="ctr">
              <a:prstTxWarp prst="textNoShape">
                <a:avLst/>
              </a:prstTxWarp>
            </a:bodyPr>
            <a:lstStyle/>
            <a:p>
              <a:endParaRPr lang="en-US"/>
            </a:p>
          </p:txBody>
        </p:sp>
        <p:sp>
          <p:nvSpPr>
            <p:cNvPr id="28889" name="Text Box 63"/>
            <p:cNvSpPr txBox="1">
              <a:spLocks noChangeArrowheads="1"/>
            </p:cNvSpPr>
            <p:nvPr/>
          </p:nvSpPr>
          <p:spPr bwMode="auto">
            <a:xfrm>
              <a:off x="4310" y="2944"/>
              <a:ext cx="966"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1">
                  <a:latin typeface="Courier New" pitchFamily="1" charset="0"/>
                </a:rPr>
                <a:t>MD</a:t>
              </a:r>
            </a:p>
          </p:txBody>
        </p:sp>
      </p:grpSp>
      <p:grpSp>
        <p:nvGrpSpPr>
          <p:cNvPr id="6" name="Group 64"/>
          <p:cNvGrpSpPr>
            <a:grpSpLocks/>
          </p:cNvGrpSpPr>
          <p:nvPr/>
        </p:nvGrpSpPr>
        <p:grpSpPr bwMode="auto">
          <a:xfrm>
            <a:off x="4699000" y="4191000"/>
            <a:ext cx="1543050" cy="381000"/>
            <a:chOff x="4308" y="3160"/>
            <a:chExt cx="972" cy="240"/>
          </a:xfrm>
        </p:grpSpPr>
        <p:sp>
          <p:nvSpPr>
            <p:cNvPr id="28886" name="Rectangle 65"/>
            <p:cNvSpPr>
              <a:spLocks noChangeArrowheads="1"/>
            </p:cNvSpPr>
            <p:nvPr/>
          </p:nvSpPr>
          <p:spPr bwMode="auto">
            <a:xfrm>
              <a:off x="4308" y="3160"/>
              <a:ext cx="972" cy="240"/>
            </a:xfrm>
            <a:prstGeom prst="rect">
              <a:avLst/>
            </a:prstGeom>
            <a:solidFill>
              <a:srgbClr val="FFFFFF"/>
            </a:solidFill>
            <a:ln w="9525">
              <a:solidFill>
                <a:schemeClr val="tx1"/>
              </a:solidFill>
              <a:miter lim="800000"/>
              <a:headEnd/>
              <a:tailEnd/>
            </a:ln>
          </p:spPr>
          <p:txBody>
            <a:bodyPr wrap="none" anchor="ctr">
              <a:prstTxWarp prst="textNoShape">
                <a:avLst/>
              </a:prstTxWarp>
            </a:bodyPr>
            <a:lstStyle/>
            <a:p>
              <a:endParaRPr lang="en-US"/>
            </a:p>
          </p:txBody>
        </p:sp>
        <p:sp>
          <p:nvSpPr>
            <p:cNvPr id="28887" name="Text Box 66"/>
            <p:cNvSpPr txBox="1">
              <a:spLocks noChangeArrowheads="1"/>
            </p:cNvSpPr>
            <p:nvPr/>
          </p:nvSpPr>
          <p:spPr bwMode="auto">
            <a:xfrm>
              <a:off x="4310" y="3176"/>
              <a:ext cx="966"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1">
                  <a:latin typeface="Courier New" pitchFamily="1" charset="0"/>
                </a:rPr>
                <a:t>MDE</a:t>
              </a:r>
            </a:p>
          </p:txBody>
        </p:sp>
      </p:grpSp>
      <p:grpSp>
        <p:nvGrpSpPr>
          <p:cNvPr id="7" name="Group 67"/>
          <p:cNvGrpSpPr>
            <a:grpSpLocks/>
          </p:cNvGrpSpPr>
          <p:nvPr/>
        </p:nvGrpSpPr>
        <p:grpSpPr bwMode="auto">
          <a:xfrm>
            <a:off x="4699000" y="4191000"/>
            <a:ext cx="1543050" cy="381000"/>
            <a:chOff x="4308" y="3392"/>
            <a:chExt cx="972" cy="240"/>
          </a:xfrm>
        </p:grpSpPr>
        <p:sp>
          <p:nvSpPr>
            <p:cNvPr id="28884" name="Rectangle 68"/>
            <p:cNvSpPr>
              <a:spLocks noChangeArrowheads="1"/>
            </p:cNvSpPr>
            <p:nvPr/>
          </p:nvSpPr>
          <p:spPr bwMode="auto">
            <a:xfrm>
              <a:off x="4308" y="3392"/>
              <a:ext cx="972" cy="240"/>
            </a:xfrm>
            <a:prstGeom prst="rect">
              <a:avLst/>
            </a:prstGeom>
            <a:solidFill>
              <a:srgbClr val="FFFFFF"/>
            </a:solidFill>
            <a:ln w="9525">
              <a:solidFill>
                <a:schemeClr val="tx1"/>
              </a:solidFill>
              <a:miter lim="800000"/>
              <a:headEnd/>
              <a:tailEnd/>
            </a:ln>
          </p:spPr>
          <p:txBody>
            <a:bodyPr wrap="none" anchor="ctr">
              <a:prstTxWarp prst="textNoShape">
                <a:avLst/>
              </a:prstTxWarp>
            </a:bodyPr>
            <a:lstStyle/>
            <a:p>
              <a:endParaRPr lang="en-US"/>
            </a:p>
          </p:txBody>
        </p:sp>
        <p:sp>
          <p:nvSpPr>
            <p:cNvPr id="28885" name="Text Box 69"/>
            <p:cNvSpPr txBox="1">
              <a:spLocks noChangeArrowheads="1"/>
            </p:cNvSpPr>
            <p:nvPr/>
          </p:nvSpPr>
          <p:spPr bwMode="auto">
            <a:xfrm>
              <a:off x="4310" y="3408"/>
              <a:ext cx="966"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1">
                  <a:latin typeface="Courier New" pitchFamily="1" charset="0"/>
                </a:rPr>
                <a:t>MDEE</a:t>
              </a:r>
            </a:p>
          </p:txBody>
        </p:sp>
      </p:grpSp>
      <p:grpSp>
        <p:nvGrpSpPr>
          <p:cNvPr id="8" name="Group 70"/>
          <p:cNvGrpSpPr>
            <a:grpSpLocks/>
          </p:cNvGrpSpPr>
          <p:nvPr/>
        </p:nvGrpSpPr>
        <p:grpSpPr bwMode="auto">
          <a:xfrm>
            <a:off x="4699000" y="4191000"/>
            <a:ext cx="1543050" cy="381000"/>
            <a:chOff x="4308" y="3624"/>
            <a:chExt cx="972" cy="240"/>
          </a:xfrm>
        </p:grpSpPr>
        <p:sp>
          <p:nvSpPr>
            <p:cNvPr id="28882" name="Rectangle 71"/>
            <p:cNvSpPr>
              <a:spLocks noChangeArrowheads="1"/>
            </p:cNvSpPr>
            <p:nvPr/>
          </p:nvSpPr>
          <p:spPr bwMode="auto">
            <a:xfrm>
              <a:off x="4308" y="3624"/>
              <a:ext cx="972" cy="240"/>
            </a:xfrm>
            <a:prstGeom prst="rect">
              <a:avLst/>
            </a:prstGeom>
            <a:solidFill>
              <a:srgbClr val="FFFFFF"/>
            </a:solidFill>
            <a:ln w="9525">
              <a:solidFill>
                <a:schemeClr val="tx1"/>
              </a:solidFill>
              <a:miter lim="800000"/>
              <a:headEnd/>
              <a:tailEnd/>
            </a:ln>
          </p:spPr>
          <p:txBody>
            <a:bodyPr wrap="none" anchor="ctr">
              <a:prstTxWarp prst="textNoShape">
                <a:avLst/>
              </a:prstTxWarp>
            </a:bodyPr>
            <a:lstStyle/>
            <a:p>
              <a:endParaRPr lang="en-US"/>
            </a:p>
          </p:txBody>
        </p:sp>
        <p:sp>
          <p:nvSpPr>
            <p:cNvPr id="28883" name="Text Box 72"/>
            <p:cNvSpPr txBox="1">
              <a:spLocks noChangeArrowheads="1"/>
            </p:cNvSpPr>
            <p:nvPr/>
          </p:nvSpPr>
          <p:spPr bwMode="auto">
            <a:xfrm>
              <a:off x="4310" y="3640"/>
              <a:ext cx="966"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1">
                  <a:latin typeface="Courier New" pitchFamily="1" charset="0"/>
                </a:rPr>
                <a:t>MDEEH</a:t>
              </a:r>
            </a:p>
          </p:txBody>
        </p:sp>
      </p:grpSp>
      <p:grpSp>
        <p:nvGrpSpPr>
          <p:cNvPr id="9" name="Group 73"/>
          <p:cNvGrpSpPr>
            <a:grpSpLocks/>
          </p:cNvGrpSpPr>
          <p:nvPr/>
        </p:nvGrpSpPr>
        <p:grpSpPr bwMode="auto">
          <a:xfrm>
            <a:off x="4699000" y="4191000"/>
            <a:ext cx="1543050" cy="381000"/>
            <a:chOff x="4308" y="3856"/>
            <a:chExt cx="972" cy="240"/>
          </a:xfrm>
        </p:grpSpPr>
        <p:sp>
          <p:nvSpPr>
            <p:cNvPr id="28880" name="Rectangle 74"/>
            <p:cNvSpPr>
              <a:spLocks noChangeArrowheads="1"/>
            </p:cNvSpPr>
            <p:nvPr/>
          </p:nvSpPr>
          <p:spPr bwMode="auto">
            <a:xfrm>
              <a:off x="4308" y="3856"/>
              <a:ext cx="972" cy="240"/>
            </a:xfrm>
            <a:prstGeom prst="rect">
              <a:avLst/>
            </a:prstGeom>
            <a:solidFill>
              <a:srgbClr val="FFFFFF"/>
            </a:solidFill>
            <a:ln w="9525">
              <a:solidFill>
                <a:schemeClr val="tx1"/>
              </a:solidFill>
              <a:miter lim="800000"/>
              <a:headEnd/>
              <a:tailEnd/>
            </a:ln>
          </p:spPr>
          <p:txBody>
            <a:bodyPr wrap="none" anchor="ctr">
              <a:prstTxWarp prst="textNoShape">
                <a:avLst/>
              </a:prstTxWarp>
            </a:bodyPr>
            <a:lstStyle/>
            <a:p>
              <a:endParaRPr lang="en-US"/>
            </a:p>
          </p:txBody>
        </p:sp>
        <p:sp>
          <p:nvSpPr>
            <p:cNvPr id="28881" name="Text Box 75"/>
            <p:cNvSpPr txBox="1">
              <a:spLocks noChangeArrowheads="1"/>
            </p:cNvSpPr>
            <p:nvPr/>
          </p:nvSpPr>
          <p:spPr bwMode="auto">
            <a:xfrm>
              <a:off x="4310" y="3872"/>
              <a:ext cx="966"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1">
                  <a:latin typeface="Courier New" pitchFamily="1" charset="0"/>
                </a:rPr>
                <a:t>MDEEHU</a:t>
              </a:r>
            </a:p>
          </p:txBody>
        </p:sp>
      </p:grpSp>
      <p:grpSp>
        <p:nvGrpSpPr>
          <p:cNvPr id="10" name="Group 76"/>
          <p:cNvGrpSpPr>
            <a:grpSpLocks/>
          </p:cNvGrpSpPr>
          <p:nvPr/>
        </p:nvGrpSpPr>
        <p:grpSpPr bwMode="auto">
          <a:xfrm>
            <a:off x="4699000" y="4191000"/>
            <a:ext cx="1543050" cy="381000"/>
            <a:chOff x="4308" y="4088"/>
            <a:chExt cx="972" cy="240"/>
          </a:xfrm>
        </p:grpSpPr>
        <p:sp>
          <p:nvSpPr>
            <p:cNvPr id="28878" name="Rectangle 77"/>
            <p:cNvSpPr>
              <a:spLocks noChangeArrowheads="1"/>
            </p:cNvSpPr>
            <p:nvPr/>
          </p:nvSpPr>
          <p:spPr bwMode="auto">
            <a:xfrm>
              <a:off x="4308" y="4088"/>
              <a:ext cx="972" cy="240"/>
            </a:xfrm>
            <a:prstGeom prst="rect">
              <a:avLst/>
            </a:prstGeom>
            <a:solidFill>
              <a:srgbClr val="FFFFFF"/>
            </a:solidFill>
            <a:ln w="9525">
              <a:solidFill>
                <a:schemeClr val="tx1"/>
              </a:solidFill>
              <a:miter lim="800000"/>
              <a:headEnd/>
              <a:tailEnd/>
            </a:ln>
          </p:spPr>
          <p:txBody>
            <a:bodyPr wrap="none" anchor="ctr">
              <a:prstTxWarp prst="textNoShape">
                <a:avLst/>
              </a:prstTxWarp>
            </a:bodyPr>
            <a:lstStyle/>
            <a:p>
              <a:endParaRPr lang="en-US"/>
            </a:p>
          </p:txBody>
        </p:sp>
        <p:sp>
          <p:nvSpPr>
            <p:cNvPr id="28879" name="Text Box 78"/>
            <p:cNvSpPr txBox="1">
              <a:spLocks noChangeArrowheads="1"/>
            </p:cNvSpPr>
            <p:nvPr/>
          </p:nvSpPr>
          <p:spPr bwMode="auto">
            <a:xfrm>
              <a:off x="4310" y="4104"/>
              <a:ext cx="966"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1">
                  <a:latin typeface="Courier New" pitchFamily="1" charset="0"/>
                </a:rPr>
                <a:t>MDEEHUZ</a:t>
              </a:r>
            </a:p>
          </p:txBody>
        </p:sp>
      </p:grpSp>
      <p:grpSp>
        <p:nvGrpSpPr>
          <p:cNvPr id="11" name="Group 79"/>
          <p:cNvGrpSpPr>
            <a:grpSpLocks/>
          </p:cNvGrpSpPr>
          <p:nvPr/>
        </p:nvGrpSpPr>
        <p:grpSpPr bwMode="auto">
          <a:xfrm>
            <a:off x="4699000" y="4191000"/>
            <a:ext cx="1543050" cy="381000"/>
            <a:chOff x="4308" y="4320"/>
            <a:chExt cx="972" cy="240"/>
          </a:xfrm>
        </p:grpSpPr>
        <p:sp>
          <p:nvSpPr>
            <p:cNvPr id="28876" name="Rectangle 80"/>
            <p:cNvSpPr>
              <a:spLocks noChangeArrowheads="1"/>
            </p:cNvSpPr>
            <p:nvPr/>
          </p:nvSpPr>
          <p:spPr bwMode="auto">
            <a:xfrm>
              <a:off x="4308" y="4320"/>
              <a:ext cx="972" cy="240"/>
            </a:xfrm>
            <a:prstGeom prst="rect">
              <a:avLst/>
            </a:prstGeom>
            <a:solidFill>
              <a:srgbClr val="FFFFFF"/>
            </a:solidFill>
            <a:ln w="9525">
              <a:solidFill>
                <a:schemeClr val="tx1"/>
              </a:solidFill>
              <a:miter lim="800000"/>
              <a:headEnd/>
              <a:tailEnd/>
            </a:ln>
          </p:spPr>
          <p:txBody>
            <a:bodyPr wrap="none" anchor="ctr">
              <a:prstTxWarp prst="textNoShape">
                <a:avLst/>
              </a:prstTxWarp>
            </a:bodyPr>
            <a:lstStyle/>
            <a:p>
              <a:endParaRPr lang="en-US"/>
            </a:p>
          </p:txBody>
        </p:sp>
        <p:sp>
          <p:nvSpPr>
            <p:cNvPr id="28877" name="Text Box 81"/>
            <p:cNvSpPr txBox="1">
              <a:spLocks noChangeArrowheads="1"/>
            </p:cNvSpPr>
            <p:nvPr/>
          </p:nvSpPr>
          <p:spPr bwMode="auto">
            <a:xfrm>
              <a:off x="4310" y="4336"/>
              <a:ext cx="966"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1">
                  <a:latin typeface="Courier New" pitchFamily="1" charset="0"/>
                </a:rPr>
                <a:t>MDEEHUZR</a:t>
              </a:r>
            </a:p>
          </p:txBody>
        </p:sp>
      </p:grpSp>
      <p:grpSp>
        <p:nvGrpSpPr>
          <p:cNvPr id="12" name="Group 82"/>
          <p:cNvGrpSpPr>
            <a:grpSpLocks/>
          </p:cNvGrpSpPr>
          <p:nvPr/>
        </p:nvGrpSpPr>
        <p:grpSpPr bwMode="auto">
          <a:xfrm>
            <a:off x="4699000" y="4191000"/>
            <a:ext cx="1543050" cy="381000"/>
            <a:chOff x="4308" y="4552"/>
            <a:chExt cx="972" cy="240"/>
          </a:xfrm>
        </p:grpSpPr>
        <p:sp>
          <p:nvSpPr>
            <p:cNvPr id="28874" name="Rectangle 83"/>
            <p:cNvSpPr>
              <a:spLocks noChangeArrowheads="1"/>
            </p:cNvSpPr>
            <p:nvPr/>
          </p:nvSpPr>
          <p:spPr bwMode="auto">
            <a:xfrm>
              <a:off x="4308" y="4552"/>
              <a:ext cx="972" cy="240"/>
            </a:xfrm>
            <a:prstGeom prst="rect">
              <a:avLst/>
            </a:prstGeom>
            <a:solidFill>
              <a:srgbClr val="FFFFFF"/>
            </a:solidFill>
            <a:ln w="9525">
              <a:solidFill>
                <a:schemeClr val="tx1"/>
              </a:solidFill>
              <a:miter lim="800000"/>
              <a:headEnd/>
              <a:tailEnd/>
            </a:ln>
          </p:spPr>
          <p:txBody>
            <a:bodyPr wrap="none" anchor="ctr">
              <a:prstTxWarp prst="textNoShape">
                <a:avLst/>
              </a:prstTxWarp>
            </a:bodyPr>
            <a:lstStyle/>
            <a:p>
              <a:endParaRPr lang="en-US"/>
            </a:p>
          </p:txBody>
        </p:sp>
        <p:sp>
          <p:nvSpPr>
            <p:cNvPr id="28875" name="Text Box 84"/>
            <p:cNvSpPr txBox="1">
              <a:spLocks noChangeArrowheads="1"/>
            </p:cNvSpPr>
            <p:nvPr/>
          </p:nvSpPr>
          <p:spPr bwMode="auto">
            <a:xfrm>
              <a:off x="4310" y="4568"/>
              <a:ext cx="966"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1">
                  <a:latin typeface="Courier New" pitchFamily="1" charset="0"/>
                </a:rPr>
                <a:t>MDEEHUZRF</a:t>
              </a:r>
            </a:p>
          </p:txBody>
        </p:sp>
      </p:grpSp>
      <p:grpSp>
        <p:nvGrpSpPr>
          <p:cNvPr id="13" name="Group 85"/>
          <p:cNvGrpSpPr>
            <a:grpSpLocks/>
          </p:cNvGrpSpPr>
          <p:nvPr/>
        </p:nvGrpSpPr>
        <p:grpSpPr bwMode="auto">
          <a:xfrm>
            <a:off x="4699000" y="4191000"/>
            <a:ext cx="1543050" cy="381000"/>
            <a:chOff x="4308" y="4784"/>
            <a:chExt cx="972" cy="240"/>
          </a:xfrm>
        </p:grpSpPr>
        <p:sp>
          <p:nvSpPr>
            <p:cNvPr id="28872" name="Rectangle 86"/>
            <p:cNvSpPr>
              <a:spLocks noChangeArrowheads="1"/>
            </p:cNvSpPr>
            <p:nvPr/>
          </p:nvSpPr>
          <p:spPr bwMode="auto">
            <a:xfrm>
              <a:off x="4308" y="4784"/>
              <a:ext cx="972" cy="240"/>
            </a:xfrm>
            <a:prstGeom prst="rect">
              <a:avLst/>
            </a:prstGeom>
            <a:solidFill>
              <a:srgbClr val="FFFFFF"/>
            </a:solidFill>
            <a:ln w="9525">
              <a:solidFill>
                <a:schemeClr val="tx1"/>
              </a:solidFill>
              <a:miter lim="800000"/>
              <a:headEnd/>
              <a:tailEnd/>
            </a:ln>
          </p:spPr>
          <p:txBody>
            <a:bodyPr wrap="none" anchor="ctr">
              <a:prstTxWarp prst="textNoShape">
                <a:avLst/>
              </a:prstTxWarp>
            </a:bodyPr>
            <a:lstStyle/>
            <a:p>
              <a:endParaRPr lang="en-US"/>
            </a:p>
          </p:txBody>
        </p:sp>
        <p:sp>
          <p:nvSpPr>
            <p:cNvPr id="28873" name="Text Box 87"/>
            <p:cNvSpPr txBox="1">
              <a:spLocks noChangeArrowheads="1"/>
            </p:cNvSpPr>
            <p:nvPr/>
          </p:nvSpPr>
          <p:spPr bwMode="auto">
            <a:xfrm>
              <a:off x="4310" y="4800"/>
              <a:ext cx="966"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1">
                  <a:latin typeface="Courier New" pitchFamily="1" charset="0"/>
                </a:rPr>
                <a:t>MDEEHUZRFN</a:t>
              </a:r>
            </a:p>
          </p:txBody>
        </p:sp>
      </p:grpSp>
      <p:grpSp>
        <p:nvGrpSpPr>
          <p:cNvPr id="14" name="Group 88"/>
          <p:cNvGrpSpPr>
            <a:grpSpLocks/>
          </p:cNvGrpSpPr>
          <p:nvPr/>
        </p:nvGrpSpPr>
        <p:grpSpPr bwMode="auto">
          <a:xfrm>
            <a:off x="4699000" y="4191000"/>
            <a:ext cx="1543050" cy="381000"/>
            <a:chOff x="4308" y="5040"/>
            <a:chExt cx="972" cy="240"/>
          </a:xfrm>
        </p:grpSpPr>
        <p:sp>
          <p:nvSpPr>
            <p:cNvPr id="28870" name="Rectangle 89"/>
            <p:cNvSpPr>
              <a:spLocks noChangeArrowheads="1"/>
            </p:cNvSpPr>
            <p:nvPr/>
          </p:nvSpPr>
          <p:spPr bwMode="auto">
            <a:xfrm>
              <a:off x="4308" y="5040"/>
              <a:ext cx="972" cy="240"/>
            </a:xfrm>
            <a:prstGeom prst="rect">
              <a:avLst/>
            </a:prstGeom>
            <a:solidFill>
              <a:srgbClr val="FFFFFF"/>
            </a:solidFill>
            <a:ln w="9525">
              <a:solidFill>
                <a:schemeClr val="tx1"/>
              </a:solidFill>
              <a:miter lim="800000"/>
              <a:headEnd/>
              <a:tailEnd/>
            </a:ln>
          </p:spPr>
          <p:txBody>
            <a:bodyPr wrap="none" anchor="ctr">
              <a:prstTxWarp prst="textNoShape">
                <a:avLst/>
              </a:prstTxWarp>
            </a:bodyPr>
            <a:lstStyle/>
            <a:p>
              <a:endParaRPr lang="en-US"/>
            </a:p>
          </p:txBody>
        </p:sp>
        <p:sp>
          <p:nvSpPr>
            <p:cNvPr id="28871" name="Text Box 90"/>
            <p:cNvSpPr txBox="1">
              <a:spLocks noChangeArrowheads="1"/>
            </p:cNvSpPr>
            <p:nvPr/>
          </p:nvSpPr>
          <p:spPr bwMode="auto">
            <a:xfrm>
              <a:off x="4310" y="5056"/>
              <a:ext cx="966"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1">
                  <a:latin typeface="Courier New" pitchFamily="1" charset="0"/>
                </a:rPr>
                <a:t>MDEEHUZRFNB</a:t>
              </a:r>
            </a:p>
          </p:txBody>
        </p:sp>
      </p:grpSp>
      <p:grpSp>
        <p:nvGrpSpPr>
          <p:cNvPr id="15" name="Group 91"/>
          <p:cNvGrpSpPr>
            <a:grpSpLocks/>
          </p:cNvGrpSpPr>
          <p:nvPr/>
        </p:nvGrpSpPr>
        <p:grpSpPr bwMode="auto">
          <a:xfrm>
            <a:off x="3314700" y="4191000"/>
            <a:ext cx="622300" cy="381000"/>
            <a:chOff x="1992" y="2696"/>
            <a:chExt cx="392" cy="240"/>
          </a:xfrm>
        </p:grpSpPr>
        <p:sp>
          <p:nvSpPr>
            <p:cNvPr id="28868" name="Rectangle 92"/>
            <p:cNvSpPr>
              <a:spLocks noChangeArrowheads="1"/>
            </p:cNvSpPr>
            <p:nvPr/>
          </p:nvSpPr>
          <p:spPr bwMode="auto">
            <a:xfrm>
              <a:off x="2024" y="2696"/>
              <a:ext cx="341" cy="240"/>
            </a:xfrm>
            <a:prstGeom prst="rect">
              <a:avLst/>
            </a:prstGeom>
            <a:solidFill>
              <a:srgbClr val="FFFFFF"/>
            </a:solidFill>
            <a:ln w="9525">
              <a:solidFill>
                <a:schemeClr val="tx1"/>
              </a:solidFill>
              <a:miter lim="800000"/>
              <a:headEnd/>
              <a:tailEnd/>
            </a:ln>
          </p:spPr>
          <p:txBody>
            <a:bodyPr wrap="none" anchor="ctr">
              <a:prstTxWarp prst="textNoShape">
                <a:avLst/>
              </a:prstTxWarp>
            </a:bodyPr>
            <a:lstStyle/>
            <a:p>
              <a:endParaRPr lang="en-US"/>
            </a:p>
          </p:txBody>
        </p:sp>
        <p:sp>
          <p:nvSpPr>
            <p:cNvPr id="28869" name="Text Box 93"/>
            <p:cNvSpPr txBox="1">
              <a:spLocks noChangeArrowheads="1"/>
            </p:cNvSpPr>
            <p:nvPr/>
          </p:nvSpPr>
          <p:spPr bwMode="auto">
            <a:xfrm>
              <a:off x="1992" y="2712"/>
              <a:ext cx="392"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1">
                  <a:latin typeface="Courier New" pitchFamily="1" charset="0"/>
                </a:rPr>
                <a:t>'J'</a:t>
              </a:r>
              <a:endParaRPr lang="en-US" sz="1600">
                <a:latin typeface="Times New Roman" pitchFamily="1" charset="0"/>
              </a:endParaRPr>
            </a:p>
          </p:txBody>
        </p:sp>
      </p:grpSp>
      <p:grpSp>
        <p:nvGrpSpPr>
          <p:cNvPr id="16" name="Group 94"/>
          <p:cNvGrpSpPr>
            <a:grpSpLocks/>
          </p:cNvGrpSpPr>
          <p:nvPr/>
        </p:nvGrpSpPr>
        <p:grpSpPr bwMode="auto">
          <a:xfrm>
            <a:off x="4037013" y="4191000"/>
            <a:ext cx="541337" cy="381000"/>
            <a:chOff x="2439" y="2696"/>
            <a:chExt cx="341" cy="240"/>
          </a:xfrm>
        </p:grpSpPr>
        <p:sp>
          <p:nvSpPr>
            <p:cNvPr id="28866" name="Rectangle 95"/>
            <p:cNvSpPr>
              <a:spLocks noChangeArrowheads="1"/>
            </p:cNvSpPr>
            <p:nvPr/>
          </p:nvSpPr>
          <p:spPr bwMode="auto">
            <a:xfrm>
              <a:off x="2439" y="2696"/>
              <a:ext cx="341" cy="240"/>
            </a:xfrm>
            <a:prstGeom prst="rect">
              <a:avLst/>
            </a:prstGeom>
            <a:solidFill>
              <a:srgbClr val="FFFFFF"/>
            </a:solidFill>
            <a:ln w="9525">
              <a:solidFill>
                <a:schemeClr val="tx1"/>
              </a:solidFill>
              <a:miter lim="800000"/>
              <a:headEnd/>
              <a:tailEnd/>
            </a:ln>
          </p:spPr>
          <p:txBody>
            <a:bodyPr wrap="none" anchor="ctr">
              <a:prstTxWarp prst="textNoShape">
                <a:avLst/>
              </a:prstTxWarp>
            </a:bodyPr>
            <a:lstStyle/>
            <a:p>
              <a:endParaRPr lang="en-US"/>
            </a:p>
          </p:txBody>
        </p:sp>
        <p:sp>
          <p:nvSpPr>
            <p:cNvPr id="28867" name="Text Box 96"/>
            <p:cNvSpPr txBox="1">
              <a:spLocks noChangeArrowheads="1"/>
            </p:cNvSpPr>
            <p:nvPr/>
          </p:nvSpPr>
          <p:spPr bwMode="auto">
            <a:xfrm>
              <a:off x="2439" y="2712"/>
              <a:ext cx="336"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1">
                  <a:latin typeface="Courier New" pitchFamily="1" charset="0"/>
                </a:rPr>
                <a:t>0</a:t>
              </a:r>
              <a:endParaRPr lang="en-US" sz="1600">
                <a:latin typeface="Times New Roman" pitchFamily="1" charset="0"/>
              </a:endParaRPr>
            </a:p>
          </p:txBody>
        </p:sp>
      </p:grpSp>
      <p:grpSp>
        <p:nvGrpSpPr>
          <p:cNvPr id="17" name="Group 97"/>
          <p:cNvGrpSpPr>
            <a:grpSpLocks/>
          </p:cNvGrpSpPr>
          <p:nvPr/>
        </p:nvGrpSpPr>
        <p:grpSpPr bwMode="auto">
          <a:xfrm>
            <a:off x="4037013" y="4191000"/>
            <a:ext cx="541337" cy="381000"/>
            <a:chOff x="2439" y="2928"/>
            <a:chExt cx="341" cy="240"/>
          </a:xfrm>
        </p:grpSpPr>
        <p:sp>
          <p:nvSpPr>
            <p:cNvPr id="28864" name="Rectangle 98"/>
            <p:cNvSpPr>
              <a:spLocks noChangeArrowheads="1"/>
            </p:cNvSpPr>
            <p:nvPr/>
          </p:nvSpPr>
          <p:spPr bwMode="auto">
            <a:xfrm>
              <a:off x="2439" y="2928"/>
              <a:ext cx="341" cy="240"/>
            </a:xfrm>
            <a:prstGeom prst="rect">
              <a:avLst/>
            </a:prstGeom>
            <a:solidFill>
              <a:srgbClr val="FFFFFF"/>
            </a:solidFill>
            <a:ln w="9525">
              <a:solidFill>
                <a:schemeClr val="tx1"/>
              </a:solidFill>
              <a:miter lim="800000"/>
              <a:headEnd/>
              <a:tailEnd/>
            </a:ln>
          </p:spPr>
          <p:txBody>
            <a:bodyPr wrap="none" anchor="ctr">
              <a:prstTxWarp prst="textNoShape">
                <a:avLst/>
              </a:prstTxWarp>
            </a:bodyPr>
            <a:lstStyle/>
            <a:p>
              <a:endParaRPr lang="en-US"/>
            </a:p>
          </p:txBody>
        </p:sp>
        <p:sp>
          <p:nvSpPr>
            <p:cNvPr id="28865" name="Text Box 99"/>
            <p:cNvSpPr txBox="1">
              <a:spLocks noChangeArrowheads="1"/>
            </p:cNvSpPr>
            <p:nvPr/>
          </p:nvSpPr>
          <p:spPr bwMode="auto">
            <a:xfrm>
              <a:off x="2439" y="2944"/>
              <a:ext cx="336"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1">
                  <a:latin typeface="Courier New" pitchFamily="1" charset="0"/>
                </a:rPr>
                <a:t>1</a:t>
              </a:r>
              <a:endParaRPr lang="en-US" sz="1600">
                <a:latin typeface="Times New Roman" pitchFamily="1" charset="0"/>
              </a:endParaRPr>
            </a:p>
          </p:txBody>
        </p:sp>
      </p:grpSp>
      <p:grpSp>
        <p:nvGrpSpPr>
          <p:cNvPr id="18" name="Group 100"/>
          <p:cNvGrpSpPr>
            <a:grpSpLocks/>
          </p:cNvGrpSpPr>
          <p:nvPr/>
        </p:nvGrpSpPr>
        <p:grpSpPr bwMode="auto">
          <a:xfrm>
            <a:off x="4037013" y="4191000"/>
            <a:ext cx="541337" cy="381000"/>
            <a:chOff x="2439" y="3160"/>
            <a:chExt cx="341" cy="240"/>
          </a:xfrm>
        </p:grpSpPr>
        <p:sp>
          <p:nvSpPr>
            <p:cNvPr id="28862" name="Rectangle 101"/>
            <p:cNvSpPr>
              <a:spLocks noChangeArrowheads="1"/>
            </p:cNvSpPr>
            <p:nvPr/>
          </p:nvSpPr>
          <p:spPr bwMode="auto">
            <a:xfrm>
              <a:off x="2439" y="3160"/>
              <a:ext cx="341" cy="240"/>
            </a:xfrm>
            <a:prstGeom prst="rect">
              <a:avLst/>
            </a:prstGeom>
            <a:solidFill>
              <a:srgbClr val="FFFFFF"/>
            </a:solidFill>
            <a:ln w="9525">
              <a:solidFill>
                <a:schemeClr val="tx1"/>
              </a:solidFill>
              <a:miter lim="800000"/>
              <a:headEnd/>
              <a:tailEnd/>
            </a:ln>
          </p:spPr>
          <p:txBody>
            <a:bodyPr wrap="none" anchor="ctr">
              <a:prstTxWarp prst="textNoShape">
                <a:avLst/>
              </a:prstTxWarp>
            </a:bodyPr>
            <a:lstStyle/>
            <a:p>
              <a:endParaRPr lang="en-US"/>
            </a:p>
          </p:txBody>
        </p:sp>
        <p:sp>
          <p:nvSpPr>
            <p:cNvPr id="28863" name="Text Box 102"/>
            <p:cNvSpPr txBox="1">
              <a:spLocks noChangeArrowheads="1"/>
            </p:cNvSpPr>
            <p:nvPr/>
          </p:nvSpPr>
          <p:spPr bwMode="auto">
            <a:xfrm>
              <a:off x="2439" y="3176"/>
              <a:ext cx="336"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1">
                  <a:latin typeface="Courier New" pitchFamily="1" charset="0"/>
                </a:rPr>
                <a:t>2</a:t>
              </a:r>
              <a:endParaRPr lang="en-US" sz="1600">
                <a:latin typeface="Times New Roman" pitchFamily="1" charset="0"/>
              </a:endParaRPr>
            </a:p>
          </p:txBody>
        </p:sp>
      </p:grpSp>
      <p:grpSp>
        <p:nvGrpSpPr>
          <p:cNvPr id="19" name="Group 103"/>
          <p:cNvGrpSpPr>
            <a:grpSpLocks/>
          </p:cNvGrpSpPr>
          <p:nvPr/>
        </p:nvGrpSpPr>
        <p:grpSpPr bwMode="auto">
          <a:xfrm>
            <a:off x="4037013" y="4191000"/>
            <a:ext cx="541337" cy="381000"/>
            <a:chOff x="2439" y="3392"/>
            <a:chExt cx="341" cy="240"/>
          </a:xfrm>
        </p:grpSpPr>
        <p:sp>
          <p:nvSpPr>
            <p:cNvPr id="28860" name="Rectangle 104"/>
            <p:cNvSpPr>
              <a:spLocks noChangeArrowheads="1"/>
            </p:cNvSpPr>
            <p:nvPr/>
          </p:nvSpPr>
          <p:spPr bwMode="auto">
            <a:xfrm>
              <a:off x="2439" y="3392"/>
              <a:ext cx="341" cy="240"/>
            </a:xfrm>
            <a:prstGeom prst="rect">
              <a:avLst/>
            </a:prstGeom>
            <a:solidFill>
              <a:srgbClr val="FFFFFF"/>
            </a:solidFill>
            <a:ln w="9525">
              <a:solidFill>
                <a:schemeClr val="tx1"/>
              </a:solidFill>
              <a:miter lim="800000"/>
              <a:headEnd/>
              <a:tailEnd/>
            </a:ln>
          </p:spPr>
          <p:txBody>
            <a:bodyPr wrap="none" anchor="ctr">
              <a:prstTxWarp prst="textNoShape">
                <a:avLst/>
              </a:prstTxWarp>
            </a:bodyPr>
            <a:lstStyle/>
            <a:p>
              <a:endParaRPr lang="en-US"/>
            </a:p>
          </p:txBody>
        </p:sp>
        <p:sp>
          <p:nvSpPr>
            <p:cNvPr id="28861" name="Text Box 105"/>
            <p:cNvSpPr txBox="1">
              <a:spLocks noChangeArrowheads="1"/>
            </p:cNvSpPr>
            <p:nvPr/>
          </p:nvSpPr>
          <p:spPr bwMode="auto">
            <a:xfrm>
              <a:off x="2439" y="3408"/>
              <a:ext cx="336"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1">
                  <a:latin typeface="Courier New" pitchFamily="1" charset="0"/>
                </a:rPr>
                <a:t>3</a:t>
              </a:r>
              <a:endParaRPr lang="en-US" sz="1600">
                <a:latin typeface="Times New Roman" pitchFamily="1" charset="0"/>
              </a:endParaRPr>
            </a:p>
          </p:txBody>
        </p:sp>
      </p:grpSp>
      <p:grpSp>
        <p:nvGrpSpPr>
          <p:cNvPr id="20" name="Group 106"/>
          <p:cNvGrpSpPr>
            <a:grpSpLocks/>
          </p:cNvGrpSpPr>
          <p:nvPr/>
        </p:nvGrpSpPr>
        <p:grpSpPr bwMode="auto">
          <a:xfrm>
            <a:off x="4037013" y="4191000"/>
            <a:ext cx="541337" cy="381000"/>
            <a:chOff x="2439" y="3624"/>
            <a:chExt cx="341" cy="240"/>
          </a:xfrm>
        </p:grpSpPr>
        <p:sp>
          <p:nvSpPr>
            <p:cNvPr id="28858" name="Rectangle 107"/>
            <p:cNvSpPr>
              <a:spLocks noChangeArrowheads="1"/>
            </p:cNvSpPr>
            <p:nvPr/>
          </p:nvSpPr>
          <p:spPr bwMode="auto">
            <a:xfrm>
              <a:off x="2439" y="3624"/>
              <a:ext cx="341" cy="240"/>
            </a:xfrm>
            <a:prstGeom prst="rect">
              <a:avLst/>
            </a:prstGeom>
            <a:solidFill>
              <a:srgbClr val="FFFFFF"/>
            </a:solidFill>
            <a:ln w="9525">
              <a:solidFill>
                <a:schemeClr val="tx1"/>
              </a:solidFill>
              <a:miter lim="800000"/>
              <a:headEnd/>
              <a:tailEnd/>
            </a:ln>
          </p:spPr>
          <p:txBody>
            <a:bodyPr wrap="none" anchor="ctr">
              <a:prstTxWarp prst="textNoShape">
                <a:avLst/>
              </a:prstTxWarp>
            </a:bodyPr>
            <a:lstStyle/>
            <a:p>
              <a:endParaRPr lang="en-US"/>
            </a:p>
          </p:txBody>
        </p:sp>
        <p:sp>
          <p:nvSpPr>
            <p:cNvPr id="28859" name="Text Box 108"/>
            <p:cNvSpPr txBox="1">
              <a:spLocks noChangeArrowheads="1"/>
            </p:cNvSpPr>
            <p:nvPr/>
          </p:nvSpPr>
          <p:spPr bwMode="auto">
            <a:xfrm>
              <a:off x="2439" y="3640"/>
              <a:ext cx="336"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1">
                  <a:latin typeface="Courier New" pitchFamily="1" charset="0"/>
                </a:rPr>
                <a:t>4</a:t>
              </a:r>
              <a:endParaRPr lang="en-US" sz="1600">
                <a:latin typeface="Times New Roman" pitchFamily="1" charset="0"/>
              </a:endParaRPr>
            </a:p>
          </p:txBody>
        </p:sp>
      </p:grpSp>
      <p:grpSp>
        <p:nvGrpSpPr>
          <p:cNvPr id="21" name="Group 109"/>
          <p:cNvGrpSpPr>
            <a:grpSpLocks/>
          </p:cNvGrpSpPr>
          <p:nvPr/>
        </p:nvGrpSpPr>
        <p:grpSpPr bwMode="auto">
          <a:xfrm>
            <a:off x="4037013" y="4191000"/>
            <a:ext cx="541337" cy="381000"/>
            <a:chOff x="2439" y="3856"/>
            <a:chExt cx="341" cy="240"/>
          </a:xfrm>
        </p:grpSpPr>
        <p:sp>
          <p:nvSpPr>
            <p:cNvPr id="28856" name="Rectangle 110"/>
            <p:cNvSpPr>
              <a:spLocks noChangeArrowheads="1"/>
            </p:cNvSpPr>
            <p:nvPr/>
          </p:nvSpPr>
          <p:spPr bwMode="auto">
            <a:xfrm>
              <a:off x="2439" y="3856"/>
              <a:ext cx="341" cy="240"/>
            </a:xfrm>
            <a:prstGeom prst="rect">
              <a:avLst/>
            </a:prstGeom>
            <a:solidFill>
              <a:srgbClr val="FFFFFF"/>
            </a:solidFill>
            <a:ln w="9525">
              <a:solidFill>
                <a:schemeClr val="tx1"/>
              </a:solidFill>
              <a:miter lim="800000"/>
              <a:headEnd/>
              <a:tailEnd/>
            </a:ln>
          </p:spPr>
          <p:txBody>
            <a:bodyPr wrap="none" anchor="ctr">
              <a:prstTxWarp prst="textNoShape">
                <a:avLst/>
              </a:prstTxWarp>
            </a:bodyPr>
            <a:lstStyle/>
            <a:p>
              <a:endParaRPr lang="en-US"/>
            </a:p>
          </p:txBody>
        </p:sp>
        <p:sp>
          <p:nvSpPr>
            <p:cNvPr id="28857" name="Text Box 111"/>
            <p:cNvSpPr txBox="1">
              <a:spLocks noChangeArrowheads="1"/>
            </p:cNvSpPr>
            <p:nvPr/>
          </p:nvSpPr>
          <p:spPr bwMode="auto">
            <a:xfrm>
              <a:off x="2439" y="3872"/>
              <a:ext cx="336"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1">
                  <a:latin typeface="Courier New" pitchFamily="1" charset="0"/>
                </a:rPr>
                <a:t>5</a:t>
              </a:r>
              <a:endParaRPr lang="en-US" sz="1600">
                <a:latin typeface="Times New Roman" pitchFamily="1" charset="0"/>
              </a:endParaRPr>
            </a:p>
          </p:txBody>
        </p:sp>
      </p:grpSp>
      <p:grpSp>
        <p:nvGrpSpPr>
          <p:cNvPr id="22" name="Group 112"/>
          <p:cNvGrpSpPr>
            <a:grpSpLocks/>
          </p:cNvGrpSpPr>
          <p:nvPr/>
        </p:nvGrpSpPr>
        <p:grpSpPr bwMode="auto">
          <a:xfrm>
            <a:off x="4037013" y="4191000"/>
            <a:ext cx="541337" cy="381000"/>
            <a:chOff x="2439" y="4088"/>
            <a:chExt cx="341" cy="240"/>
          </a:xfrm>
        </p:grpSpPr>
        <p:sp>
          <p:nvSpPr>
            <p:cNvPr id="28854" name="Rectangle 113"/>
            <p:cNvSpPr>
              <a:spLocks noChangeArrowheads="1"/>
            </p:cNvSpPr>
            <p:nvPr/>
          </p:nvSpPr>
          <p:spPr bwMode="auto">
            <a:xfrm>
              <a:off x="2439" y="4088"/>
              <a:ext cx="341" cy="240"/>
            </a:xfrm>
            <a:prstGeom prst="rect">
              <a:avLst/>
            </a:prstGeom>
            <a:solidFill>
              <a:srgbClr val="FFFFFF"/>
            </a:solidFill>
            <a:ln w="9525">
              <a:solidFill>
                <a:schemeClr val="tx1"/>
              </a:solidFill>
              <a:miter lim="800000"/>
              <a:headEnd/>
              <a:tailEnd/>
            </a:ln>
          </p:spPr>
          <p:txBody>
            <a:bodyPr wrap="none" anchor="ctr">
              <a:prstTxWarp prst="textNoShape">
                <a:avLst/>
              </a:prstTxWarp>
            </a:bodyPr>
            <a:lstStyle/>
            <a:p>
              <a:endParaRPr lang="en-US"/>
            </a:p>
          </p:txBody>
        </p:sp>
        <p:sp>
          <p:nvSpPr>
            <p:cNvPr id="28855" name="Text Box 114"/>
            <p:cNvSpPr txBox="1">
              <a:spLocks noChangeArrowheads="1"/>
            </p:cNvSpPr>
            <p:nvPr/>
          </p:nvSpPr>
          <p:spPr bwMode="auto">
            <a:xfrm>
              <a:off x="2439" y="4104"/>
              <a:ext cx="336"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1">
                  <a:latin typeface="Courier New" pitchFamily="1" charset="0"/>
                </a:rPr>
                <a:t>6</a:t>
              </a:r>
              <a:endParaRPr lang="en-US" sz="1600">
                <a:latin typeface="Times New Roman" pitchFamily="1" charset="0"/>
              </a:endParaRPr>
            </a:p>
          </p:txBody>
        </p:sp>
      </p:grpSp>
      <p:grpSp>
        <p:nvGrpSpPr>
          <p:cNvPr id="23" name="Group 115"/>
          <p:cNvGrpSpPr>
            <a:grpSpLocks/>
          </p:cNvGrpSpPr>
          <p:nvPr/>
        </p:nvGrpSpPr>
        <p:grpSpPr bwMode="auto">
          <a:xfrm>
            <a:off x="4037013" y="4191000"/>
            <a:ext cx="541337" cy="381000"/>
            <a:chOff x="2439" y="4320"/>
            <a:chExt cx="341" cy="240"/>
          </a:xfrm>
        </p:grpSpPr>
        <p:sp>
          <p:nvSpPr>
            <p:cNvPr id="28852" name="Rectangle 116"/>
            <p:cNvSpPr>
              <a:spLocks noChangeArrowheads="1"/>
            </p:cNvSpPr>
            <p:nvPr/>
          </p:nvSpPr>
          <p:spPr bwMode="auto">
            <a:xfrm>
              <a:off x="2439" y="4320"/>
              <a:ext cx="341" cy="240"/>
            </a:xfrm>
            <a:prstGeom prst="rect">
              <a:avLst/>
            </a:prstGeom>
            <a:solidFill>
              <a:srgbClr val="FFFFFF"/>
            </a:solidFill>
            <a:ln w="9525">
              <a:solidFill>
                <a:schemeClr val="tx1"/>
              </a:solidFill>
              <a:miter lim="800000"/>
              <a:headEnd/>
              <a:tailEnd/>
            </a:ln>
          </p:spPr>
          <p:txBody>
            <a:bodyPr wrap="none" anchor="ctr">
              <a:prstTxWarp prst="textNoShape">
                <a:avLst/>
              </a:prstTxWarp>
            </a:bodyPr>
            <a:lstStyle/>
            <a:p>
              <a:endParaRPr lang="en-US"/>
            </a:p>
          </p:txBody>
        </p:sp>
        <p:sp>
          <p:nvSpPr>
            <p:cNvPr id="28853" name="Text Box 117"/>
            <p:cNvSpPr txBox="1">
              <a:spLocks noChangeArrowheads="1"/>
            </p:cNvSpPr>
            <p:nvPr/>
          </p:nvSpPr>
          <p:spPr bwMode="auto">
            <a:xfrm>
              <a:off x="2439" y="4336"/>
              <a:ext cx="336"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1">
                  <a:latin typeface="Courier New" pitchFamily="1" charset="0"/>
                </a:rPr>
                <a:t>7</a:t>
              </a:r>
              <a:endParaRPr lang="en-US" sz="1600">
                <a:latin typeface="Times New Roman" pitchFamily="1" charset="0"/>
              </a:endParaRPr>
            </a:p>
          </p:txBody>
        </p:sp>
      </p:grpSp>
      <p:grpSp>
        <p:nvGrpSpPr>
          <p:cNvPr id="24" name="Group 118"/>
          <p:cNvGrpSpPr>
            <a:grpSpLocks/>
          </p:cNvGrpSpPr>
          <p:nvPr/>
        </p:nvGrpSpPr>
        <p:grpSpPr bwMode="auto">
          <a:xfrm>
            <a:off x="4037013" y="4191000"/>
            <a:ext cx="541337" cy="381000"/>
            <a:chOff x="2439" y="4552"/>
            <a:chExt cx="341" cy="240"/>
          </a:xfrm>
        </p:grpSpPr>
        <p:sp>
          <p:nvSpPr>
            <p:cNvPr id="28850" name="Rectangle 119"/>
            <p:cNvSpPr>
              <a:spLocks noChangeArrowheads="1"/>
            </p:cNvSpPr>
            <p:nvPr/>
          </p:nvSpPr>
          <p:spPr bwMode="auto">
            <a:xfrm>
              <a:off x="2439" y="4552"/>
              <a:ext cx="341" cy="240"/>
            </a:xfrm>
            <a:prstGeom prst="rect">
              <a:avLst/>
            </a:prstGeom>
            <a:solidFill>
              <a:srgbClr val="FFFFFF"/>
            </a:solidFill>
            <a:ln w="9525">
              <a:solidFill>
                <a:schemeClr val="tx1"/>
              </a:solidFill>
              <a:miter lim="800000"/>
              <a:headEnd/>
              <a:tailEnd/>
            </a:ln>
          </p:spPr>
          <p:txBody>
            <a:bodyPr wrap="none" anchor="ctr">
              <a:prstTxWarp prst="textNoShape">
                <a:avLst/>
              </a:prstTxWarp>
            </a:bodyPr>
            <a:lstStyle/>
            <a:p>
              <a:endParaRPr lang="en-US"/>
            </a:p>
          </p:txBody>
        </p:sp>
        <p:sp>
          <p:nvSpPr>
            <p:cNvPr id="28851" name="Text Box 120"/>
            <p:cNvSpPr txBox="1">
              <a:spLocks noChangeArrowheads="1"/>
            </p:cNvSpPr>
            <p:nvPr/>
          </p:nvSpPr>
          <p:spPr bwMode="auto">
            <a:xfrm>
              <a:off x="2439" y="4568"/>
              <a:ext cx="336"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1">
                  <a:latin typeface="Courier New" pitchFamily="1" charset="0"/>
                </a:rPr>
                <a:t>8</a:t>
              </a:r>
              <a:endParaRPr lang="en-US" sz="1600">
                <a:latin typeface="Times New Roman" pitchFamily="1" charset="0"/>
              </a:endParaRPr>
            </a:p>
          </p:txBody>
        </p:sp>
      </p:grpSp>
      <p:grpSp>
        <p:nvGrpSpPr>
          <p:cNvPr id="25" name="Group 121"/>
          <p:cNvGrpSpPr>
            <a:grpSpLocks/>
          </p:cNvGrpSpPr>
          <p:nvPr/>
        </p:nvGrpSpPr>
        <p:grpSpPr bwMode="auto">
          <a:xfrm>
            <a:off x="4037013" y="4191000"/>
            <a:ext cx="541337" cy="381000"/>
            <a:chOff x="2439" y="4784"/>
            <a:chExt cx="341" cy="240"/>
          </a:xfrm>
        </p:grpSpPr>
        <p:sp>
          <p:nvSpPr>
            <p:cNvPr id="28848" name="Rectangle 122"/>
            <p:cNvSpPr>
              <a:spLocks noChangeArrowheads="1"/>
            </p:cNvSpPr>
            <p:nvPr/>
          </p:nvSpPr>
          <p:spPr bwMode="auto">
            <a:xfrm>
              <a:off x="2439" y="4784"/>
              <a:ext cx="341" cy="240"/>
            </a:xfrm>
            <a:prstGeom prst="rect">
              <a:avLst/>
            </a:prstGeom>
            <a:solidFill>
              <a:srgbClr val="FFFFFF"/>
            </a:solidFill>
            <a:ln w="9525">
              <a:solidFill>
                <a:schemeClr val="tx1"/>
              </a:solidFill>
              <a:miter lim="800000"/>
              <a:headEnd/>
              <a:tailEnd/>
            </a:ln>
          </p:spPr>
          <p:txBody>
            <a:bodyPr wrap="none" anchor="ctr">
              <a:prstTxWarp prst="textNoShape">
                <a:avLst/>
              </a:prstTxWarp>
            </a:bodyPr>
            <a:lstStyle/>
            <a:p>
              <a:endParaRPr lang="en-US"/>
            </a:p>
          </p:txBody>
        </p:sp>
        <p:sp>
          <p:nvSpPr>
            <p:cNvPr id="28849" name="Text Box 123"/>
            <p:cNvSpPr txBox="1">
              <a:spLocks noChangeArrowheads="1"/>
            </p:cNvSpPr>
            <p:nvPr/>
          </p:nvSpPr>
          <p:spPr bwMode="auto">
            <a:xfrm>
              <a:off x="2439" y="4800"/>
              <a:ext cx="336"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1">
                  <a:latin typeface="Courier New" pitchFamily="1" charset="0"/>
                </a:rPr>
                <a:t>9</a:t>
              </a:r>
              <a:endParaRPr lang="en-US" sz="1600">
                <a:latin typeface="Times New Roman" pitchFamily="1" charset="0"/>
              </a:endParaRPr>
            </a:p>
          </p:txBody>
        </p:sp>
      </p:grpSp>
      <p:grpSp>
        <p:nvGrpSpPr>
          <p:cNvPr id="26" name="Group 124"/>
          <p:cNvGrpSpPr>
            <a:grpSpLocks/>
          </p:cNvGrpSpPr>
          <p:nvPr/>
        </p:nvGrpSpPr>
        <p:grpSpPr bwMode="auto">
          <a:xfrm>
            <a:off x="4037013" y="4191000"/>
            <a:ext cx="541337" cy="381000"/>
            <a:chOff x="2439" y="5040"/>
            <a:chExt cx="341" cy="240"/>
          </a:xfrm>
        </p:grpSpPr>
        <p:sp>
          <p:nvSpPr>
            <p:cNvPr id="28846" name="Rectangle 125"/>
            <p:cNvSpPr>
              <a:spLocks noChangeArrowheads="1"/>
            </p:cNvSpPr>
            <p:nvPr/>
          </p:nvSpPr>
          <p:spPr bwMode="auto">
            <a:xfrm>
              <a:off x="2439" y="5040"/>
              <a:ext cx="341" cy="240"/>
            </a:xfrm>
            <a:prstGeom prst="rect">
              <a:avLst/>
            </a:prstGeom>
            <a:solidFill>
              <a:srgbClr val="FFFFFF"/>
            </a:solidFill>
            <a:ln w="9525">
              <a:solidFill>
                <a:schemeClr val="tx1"/>
              </a:solidFill>
              <a:miter lim="800000"/>
              <a:headEnd/>
              <a:tailEnd/>
            </a:ln>
          </p:spPr>
          <p:txBody>
            <a:bodyPr wrap="none" anchor="ctr">
              <a:prstTxWarp prst="textNoShape">
                <a:avLst/>
              </a:prstTxWarp>
            </a:bodyPr>
            <a:lstStyle/>
            <a:p>
              <a:endParaRPr lang="en-US"/>
            </a:p>
          </p:txBody>
        </p:sp>
        <p:sp>
          <p:nvSpPr>
            <p:cNvPr id="28847" name="Text Box 126"/>
            <p:cNvSpPr txBox="1">
              <a:spLocks noChangeArrowheads="1"/>
            </p:cNvSpPr>
            <p:nvPr/>
          </p:nvSpPr>
          <p:spPr bwMode="auto">
            <a:xfrm>
              <a:off x="2439" y="5056"/>
              <a:ext cx="336"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1">
                  <a:latin typeface="Courier New" pitchFamily="1" charset="0"/>
                </a:rPr>
                <a:t>10</a:t>
              </a:r>
              <a:endParaRPr lang="en-US" sz="1600">
                <a:latin typeface="Times New Roman" pitchFamily="1" charset="0"/>
              </a:endParaRPr>
            </a:p>
          </p:txBody>
        </p:sp>
      </p:grpSp>
      <p:grpSp>
        <p:nvGrpSpPr>
          <p:cNvPr id="27" name="Group 127"/>
          <p:cNvGrpSpPr>
            <a:grpSpLocks/>
          </p:cNvGrpSpPr>
          <p:nvPr/>
        </p:nvGrpSpPr>
        <p:grpSpPr bwMode="auto">
          <a:xfrm>
            <a:off x="4037013" y="4191000"/>
            <a:ext cx="541337" cy="381000"/>
            <a:chOff x="2439" y="5296"/>
            <a:chExt cx="341" cy="240"/>
          </a:xfrm>
        </p:grpSpPr>
        <p:sp>
          <p:nvSpPr>
            <p:cNvPr id="28844" name="Rectangle 128"/>
            <p:cNvSpPr>
              <a:spLocks noChangeArrowheads="1"/>
            </p:cNvSpPr>
            <p:nvPr/>
          </p:nvSpPr>
          <p:spPr bwMode="auto">
            <a:xfrm>
              <a:off x="2439" y="5296"/>
              <a:ext cx="341" cy="240"/>
            </a:xfrm>
            <a:prstGeom prst="rect">
              <a:avLst/>
            </a:prstGeom>
            <a:solidFill>
              <a:srgbClr val="FFFFFF"/>
            </a:solidFill>
            <a:ln w="9525">
              <a:solidFill>
                <a:schemeClr val="tx1"/>
              </a:solidFill>
              <a:miter lim="800000"/>
              <a:headEnd/>
              <a:tailEnd/>
            </a:ln>
          </p:spPr>
          <p:txBody>
            <a:bodyPr wrap="none" anchor="ctr">
              <a:prstTxWarp prst="textNoShape">
                <a:avLst/>
              </a:prstTxWarp>
            </a:bodyPr>
            <a:lstStyle/>
            <a:p>
              <a:endParaRPr lang="en-US"/>
            </a:p>
          </p:txBody>
        </p:sp>
        <p:sp>
          <p:nvSpPr>
            <p:cNvPr id="28845" name="Text Box 129"/>
            <p:cNvSpPr txBox="1">
              <a:spLocks noChangeArrowheads="1"/>
            </p:cNvSpPr>
            <p:nvPr/>
          </p:nvSpPr>
          <p:spPr bwMode="auto">
            <a:xfrm>
              <a:off x="2439" y="5312"/>
              <a:ext cx="336"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1">
                  <a:latin typeface="Courier New" pitchFamily="1" charset="0"/>
                </a:rPr>
                <a:t>11</a:t>
              </a:r>
              <a:endParaRPr lang="en-US" sz="1600">
                <a:latin typeface="Times New Roman" pitchFamily="1" charset="0"/>
              </a:endParaRPr>
            </a:p>
          </p:txBody>
        </p:sp>
      </p:grpSp>
      <p:grpSp>
        <p:nvGrpSpPr>
          <p:cNvPr id="28" name="Group 130"/>
          <p:cNvGrpSpPr>
            <a:grpSpLocks/>
          </p:cNvGrpSpPr>
          <p:nvPr/>
        </p:nvGrpSpPr>
        <p:grpSpPr bwMode="auto">
          <a:xfrm>
            <a:off x="3314700" y="4191000"/>
            <a:ext cx="622300" cy="381000"/>
            <a:chOff x="1992" y="2696"/>
            <a:chExt cx="392" cy="240"/>
          </a:xfrm>
        </p:grpSpPr>
        <p:sp>
          <p:nvSpPr>
            <p:cNvPr id="28842" name="Rectangle 131"/>
            <p:cNvSpPr>
              <a:spLocks noChangeArrowheads="1"/>
            </p:cNvSpPr>
            <p:nvPr/>
          </p:nvSpPr>
          <p:spPr bwMode="auto">
            <a:xfrm>
              <a:off x="2024" y="2696"/>
              <a:ext cx="341" cy="240"/>
            </a:xfrm>
            <a:prstGeom prst="rect">
              <a:avLst/>
            </a:prstGeom>
            <a:solidFill>
              <a:srgbClr val="FFFFFF"/>
            </a:solidFill>
            <a:ln w="9525">
              <a:solidFill>
                <a:schemeClr val="tx1"/>
              </a:solidFill>
              <a:miter lim="800000"/>
              <a:headEnd/>
              <a:tailEnd/>
            </a:ln>
          </p:spPr>
          <p:txBody>
            <a:bodyPr wrap="none" anchor="ctr">
              <a:prstTxWarp prst="textNoShape">
                <a:avLst/>
              </a:prstTxWarp>
            </a:bodyPr>
            <a:lstStyle/>
            <a:p>
              <a:endParaRPr lang="en-US"/>
            </a:p>
          </p:txBody>
        </p:sp>
        <p:sp>
          <p:nvSpPr>
            <p:cNvPr id="28843" name="Text Box 132"/>
            <p:cNvSpPr txBox="1">
              <a:spLocks noChangeArrowheads="1"/>
            </p:cNvSpPr>
            <p:nvPr/>
          </p:nvSpPr>
          <p:spPr bwMode="auto">
            <a:xfrm>
              <a:off x="1992" y="2712"/>
              <a:ext cx="392"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1">
                  <a:latin typeface="Courier New" pitchFamily="1" charset="0"/>
                </a:rPr>
                <a:t>'M'</a:t>
              </a:r>
              <a:endParaRPr lang="en-US" sz="1600">
                <a:latin typeface="Times New Roman" pitchFamily="1" charset="0"/>
              </a:endParaRPr>
            </a:p>
          </p:txBody>
        </p:sp>
      </p:grpSp>
      <p:grpSp>
        <p:nvGrpSpPr>
          <p:cNvPr id="29" name="Group 133"/>
          <p:cNvGrpSpPr>
            <a:grpSpLocks/>
          </p:cNvGrpSpPr>
          <p:nvPr/>
        </p:nvGrpSpPr>
        <p:grpSpPr bwMode="auto">
          <a:xfrm>
            <a:off x="4343400" y="3289300"/>
            <a:ext cx="1917700" cy="349250"/>
            <a:chOff x="2920" y="2780"/>
            <a:chExt cx="1208" cy="220"/>
          </a:xfrm>
        </p:grpSpPr>
        <p:sp>
          <p:nvSpPr>
            <p:cNvPr id="28836" name="Rectangle 134"/>
            <p:cNvSpPr>
              <a:spLocks noChangeArrowheads="1"/>
            </p:cNvSpPr>
            <p:nvPr/>
          </p:nvSpPr>
          <p:spPr bwMode="auto">
            <a:xfrm>
              <a:off x="2976" y="2792"/>
              <a:ext cx="1056" cy="176"/>
            </a:xfrm>
            <a:prstGeom prst="rect">
              <a:avLst/>
            </a:prstGeom>
            <a:solidFill>
              <a:srgbClr val="FFFFFF"/>
            </a:solidFill>
            <a:ln w="9525">
              <a:noFill/>
              <a:miter lim="800000"/>
              <a:headEnd/>
              <a:tailEnd/>
            </a:ln>
          </p:spPr>
          <p:txBody>
            <a:bodyPr wrap="none" anchor="ctr">
              <a:prstTxWarp prst="textNoShape">
                <a:avLst/>
              </a:prstTxWarp>
            </a:bodyPr>
            <a:lstStyle/>
            <a:p>
              <a:endParaRPr lang="en-US"/>
            </a:p>
          </p:txBody>
        </p:sp>
        <p:sp>
          <p:nvSpPr>
            <p:cNvPr id="28837" name="Text Box 135"/>
            <p:cNvSpPr txBox="1">
              <a:spLocks noChangeArrowheads="1"/>
            </p:cNvSpPr>
            <p:nvPr/>
          </p:nvSpPr>
          <p:spPr bwMode="auto">
            <a:xfrm>
              <a:off x="2920" y="2780"/>
              <a:ext cx="288"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a:latin typeface="Times New Roman" pitchFamily="1" charset="0"/>
                </a:rPr>
                <a:t>74</a:t>
              </a:r>
            </a:p>
          </p:txBody>
        </p:sp>
        <p:sp>
          <p:nvSpPr>
            <p:cNvPr id="28838" name="Text Box 136"/>
            <p:cNvSpPr txBox="1">
              <a:spLocks noChangeArrowheads="1"/>
            </p:cNvSpPr>
            <p:nvPr/>
          </p:nvSpPr>
          <p:spPr bwMode="auto">
            <a:xfrm>
              <a:off x="3360" y="2780"/>
              <a:ext cx="288"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a:latin typeface="Times New Roman" pitchFamily="1" charset="0"/>
                </a:rPr>
                <a:t>65</a:t>
              </a:r>
            </a:p>
          </p:txBody>
        </p:sp>
        <p:sp>
          <p:nvSpPr>
            <p:cNvPr id="28839" name="Text Box 137"/>
            <p:cNvSpPr txBox="1">
              <a:spLocks noChangeArrowheads="1"/>
            </p:cNvSpPr>
            <p:nvPr/>
          </p:nvSpPr>
          <p:spPr bwMode="auto">
            <a:xfrm>
              <a:off x="3840" y="2780"/>
              <a:ext cx="288"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a:latin typeface="Times New Roman" pitchFamily="1" charset="0"/>
                </a:rPr>
                <a:t>3</a:t>
              </a:r>
            </a:p>
          </p:txBody>
        </p:sp>
        <p:sp>
          <p:nvSpPr>
            <p:cNvPr id="28840" name="Rectangle 138"/>
            <p:cNvSpPr>
              <a:spLocks noChangeArrowheads="1"/>
            </p:cNvSpPr>
            <p:nvPr/>
          </p:nvSpPr>
          <p:spPr bwMode="auto">
            <a:xfrm>
              <a:off x="3183" y="2784"/>
              <a:ext cx="193" cy="212"/>
            </a:xfrm>
            <a:prstGeom prst="rect">
              <a:avLst/>
            </a:prstGeom>
            <a:noFill/>
            <a:ln w="9525">
              <a:noFill/>
              <a:miter lim="800000"/>
              <a:headEnd/>
              <a:tailEnd/>
            </a:ln>
          </p:spPr>
          <p:txBody>
            <a:bodyPr wrap="none">
              <a:prstTxWarp prst="textNoShape">
                <a:avLst/>
              </a:prstTxWarp>
              <a:spAutoFit/>
            </a:bodyPr>
            <a:lstStyle/>
            <a:p>
              <a:r>
                <a:rPr lang="en-US" sz="1600" b="1">
                  <a:latin typeface="Courier New" pitchFamily="1" charset="0"/>
                </a:rPr>
                <a:t>-</a:t>
              </a:r>
            </a:p>
          </p:txBody>
        </p:sp>
        <p:sp>
          <p:nvSpPr>
            <p:cNvPr id="28841" name="Rectangle 139"/>
            <p:cNvSpPr>
              <a:spLocks noChangeArrowheads="1"/>
            </p:cNvSpPr>
            <p:nvPr/>
          </p:nvSpPr>
          <p:spPr bwMode="auto">
            <a:xfrm>
              <a:off x="3655" y="2788"/>
              <a:ext cx="193" cy="212"/>
            </a:xfrm>
            <a:prstGeom prst="rect">
              <a:avLst/>
            </a:prstGeom>
            <a:noFill/>
            <a:ln w="9525">
              <a:noFill/>
              <a:miter lim="800000"/>
              <a:headEnd/>
              <a:tailEnd/>
            </a:ln>
          </p:spPr>
          <p:txBody>
            <a:bodyPr wrap="none">
              <a:prstTxWarp prst="textNoShape">
                <a:avLst/>
              </a:prstTxWarp>
              <a:spAutoFit/>
            </a:bodyPr>
            <a:lstStyle/>
            <a:p>
              <a:r>
                <a:rPr lang="en-US" sz="1600" b="1">
                  <a:latin typeface="Courier New" pitchFamily="1" charset="0"/>
                </a:rPr>
                <a:t>+</a:t>
              </a:r>
            </a:p>
          </p:txBody>
        </p:sp>
      </p:grpSp>
      <p:grpSp>
        <p:nvGrpSpPr>
          <p:cNvPr id="30" name="Group 140"/>
          <p:cNvGrpSpPr>
            <a:grpSpLocks/>
          </p:cNvGrpSpPr>
          <p:nvPr/>
        </p:nvGrpSpPr>
        <p:grpSpPr bwMode="auto">
          <a:xfrm>
            <a:off x="4445000" y="3289300"/>
            <a:ext cx="1676400" cy="336550"/>
            <a:chOff x="296" y="2784"/>
            <a:chExt cx="1056" cy="212"/>
          </a:xfrm>
        </p:grpSpPr>
        <p:sp>
          <p:nvSpPr>
            <p:cNvPr id="28834" name="Rectangle 141"/>
            <p:cNvSpPr>
              <a:spLocks noChangeArrowheads="1"/>
            </p:cNvSpPr>
            <p:nvPr/>
          </p:nvSpPr>
          <p:spPr bwMode="auto">
            <a:xfrm>
              <a:off x="296" y="2796"/>
              <a:ext cx="1056" cy="176"/>
            </a:xfrm>
            <a:prstGeom prst="rect">
              <a:avLst/>
            </a:prstGeom>
            <a:solidFill>
              <a:srgbClr val="FFFFFF"/>
            </a:solidFill>
            <a:ln w="9525">
              <a:noFill/>
              <a:miter lim="800000"/>
              <a:headEnd/>
              <a:tailEnd/>
            </a:ln>
          </p:spPr>
          <p:txBody>
            <a:bodyPr wrap="none" anchor="ctr">
              <a:prstTxWarp prst="textNoShape">
                <a:avLst/>
              </a:prstTxWarp>
            </a:bodyPr>
            <a:lstStyle/>
            <a:p>
              <a:endParaRPr lang="en-US"/>
            </a:p>
          </p:txBody>
        </p:sp>
        <p:sp>
          <p:nvSpPr>
            <p:cNvPr id="28835" name="Text Box 142"/>
            <p:cNvSpPr txBox="1">
              <a:spLocks noChangeArrowheads="1"/>
            </p:cNvSpPr>
            <p:nvPr/>
          </p:nvSpPr>
          <p:spPr bwMode="auto">
            <a:xfrm>
              <a:off x="680" y="2784"/>
              <a:ext cx="288"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a:latin typeface="Times New Roman" pitchFamily="1" charset="0"/>
                </a:rPr>
                <a:t>12</a:t>
              </a:r>
            </a:p>
          </p:txBody>
        </p:sp>
      </p:grpSp>
      <p:grpSp>
        <p:nvGrpSpPr>
          <p:cNvPr id="31" name="Group 143"/>
          <p:cNvGrpSpPr>
            <a:grpSpLocks/>
          </p:cNvGrpSpPr>
          <p:nvPr/>
        </p:nvGrpSpPr>
        <p:grpSpPr bwMode="auto">
          <a:xfrm>
            <a:off x="3314700" y="4191000"/>
            <a:ext cx="622300" cy="381000"/>
            <a:chOff x="1992" y="2944"/>
            <a:chExt cx="392" cy="240"/>
          </a:xfrm>
        </p:grpSpPr>
        <p:sp>
          <p:nvSpPr>
            <p:cNvPr id="28832" name="Rectangle 144"/>
            <p:cNvSpPr>
              <a:spLocks noChangeArrowheads="1"/>
            </p:cNvSpPr>
            <p:nvPr/>
          </p:nvSpPr>
          <p:spPr bwMode="auto">
            <a:xfrm>
              <a:off x="2024" y="2944"/>
              <a:ext cx="341" cy="240"/>
            </a:xfrm>
            <a:prstGeom prst="rect">
              <a:avLst/>
            </a:prstGeom>
            <a:solidFill>
              <a:srgbClr val="FFFFFF"/>
            </a:solidFill>
            <a:ln w="9525">
              <a:solidFill>
                <a:schemeClr val="tx1"/>
              </a:solidFill>
              <a:miter lim="800000"/>
              <a:headEnd/>
              <a:tailEnd/>
            </a:ln>
          </p:spPr>
          <p:txBody>
            <a:bodyPr wrap="none" anchor="ctr">
              <a:prstTxWarp prst="textNoShape">
                <a:avLst/>
              </a:prstTxWarp>
            </a:bodyPr>
            <a:lstStyle/>
            <a:p>
              <a:endParaRPr lang="en-US"/>
            </a:p>
          </p:txBody>
        </p:sp>
        <p:sp>
          <p:nvSpPr>
            <p:cNvPr id="28833" name="Text Box 145"/>
            <p:cNvSpPr txBox="1">
              <a:spLocks noChangeArrowheads="1"/>
            </p:cNvSpPr>
            <p:nvPr/>
          </p:nvSpPr>
          <p:spPr bwMode="auto">
            <a:xfrm>
              <a:off x="1992" y="2960"/>
              <a:ext cx="392"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1">
                  <a:latin typeface="Courier New" pitchFamily="1" charset="0"/>
                </a:rPr>
                <a:t>'A'</a:t>
              </a:r>
              <a:endParaRPr lang="en-US" sz="1600">
                <a:latin typeface="Times New Roman" pitchFamily="1" charset="0"/>
              </a:endParaRPr>
            </a:p>
          </p:txBody>
        </p:sp>
      </p:grpSp>
      <p:grpSp>
        <p:nvGrpSpPr>
          <p:cNvPr id="43008" name="Group 146"/>
          <p:cNvGrpSpPr>
            <a:grpSpLocks/>
          </p:cNvGrpSpPr>
          <p:nvPr/>
        </p:nvGrpSpPr>
        <p:grpSpPr bwMode="auto">
          <a:xfrm>
            <a:off x="3314700" y="4191000"/>
            <a:ext cx="622300" cy="381000"/>
            <a:chOff x="1992" y="2944"/>
            <a:chExt cx="392" cy="240"/>
          </a:xfrm>
        </p:grpSpPr>
        <p:sp>
          <p:nvSpPr>
            <p:cNvPr id="28830" name="Rectangle 147"/>
            <p:cNvSpPr>
              <a:spLocks noChangeArrowheads="1"/>
            </p:cNvSpPr>
            <p:nvPr/>
          </p:nvSpPr>
          <p:spPr bwMode="auto">
            <a:xfrm>
              <a:off x="2024" y="2944"/>
              <a:ext cx="341" cy="240"/>
            </a:xfrm>
            <a:prstGeom prst="rect">
              <a:avLst/>
            </a:prstGeom>
            <a:solidFill>
              <a:srgbClr val="FFFFFF"/>
            </a:solidFill>
            <a:ln w="9525">
              <a:solidFill>
                <a:schemeClr val="tx1"/>
              </a:solidFill>
              <a:miter lim="800000"/>
              <a:headEnd/>
              <a:tailEnd/>
            </a:ln>
          </p:spPr>
          <p:txBody>
            <a:bodyPr wrap="none" anchor="ctr">
              <a:prstTxWarp prst="textNoShape">
                <a:avLst/>
              </a:prstTxWarp>
            </a:bodyPr>
            <a:lstStyle/>
            <a:p>
              <a:endParaRPr lang="en-US"/>
            </a:p>
          </p:txBody>
        </p:sp>
        <p:sp>
          <p:nvSpPr>
            <p:cNvPr id="28831" name="Text Box 148"/>
            <p:cNvSpPr txBox="1">
              <a:spLocks noChangeArrowheads="1"/>
            </p:cNvSpPr>
            <p:nvPr/>
          </p:nvSpPr>
          <p:spPr bwMode="auto">
            <a:xfrm>
              <a:off x="1992" y="2960"/>
              <a:ext cx="392"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1">
                  <a:latin typeface="Courier New" pitchFamily="1" charset="0"/>
                </a:rPr>
                <a:t>'D'</a:t>
              </a:r>
              <a:endParaRPr lang="en-US" sz="1600">
                <a:latin typeface="Times New Roman" pitchFamily="1" charset="0"/>
              </a:endParaRPr>
            </a:p>
          </p:txBody>
        </p:sp>
      </p:grpSp>
      <p:grpSp>
        <p:nvGrpSpPr>
          <p:cNvPr id="43009" name="Group 149"/>
          <p:cNvGrpSpPr>
            <a:grpSpLocks/>
          </p:cNvGrpSpPr>
          <p:nvPr/>
        </p:nvGrpSpPr>
        <p:grpSpPr bwMode="auto">
          <a:xfrm>
            <a:off x="3314700" y="4191000"/>
            <a:ext cx="622300" cy="381000"/>
            <a:chOff x="1992" y="3192"/>
            <a:chExt cx="392" cy="240"/>
          </a:xfrm>
        </p:grpSpPr>
        <p:sp>
          <p:nvSpPr>
            <p:cNvPr id="28828" name="Rectangle 150"/>
            <p:cNvSpPr>
              <a:spLocks noChangeArrowheads="1"/>
            </p:cNvSpPr>
            <p:nvPr/>
          </p:nvSpPr>
          <p:spPr bwMode="auto">
            <a:xfrm>
              <a:off x="2024" y="3192"/>
              <a:ext cx="341" cy="240"/>
            </a:xfrm>
            <a:prstGeom prst="rect">
              <a:avLst/>
            </a:prstGeom>
            <a:solidFill>
              <a:srgbClr val="FFFFFF"/>
            </a:solidFill>
            <a:ln w="9525">
              <a:solidFill>
                <a:schemeClr val="tx1"/>
              </a:solidFill>
              <a:miter lim="800000"/>
              <a:headEnd/>
              <a:tailEnd/>
            </a:ln>
          </p:spPr>
          <p:txBody>
            <a:bodyPr wrap="none" anchor="ctr">
              <a:prstTxWarp prst="textNoShape">
                <a:avLst/>
              </a:prstTxWarp>
            </a:bodyPr>
            <a:lstStyle/>
            <a:p>
              <a:endParaRPr lang="en-US"/>
            </a:p>
          </p:txBody>
        </p:sp>
        <p:sp>
          <p:nvSpPr>
            <p:cNvPr id="28829" name="Text Box 151"/>
            <p:cNvSpPr txBox="1">
              <a:spLocks noChangeArrowheads="1"/>
            </p:cNvSpPr>
            <p:nvPr/>
          </p:nvSpPr>
          <p:spPr bwMode="auto">
            <a:xfrm>
              <a:off x="1992" y="3208"/>
              <a:ext cx="392"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1">
                  <a:latin typeface="Courier New" pitchFamily="1" charset="0"/>
                </a:rPr>
                <a:t>'B'</a:t>
              </a:r>
              <a:endParaRPr lang="en-US" sz="1600">
                <a:latin typeface="Times New Roman" pitchFamily="1" charset="0"/>
              </a:endParaRPr>
            </a:p>
          </p:txBody>
        </p:sp>
      </p:grpSp>
      <p:grpSp>
        <p:nvGrpSpPr>
          <p:cNvPr id="43013" name="Group 152"/>
          <p:cNvGrpSpPr>
            <a:grpSpLocks/>
          </p:cNvGrpSpPr>
          <p:nvPr/>
        </p:nvGrpSpPr>
        <p:grpSpPr bwMode="auto">
          <a:xfrm>
            <a:off x="3314700" y="4191000"/>
            <a:ext cx="622300" cy="381000"/>
            <a:chOff x="1992" y="3192"/>
            <a:chExt cx="392" cy="240"/>
          </a:xfrm>
        </p:grpSpPr>
        <p:sp>
          <p:nvSpPr>
            <p:cNvPr id="28826" name="Rectangle 153"/>
            <p:cNvSpPr>
              <a:spLocks noChangeArrowheads="1"/>
            </p:cNvSpPr>
            <p:nvPr/>
          </p:nvSpPr>
          <p:spPr bwMode="auto">
            <a:xfrm>
              <a:off x="2024" y="3192"/>
              <a:ext cx="341" cy="240"/>
            </a:xfrm>
            <a:prstGeom prst="rect">
              <a:avLst/>
            </a:prstGeom>
            <a:solidFill>
              <a:srgbClr val="FFFFFF"/>
            </a:solidFill>
            <a:ln w="9525">
              <a:solidFill>
                <a:schemeClr val="tx1"/>
              </a:solidFill>
              <a:miter lim="800000"/>
              <a:headEnd/>
              <a:tailEnd/>
            </a:ln>
          </p:spPr>
          <p:txBody>
            <a:bodyPr wrap="none" anchor="ctr">
              <a:prstTxWarp prst="textNoShape">
                <a:avLst/>
              </a:prstTxWarp>
            </a:bodyPr>
            <a:lstStyle/>
            <a:p>
              <a:endParaRPr lang="en-US"/>
            </a:p>
          </p:txBody>
        </p:sp>
        <p:sp>
          <p:nvSpPr>
            <p:cNvPr id="28827" name="Text Box 154"/>
            <p:cNvSpPr txBox="1">
              <a:spLocks noChangeArrowheads="1"/>
            </p:cNvSpPr>
            <p:nvPr/>
          </p:nvSpPr>
          <p:spPr bwMode="auto">
            <a:xfrm>
              <a:off x="1992" y="3208"/>
              <a:ext cx="392"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1">
                  <a:latin typeface="Courier New" pitchFamily="1" charset="0"/>
                </a:rPr>
                <a:t>'E'</a:t>
              </a:r>
              <a:endParaRPr lang="en-US" sz="1600">
                <a:latin typeface="Times New Roman" pitchFamily="1" charset="0"/>
              </a:endParaRPr>
            </a:p>
          </p:txBody>
        </p:sp>
      </p:grpSp>
      <p:grpSp>
        <p:nvGrpSpPr>
          <p:cNvPr id="43014" name="Group 155"/>
          <p:cNvGrpSpPr>
            <a:grpSpLocks/>
          </p:cNvGrpSpPr>
          <p:nvPr/>
        </p:nvGrpSpPr>
        <p:grpSpPr bwMode="auto">
          <a:xfrm>
            <a:off x="3314700" y="4191000"/>
            <a:ext cx="622300" cy="381000"/>
            <a:chOff x="1992" y="3440"/>
            <a:chExt cx="392" cy="240"/>
          </a:xfrm>
        </p:grpSpPr>
        <p:sp>
          <p:nvSpPr>
            <p:cNvPr id="28824" name="Rectangle 156"/>
            <p:cNvSpPr>
              <a:spLocks noChangeArrowheads="1"/>
            </p:cNvSpPr>
            <p:nvPr/>
          </p:nvSpPr>
          <p:spPr bwMode="auto">
            <a:xfrm>
              <a:off x="2024" y="3440"/>
              <a:ext cx="341" cy="240"/>
            </a:xfrm>
            <a:prstGeom prst="rect">
              <a:avLst/>
            </a:prstGeom>
            <a:solidFill>
              <a:srgbClr val="FFFFFF"/>
            </a:solidFill>
            <a:ln w="9525">
              <a:solidFill>
                <a:schemeClr val="tx1"/>
              </a:solidFill>
              <a:miter lim="800000"/>
              <a:headEnd/>
              <a:tailEnd/>
            </a:ln>
          </p:spPr>
          <p:txBody>
            <a:bodyPr wrap="none" anchor="ctr">
              <a:prstTxWarp prst="textNoShape">
                <a:avLst/>
              </a:prstTxWarp>
            </a:bodyPr>
            <a:lstStyle/>
            <a:p>
              <a:endParaRPr lang="en-US"/>
            </a:p>
          </p:txBody>
        </p:sp>
        <p:sp>
          <p:nvSpPr>
            <p:cNvPr id="28825" name="Text Box 157"/>
            <p:cNvSpPr txBox="1">
              <a:spLocks noChangeArrowheads="1"/>
            </p:cNvSpPr>
            <p:nvPr/>
          </p:nvSpPr>
          <p:spPr bwMode="auto">
            <a:xfrm>
              <a:off x="1992" y="3456"/>
              <a:ext cx="392"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1">
                  <a:latin typeface="Courier New" pitchFamily="1" charset="0"/>
                </a:rPr>
                <a:t>'B'</a:t>
              </a:r>
              <a:endParaRPr lang="en-US" sz="1600">
                <a:latin typeface="Times New Roman" pitchFamily="1" charset="0"/>
              </a:endParaRPr>
            </a:p>
          </p:txBody>
        </p:sp>
      </p:grpSp>
      <p:grpSp>
        <p:nvGrpSpPr>
          <p:cNvPr id="43015" name="Group 158"/>
          <p:cNvGrpSpPr>
            <a:grpSpLocks/>
          </p:cNvGrpSpPr>
          <p:nvPr/>
        </p:nvGrpSpPr>
        <p:grpSpPr bwMode="auto">
          <a:xfrm>
            <a:off x="3314700" y="4191000"/>
            <a:ext cx="622300" cy="381000"/>
            <a:chOff x="1992" y="3440"/>
            <a:chExt cx="392" cy="240"/>
          </a:xfrm>
        </p:grpSpPr>
        <p:sp>
          <p:nvSpPr>
            <p:cNvPr id="28822" name="Rectangle 159"/>
            <p:cNvSpPr>
              <a:spLocks noChangeArrowheads="1"/>
            </p:cNvSpPr>
            <p:nvPr/>
          </p:nvSpPr>
          <p:spPr bwMode="auto">
            <a:xfrm>
              <a:off x="2024" y="3440"/>
              <a:ext cx="341" cy="240"/>
            </a:xfrm>
            <a:prstGeom prst="rect">
              <a:avLst/>
            </a:prstGeom>
            <a:solidFill>
              <a:srgbClr val="FFFFFF"/>
            </a:solidFill>
            <a:ln w="9525">
              <a:solidFill>
                <a:schemeClr val="tx1"/>
              </a:solidFill>
              <a:miter lim="800000"/>
              <a:headEnd/>
              <a:tailEnd/>
            </a:ln>
          </p:spPr>
          <p:txBody>
            <a:bodyPr wrap="none" anchor="ctr">
              <a:prstTxWarp prst="textNoShape">
                <a:avLst/>
              </a:prstTxWarp>
            </a:bodyPr>
            <a:lstStyle/>
            <a:p>
              <a:endParaRPr lang="en-US"/>
            </a:p>
          </p:txBody>
        </p:sp>
        <p:sp>
          <p:nvSpPr>
            <p:cNvPr id="28823" name="Text Box 160"/>
            <p:cNvSpPr txBox="1">
              <a:spLocks noChangeArrowheads="1"/>
            </p:cNvSpPr>
            <p:nvPr/>
          </p:nvSpPr>
          <p:spPr bwMode="auto">
            <a:xfrm>
              <a:off x="1992" y="3456"/>
              <a:ext cx="392"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1">
                  <a:latin typeface="Courier New" pitchFamily="1" charset="0"/>
                </a:rPr>
                <a:t>'E'</a:t>
              </a:r>
              <a:endParaRPr lang="en-US" sz="1600">
                <a:latin typeface="Times New Roman" pitchFamily="1" charset="0"/>
              </a:endParaRPr>
            </a:p>
          </p:txBody>
        </p:sp>
      </p:grpSp>
      <p:grpSp>
        <p:nvGrpSpPr>
          <p:cNvPr id="43016" name="Group 161"/>
          <p:cNvGrpSpPr>
            <a:grpSpLocks/>
          </p:cNvGrpSpPr>
          <p:nvPr/>
        </p:nvGrpSpPr>
        <p:grpSpPr bwMode="auto">
          <a:xfrm>
            <a:off x="3314700" y="4191000"/>
            <a:ext cx="622300" cy="381000"/>
            <a:chOff x="1992" y="3688"/>
            <a:chExt cx="392" cy="240"/>
          </a:xfrm>
        </p:grpSpPr>
        <p:sp>
          <p:nvSpPr>
            <p:cNvPr id="28820" name="Rectangle 162"/>
            <p:cNvSpPr>
              <a:spLocks noChangeArrowheads="1"/>
            </p:cNvSpPr>
            <p:nvPr/>
          </p:nvSpPr>
          <p:spPr bwMode="auto">
            <a:xfrm>
              <a:off x="2024" y="3688"/>
              <a:ext cx="341" cy="240"/>
            </a:xfrm>
            <a:prstGeom prst="rect">
              <a:avLst/>
            </a:prstGeom>
            <a:solidFill>
              <a:srgbClr val="FFFFFF"/>
            </a:solidFill>
            <a:ln w="9525">
              <a:solidFill>
                <a:schemeClr val="tx1"/>
              </a:solidFill>
              <a:miter lim="800000"/>
              <a:headEnd/>
              <a:tailEnd/>
            </a:ln>
          </p:spPr>
          <p:txBody>
            <a:bodyPr wrap="none" anchor="ctr">
              <a:prstTxWarp prst="textNoShape">
                <a:avLst/>
              </a:prstTxWarp>
            </a:bodyPr>
            <a:lstStyle/>
            <a:p>
              <a:endParaRPr lang="en-US"/>
            </a:p>
          </p:txBody>
        </p:sp>
        <p:sp>
          <p:nvSpPr>
            <p:cNvPr id="28821" name="Text Box 163"/>
            <p:cNvSpPr txBox="1">
              <a:spLocks noChangeArrowheads="1"/>
            </p:cNvSpPr>
            <p:nvPr/>
          </p:nvSpPr>
          <p:spPr bwMode="auto">
            <a:xfrm>
              <a:off x="1992" y="3704"/>
              <a:ext cx="392"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1">
                  <a:latin typeface="Courier New" pitchFamily="1" charset="0"/>
                </a:rPr>
                <a:t>'E'</a:t>
              </a:r>
              <a:endParaRPr lang="en-US" sz="1600">
                <a:latin typeface="Times New Roman" pitchFamily="1" charset="0"/>
              </a:endParaRPr>
            </a:p>
          </p:txBody>
        </p:sp>
      </p:grpSp>
      <p:grpSp>
        <p:nvGrpSpPr>
          <p:cNvPr id="43017" name="Group 164"/>
          <p:cNvGrpSpPr>
            <a:grpSpLocks/>
          </p:cNvGrpSpPr>
          <p:nvPr/>
        </p:nvGrpSpPr>
        <p:grpSpPr bwMode="auto">
          <a:xfrm>
            <a:off x="3314700" y="4191000"/>
            <a:ext cx="622300" cy="381000"/>
            <a:chOff x="1992" y="3688"/>
            <a:chExt cx="392" cy="240"/>
          </a:xfrm>
        </p:grpSpPr>
        <p:sp>
          <p:nvSpPr>
            <p:cNvPr id="28818" name="Rectangle 165"/>
            <p:cNvSpPr>
              <a:spLocks noChangeArrowheads="1"/>
            </p:cNvSpPr>
            <p:nvPr/>
          </p:nvSpPr>
          <p:spPr bwMode="auto">
            <a:xfrm>
              <a:off x="2024" y="3688"/>
              <a:ext cx="341" cy="240"/>
            </a:xfrm>
            <a:prstGeom prst="rect">
              <a:avLst/>
            </a:prstGeom>
            <a:solidFill>
              <a:srgbClr val="FFFFFF"/>
            </a:solidFill>
            <a:ln w="9525">
              <a:solidFill>
                <a:schemeClr val="tx1"/>
              </a:solidFill>
              <a:miter lim="800000"/>
              <a:headEnd/>
              <a:tailEnd/>
            </a:ln>
          </p:spPr>
          <p:txBody>
            <a:bodyPr wrap="none" anchor="ctr">
              <a:prstTxWarp prst="textNoShape">
                <a:avLst/>
              </a:prstTxWarp>
            </a:bodyPr>
            <a:lstStyle/>
            <a:p>
              <a:endParaRPr lang="en-US"/>
            </a:p>
          </p:txBody>
        </p:sp>
        <p:sp>
          <p:nvSpPr>
            <p:cNvPr id="28819" name="Text Box 166"/>
            <p:cNvSpPr txBox="1">
              <a:spLocks noChangeArrowheads="1"/>
            </p:cNvSpPr>
            <p:nvPr/>
          </p:nvSpPr>
          <p:spPr bwMode="auto">
            <a:xfrm>
              <a:off x="1992" y="3704"/>
              <a:ext cx="392"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1">
                  <a:latin typeface="Courier New" pitchFamily="1" charset="0"/>
                </a:rPr>
                <a:t>'H'</a:t>
              </a:r>
              <a:endParaRPr lang="en-US" sz="1600">
                <a:latin typeface="Times New Roman" pitchFamily="1" charset="0"/>
              </a:endParaRPr>
            </a:p>
          </p:txBody>
        </p:sp>
      </p:grpSp>
      <p:grpSp>
        <p:nvGrpSpPr>
          <p:cNvPr id="43018" name="Group 167"/>
          <p:cNvGrpSpPr>
            <a:grpSpLocks/>
          </p:cNvGrpSpPr>
          <p:nvPr/>
        </p:nvGrpSpPr>
        <p:grpSpPr bwMode="auto">
          <a:xfrm>
            <a:off x="3314700" y="4191000"/>
            <a:ext cx="622300" cy="381000"/>
            <a:chOff x="1992" y="3936"/>
            <a:chExt cx="392" cy="240"/>
          </a:xfrm>
        </p:grpSpPr>
        <p:sp>
          <p:nvSpPr>
            <p:cNvPr id="28816" name="Rectangle 168"/>
            <p:cNvSpPr>
              <a:spLocks noChangeArrowheads="1"/>
            </p:cNvSpPr>
            <p:nvPr/>
          </p:nvSpPr>
          <p:spPr bwMode="auto">
            <a:xfrm>
              <a:off x="2024" y="3936"/>
              <a:ext cx="341" cy="240"/>
            </a:xfrm>
            <a:prstGeom prst="rect">
              <a:avLst/>
            </a:prstGeom>
            <a:solidFill>
              <a:srgbClr val="FFFFFF"/>
            </a:solidFill>
            <a:ln w="9525">
              <a:solidFill>
                <a:schemeClr val="tx1"/>
              </a:solidFill>
              <a:miter lim="800000"/>
              <a:headEnd/>
              <a:tailEnd/>
            </a:ln>
          </p:spPr>
          <p:txBody>
            <a:bodyPr wrap="none" anchor="ctr">
              <a:prstTxWarp prst="textNoShape">
                <a:avLst/>
              </a:prstTxWarp>
            </a:bodyPr>
            <a:lstStyle/>
            <a:p>
              <a:endParaRPr lang="en-US"/>
            </a:p>
          </p:txBody>
        </p:sp>
        <p:sp>
          <p:nvSpPr>
            <p:cNvPr id="28817" name="Text Box 169"/>
            <p:cNvSpPr txBox="1">
              <a:spLocks noChangeArrowheads="1"/>
            </p:cNvSpPr>
            <p:nvPr/>
          </p:nvSpPr>
          <p:spPr bwMode="auto">
            <a:xfrm>
              <a:off x="1992" y="3952"/>
              <a:ext cx="392"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1">
                  <a:latin typeface="Courier New" pitchFamily="1" charset="0"/>
                </a:rPr>
                <a:t>'R'</a:t>
              </a:r>
              <a:endParaRPr lang="en-US" sz="1600">
                <a:latin typeface="Times New Roman" pitchFamily="1" charset="0"/>
              </a:endParaRPr>
            </a:p>
          </p:txBody>
        </p:sp>
      </p:grpSp>
      <p:grpSp>
        <p:nvGrpSpPr>
          <p:cNvPr id="43019" name="Group 170"/>
          <p:cNvGrpSpPr>
            <a:grpSpLocks/>
          </p:cNvGrpSpPr>
          <p:nvPr/>
        </p:nvGrpSpPr>
        <p:grpSpPr bwMode="auto">
          <a:xfrm>
            <a:off x="3314700" y="4191000"/>
            <a:ext cx="622300" cy="381000"/>
            <a:chOff x="1992" y="3936"/>
            <a:chExt cx="392" cy="240"/>
          </a:xfrm>
        </p:grpSpPr>
        <p:sp>
          <p:nvSpPr>
            <p:cNvPr id="28814" name="Rectangle 171"/>
            <p:cNvSpPr>
              <a:spLocks noChangeArrowheads="1"/>
            </p:cNvSpPr>
            <p:nvPr/>
          </p:nvSpPr>
          <p:spPr bwMode="auto">
            <a:xfrm>
              <a:off x="2024" y="3936"/>
              <a:ext cx="341" cy="240"/>
            </a:xfrm>
            <a:prstGeom prst="rect">
              <a:avLst/>
            </a:prstGeom>
            <a:solidFill>
              <a:srgbClr val="FFFFFF"/>
            </a:solidFill>
            <a:ln w="9525">
              <a:solidFill>
                <a:schemeClr val="tx1"/>
              </a:solidFill>
              <a:miter lim="800000"/>
              <a:headEnd/>
              <a:tailEnd/>
            </a:ln>
          </p:spPr>
          <p:txBody>
            <a:bodyPr wrap="none" anchor="ctr">
              <a:prstTxWarp prst="textNoShape">
                <a:avLst/>
              </a:prstTxWarp>
            </a:bodyPr>
            <a:lstStyle/>
            <a:p>
              <a:endParaRPr lang="en-US"/>
            </a:p>
          </p:txBody>
        </p:sp>
        <p:sp>
          <p:nvSpPr>
            <p:cNvPr id="28815" name="Text Box 172"/>
            <p:cNvSpPr txBox="1">
              <a:spLocks noChangeArrowheads="1"/>
            </p:cNvSpPr>
            <p:nvPr/>
          </p:nvSpPr>
          <p:spPr bwMode="auto">
            <a:xfrm>
              <a:off x="1992" y="3952"/>
              <a:ext cx="392"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1">
                  <a:latin typeface="Courier New" pitchFamily="1" charset="0"/>
                </a:rPr>
                <a:t>'U'</a:t>
              </a:r>
              <a:endParaRPr lang="en-US" sz="1600">
                <a:latin typeface="Times New Roman" pitchFamily="1" charset="0"/>
              </a:endParaRPr>
            </a:p>
          </p:txBody>
        </p:sp>
      </p:grpSp>
      <p:grpSp>
        <p:nvGrpSpPr>
          <p:cNvPr id="43020" name="Group 173"/>
          <p:cNvGrpSpPr>
            <a:grpSpLocks/>
          </p:cNvGrpSpPr>
          <p:nvPr/>
        </p:nvGrpSpPr>
        <p:grpSpPr bwMode="auto">
          <a:xfrm>
            <a:off x="3314700" y="4191000"/>
            <a:ext cx="622300" cy="381000"/>
            <a:chOff x="1992" y="4184"/>
            <a:chExt cx="392" cy="240"/>
          </a:xfrm>
        </p:grpSpPr>
        <p:sp>
          <p:nvSpPr>
            <p:cNvPr id="28812" name="Rectangle 174"/>
            <p:cNvSpPr>
              <a:spLocks noChangeArrowheads="1"/>
            </p:cNvSpPr>
            <p:nvPr/>
          </p:nvSpPr>
          <p:spPr bwMode="auto">
            <a:xfrm>
              <a:off x="2024" y="4184"/>
              <a:ext cx="341" cy="240"/>
            </a:xfrm>
            <a:prstGeom prst="rect">
              <a:avLst/>
            </a:prstGeom>
            <a:solidFill>
              <a:srgbClr val="FFFFFF"/>
            </a:solidFill>
            <a:ln w="9525">
              <a:solidFill>
                <a:schemeClr val="tx1"/>
              </a:solidFill>
              <a:miter lim="800000"/>
              <a:headEnd/>
              <a:tailEnd/>
            </a:ln>
          </p:spPr>
          <p:txBody>
            <a:bodyPr wrap="none" anchor="ctr">
              <a:prstTxWarp prst="textNoShape">
                <a:avLst/>
              </a:prstTxWarp>
            </a:bodyPr>
            <a:lstStyle/>
            <a:p>
              <a:endParaRPr lang="en-US"/>
            </a:p>
          </p:txBody>
        </p:sp>
        <p:sp>
          <p:nvSpPr>
            <p:cNvPr id="28813" name="Text Box 175"/>
            <p:cNvSpPr txBox="1">
              <a:spLocks noChangeArrowheads="1"/>
            </p:cNvSpPr>
            <p:nvPr/>
          </p:nvSpPr>
          <p:spPr bwMode="auto">
            <a:xfrm>
              <a:off x="1992" y="4200"/>
              <a:ext cx="392"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1">
                  <a:latin typeface="Courier New" pitchFamily="1" charset="0"/>
                </a:rPr>
                <a:t>'W'</a:t>
              </a:r>
              <a:endParaRPr lang="en-US" sz="1600">
                <a:latin typeface="Times New Roman" pitchFamily="1" charset="0"/>
              </a:endParaRPr>
            </a:p>
          </p:txBody>
        </p:sp>
      </p:grpSp>
      <p:grpSp>
        <p:nvGrpSpPr>
          <p:cNvPr id="43021" name="Group 176"/>
          <p:cNvGrpSpPr>
            <a:grpSpLocks/>
          </p:cNvGrpSpPr>
          <p:nvPr/>
        </p:nvGrpSpPr>
        <p:grpSpPr bwMode="auto">
          <a:xfrm>
            <a:off x="3314700" y="4191000"/>
            <a:ext cx="622300" cy="381000"/>
            <a:chOff x="1992" y="4184"/>
            <a:chExt cx="392" cy="240"/>
          </a:xfrm>
        </p:grpSpPr>
        <p:sp>
          <p:nvSpPr>
            <p:cNvPr id="28810" name="Rectangle 177"/>
            <p:cNvSpPr>
              <a:spLocks noChangeArrowheads="1"/>
            </p:cNvSpPr>
            <p:nvPr/>
          </p:nvSpPr>
          <p:spPr bwMode="auto">
            <a:xfrm>
              <a:off x="2024" y="4184"/>
              <a:ext cx="341" cy="240"/>
            </a:xfrm>
            <a:prstGeom prst="rect">
              <a:avLst/>
            </a:prstGeom>
            <a:solidFill>
              <a:srgbClr val="FFFFFF"/>
            </a:solidFill>
            <a:ln w="9525">
              <a:solidFill>
                <a:schemeClr val="tx1"/>
              </a:solidFill>
              <a:miter lim="800000"/>
              <a:headEnd/>
              <a:tailEnd/>
            </a:ln>
          </p:spPr>
          <p:txBody>
            <a:bodyPr wrap="none" anchor="ctr">
              <a:prstTxWarp prst="textNoShape">
                <a:avLst/>
              </a:prstTxWarp>
            </a:bodyPr>
            <a:lstStyle/>
            <a:p>
              <a:endParaRPr lang="en-US"/>
            </a:p>
          </p:txBody>
        </p:sp>
        <p:sp>
          <p:nvSpPr>
            <p:cNvPr id="28811" name="Text Box 178"/>
            <p:cNvSpPr txBox="1">
              <a:spLocks noChangeArrowheads="1"/>
            </p:cNvSpPr>
            <p:nvPr/>
          </p:nvSpPr>
          <p:spPr bwMode="auto">
            <a:xfrm>
              <a:off x="1992" y="4200"/>
              <a:ext cx="392"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1">
                  <a:latin typeface="Courier New" pitchFamily="1" charset="0"/>
                </a:rPr>
                <a:t>'Z'</a:t>
              </a:r>
              <a:endParaRPr lang="en-US" sz="1600">
                <a:latin typeface="Times New Roman" pitchFamily="1" charset="0"/>
              </a:endParaRPr>
            </a:p>
          </p:txBody>
        </p:sp>
      </p:grpSp>
      <p:grpSp>
        <p:nvGrpSpPr>
          <p:cNvPr id="43046" name="Group 179"/>
          <p:cNvGrpSpPr>
            <a:grpSpLocks/>
          </p:cNvGrpSpPr>
          <p:nvPr/>
        </p:nvGrpSpPr>
        <p:grpSpPr bwMode="auto">
          <a:xfrm>
            <a:off x="3314700" y="4191000"/>
            <a:ext cx="622300" cy="381000"/>
            <a:chOff x="1992" y="4432"/>
            <a:chExt cx="392" cy="240"/>
          </a:xfrm>
        </p:grpSpPr>
        <p:sp>
          <p:nvSpPr>
            <p:cNvPr id="28808" name="Rectangle 180"/>
            <p:cNvSpPr>
              <a:spLocks noChangeArrowheads="1"/>
            </p:cNvSpPr>
            <p:nvPr/>
          </p:nvSpPr>
          <p:spPr bwMode="auto">
            <a:xfrm>
              <a:off x="2024" y="4432"/>
              <a:ext cx="341" cy="240"/>
            </a:xfrm>
            <a:prstGeom prst="rect">
              <a:avLst/>
            </a:prstGeom>
            <a:solidFill>
              <a:srgbClr val="FFFFFF"/>
            </a:solidFill>
            <a:ln w="9525">
              <a:solidFill>
                <a:schemeClr val="tx1"/>
              </a:solidFill>
              <a:miter lim="800000"/>
              <a:headEnd/>
              <a:tailEnd/>
            </a:ln>
          </p:spPr>
          <p:txBody>
            <a:bodyPr wrap="none" anchor="ctr">
              <a:prstTxWarp prst="textNoShape">
                <a:avLst/>
              </a:prstTxWarp>
            </a:bodyPr>
            <a:lstStyle/>
            <a:p>
              <a:endParaRPr lang="en-US"/>
            </a:p>
          </p:txBody>
        </p:sp>
        <p:sp>
          <p:nvSpPr>
            <p:cNvPr id="28809" name="Text Box 181"/>
            <p:cNvSpPr txBox="1">
              <a:spLocks noChangeArrowheads="1"/>
            </p:cNvSpPr>
            <p:nvPr/>
          </p:nvSpPr>
          <p:spPr bwMode="auto">
            <a:xfrm>
              <a:off x="1992" y="4448"/>
              <a:ext cx="392"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1">
                  <a:latin typeface="Courier New" pitchFamily="1" charset="0"/>
                </a:rPr>
                <a:t>'O'</a:t>
              </a:r>
              <a:endParaRPr lang="en-US" sz="1600">
                <a:latin typeface="Times New Roman" pitchFamily="1" charset="0"/>
              </a:endParaRPr>
            </a:p>
          </p:txBody>
        </p:sp>
      </p:grpSp>
      <p:grpSp>
        <p:nvGrpSpPr>
          <p:cNvPr id="43055" name="Group 182"/>
          <p:cNvGrpSpPr>
            <a:grpSpLocks/>
          </p:cNvGrpSpPr>
          <p:nvPr/>
        </p:nvGrpSpPr>
        <p:grpSpPr bwMode="auto">
          <a:xfrm>
            <a:off x="3314700" y="4191000"/>
            <a:ext cx="622300" cy="381000"/>
            <a:chOff x="1992" y="4432"/>
            <a:chExt cx="392" cy="240"/>
          </a:xfrm>
        </p:grpSpPr>
        <p:sp>
          <p:nvSpPr>
            <p:cNvPr id="28806" name="Rectangle 183"/>
            <p:cNvSpPr>
              <a:spLocks noChangeArrowheads="1"/>
            </p:cNvSpPr>
            <p:nvPr/>
          </p:nvSpPr>
          <p:spPr bwMode="auto">
            <a:xfrm>
              <a:off x="2024" y="4432"/>
              <a:ext cx="341" cy="240"/>
            </a:xfrm>
            <a:prstGeom prst="rect">
              <a:avLst/>
            </a:prstGeom>
            <a:solidFill>
              <a:srgbClr val="FFFFFF"/>
            </a:solidFill>
            <a:ln w="9525">
              <a:solidFill>
                <a:schemeClr val="tx1"/>
              </a:solidFill>
              <a:miter lim="800000"/>
              <a:headEnd/>
              <a:tailEnd/>
            </a:ln>
          </p:spPr>
          <p:txBody>
            <a:bodyPr wrap="none" anchor="ctr">
              <a:prstTxWarp prst="textNoShape">
                <a:avLst/>
              </a:prstTxWarp>
            </a:bodyPr>
            <a:lstStyle/>
            <a:p>
              <a:endParaRPr lang="en-US"/>
            </a:p>
          </p:txBody>
        </p:sp>
        <p:sp>
          <p:nvSpPr>
            <p:cNvPr id="28807" name="Text Box 184"/>
            <p:cNvSpPr txBox="1">
              <a:spLocks noChangeArrowheads="1"/>
            </p:cNvSpPr>
            <p:nvPr/>
          </p:nvSpPr>
          <p:spPr bwMode="auto">
            <a:xfrm>
              <a:off x="1992" y="4448"/>
              <a:ext cx="392"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1">
                  <a:latin typeface="Courier New" pitchFamily="1" charset="0"/>
                </a:rPr>
                <a:t>'R'</a:t>
              </a:r>
              <a:endParaRPr lang="en-US" sz="1600">
                <a:latin typeface="Times New Roman" pitchFamily="1" charset="0"/>
              </a:endParaRPr>
            </a:p>
          </p:txBody>
        </p:sp>
      </p:grpSp>
      <p:grpSp>
        <p:nvGrpSpPr>
          <p:cNvPr id="43066" name="Group 185"/>
          <p:cNvGrpSpPr>
            <a:grpSpLocks/>
          </p:cNvGrpSpPr>
          <p:nvPr/>
        </p:nvGrpSpPr>
        <p:grpSpPr bwMode="auto">
          <a:xfrm>
            <a:off x="3314700" y="4191000"/>
            <a:ext cx="622300" cy="381000"/>
            <a:chOff x="1992" y="4680"/>
            <a:chExt cx="392" cy="240"/>
          </a:xfrm>
        </p:grpSpPr>
        <p:sp>
          <p:nvSpPr>
            <p:cNvPr id="28804" name="Rectangle 186"/>
            <p:cNvSpPr>
              <a:spLocks noChangeArrowheads="1"/>
            </p:cNvSpPr>
            <p:nvPr/>
          </p:nvSpPr>
          <p:spPr bwMode="auto">
            <a:xfrm>
              <a:off x="2024" y="4680"/>
              <a:ext cx="341" cy="240"/>
            </a:xfrm>
            <a:prstGeom prst="rect">
              <a:avLst/>
            </a:prstGeom>
            <a:solidFill>
              <a:srgbClr val="FFFFFF"/>
            </a:solidFill>
            <a:ln w="9525">
              <a:solidFill>
                <a:schemeClr val="tx1"/>
              </a:solidFill>
              <a:miter lim="800000"/>
              <a:headEnd/>
              <a:tailEnd/>
            </a:ln>
          </p:spPr>
          <p:txBody>
            <a:bodyPr wrap="none" anchor="ctr">
              <a:prstTxWarp prst="textNoShape">
                <a:avLst/>
              </a:prstTxWarp>
            </a:bodyPr>
            <a:lstStyle/>
            <a:p>
              <a:endParaRPr lang="en-US"/>
            </a:p>
          </p:txBody>
        </p:sp>
        <p:sp>
          <p:nvSpPr>
            <p:cNvPr id="28805" name="Text Box 187"/>
            <p:cNvSpPr txBox="1">
              <a:spLocks noChangeArrowheads="1"/>
            </p:cNvSpPr>
            <p:nvPr/>
          </p:nvSpPr>
          <p:spPr bwMode="auto">
            <a:xfrm>
              <a:off x="1992" y="4696"/>
              <a:ext cx="392"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1">
                  <a:latin typeface="Courier New" pitchFamily="1" charset="0"/>
                </a:rPr>
                <a:t>'C'</a:t>
              </a:r>
              <a:endParaRPr lang="en-US" sz="1600">
                <a:latin typeface="Times New Roman" pitchFamily="1" charset="0"/>
              </a:endParaRPr>
            </a:p>
          </p:txBody>
        </p:sp>
      </p:grpSp>
      <p:grpSp>
        <p:nvGrpSpPr>
          <p:cNvPr id="43069" name="Group 188"/>
          <p:cNvGrpSpPr>
            <a:grpSpLocks/>
          </p:cNvGrpSpPr>
          <p:nvPr/>
        </p:nvGrpSpPr>
        <p:grpSpPr bwMode="auto">
          <a:xfrm>
            <a:off x="3314700" y="4191000"/>
            <a:ext cx="622300" cy="381000"/>
            <a:chOff x="1992" y="4680"/>
            <a:chExt cx="392" cy="240"/>
          </a:xfrm>
        </p:grpSpPr>
        <p:sp>
          <p:nvSpPr>
            <p:cNvPr id="28802" name="Rectangle 189"/>
            <p:cNvSpPr>
              <a:spLocks noChangeArrowheads="1"/>
            </p:cNvSpPr>
            <p:nvPr/>
          </p:nvSpPr>
          <p:spPr bwMode="auto">
            <a:xfrm>
              <a:off x="2024" y="4680"/>
              <a:ext cx="341" cy="240"/>
            </a:xfrm>
            <a:prstGeom prst="rect">
              <a:avLst/>
            </a:prstGeom>
            <a:solidFill>
              <a:srgbClr val="FFFFFF"/>
            </a:solidFill>
            <a:ln w="9525">
              <a:solidFill>
                <a:schemeClr val="tx1"/>
              </a:solidFill>
              <a:miter lim="800000"/>
              <a:headEnd/>
              <a:tailEnd/>
            </a:ln>
          </p:spPr>
          <p:txBody>
            <a:bodyPr wrap="none" anchor="ctr">
              <a:prstTxWarp prst="textNoShape">
                <a:avLst/>
              </a:prstTxWarp>
            </a:bodyPr>
            <a:lstStyle/>
            <a:p>
              <a:endParaRPr lang="en-US"/>
            </a:p>
          </p:txBody>
        </p:sp>
        <p:sp>
          <p:nvSpPr>
            <p:cNvPr id="28803" name="Text Box 190"/>
            <p:cNvSpPr txBox="1">
              <a:spLocks noChangeArrowheads="1"/>
            </p:cNvSpPr>
            <p:nvPr/>
          </p:nvSpPr>
          <p:spPr bwMode="auto">
            <a:xfrm>
              <a:off x="1992" y="4696"/>
              <a:ext cx="392"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1">
                  <a:latin typeface="Courier New" pitchFamily="1" charset="0"/>
                </a:rPr>
                <a:t>'F'</a:t>
              </a:r>
              <a:endParaRPr lang="en-US" sz="1600">
                <a:latin typeface="Times New Roman" pitchFamily="1" charset="0"/>
              </a:endParaRPr>
            </a:p>
          </p:txBody>
        </p:sp>
      </p:grpSp>
      <p:grpSp>
        <p:nvGrpSpPr>
          <p:cNvPr id="43072" name="Group 191"/>
          <p:cNvGrpSpPr>
            <a:grpSpLocks/>
          </p:cNvGrpSpPr>
          <p:nvPr/>
        </p:nvGrpSpPr>
        <p:grpSpPr bwMode="auto">
          <a:xfrm>
            <a:off x="3314700" y="4191000"/>
            <a:ext cx="622300" cy="381000"/>
            <a:chOff x="1992" y="4928"/>
            <a:chExt cx="392" cy="240"/>
          </a:xfrm>
        </p:grpSpPr>
        <p:sp>
          <p:nvSpPr>
            <p:cNvPr id="28800" name="Rectangle 192"/>
            <p:cNvSpPr>
              <a:spLocks noChangeArrowheads="1"/>
            </p:cNvSpPr>
            <p:nvPr/>
          </p:nvSpPr>
          <p:spPr bwMode="auto">
            <a:xfrm>
              <a:off x="2024" y="4928"/>
              <a:ext cx="341" cy="240"/>
            </a:xfrm>
            <a:prstGeom prst="rect">
              <a:avLst/>
            </a:prstGeom>
            <a:solidFill>
              <a:srgbClr val="FFFFFF"/>
            </a:solidFill>
            <a:ln w="9525">
              <a:solidFill>
                <a:schemeClr val="tx1"/>
              </a:solidFill>
              <a:miter lim="800000"/>
              <a:headEnd/>
              <a:tailEnd/>
            </a:ln>
          </p:spPr>
          <p:txBody>
            <a:bodyPr wrap="none" anchor="ctr">
              <a:prstTxWarp prst="textNoShape">
                <a:avLst/>
              </a:prstTxWarp>
            </a:bodyPr>
            <a:lstStyle/>
            <a:p>
              <a:endParaRPr lang="en-US"/>
            </a:p>
          </p:txBody>
        </p:sp>
        <p:sp>
          <p:nvSpPr>
            <p:cNvPr id="28801" name="Text Box 193"/>
            <p:cNvSpPr txBox="1">
              <a:spLocks noChangeArrowheads="1"/>
            </p:cNvSpPr>
            <p:nvPr/>
          </p:nvSpPr>
          <p:spPr bwMode="auto">
            <a:xfrm>
              <a:off x="1992" y="4944"/>
              <a:ext cx="392"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1">
                  <a:latin typeface="Courier New" pitchFamily="1" charset="0"/>
                </a:rPr>
                <a:t>'K'</a:t>
              </a:r>
              <a:endParaRPr lang="en-US" sz="1600">
                <a:latin typeface="Times New Roman" pitchFamily="1" charset="0"/>
              </a:endParaRPr>
            </a:p>
          </p:txBody>
        </p:sp>
      </p:grpSp>
      <p:grpSp>
        <p:nvGrpSpPr>
          <p:cNvPr id="43075" name="Group 194"/>
          <p:cNvGrpSpPr>
            <a:grpSpLocks/>
          </p:cNvGrpSpPr>
          <p:nvPr/>
        </p:nvGrpSpPr>
        <p:grpSpPr bwMode="auto">
          <a:xfrm>
            <a:off x="3314700" y="4191000"/>
            <a:ext cx="622300" cy="381000"/>
            <a:chOff x="1992" y="4928"/>
            <a:chExt cx="392" cy="240"/>
          </a:xfrm>
        </p:grpSpPr>
        <p:sp>
          <p:nvSpPr>
            <p:cNvPr id="28798" name="Rectangle 195"/>
            <p:cNvSpPr>
              <a:spLocks noChangeArrowheads="1"/>
            </p:cNvSpPr>
            <p:nvPr/>
          </p:nvSpPr>
          <p:spPr bwMode="auto">
            <a:xfrm>
              <a:off x="2024" y="4928"/>
              <a:ext cx="341" cy="240"/>
            </a:xfrm>
            <a:prstGeom prst="rect">
              <a:avLst/>
            </a:prstGeom>
            <a:solidFill>
              <a:srgbClr val="FFFFFF"/>
            </a:solidFill>
            <a:ln w="9525">
              <a:solidFill>
                <a:schemeClr val="tx1"/>
              </a:solidFill>
              <a:miter lim="800000"/>
              <a:headEnd/>
              <a:tailEnd/>
            </a:ln>
          </p:spPr>
          <p:txBody>
            <a:bodyPr wrap="none" anchor="ctr">
              <a:prstTxWarp prst="textNoShape">
                <a:avLst/>
              </a:prstTxWarp>
            </a:bodyPr>
            <a:lstStyle/>
            <a:p>
              <a:endParaRPr lang="en-US"/>
            </a:p>
          </p:txBody>
        </p:sp>
        <p:sp>
          <p:nvSpPr>
            <p:cNvPr id="28799" name="Text Box 196"/>
            <p:cNvSpPr txBox="1">
              <a:spLocks noChangeArrowheads="1"/>
            </p:cNvSpPr>
            <p:nvPr/>
          </p:nvSpPr>
          <p:spPr bwMode="auto">
            <a:xfrm>
              <a:off x="1992" y="4944"/>
              <a:ext cx="392"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1">
                  <a:latin typeface="Courier New" pitchFamily="1" charset="0"/>
                </a:rPr>
                <a:t>'N'</a:t>
              </a:r>
              <a:endParaRPr lang="en-US" sz="1600">
                <a:latin typeface="Times New Roman" pitchFamily="1" charset="0"/>
              </a:endParaRPr>
            </a:p>
          </p:txBody>
        </p:sp>
      </p:grpSp>
      <p:grpSp>
        <p:nvGrpSpPr>
          <p:cNvPr id="43078" name="Group 197"/>
          <p:cNvGrpSpPr>
            <a:grpSpLocks/>
          </p:cNvGrpSpPr>
          <p:nvPr/>
        </p:nvGrpSpPr>
        <p:grpSpPr bwMode="auto">
          <a:xfrm>
            <a:off x="3314700" y="4191000"/>
            <a:ext cx="622300" cy="381000"/>
            <a:chOff x="1992" y="5176"/>
            <a:chExt cx="392" cy="240"/>
          </a:xfrm>
        </p:grpSpPr>
        <p:sp>
          <p:nvSpPr>
            <p:cNvPr id="28796" name="Rectangle 198"/>
            <p:cNvSpPr>
              <a:spLocks noChangeArrowheads="1"/>
            </p:cNvSpPr>
            <p:nvPr/>
          </p:nvSpPr>
          <p:spPr bwMode="auto">
            <a:xfrm>
              <a:off x="2024" y="5176"/>
              <a:ext cx="341" cy="240"/>
            </a:xfrm>
            <a:prstGeom prst="rect">
              <a:avLst/>
            </a:prstGeom>
            <a:solidFill>
              <a:srgbClr val="FFFFFF"/>
            </a:solidFill>
            <a:ln w="9525">
              <a:solidFill>
                <a:schemeClr val="tx1"/>
              </a:solidFill>
              <a:miter lim="800000"/>
              <a:headEnd/>
              <a:tailEnd/>
            </a:ln>
          </p:spPr>
          <p:txBody>
            <a:bodyPr wrap="none" anchor="ctr">
              <a:prstTxWarp prst="textNoShape">
                <a:avLst/>
              </a:prstTxWarp>
            </a:bodyPr>
            <a:lstStyle/>
            <a:p>
              <a:endParaRPr lang="en-US"/>
            </a:p>
          </p:txBody>
        </p:sp>
        <p:sp>
          <p:nvSpPr>
            <p:cNvPr id="28797" name="Text Box 199"/>
            <p:cNvSpPr txBox="1">
              <a:spLocks noChangeArrowheads="1"/>
            </p:cNvSpPr>
            <p:nvPr/>
          </p:nvSpPr>
          <p:spPr bwMode="auto">
            <a:xfrm>
              <a:off x="1992" y="5192"/>
              <a:ext cx="392"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1">
                  <a:latin typeface="Courier New" pitchFamily="1" charset="0"/>
                </a:rPr>
                <a:t>'Y'</a:t>
              </a:r>
              <a:endParaRPr lang="en-US" sz="1600">
                <a:latin typeface="Times New Roman" pitchFamily="1" charset="0"/>
              </a:endParaRPr>
            </a:p>
          </p:txBody>
        </p:sp>
      </p:grpSp>
      <p:grpSp>
        <p:nvGrpSpPr>
          <p:cNvPr id="43081" name="Group 200"/>
          <p:cNvGrpSpPr>
            <a:grpSpLocks/>
          </p:cNvGrpSpPr>
          <p:nvPr/>
        </p:nvGrpSpPr>
        <p:grpSpPr bwMode="auto">
          <a:xfrm>
            <a:off x="3314700" y="4191000"/>
            <a:ext cx="622300" cy="381000"/>
            <a:chOff x="1992" y="5176"/>
            <a:chExt cx="392" cy="240"/>
          </a:xfrm>
        </p:grpSpPr>
        <p:sp>
          <p:nvSpPr>
            <p:cNvPr id="28794" name="Rectangle 201"/>
            <p:cNvSpPr>
              <a:spLocks noChangeArrowheads="1"/>
            </p:cNvSpPr>
            <p:nvPr/>
          </p:nvSpPr>
          <p:spPr bwMode="auto">
            <a:xfrm>
              <a:off x="2024" y="5176"/>
              <a:ext cx="341" cy="240"/>
            </a:xfrm>
            <a:prstGeom prst="rect">
              <a:avLst/>
            </a:prstGeom>
            <a:solidFill>
              <a:srgbClr val="FFFFFF"/>
            </a:solidFill>
            <a:ln w="9525">
              <a:solidFill>
                <a:schemeClr val="tx1"/>
              </a:solidFill>
              <a:miter lim="800000"/>
              <a:headEnd/>
              <a:tailEnd/>
            </a:ln>
          </p:spPr>
          <p:txBody>
            <a:bodyPr wrap="none" anchor="ctr">
              <a:prstTxWarp prst="textNoShape">
                <a:avLst/>
              </a:prstTxWarp>
            </a:bodyPr>
            <a:lstStyle/>
            <a:p>
              <a:endParaRPr lang="en-US"/>
            </a:p>
          </p:txBody>
        </p:sp>
        <p:sp>
          <p:nvSpPr>
            <p:cNvPr id="28795" name="Text Box 202"/>
            <p:cNvSpPr txBox="1">
              <a:spLocks noChangeArrowheads="1"/>
            </p:cNvSpPr>
            <p:nvPr/>
          </p:nvSpPr>
          <p:spPr bwMode="auto">
            <a:xfrm>
              <a:off x="1992" y="5192"/>
              <a:ext cx="392"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1">
                  <a:latin typeface="Courier New" pitchFamily="1" charset="0"/>
                </a:rPr>
                <a:t>'B'</a:t>
              </a:r>
              <a:endParaRPr lang="en-US" sz="1600">
                <a:latin typeface="Times New Roman" pitchFamily="1" charset="0"/>
              </a:endParaRPr>
            </a:p>
          </p:txBody>
        </p:sp>
      </p:grpSp>
      <p:grpSp>
        <p:nvGrpSpPr>
          <p:cNvPr id="43084" name="Group 203"/>
          <p:cNvGrpSpPr>
            <a:grpSpLocks/>
          </p:cNvGrpSpPr>
          <p:nvPr/>
        </p:nvGrpSpPr>
        <p:grpSpPr bwMode="auto">
          <a:xfrm>
            <a:off x="4343400" y="3289300"/>
            <a:ext cx="1917700" cy="349250"/>
            <a:chOff x="2920" y="2780"/>
            <a:chExt cx="1208" cy="220"/>
          </a:xfrm>
        </p:grpSpPr>
        <p:sp>
          <p:nvSpPr>
            <p:cNvPr id="28788" name="Rectangle 204"/>
            <p:cNvSpPr>
              <a:spLocks noChangeArrowheads="1"/>
            </p:cNvSpPr>
            <p:nvPr/>
          </p:nvSpPr>
          <p:spPr bwMode="auto">
            <a:xfrm>
              <a:off x="2976" y="2792"/>
              <a:ext cx="1056" cy="176"/>
            </a:xfrm>
            <a:prstGeom prst="rect">
              <a:avLst/>
            </a:prstGeom>
            <a:solidFill>
              <a:srgbClr val="FFFFFF"/>
            </a:solidFill>
            <a:ln w="9525">
              <a:noFill/>
              <a:miter lim="800000"/>
              <a:headEnd/>
              <a:tailEnd/>
            </a:ln>
          </p:spPr>
          <p:txBody>
            <a:bodyPr wrap="none" anchor="ctr">
              <a:prstTxWarp prst="textNoShape">
                <a:avLst/>
              </a:prstTxWarp>
            </a:bodyPr>
            <a:lstStyle/>
            <a:p>
              <a:endParaRPr lang="en-US"/>
            </a:p>
          </p:txBody>
        </p:sp>
        <p:sp>
          <p:nvSpPr>
            <p:cNvPr id="28789" name="Text Box 205"/>
            <p:cNvSpPr txBox="1">
              <a:spLocks noChangeArrowheads="1"/>
            </p:cNvSpPr>
            <p:nvPr/>
          </p:nvSpPr>
          <p:spPr bwMode="auto">
            <a:xfrm>
              <a:off x="2920" y="2780"/>
              <a:ext cx="288"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a:latin typeface="Times New Roman" pitchFamily="1" charset="0"/>
                </a:rPr>
                <a:t>65</a:t>
              </a:r>
            </a:p>
          </p:txBody>
        </p:sp>
        <p:sp>
          <p:nvSpPr>
            <p:cNvPr id="28790" name="Text Box 206"/>
            <p:cNvSpPr txBox="1">
              <a:spLocks noChangeArrowheads="1"/>
            </p:cNvSpPr>
            <p:nvPr/>
          </p:nvSpPr>
          <p:spPr bwMode="auto">
            <a:xfrm>
              <a:off x="3360" y="2780"/>
              <a:ext cx="288"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a:latin typeface="Times New Roman" pitchFamily="1" charset="0"/>
                </a:rPr>
                <a:t>65</a:t>
              </a:r>
            </a:p>
          </p:txBody>
        </p:sp>
        <p:sp>
          <p:nvSpPr>
            <p:cNvPr id="28791" name="Text Box 207"/>
            <p:cNvSpPr txBox="1">
              <a:spLocks noChangeArrowheads="1"/>
            </p:cNvSpPr>
            <p:nvPr/>
          </p:nvSpPr>
          <p:spPr bwMode="auto">
            <a:xfrm>
              <a:off x="3840" y="2780"/>
              <a:ext cx="288"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a:latin typeface="Times New Roman" pitchFamily="1" charset="0"/>
                </a:rPr>
                <a:t>3</a:t>
              </a:r>
            </a:p>
          </p:txBody>
        </p:sp>
        <p:sp>
          <p:nvSpPr>
            <p:cNvPr id="28792" name="Rectangle 208"/>
            <p:cNvSpPr>
              <a:spLocks noChangeArrowheads="1"/>
            </p:cNvSpPr>
            <p:nvPr/>
          </p:nvSpPr>
          <p:spPr bwMode="auto">
            <a:xfrm>
              <a:off x="3183" y="2784"/>
              <a:ext cx="193" cy="212"/>
            </a:xfrm>
            <a:prstGeom prst="rect">
              <a:avLst/>
            </a:prstGeom>
            <a:noFill/>
            <a:ln w="9525">
              <a:noFill/>
              <a:miter lim="800000"/>
              <a:headEnd/>
              <a:tailEnd/>
            </a:ln>
          </p:spPr>
          <p:txBody>
            <a:bodyPr wrap="none">
              <a:prstTxWarp prst="textNoShape">
                <a:avLst/>
              </a:prstTxWarp>
              <a:spAutoFit/>
            </a:bodyPr>
            <a:lstStyle/>
            <a:p>
              <a:r>
                <a:rPr lang="en-US" sz="1600" b="1">
                  <a:latin typeface="Courier New" pitchFamily="1" charset="0"/>
                </a:rPr>
                <a:t>-</a:t>
              </a:r>
            </a:p>
          </p:txBody>
        </p:sp>
        <p:sp>
          <p:nvSpPr>
            <p:cNvPr id="28793" name="Rectangle 209"/>
            <p:cNvSpPr>
              <a:spLocks noChangeArrowheads="1"/>
            </p:cNvSpPr>
            <p:nvPr/>
          </p:nvSpPr>
          <p:spPr bwMode="auto">
            <a:xfrm>
              <a:off x="3655" y="2788"/>
              <a:ext cx="193" cy="212"/>
            </a:xfrm>
            <a:prstGeom prst="rect">
              <a:avLst/>
            </a:prstGeom>
            <a:noFill/>
            <a:ln w="9525">
              <a:noFill/>
              <a:miter lim="800000"/>
              <a:headEnd/>
              <a:tailEnd/>
            </a:ln>
          </p:spPr>
          <p:txBody>
            <a:bodyPr wrap="none">
              <a:prstTxWarp prst="textNoShape">
                <a:avLst/>
              </a:prstTxWarp>
              <a:spAutoFit/>
            </a:bodyPr>
            <a:lstStyle/>
            <a:p>
              <a:r>
                <a:rPr lang="en-US" sz="1600" b="1">
                  <a:latin typeface="Courier New" pitchFamily="1" charset="0"/>
                </a:rPr>
                <a:t>+</a:t>
              </a:r>
            </a:p>
          </p:txBody>
        </p:sp>
      </p:grpSp>
      <p:grpSp>
        <p:nvGrpSpPr>
          <p:cNvPr id="43087" name="Group 210"/>
          <p:cNvGrpSpPr>
            <a:grpSpLocks/>
          </p:cNvGrpSpPr>
          <p:nvPr/>
        </p:nvGrpSpPr>
        <p:grpSpPr bwMode="auto">
          <a:xfrm>
            <a:off x="4445000" y="3289300"/>
            <a:ext cx="1676400" cy="336550"/>
            <a:chOff x="296" y="2784"/>
            <a:chExt cx="1056" cy="212"/>
          </a:xfrm>
        </p:grpSpPr>
        <p:sp>
          <p:nvSpPr>
            <p:cNvPr id="28786" name="Rectangle 211"/>
            <p:cNvSpPr>
              <a:spLocks noChangeArrowheads="1"/>
            </p:cNvSpPr>
            <p:nvPr/>
          </p:nvSpPr>
          <p:spPr bwMode="auto">
            <a:xfrm>
              <a:off x="296" y="2796"/>
              <a:ext cx="1056" cy="176"/>
            </a:xfrm>
            <a:prstGeom prst="rect">
              <a:avLst/>
            </a:prstGeom>
            <a:solidFill>
              <a:srgbClr val="FFFFFF"/>
            </a:solidFill>
            <a:ln w="9525">
              <a:noFill/>
              <a:miter lim="800000"/>
              <a:headEnd/>
              <a:tailEnd/>
            </a:ln>
          </p:spPr>
          <p:txBody>
            <a:bodyPr wrap="none" anchor="ctr">
              <a:prstTxWarp prst="textNoShape">
                <a:avLst/>
              </a:prstTxWarp>
            </a:bodyPr>
            <a:lstStyle/>
            <a:p>
              <a:endParaRPr lang="en-US"/>
            </a:p>
          </p:txBody>
        </p:sp>
        <p:sp>
          <p:nvSpPr>
            <p:cNvPr id="28787" name="Text Box 212"/>
            <p:cNvSpPr txBox="1">
              <a:spLocks noChangeArrowheads="1"/>
            </p:cNvSpPr>
            <p:nvPr/>
          </p:nvSpPr>
          <p:spPr bwMode="auto">
            <a:xfrm>
              <a:off x="680" y="2784"/>
              <a:ext cx="288"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a:latin typeface="Times New Roman" pitchFamily="1" charset="0"/>
                </a:rPr>
                <a:t>3</a:t>
              </a:r>
            </a:p>
          </p:txBody>
        </p:sp>
      </p:grpSp>
      <p:grpSp>
        <p:nvGrpSpPr>
          <p:cNvPr id="43090" name="Group 213"/>
          <p:cNvGrpSpPr>
            <a:grpSpLocks/>
          </p:cNvGrpSpPr>
          <p:nvPr/>
        </p:nvGrpSpPr>
        <p:grpSpPr bwMode="auto">
          <a:xfrm>
            <a:off x="4343400" y="3289300"/>
            <a:ext cx="1917700" cy="349250"/>
            <a:chOff x="2920" y="2780"/>
            <a:chExt cx="1208" cy="220"/>
          </a:xfrm>
        </p:grpSpPr>
        <p:sp>
          <p:nvSpPr>
            <p:cNvPr id="28780" name="Rectangle 214"/>
            <p:cNvSpPr>
              <a:spLocks noChangeArrowheads="1"/>
            </p:cNvSpPr>
            <p:nvPr/>
          </p:nvSpPr>
          <p:spPr bwMode="auto">
            <a:xfrm>
              <a:off x="2976" y="2792"/>
              <a:ext cx="1056" cy="176"/>
            </a:xfrm>
            <a:prstGeom prst="rect">
              <a:avLst/>
            </a:prstGeom>
            <a:solidFill>
              <a:srgbClr val="FFFFFF"/>
            </a:solidFill>
            <a:ln w="9525">
              <a:noFill/>
              <a:miter lim="800000"/>
              <a:headEnd/>
              <a:tailEnd/>
            </a:ln>
          </p:spPr>
          <p:txBody>
            <a:bodyPr wrap="none" anchor="ctr">
              <a:prstTxWarp prst="textNoShape">
                <a:avLst/>
              </a:prstTxWarp>
            </a:bodyPr>
            <a:lstStyle/>
            <a:p>
              <a:endParaRPr lang="en-US"/>
            </a:p>
          </p:txBody>
        </p:sp>
        <p:sp>
          <p:nvSpPr>
            <p:cNvPr id="28781" name="Text Box 215"/>
            <p:cNvSpPr txBox="1">
              <a:spLocks noChangeArrowheads="1"/>
            </p:cNvSpPr>
            <p:nvPr/>
          </p:nvSpPr>
          <p:spPr bwMode="auto">
            <a:xfrm>
              <a:off x="2920" y="2780"/>
              <a:ext cx="288"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a:latin typeface="Times New Roman" pitchFamily="1" charset="0"/>
                </a:rPr>
                <a:t>89</a:t>
              </a:r>
            </a:p>
          </p:txBody>
        </p:sp>
        <p:sp>
          <p:nvSpPr>
            <p:cNvPr id="28782" name="Text Box 216"/>
            <p:cNvSpPr txBox="1">
              <a:spLocks noChangeArrowheads="1"/>
            </p:cNvSpPr>
            <p:nvPr/>
          </p:nvSpPr>
          <p:spPr bwMode="auto">
            <a:xfrm>
              <a:off x="3360" y="2780"/>
              <a:ext cx="288"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a:latin typeface="Times New Roman" pitchFamily="1" charset="0"/>
                </a:rPr>
                <a:t>65</a:t>
              </a:r>
            </a:p>
          </p:txBody>
        </p:sp>
        <p:sp>
          <p:nvSpPr>
            <p:cNvPr id="28783" name="Text Box 217"/>
            <p:cNvSpPr txBox="1">
              <a:spLocks noChangeArrowheads="1"/>
            </p:cNvSpPr>
            <p:nvPr/>
          </p:nvSpPr>
          <p:spPr bwMode="auto">
            <a:xfrm>
              <a:off x="3840" y="2780"/>
              <a:ext cx="288"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a:latin typeface="Times New Roman" pitchFamily="1" charset="0"/>
                </a:rPr>
                <a:t>3</a:t>
              </a:r>
            </a:p>
          </p:txBody>
        </p:sp>
        <p:sp>
          <p:nvSpPr>
            <p:cNvPr id="28784" name="Rectangle 218"/>
            <p:cNvSpPr>
              <a:spLocks noChangeArrowheads="1"/>
            </p:cNvSpPr>
            <p:nvPr/>
          </p:nvSpPr>
          <p:spPr bwMode="auto">
            <a:xfrm>
              <a:off x="3183" y="2784"/>
              <a:ext cx="193" cy="212"/>
            </a:xfrm>
            <a:prstGeom prst="rect">
              <a:avLst/>
            </a:prstGeom>
            <a:noFill/>
            <a:ln w="9525">
              <a:noFill/>
              <a:miter lim="800000"/>
              <a:headEnd/>
              <a:tailEnd/>
            </a:ln>
          </p:spPr>
          <p:txBody>
            <a:bodyPr wrap="none">
              <a:prstTxWarp prst="textNoShape">
                <a:avLst/>
              </a:prstTxWarp>
              <a:spAutoFit/>
            </a:bodyPr>
            <a:lstStyle/>
            <a:p>
              <a:r>
                <a:rPr lang="en-US" sz="1600" b="1">
                  <a:latin typeface="Courier New" pitchFamily="1" charset="0"/>
                </a:rPr>
                <a:t>-</a:t>
              </a:r>
            </a:p>
          </p:txBody>
        </p:sp>
        <p:sp>
          <p:nvSpPr>
            <p:cNvPr id="28785" name="Rectangle 219"/>
            <p:cNvSpPr>
              <a:spLocks noChangeArrowheads="1"/>
            </p:cNvSpPr>
            <p:nvPr/>
          </p:nvSpPr>
          <p:spPr bwMode="auto">
            <a:xfrm>
              <a:off x="3655" y="2788"/>
              <a:ext cx="193" cy="212"/>
            </a:xfrm>
            <a:prstGeom prst="rect">
              <a:avLst/>
            </a:prstGeom>
            <a:noFill/>
            <a:ln w="9525">
              <a:noFill/>
              <a:miter lim="800000"/>
              <a:headEnd/>
              <a:tailEnd/>
            </a:ln>
          </p:spPr>
          <p:txBody>
            <a:bodyPr wrap="none">
              <a:prstTxWarp prst="textNoShape">
                <a:avLst/>
              </a:prstTxWarp>
              <a:spAutoFit/>
            </a:bodyPr>
            <a:lstStyle/>
            <a:p>
              <a:r>
                <a:rPr lang="en-US" sz="1600" b="1">
                  <a:latin typeface="Courier New" pitchFamily="1" charset="0"/>
                </a:rPr>
                <a:t>+</a:t>
              </a:r>
            </a:p>
          </p:txBody>
        </p:sp>
      </p:grpSp>
      <p:grpSp>
        <p:nvGrpSpPr>
          <p:cNvPr id="43093" name="Group 220"/>
          <p:cNvGrpSpPr>
            <a:grpSpLocks/>
          </p:cNvGrpSpPr>
          <p:nvPr/>
        </p:nvGrpSpPr>
        <p:grpSpPr bwMode="auto">
          <a:xfrm>
            <a:off x="4445000" y="3289300"/>
            <a:ext cx="1676400" cy="336550"/>
            <a:chOff x="296" y="2784"/>
            <a:chExt cx="1056" cy="212"/>
          </a:xfrm>
        </p:grpSpPr>
        <p:sp>
          <p:nvSpPr>
            <p:cNvPr id="28778" name="Rectangle 221"/>
            <p:cNvSpPr>
              <a:spLocks noChangeArrowheads="1"/>
            </p:cNvSpPr>
            <p:nvPr/>
          </p:nvSpPr>
          <p:spPr bwMode="auto">
            <a:xfrm>
              <a:off x="296" y="2796"/>
              <a:ext cx="1056" cy="176"/>
            </a:xfrm>
            <a:prstGeom prst="rect">
              <a:avLst/>
            </a:prstGeom>
            <a:solidFill>
              <a:srgbClr val="FFFFFF"/>
            </a:solidFill>
            <a:ln w="9525">
              <a:noFill/>
              <a:miter lim="800000"/>
              <a:headEnd/>
              <a:tailEnd/>
            </a:ln>
          </p:spPr>
          <p:txBody>
            <a:bodyPr wrap="none" anchor="ctr">
              <a:prstTxWarp prst="textNoShape">
                <a:avLst/>
              </a:prstTxWarp>
            </a:bodyPr>
            <a:lstStyle/>
            <a:p>
              <a:endParaRPr lang="en-US"/>
            </a:p>
          </p:txBody>
        </p:sp>
        <p:sp>
          <p:nvSpPr>
            <p:cNvPr id="28779" name="Text Box 222"/>
            <p:cNvSpPr txBox="1">
              <a:spLocks noChangeArrowheads="1"/>
            </p:cNvSpPr>
            <p:nvPr/>
          </p:nvSpPr>
          <p:spPr bwMode="auto">
            <a:xfrm>
              <a:off x="680" y="2784"/>
              <a:ext cx="288"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a:latin typeface="Times New Roman" pitchFamily="1" charset="0"/>
                </a:rPr>
                <a:t>27</a:t>
              </a:r>
            </a:p>
          </p:txBody>
        </p:sp>
      </p:grpSp>
      <p:sp>
        <p:nvSpPr>
          <p:cNvPr id="43231" name="Rectangle 223"/>
          <p:cNvSpPr>
            <a:spLocks noChangeArrowheads="1"/>
          </p:cNvSpPr>
          <p:nvPr/>
        </p:nvSpPr>
        <p:spPr bwMode="auto">
          <a:xfrm>
            <a:off x="1216025" y="1878390"/>
            <a:ext cx="4434840" cy="254000"/>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43232" name="Rectangle 224"/>
          <p:cNvSpPr>
            <a:spLocks noChangeArrowheads="1"/>
          </p:cNvSpPr>
          <p:nvPr/>
        </p:nvSpPr>
        <p:spPr bwMode="auto">
          <a:xfrm>
            <a:off x="1216025" y="2123470"/>
            <a:ext cx="2427288" cy="254000"/>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43233" name="Rectangle 225"/>
          <p:cNvSpPr>
            <a:spLocks noChangeArrowheads="1"/>
          </p:cNvSpPr>
          <p:nvPr/>
        </p:nvSpPr>
        <p:spPr bwMode="auto">
          <a:xfrm>
            <a:off x="1216025" y="2373690"/>
            <a:ext cx="5114925" cy="254000"/>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43234" name="Rectangle 226"/>
          <p:cNvSpPr>
            <a:spLocks noChangeArrowheads="1"/>
          </p:cNvSpPr>
          <p:nvPr/>
        </p:nvSpPr>
        <p:spPr bwMode="auto">
          <a:xfrm>
            <a:off x="1563688" y="2613403"/>
            <a:ext cx="3079750" cy="241300"/>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43235" name="Rectangle 227"/>
          <p:cNvSpPr>
            <a:spLocks noChangeArrowheads="1"/>
          </p:cNvSpPr>
          <p:nvPr/>
        </p:nvSpPr>
        <p:spPr bwMode="auto">
          <a:xfrm>
            <a:off x="1563688" y="2847370"/>
            <a:ext cx="4065587" cy="254000"/>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43236" name="Rectangle 228"/>
          <p:cNvSpPr>
            <a:spLocks noChangeArrowheads="1"/>
          </p:cNvSpPr>
          <p:nvPr/>
        </p:nvSpPr>
        <p:spPr bwMode="auto">
          <a:xfrm>
            <a:off x="1917700" y="3110290"/>
            <a:ext cx="5389563" cy="254000"/>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43237" name="Rectangle 229"/>
          <p:cNvSpPr>
            <a:spLocks noChangeArrowheads="1"/>
          </p:cNvSpPr>
          <p:nvPr/>
        </p:nvSpPr>
        <p:spPr bwMode="auto">
          <a:xfrm>
            <a:off x="4262893" y="3110290"/>
            <a:ext cx="2025650" cy="254000"/>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43238" name="Rectangle 230"/>
          <p:cNvSpPr>
            <a:spLocks noChangeArrowheads="1"/>
          </p:cNvSpPr>
          <p:nvPr/>
        </p:nvSpPr>
        <p:spPr bwMode="auto">
          <a:xfrm>
            <a:off x="1563688" y="3587145"/>
            <a:ext cx="1706562" cy="254000"/>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43239" name="Rectangle 231"/>
          <p:cNvSpPr>
            <a:spLocks noChangeArrowheads="1"/>
          </p:cNvSpPr>
          <p:nvPr/>
        </p:nvSpPr>
        <p:spPr bwMode="auto">
          <a:xfrm>
            <a:off x="1216025" y="4067175"/>
            <a:ext cx="1797050" cy="254000"/>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grpSp>
        <p:nvGrpSpPr>
          <p:cNvPr id="43096" name="Group 259"/>
          <p:cNvGrpSpPr>
            <a:grpSpLocks/>
          </p:cNvGrpSpPr>
          <p:nvPr/>
        </p:nvGrpSpPr>
        <p:grpSpPr bwMode="auto">
          <a:xfrm>
            <a:off x="962025" y="3009900"/>
            <a:ext cx="307975" cy="266700"/>
            <a:chOff x="560" y="2976"/>
            <a:chExt cx="194" cy="168"/>
          </a:xfrm>
        </p:grpSpPr>
        <p:sp>
          <p:nvSpPr>
            <p:cNvPr id="28776" name="AutoShape 260"/>
            <p:cNvSpPr>
              <a:spLocks noChangeArrowheads="1"/>
            </p:cNvSpPr>
            <p:nvPr/>
          </p:nvSpPr>
          <p:spPr bwMode="auto">
            <a:xfrm>
              <a:off x="576" y="2976"/>
              <a:ext cx="178" cy="72"/>
            </a:xfrm>
            <a:prstGeom prst="curvedDownArrow">
              <a:avLst>
                <a:gd name="adj1" fmla="val 49444"/>
                <a:gd name="adj2" fmla="val 98889"/>
                <a:gd name="adj3" fmla="val 33333"/>
              </a:avLst>
            </a:prstGeom>
            <a:solidFill>
              <a:schemeClr val="accent1"/>
            </a:solidFill>
            <a:ln w="9525">
              <a:solidFill>
                <a:schemeClr val="tx1"/>
              </a:solidFill>
              <a:miter lim="800000"/>
              <a:headEnd/>
              <a:tailEnd/>
            </a:ln>
          </p:spPr>
          <p:txBody>
            <a:bodyPr wrap="none" anchor="ctr">
              <a:prstTxWarp prst="textNoShape">
                <a:avLst/>
              </a:prstTxWarp>
            </a:bodyPr>
            <a:lstStyle/>
            <a:p>
              <a:endParaRPr lang="en-US"/>
            </a:p>
          </p:txBody>
        </p:sp>
        <p:sp>
          <p:nvSpPr>
            <p:cNvPr id="28777" name="AutoShape 261"/>
            <p:cNvSpPr>
              <a:spLocks noChangeArrowheads="1"/>
            </p:cNvSpPr>
            <p:nvPr/>
          </p:nvSpPr>
          <p:spPr bwMode="auto">
            <a:xfrm flipH="1" flipV="1">
              <a:off x="560" y="3072"/>
              <a:ext cx="178" cy="72"/>
            </a:xfrm>
            <a:prstGeom prst="curvedDownArrow">
              <a:avLst>
                <a:gd name="adj1" fmla="val 49444"/>
                <a:gd name="adj2" fmla="val 98889"/>
                <a:gd name="adj3" fmla="val 33333"/>
              </a:avLst>
            </a:prstGeom>
            <a:solidFill>
              <a:schemeClr val="accent1"/>
            </a:solidFill>
            <a:ln w="9525">
              <a:solidFill>
                <a:schemeClr val="tx1"/>
              </a:solidFill>
              <a:miter lim="800000"/>
              <a:headEnd/>
              <a:tailEnd/>
            </a:ln>
          </p:spPr>
          <p:txBody>
            <a:bodyPr wrap="none" anchor="ctr">
              <a:prstTxWarp prst="textNoShape">
                <a:avLst/>
              </a:prstTxWarp>
            </a:bodyPr>
            <a:lstStyle/>
            <a:p>
              <a:endParaRPr lang="en-US"/>
            </a:p>
          </p:txBody>
        </p:sp>
      </p:grpSp>
      <p:grpSp>
        <p:nvGrpSpPr>
          <p:cNvPr id="43099" name="Group 245"/>
          <p:cNvGrpSpPr>
            <a:grpSpLocks/>
          </p:cNvGrpSpPr>
          <p:nvPr/>
        </p:nvGrpSpPr>
        <p:grpSpPr bwMode="auto">
          <a:xfrm>
            <a:off x="457200" y="990600"/>
            <a:ext cx="8305800" cy="3746500"/>
            <a:chOff x="288" y="624"/>
            <a:chExt cx="5232" cy="2360"/>
          </a:xfrm>
        </p:grpSpPr>
        <p:sp>
          <p:nvSpPr>
            <p:cNvPr id="28764" name="Rectangle 246"/>
            <p:cNvSpPr>
              <a:spLocks noChangeArrowheads="1"/>
            </p:cNvSpPr>
            <p:nvPr/>
          </p:nvSpPr>
          <p:spPr bwMode="auto">
            <a:xfrm>
              <a:off x="288" y="624"/>
              <a:ext cx="5232" cy="2360"/>
            </a:xfrm>
            <a:prstGeom prst="rect">
              <a:avLst/>
            </a:prstGeom>
            <a:solidFill>
              <a:srgbClr val="CCFFFF"/>
            </a:solidFill>
            <a:ln w="9525">
              <a:noFill/>
              <a:miter lim="800000"/>
              <a:headEnd/>
              <a:tailEnd/>
            </a:ln>
          </p:spPr>
          <p:txBody>
            <a:bodyPr wrap="none" anchor="ctr">
              <a:prstTxWarp prst="textNoShape">
                <a:avLst/>
              </a:prstTxWarp>
            </a:bodyPr>
            <a:lstStyle/>
            <a:p>
              <a:endParaRPr lang="en-US"/>
            </a:p>
          </p:txBody>
        </p:sp>
        <p:sp>
          <p:nvSpPr>
            <p:cNvPr id="28765" name="Rectangle 247"/>
            <p:cNvSpPr>
              <a:spLocks noChangeArrowheads="1"/>
            </p:cNvSpPr>
            <p:nvPr/>
          </p:nvSpPr>
          <p:spPr bwMode="auto">
            <a:xfrm>
              <a:off x="336" y="672"/>
              <a:ext cx="5037" cy="1561"/>
            </a:xfrm>
            <a:prstGeom prst="rect">
              <a:avLst/>
            </a:prstGeom>
            <a:solidFill>
              <a:schemeClr val="bg1"/>
            </a:solidFill>
            <a:ln w="19050">
              <a:solidFill>
                <a:schemeClr val="tx1"/>
              </a:solidFill>
              <a:miter lim="800000"/>
              <a:headEnd/>
              <a:tailEnd/>
            </a:ln>
          </p:spPr>
          <p:txBody>
            <a:bodyPr wrap="none" anchor="ctr">
              <a:prstTxWarp prst="textNoShape">
                <a:avLst/>
              </a:prstTxWarp>
            </a:bodyPr>
            <a:lstStyle/>
            <a:p>
              <a:pPr algn="ctr"/>
              <a:endParaRPr lang="en-US" sz="1600">
                <a:latin typeface="Times New Roman" pitchFamily="1" charset="0"/>
              </a:endParaRPr>
            </a:p>
          </p:txBody>
        </p:sp>
        <p:sp>
          <p:nvSpPr>
            <p:cNvPr id="28766" name="Text Box 248"/>
            <p:cNvSpPr txBox="1">
              <a:spLocks noChangeArrowheads="1"/>
            </p:cNvSpPr>
            <p:nvPr/>
          </p:nvSpPr>
          <p:spPr bwMode="auto">
            <a:xfrm>
              <a:off x="408" y="736"/>
              <a:ext cx="5016" cy="1136"/>
            </a:xfrm>
            <a:prstGeom prst="rect">
              <a:avLst/>
            </a:prstGeom>
            <a:noFill/>
            <a:ln w="9525">
              <a:noFill/>
              <a:miter lim="800000"/>
              <a:headEnd/>
              <a:tailEnd/>
            </a:ln>
          </p:spPr>
          <p:txBody>
            <a:bodyPr>
              <a:prstTxWarp prst="textNoShape">
                <a:avLst/>
              </a:prstTxWarp>
              <a:spAutoFit/>
            </a:bodyPr>
            <a:lstStyle/>
            <a:p>
              <a:r>
                <a:rPr lang="en-US" sz="1600" b="1">
                  <a:latin typeface="Courier New" pitchFamily="1" charset="0"/>
                </a:rPr>
                <a:t>public void run() {</a:t>
              </a:r>
            </a:p>
            <a:p>
              <a:r>
                <a:rPr lang="en-US" sz="1600" b="1">
                  <a:latin typeface="Courier New" pitchFamily="1" charset="0"/>
                </a:rPr>
                <a:t>   println("This program implements a Caesar cipher.");</a:t>
              </a:r>
            </a:p>
            <a:p>
              <a:r>
                <a:rPr lang="en-US" sz="1600" b="1">
                  <a:latin typeface="Courier New" pitchFamily="1" charset="0"/>
                </a:rPr>
                <a:t>   int key = readInt("Character positions to shift: ");</a:t>
              </a:r>
            </a:p>
            <a:p>
              <a:r>
                <a:rPr lang="en-US" sz="1600" b="1">
                  <a:latin typeface="Courier New" pitchFamily="1" charset="0"/>
                </a:rPr>
                <a:t>   String plaintext = readLine("Enter a message: ");</a:t>
              </a:r>
            </a:p>
            <a:p>
              <a:r>
                <a:rPr lang="en-US" sz="1600" b="1">
                  <a:latin typeface="Courier New" pitchFamily="1" charset="0"/>
                </a:rPr>
                <a:t>   String ciphertext = encodeCaesarCipher(plaintext, key);</a:t>
              </a:r>
            </a:p>
            <a:p>
              <a:r>
                <a:rPr lang="en-US" sz="1600" b="1">
                  <a:latin typeface="Courier New" pitchFamily="1" charset="0"/>
                </a:rPr>
                <a:t>   println("Encoded message: " + ciphertext);</a:t>
              </a:r>
            </a:p>
            <a:p>
              <a:r>
                <a:rPr lang="en-US" sz="1600" b="1">
                  <a:latin typeface="Courier New" pitchFamily="1" charset="0"/>
                </a:rPr>
                <a:t>}</a:t>
              </a:r>
            </a:p>
          </p:txBody>
        </p:sp>
        <p:sp>
          <p:nvSpPr>
            <p:cNvPr id="28767" name="Rectangle 249"/>
            <p:cNvSpPr>
              <a:spLocks noChangeArrowheads="1"/>
            </p:cNvSpPr>
            <p:nvPr/>
          </p:nvSpPr>
          <p:spPr bwMode="auto">
            <a:xfrm>
              <a:off x="4157" y="1928"/>
              <a:ext cx="1112" cy="240"/>
            </a:xfrm>
            <a:prstGeom prst="rect">
              <a:avLst/>
            </a:prstGeom>
            <a:noFill/>
            <a:ln w="9525">
              <a:solidFill>
                <a:schemeClr val="tx1"/>
              </a:solidFill>
              <a:miter lim="800000"/>
              <a:headEnd/>
              <a:tailEnd/>
            </a:ln>
          </p:spPr>
          <p:txBody>
            <a:bodyPr wrap="none" anchor="ctr">
              <a:prstTxWarp prst="textNoShape">
                <a:avLst/>
              </a:prstTxWarp>
            </a:bodyPr>
            <a:lstStyle/>
            <a:p>
              <a:endParaRPr lang="en-US"/>
            </a:p>
          </p:txBody>
        </p:sp>
        <p:sp>
          <p:nvSpPr>
            <p:cNvPr id="28768" name="Text Box 250"/>
            <p:cNvSpPr txBox="1">
              <a:spLocks noChangeArrowheads="1"/>
            </p:cNvSpPr>
            <p:nvPr/>
          </p:nvSpPr>
          <p:spPr bwMode="auto">
            <a:xfrm>
              <a:off x="4152" y="1744"/>
              <a:ext cx="919" cy="212"/>
            </a:xfrm>
            <a:prstGeom prst="rect">
              <a:avLst/>
            </a:prstGeom>
            <a:noFill/>
            <a:ln w="9525">
              <a:noFill/>
              <a:miter lim="800000"/>
              <a:headEnd/>
              <a:tailEnd/>
            </a:ln>
          </p:spPr>
          <p:txBody>
            <a:bodyPr>
              <a:prstTxWarp prst="textNoShape">
                <a:avLst/>
              </a:prstTxWarp>
              <a:spAutoFit/>
            </a:bodyPr>
            <a:lstStyle/>
            <a:p>
              <a:r>
                <a:rPr lang="en-US" sz="1600" b="1">
                  <a:latin typeface="Courier New" pitchFamily="1" charset="0"/>
                </a:rPr>
                <a:t>ciphertext</a:t>
              </a:r>
            </a:p>
          </p:txBody>
        </p:sp>
        <p:sp>
          <p:nvSpPr>
            <p:cNvPr id="28769" name="Text Box 251"/>
            <p:cNvSpPr txBox="1">
              <a:spLocks noChangeArrowheads="1"/>
            </p:cNvSpPr>
            <p:nvPr/>
          </p:nvSpPr>
          <p:spPr bwMode="auto">
            <a:xfrm>
              <a:off x="4159" y="1944"/>
              <a:ext cx="1105"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1">
                  <a:latin typeface="Courier New" pitchFamily="1" charset="0"/>
                </a:rPr>
                <a:t>MDEEHUZRFNB</a:t>
              </a:r>
              <a:endParaRPr lang="en-US" sz="1600">
                <a:latin typeface="Times New Roman" pitchFamily="1" charset="0"/>
              </a:endParaRPr>
            </a:p>
          </p:txBody>
        </p:sp>
        <p:sp>
          <p:nvSpPr>
            <p:cNvPr id="28770" name="Rectangle 252"/>
            <p:cNvSpPr>
              <a:spLocks noChangeArrowheads="1"/>
            </p:cNvSpPr>
            <p:nvPr/>
          </p:nvSpPr>
          <p:spPr bwMode="auto">
            <a:xfrm>
              <a:off x="2968" y="1928"/>
              <a:ext cx="1112" cy="240"/>
            </a:xfrm>
            <a:prstGeom prst="rect">
              <a:avLst/>
            </a:prstGeom>
            <a:noFill/>
            <a:ln w="9525">
              <a:solidFill>
                <a:schemeClr val="tx1"/>
              </a:solidFill>
              <a:miter lim="800000"/>
              <a:headEnd/>
              <a:tailEnd/>
            </a:ln>
          </p:spPr>
          <p:txBody>
            <a:bodyPr wrap="none" anchor="ctr">
              <a:prstTxWarp prst="textNoShape">
                <a:avLst/>
              </a:prstTxWarp>
            </a:bodyPr>
            <a:lstStyle/>
            <a:p>
              <a:endParaRPr lang="en-US"/>
            </a:p>
          </p:txBody>
        </p:sp>
        <p:sp>
          <p:nvSpPr>
            <p:cNvPr id="28771" name="Text Box 253"/>
            <p:cNvSpPr txBox="1">
              <a:spLocks noChangeArrowheads="1"/>
            </p:cNvSpPr>
            <p:nvPr/>
          </p:nvSpPr>
          <p:spPr bwMode="auto">
            <a:xfrm>
              <a:off x="2963" y="1744"/>
              <a:ext cx="919" cy="212"/>
            </a:xfrm>
            <a:prstGeom prst="rect">
              <a:avLst/>
            </a:prstGeom>
            <a:noFill/>
            <a:ln w="9525">
              <a:noFill/>
              <a:miter lim="800000"/>
              <a:headEnd/>
              <a:tailEnd/>
            </a:ln>
          </p:spPr>
          <p:txBody>
            <a:bodyPr>
              <a:prstTxWarp prst="textNoShape">
                <a:avLst/>
              </a:prstTxWarp>
              <a:spAutoFit/>
            </a:bodyPr>
            <a:lstStyle/>
            <a:p>
              <a:r>
                <a:rPr lang="en-US" sz="1600" b="1">
                  <a:latin typeface="Courier New" pitchFamily="1" charset="0"/>
                </a:rPr>
                <a:t>plaintext</a:t>
              </a:r>
            </a:p>
          </p:txBody>
        </p:sp>
        <p:sp>
          <p:nvSpPr>
            <p:cNvPr id="28772" name="Text Box 254"/>
            <p:cNvSpPr txBox="1">
              <a:spLocks noChangeArrowheads="1"/>
            </p:cNvSpPr>
            <p:nvPr/>
          </p:nvSpPr>
          <p:spPr bwMode="auto">
            <a:xfrm>
              <a:off x="2970" y="1944"/>
              <a:ext cx="1105"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1">
                  <a:latin typeface="Courier New" pitchFamily="1" charset="0"/>
                </a:rPr>
                <a:t>JABBERWOCKY</a:t>
              </a:r>
              <a:endParaRPr lang="en-US" sz="1600">
                <a:latin typeface="Times New Roman" pitchFamily="1" charset="0"/>
              </a:endParaRPr>
            </a:p>
          </p:txBody>
        </p:sp>
        <p:sp>
          <p:nvSpPr>
            <p:cNvPr id="28773" name="Rectangle 255"/>
            <p:cNvSpPr>
              <a:spLocks noChangeArrowheads="1"/>
            </p:cNvSpPr>
            <p:nvPr/>
          </p:nvSpPr>
          <p:spPr bwMode="auto">
            <a:xfrm>
              <a:off x="2544" y="1928"/>
              <a:ext cx="341" cy="240"/>
            </a:xfrm>
            <a:prstGeom prst="rect">
              <a:avLst/>
            </a:prstGeom>
            <a:noFill/>
            <a:ln w="9525">
              <a:solidFill>
                <a:schemeClr val="tx1"/>
              </a:solidFill>
              <a:miter lim="800000"/>
              <a:headEnd/>
              <a:tailEnd/>
            </a:ln>
          </p:spPr>
          <p:txBody>
            <a:bodyPr wrap="none" anchor="ctr">
              <a:prstTxWarp prst="textNoShape">
                <a:avLst/>
              </a:prstTxWarp>
            </a:bodyPr>
            <a:lstStyle/>
            <a:p>
              <a:endParaRPr lang="en-US"/>
            </a:p>
          </p:txBody>
        </p:sp>
        <p:sp>
          <p:nvSpPr>
            <p:cNvPr id="28774" name="Text Box 256"/>
            <p:cNvSpPr txBox="1">
              <a:spLocks noChangeArrowheads="1"/>
            </p:cNvSpPr>
            <p:nvPr/>
          </p:nvSpPr>
          <p:spPr bwMode="auto">
            <a:xfrm>
              <a:off x="2512" y="1744"/>
              <a:ext cx="392" cy="212"/>
            </a:xfrm>
            <a:prstGeom prst="rect">
              <a:avLst/>
            </a:prstGeom>
            <a:noFill/>
            <a:ln w="9525">
              <a:noFill/>
              <a:miter lim="800000"/>
              <a:headEnd/>
              <a:tailEnd/>
            </a:ln>
          </p:spPr>
          <p:txBody>
            <a:bodyPr>
              <a:prstTxWarp prst="textNoShape">
                <a:avLst/>
              </a:prstTxWarp>
              <a:spAutoFit/>
            </a:bodyPr>
            <a:lstStyle/>
            <a:p>
              <a:r>
                <a:rPr lang="en-US" sz="1600" b="1">
                  <a:latin typeface="Courier New" pitchFamily="1" charset="0"/>
                </a:rPr>
                <a:t>key</a:t>
              </a:r>
            </a:p>
          </p:txBody>
        </p:sp>
        <p:sp>
          <p:nvSpPr>
            <p:cNvPr id="28775" name="Text Box 257"/>
            <p:cNvSpPr txBox="1">
              <a:spLocks noChangeArrowheads="1"/>
            </p:cNvSpPr>
            <p:nvPr/>
          </p:nvSpPr>
          <p:spPr bwMode="auto">
            <a:xfrm>
              <a:off x="2544" y="1944"/>
              <a:ext cx="336"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1">
                  <a:latin typeface="Courier New" pitchFamily="1" charset="0"/>
                </a:rPr>
                <a:t>3</a:t>
              </a:r>
              <a:endParaRPr lang="en-US" sz="1600">
                <a:latin typeface="Times New Roman" pitchFamily="1"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3031"/>
                                        </p:tgtEl>
                                        <p:attrNameLst>
                                          <p:attrName>style.visibility</p:attrName>
                                        </p:attrNameLst>
                                      </p:cBhvr>
                                      <p:to>
                                        <p:strVal val="visible"/>
                                      </p:to>
                                    </p:set>
                                  </p:childTnLst>
                                  <p:subTnLst>
                                    <p:set>
                                      <p:cBhvr override="childStyle">
                                        <p:cTn dur="1" fill="hold" display="0" masterRel="nextClick" afterEffect="1"/>
                                        <p:tgtEl>
                                          <p:spTgt spid="43031"/>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43025">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4303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499"/>
                                          </p:stCondLst>
                                        </p:cTn>
                                        <p:tgtEl>
                                          <p:spTgt spid="43026">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43027">
                                            <p:txEl>
                                              <p:pRg st="0" end="0"/>
                                            </p:txEl>
                                          </p:spTgt>
                                        </p:tgtEl>
                                        <p:attrNameLst>
                                          <p:attrName>style.visibility</p:attrName>
                                        </p:attrNameLst>
                                      </p:cBhvr>
                                      <p:to>
                                        <p:strVal val="visible"/>
                                      </p:to>
                                    </p:set>
                                  </p:childTnLst>
                                </p:cTn>
                              </p:par>
                            </p:childTnLst>
                          </p:cTn>
                        </p:par>
                        <p:par>
                          <p:cTn id="21" fill="hold">
                            <p:stCondLst>
                              <p:cond delay="500"/>
                            </p:stCondLst>
                            <p:childTnLst>
                              <p:par>
                                <p:cTn id="22" presetID="1" presetClass="entr" presetSubtype="0" fill="hold" grpId="0" nodeType="afterEffect">
                                  <p:stCondLst>
                                    <p:cond delay="0"/>
                                  </p:stCondLst>
                                  <p:childTnLst>
                                    <p:set>
                                      <p:cBhvr>
                                        <p:cTn id="23" dur="1" fill="hold">
                                          <p:stCondLst>
                                            <p:cond delay="0"/>
                                          </p:stCondLst>
                                        </p:cTn>
                                        <p:tgtEl>
                                          <p:spTgt spid="43042"/>
                                        </p:tgtEl>
                                        <p:attrNameLst>
                                          <p:attrName>style.visibility</p:attrName>
                                        </p:attrNameLst>
                                      </p:cBhvr>
                                      <p:to>
                                        <p:strVal val="visible"/>
                                      </p:to>
                                    </p:set>
                                  </p:childTnLst>
                                </p:cTn>
                              </p:par>
                            </p:childTnLst>
                          </p:cTn>
                        </p:par>
                        <p:par>
                          <p:cTn id="24" fill="hold">
                            <p:stCondLst>
                              <p:cond delay="500"/>
                            </p:stCondLst>
                            <p:childTnLst>
                              <p:par>
                                <p:cTn id="25" presetID="1" presetClass="exit" presetSubtype="0" fill="hold" grpId="1" nodeType="afterEffect">
                                  <p:stCondLst>
                                    <p:cond delay="0"/>
                                  </p:stCondLst>
                                  <p:childTnLst>
                                    <p:set>
                                      <p:cBhvr>
                                        <p:cTn id="26" dur="1" fill="hold">
                                          <p:stCondLst>
                                            <p:cond delay="0"/>
                                          </p:stCondLst>
                                        </p:cTn>
                                        <p:tgtEl>
                                          <p:spTgt spid="43032"/>
                                        </p:tgtEl>
                                        <p:attrNameLst>
                                          <p:attrName>style.visibility</p:attrName>
                                        </p:attrNameLst>
                                      </p:cBhvr>
                                      <p:to>
                                        <p:strVal val="hidden"/>
                                      </p:to>
                                    </p:set>
                                  </p:childTnLst>
                                </p:cTn>
                              </p:par>
                              <p:par>
                                <p:cTn id="27" presetID="1" presetClass="entr" presetSubtype="0" fill="hold" grpId="0" nodeType="withEffect">
                                  <p:stCondLst>
                                    <p:cond delay="0"/>
                                  </p:stCondLst>
                                  <p:childTnLst>
                                    <p:set>
                                      <p:cBhvr>
                                        <p:cTn id="28" dur="1" fill="hold">
                                          <p:stCondLst>
                                            <p:cond delay="499"/>
                                          </p:stCondLst>
                                        </p:cTn>
                                        <p:tgtEl>
                                          <p:spTgt spid="4303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499"/>
                                          </p:stCondLst>
                                        </p:cTn>
                                        <p:tgtEl>
                                          <p:spTgt spid="43028">
                                            <p:txEl>
                                              <p:pRg st="0" end="0"/>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499"/>
                                          </p:stCondLst>
                                        </p:cTn>
                                        <p:tgtEl>
                                          <p:spTgt spid="43029">
                                            <p:txEl>
                                              <p:pRg st="0" end="0"/>
                                            </p:txEl>
                                          </p:spTgt>
                                        </p:tgtEl>
                                        <p:attrNameLst>
                                          <p:attrName>style.visibility</p:attrName>
                                        </p:attrNameLst>
                                      </p:cBhvr>
                                      <p:to>
                                        <p:strVal val="visible"/>
                                      </p:to>
                                    </p:set>
                                  </p:childTnLst>
                                </p:cTn>
                              </p:par>
                            </p:childTnLst>
                          </p:cTn>
                        </p:par>
                        <p:par>
                          <p:cTn id="37" fill="hold">
                            <p:stCondLst>
                              <p:cond delay="500"/>
                            </p:stCondLst>
                            <p:childTnLst>
                              <p:par>
                                <p:cTn id="38" presetID="1" presetClass="entr" presetSubtype="0" fill="hold" grpId="0" nodeType="afterEffect">
                                  <p:stCondLst>
                                    <p:cond delay="0"/>
                                  </p:stCondLst>
                                  <p:childTnLst>
                                    <p:set>
                                      <p:cBhvr>
                                        <p:cTn id="39" dur="1" fill="hold">
                                          <p:stCondLst>
                                            <p:cond delay="0"/>
                                          </p:stCondLst>
                                        </p:cTn>
                                        <p:tgtEl>
                                          <p:spTgt spid="43039"/>
                                        </p:tgtEl>
                                        <p:attrNameLst>
                                          <p:attrName>style.visibility</p:attrName>
                                        </p:attrNameLst>
                                      </p:cBhvr>
                                      <p:to>
                                        <p:strVal val="visible"/>
                                      </p:to>
                                    </p:set>
                                  </p:childTnLst>
                                </p:cTn>
                              </p:par>
                            </p:childTnLst>
                          </p:cTn>
                        </p:par>
                        <p:par>
                          <p:cTn id="40" fill="hold">
                            <p:stCondLst>
                              <p:cond delay="500"/>
                            </p:stCondLst>
                            <p:childTnLst>
                              <p:par>
                                <p:cTn id="41" presetID="1" presetClass="exit" presetSubtype="0" fill="hold" grpId="1" nodeType="afterEffect">
                                  <p:stCondLst>
                                    <p:cond delay="0"/>
                                  </p:stCondLst>
                                  <p:childTnLst>
                                    <p:set>
                                      <p:cBhvr>
                                        <p:cTn id="42" dur="1" fill="hold">
                                          <p:stCondLst>
                                            <p:cond delay="0"/>
                                          </p:stCondLst>
                                        </p:cTn>
                                        <p:tgtEl>
                                          <p:spTgt spid="43033"/>
                                        </p:tgtEl>
                                        <p:attrNameLst>
                                          <p:attrName>style.visibility</p:attrName>
                                        </p:attrNameLst>
                                      </p:cBhvr>
                                      <p:to>
                                        <p:strVal val="hidden"/>
                                      </p:to>
                                    </p:set>
                                  </p:childTnLst>
                                </p:cTn>
                              </p:par>
                            </p:childTnLst>
                          </p:cTn>
                        </p:par>
                        <p:par>
                          <p:cTn id="43" fill="hold">
                            <p:stCondLst>
                              <p:cond delay="500"/>
                            </p:stCondLst>
                            <p:childTnLst>
                              <p:par>
                                <p:cTn id="44" presetID="1" presetClass="entr" presetSubtype="0" fill="hold" grpId="0" nodeType="afterEffect">
                                  <p:stCondLst>
                                    <p:cond delay="0"/>
                                  </p:stCondLst>
                                  <p:childTnLst>
                                    <p:set>
                                      <p:cBhvr>
                                        <p:cTn id="45" dur="1" fill="hold">
                                          <p:stCondLst>
                                            <p:cond delay="499"/>
                                          </p:stCondLst>
                                        </p:cTn>
                                        <p:tgtEl>
                                          <p:spTgt spid="43034"/>
                                        </p:tgtEl>
                                        <p:attrNameLst>
                                          <p:attrName>style.visibility</p:attrName>
                                        </p:attrNameLst>
                                      </p:cBhvr>
                                      <p:to>
                                        <p:strVal val="visible"/>
                                      </p:to>
                                    </p:set>
                                  </p:childTnLst>
                                  <p:subTnLst>
                                    <p:set>
                                      <p:cBhvr override="childStyle">
                                        <p:cTn dur="1" fill="hold" display="0" masterRel="nextClick" afterEffect="1"/>
                                        <p:tgtEl>
                                          <p:spTgt spid="43034"/>
                                        </p:tgtEl>
                                        <p:attrNameLst>
                                          <p:attrName>style.visibility</p:attrName>
                                        </p:attrNameLst>
                                      </p:cBhvr>
                                      <p:to>
                                        <p:strVal val="hidden"/>
                                      </p:to>
                                    </p:set>
                                  </p:sub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499"/>
                                          </p:stCondLst>
                                        </p:cTn>
                                        <p:tgtEl>
                                          <p:spTgt spid="43035"/>
                                        </p:tgtEl>
                                        <p:attrNameLst>
                                          <p:attrName>style.visibility</p:attrName>
                                        </p:attrNameLst>
                                      </p:cBhvr>
                                      <p:to>
                                        <p:strVal val="visible"/>
                                      </p:to>
                                    </p:set>
                                  </p:childTnLst>
                                  <p:subTnLst>
                                    <p:set>
                                      <p:cBhvr override="childStyle">
                                        <p:cTn dur="1" fill="hold" display="0" masterRel="nextClick" afterEffect="1"/>
                                        <p:tgtEl>
                                          <p:spTgt spid="43035"/>
                                        </p:tgtEl>
                                        <p:attrNameLst>
                                          <p:attrName>style.visibility</p:attrName>
                                        </p:attrNameLst>
                                      </p:cBhvr>
                                      <p:to>
                                        <p:strVal val="hidden"/>
                                      </p:to>
                                    </p:set>
                                  </p:subTnLst>
                                </p:cTn>
                              </p:par>
                            </p:childTnLst>
                          </p:cTn>
                        </p:par>
                      </p:childTnLst>
                    </p:cTn>
                  </p:par>
                  <p:par>
                    <p:cTn id="50" fill="hold">
                      <p:stCondLst>
                        <p:cond delay="indefinite"/>
                      </p:stCondLst>
                      <p:childTnLst>
                        <p:par>
                          <p:cTn id="51" fill="hold">
                            <p:stCondLst>
                              <p:cond delay="0"/>
                            </p:stCondLst>
                            <p:childTnLst>
                              <p:par>
                                <p:cTn id="52" presetID="2" presetClass="entr" presetSubtype="6" fill="hold" nodeType="clickEffect">
                                  <p:stCondLst>
                                    <p:cond delay="0"/>
                                  </p:stCondLst>
                                  <p:childTnLst>
                                    <p:set>
                                      <p:cBhvr>
                                        <p:cTn id="53" dur="1" fill="hold">
                                          <p:stCondLst>
                                            <p:cond delay="0"/>
                                          </p:stCondLst>
                                        </p:cTn>
                                        <p:tgtEl>
                                          <p:spTgt spid="2"/>
                                        </p:tgtEl>
                                        <p:attrNameLst>
                                          <p:attrName>style.visibility</p:attrName>
                                        </p:attrNameLst>
                                      </p:cBhvr>
                                      <p:to>
                                        <p:strVal val="visible"/>
                                      </p:to>
                                    </p:set>
                                    <p:anim calcmode="lin" valueType="num">
                                      <p:cBhvr additive="base">
                                        <p:cTn id="54" dur="1000" fill="hold"/>
                                        <p:tgtEl>
                                          <p:spTgt spid="2"/>
                                        </p:tgtEl>
                                        <p:attrNameLst>
                                          <p:attrName>ppt_x</p:attrName>
                                        </p:attrNameLst>
                                      </p:cBhvr>
                                      <p:tavLst>
                                        <p:tav tm="0">
                                          <p:val>
                                            <p:strVal val="1+#ppt_w/2"/>
                                          </p:val>
                                        </p:tav>
                                        <p:tav tm="100000">
                                          <p:val>
                                            <p:strVal val="#ppt_x"/>
                                          </p:val>
                                        </p:tav>
                                      </p:tavLst>
                                    </p:anim>
                                    <p:anim calcmode="lin" valueType="num">
                                      <p:cBhvr additive="base">
                                        <p:cTn id="55" dur="1000" fill="hold"/>
                                        <p:tgtEl>
                                          <p:spTgt spid="2"/>
                                        </p:tgtEl>
                                        <p:attrNameLst>
                                          <p:attrName>ppt_y</p:attrName>
                                        </p:attrNameLst>
                                      </p:cBhvr>
                                      <p:tavLst>
                                        <p:tav tm="0">
                                          <p:val>
                                            <p:strVal val="1+#ppt_h/2"/>
                                          </p:val>
                                        </p:tav>
                                        <p:tav tm="100000">
                                          <p:val>
                                            <p:strVal val="#ppt_y"/>
                                          </p:val>
                                        </p:tav>
                                      </p:tavLst>
                                    </p:anim>
                                  </p:childTnLst>
                                </p:cTn>
                              </p:par>
                            </p:childTnLst>
                          </p:cTn>
                        </p:par>
                        <p:par>
                          <p:cTn id="56" fill="hold">
                            <p:stCondLst>
                              <p:cond delay="1000"/>
                            </p:stCondLst>
                            <p:childTnLst>
                              <p:par>
                                <p:cTn id="57" presetID="1" presetClass="entr" presetSubtype="0" fill="hold" grpId="0" nodeType="afterEffect">
                                  <p:stCondLst>
                                    <p:cond delay="0"/>
                                  </p:stCondLst>
                                  <p:childTnLst>
                                    <p:set>
                                      <p:cBhvr>
                                        <p:cTn id="58" dur="1" fill="hold">
                                          <p:stCondLst>
                                            <p:cond delay="0"/>
                                          </p:stCondLst>
                                        </p:cTn>
                                        <p:tgtEl>
                                          <p:spTgt spid="43231"/>
                                        </p:tgtEl>
                                        <p:attrNameLst>
                                          <p:attrName>style.visibility</p:attrName>
                                        </p:attrNameLst>
                                      </p:cBhvr>
                                      <p:to>
                                        <p:strVal val="visible"/>
                                      </p:to>
                                    </p:set>
                                  </p:childTnLst>
                                  <p:subTnLst>
                                    <p:set>
                                      <p:cBhvr override="childStyle">
                                        <p:cTn dur="1" fill="hold" display="0" masterRel="nextClick" afterEffect="1"/>
                                        <p:tgtEl>
                                          <p:spTgt spid="43231"/>
                                        </p:tgtEl>
                                        <p:attrNameLst>
                                          <p:attrName>style.visibility</p:attrName>
                                        </p:attrNameLst>
                                      </p:cBhvr>
                                      <p:to>
                                        <p:strVal val="hidden"/>
                                      </p:to>
                                    </p:set>
                                  </p:sub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43232"/>
                                        </p:tgtEl>
                                        <p:attrNameLst>
                                          <p:attrName>style.visibility</p:attrName>
                                        </p:attrNameLst>
                                      </p:cBhvr>
                                      <p:to>
                                        <p:strVal val="visible"/>
                                      </p:to>
                                    </p:set>
                                  </p:childTnLst>
                                  <p:subTnLst>
                                    <p:set>
                                      <p:cBhvr override="childStyle">
                                        <p:cTn dur="1" fill="hold" display="0" masterRel="nextClick" afterEffect="1"/>
                                        <p:tgtEl>
                                          <p:spTgt spid="43232"/>
                                        </p:tgtEl>
                                        <p:attrNameLst>
                                          <p:attrName>style.visibility</p:attrName>
                                        </p:attrNameLst>
                                      </p:cBhvr>
                                      <p:to>
                                        <p:strVal val="hidden"/>
                                      </p:to>
                                    </p:set>
                                  </p:sub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16"/>
                                        </p:tgtEl>
                                        <p:attrNameLst>
                                          <p:attrName>style.visibility</p:attrName>
                                        </p:attrNameLst>
                                      </p:cBhvr>
                                      <p:to>
                                        <p:strVal val="visible"/>
                                      </p:to>
                                    </p:set>
                                  </p:childTnLst>
                                </p:cTn>
                              </p:par>
                            </p:childTnLst>
                          </p:cTn>
                        </p:par>
                        <p:par>
                          <p:cTn id="67" fill="hold">
                            <p:stCondLst>
                              <p:cond delay="0"/>
                            </p:stCondLst>
                            <p:childTnLst>
                              <p:par>
                                <p:cTn id="68" presetID="1" presetClass="entr" presetSubtype="0" fill="hold" grpId="0" nodeType="afterEffect">
                                  <p:stCondLst>
                                    <p:cond delay="0"/>
                                  </p:stCondLst>
                                  <p:childTnLst>
                                    <p:set>
                                      <p:cBhvr>
                                        <p:cTn id="69" dur="1" fill="hold">
                                          <p:stCondLst>
                                            <p:cond delay="0"/>
                                          </p:stCondLst>
                                        </p:cTn>
                                        <p:tgtEl>
                                          <p:spTgt spid="43234"/>
                                        </p:tgtEl>
                                        <p:attrNameLst>
                                          <p:attrName>style.visibility</p:attrName>
                                        </p:attrNameLst>
                                      </p:cBhvr>
                                      <p:to>
                                        <p:strVal val="visible"/>
                                      </p:to>
                                    </p:set>
                                  </p:childTnLst>
                                  <p:subTnLst>
                                    <p:set>
                                      <p:cBhvr override="childStyle">
                                        <p:cTn dur="1" fill="hold" display="0" masterRel="nextClick" afterEffect="1"/>
                                        <p:tgtEl>
                                          <p:spTgt spid="43234"/>
                                        </p:tgtEl>
                                        <p:attrNameLst>
                                          <p:attrName>style.visibility</p:attrName>
                                        </p:attrNameLst>
                                      </p:cBhvr>
                                      <p:to>
                                        <p:strVal val="hidden"/>
                                      </p:to>
                                    </p:set>
                                  </p:subTnLst>
                                </p:cTn>
                              </p:par>
                            </p:childTnLst>
                          </p:cTn>
                        </p:par>
                      </p:childTnLst>
                    </p:cTn>
                  </p:par>
                  <p:par>
                    <p:cTn id="70" fill="hold">
                      <p:stCondLst>
                        <p:cond delay="indefinite"/>
                      </p:stCondLst>
                      <p:childTnLst>
                        <p:par>
                          <p:cTn id="71" fill="hold">
                            <p:stCondLst>
                              <p:cond delay="0"/>
                            </p:stCondLst>
                            <p:childTnLst>
                              <p:par>
                                <p:cTn id="72" presetID="1" presetClass="entr" presetSubtype="0" fill="hold" nodeType="clickEffect">
                                  <p:stCondLst>
                                    <p:cond delay="0"/>
                                  </p:stCondLst>
                                  <p:childTnLst>
                                    <p:set>
                                      <p:cBhvr>
                                        <p:cTn id="73" dur="1" fill="hold">
                                          <p:stCondLst>
                                            <p:cond delay="0"/>
                                          </p:stCondLst>
                                        </p:cTn>
                                        <p:tgtEl>
                                          <p:spTgt spid="15"/>
                                        </p:tgtEl>
                                        <p:attrNameLst>
                                          <p:attrName>style.visibility</p:attrName>
                                        </p:attrNameLst>
                                      </p:cBhvr>
                                      <p:to>
                                        <p:strVal val="visible"/>
                                      </p:to>
                                    </p:set>
                                  </p:childTnLst>
                                </p:cTn>
                              </p:par>
                            </p:childTnLst>
                          </p:cTn>
                        </p:par>
                        <p:par>
                          <p:cTn id="74" fill="hold">
                            <p:stCondLst>
                              <p:cond delay="0"/>
                            </p:stCondLst>
                            <p:childTnLst>
                              <p:par>
                                <p:cTn id="75" presetID="1" presetClass="entr" presetSubtype="0" fill="hold" grpId="0" nodeType="afterEffect">
                                  <p:stCondLst>
                                    <p:cond delay="0"/>
                                  </p:stCondLst>
                                  <p:childTnLst>
                                    <p:set>
                                      <p:cBhvr>
                                        <p:cTn id="76" dur="1" fill="hold">
                                          <p:stCondLst>
                                            <p:cond delay="0"/>
                                          </p:stCondLst>
                                        </p:cTn>
                                        <p:tgtEl>
                                          <p:spTgt spid="43235"/>
                                        </p:tgtEl>
                                        <p:attrNameLst>
                                          <p:attrName>style.visibility</p:attrName>
                                        </p:attrNameLst>
                                      </p:cBhvr>
                                      <p:to>
                                        <p:strVal val="visible"/>
                                      </p:to>
                                    </p:set>
                                  </p:childTnLst>
                                  <p:subTnLst>
                                    <p:set>
                                      <p:cBhvr override="childStyle">
                                        <p:cTn dur="1" fill="hold" display="0" masterRel="nextClick" afterEffect="1"/>
                                        <p:tgtEl>
                                          <p:spTgt spid="43235"/>
                                        </p:tgtEl>
                                        <p:attrNameLst>
                                          <p:attrName>style.visibility</p:attrName>
                                        </p:attrNameLst>
                                      </p:cBhvr>
                                      <p:to>
                                        <p:strVal val="hidden"/>
                                      </p:to>
                                    </p:set>
                                  </p:subTnLst>
                                </p:cTn>
                              </p:par>
                            </p:childTnLst>
                          </p:cTn>
                        </p:par>
                      </p:childTnLst>
                    </p:cTn>
                  </p:par>
                  <p:par>
                    <p:cTn id="77" fill="hold">
                      <p:stCondLst>
                        <p:cond delay="indefinite"/>
                      </p:stCondLst>
                      <p:childTnLst>
                        <p:par>
                          <p:cTn id="78" fill="hold">
                            <p:stCondLst>
                              <p:cond delay="0"/>
                            </p:stCondLst>
                            <p:childTnLst>
                              <p:par>
                                <p:cTn id="79" presetID="1" presetClass="entr" presetSubtype="0" fill="hold" grpId="0" nodeType="clickEffect">
                                  <p:stCondLst>
                                    <p:cond delay="0"/>
                                  </p:stCondLst>
                                  <p:childTnLst>
                                    <p:set>
                                      <p:cBhvr>
                                        <p:cTn id="80" dur="1" fill="hold">
                                          <p:stCondLst>
                                            <p:cond delay="0"/>
                                          </p:stCondLst>
                                        </p:cTn>
                                        <p:tgtEl>
                                          <p:spTgt spid="43237"/>
                                        </p:tgtEl>
                                        <p:attrNameLst>
                                          <p:attrName>style.visibility</p:attrName>
                                        </p:attrNameLst>
                                      </p:cBhvr>
                                      <p:to>
                                        <p:strVal val="visible"/>
                                      </p:to>
                                    </p:set>
                                  </p:childTnLst>
                                </p:cTn>
                              </p:par>
                            </p:childTnLst>
                          </p:cTn>
                        </p:par>
                        <p:par>
                          <p:cTn id="81" fill="hold">
                            <p:stCondLst>
                              <p:cond delay="0"/>
                            </p:stCondLst>
                            <p:childTnLst>
                              <p:par>
                                <p:cTn id="82" presetID="1" presetClass="entr" presetSubtype="0" fill="hold" nodeType="afterEffect">
                                  <p:stCondLst>
                                    <p:cond delay="0"/>
                                  </p:stCondLst>
                                  <p:childTnLst>
                                    <p:set>
                                      <p:cBhvr>
                                        <p:cTn id="83" dur="1" fill="hold">
                                          <p:stCondLst>
                                            <p:cond delay="0"/>
                                          </p:stCondLst>
                                        </p:cTn>
                                        <p:tgtEl>
                                          <p:spTgt spid="29"/>
                                        </p:tgtEl>
                                        <p:attrNameLst>
                                          <p:attrName>style.visibility</p:attrName>
                                        </p:attrNameLst>
                                      </p:cBhvr>
                                      <p:to>
                                        <p:strVal val="visible"/>
                                      </p:to>
                                    </p:set>
                                  </p:childTnLst>
                                </p:cTn>
                              </p:par>
                            </p:childTnLst>
                          </p:cTn>
                        </p:par>
                      </p:childTnLst>
                    </p:cTn>
                  </p:par>
                  <p:par>
                    <p:cTn id="84" fill="hold">
                      <p:stCondLst>
                        <p:cond delay="indefinite"/>
                      </p:stCondLst>
                      <p:childTnLst>
                        <p:par>
                          <p:cTn id="85" fill="hold">
                            <p:stCondLst>
                              <p:cond delay="0"/>
                            </p:stCondLst>
                            <p:childTnLst>
                              <p:par>
                                <p:cTn id="86" presetID="17" presetClass="exit" presetSubtype="10" fill="hold" nodeType="clickEffect">
                                  <p:stCondLst>
                                    <p:cond delay="0"/>
                                  </p:stCondLst>
                                  <p:childTnLst>
                                    <p:anim calcmode="lin" valueType="num">
                                      <p:cBhvr>
                                        <p:cTn id="87" dur="500"/>
                                        <p:tgtEl>
                                          <p:spTgt spid="29"/>
                                        </p:tgtEl>
                                        <p:attrNameLst>
                                          <p:attrName>ppt_w</p:attrName>
                                        </p:attrNameLst>
                                      </p:cBhvr>
                                      <p:tavLst>
                                        <p:tav tm="0">
                                          <p:val>
                                            <p:strVal val="ppt_w"/>
                                          </p:val>
                                        </p:tav>
                                        <p:tav tm="100000">
                                          <p:val>
                                            <p:fltVal val="0"/>
                                          </p:val>
                                        </p:tav>
                                      </p:tavLst>
                                    </p:anim>
                                    <p:anim calcmode="lin" valueType="num">
                                      <p:cBhvr>
                                        <p:cTn id="88" dur="500"/>
                                        <p:tgtEl>
                                          <p:spTgt spid="29"/>
                                        </p:tgtEl>
                                        <p:attrNameLst>
                                          <p:attrName>ppt_h</p:attrName>
                                        </p:attrNameLst>
                                      </p:cBhvr>
                                      <p:tavLst>
                                        <p:tav tm="0">
                                          <p:val>
                                            <p:strVal val="ppt_h"/>
                                          </p:val>
                                        </p:tav>
                                        <p:tav tm="100000">
                                          <p:val>
                                            <p:strVal val="ppt_h"/>
                                          </p:val>
                                        </p:tav>
                                      </p:tavLst>
                                    </p:anim>
                                    <p:set>
                                      <p:cBhvr>
                                        <p:cTn id="89" dur="1" fill="hold">
                                          <p:stCondLst>
                                            <p:cond delay="499"/>
                                          </p:stCondLst>
                                        </p:cTn>
                                        <p:tgtEl>
                                          <p:spTgt spid="29"/>
                                        </p:tgtEl>
                                        <p:attrNameLst>
                                          <p:attrName>style.visibility</p:attrName>
                                        </p:attrNameLst>
                                      </p:cBhvr>
                                      <p:to>
                                        <p:strVal val="hidden"/>
                                      </p:to>
                                    </p:set>
                                  </p:childTnLst>
                                </p:cTn>
                              </p:par>
                            </p:childTnLst>
                          </p:cTn>
                        </p:par>
                        <p:par>
                          <p:cTn id="90" fill="hold">
                            <p:stCondLst>
                              <p:cond delay="500"/>
                            </p:stCondLst>
                            <p:childTnLst>
                              <p:par>
                                <p:cTn id="91" presetID="1" presetClass="entr" presetSubtype="0" fill="hold" nodeType="afterEffect">
                                  <p:stCondLst>
                                    <p:cond delay="0"/>
                                  </p:stCondLst>
                                  <p:childTnLst>
                                    <p:set>
                                      <p:cBhvr>
                                        <p:cTn id="92" dur="1" fill="hold">
                                          <p:stCondLst>
                                            <p:cond delay="0"/>
                                          </p:stCondLst>
                                        </p:cTn>
                                        <p:tgtEl>
                                          <p:spTgt spid="30"/>
                                        </p:tgtEl>
                                        <p:attrNameLst>
                                          <p:attrName>style.visibility</p:attrName>
                                        </p:attrNameLst>
                                      </p:cBhvr>
                                      <p:to>
                                        <p:strVal val="visible"/>
                                      </p:to>
                                    </p:set>
                                  </p:childTnLst>
                                  <p:subTnLst>
                                    <p:set>
                                      <p:cBhvr override="childStyle">
                                        <p:cTn dur="1" fill="hold" display="0" masterRel="nextClick" afterEffect="1"/>
                                        <p:tgtEl>
                                          <p:spTgt spid="30"/>
                                        </p:tgtEl>
                                        <p:attrNameLst>
                                          <p:attrName>style.visibility</p:attrName>
                                        </p:attrNameLst>
                                      </p:cBhvr>
                                      <p:to>
                                        <p:strVal val="hidden"/>
                                      </p:to>
                                    </p:set>
                                  </p:subTnLst>
                                </p:cTn>
                              </p:par>
                            </p:childTnLst>
                          </p:cTn>
                        </p:par>
                      </p:childTnLst>
                    </p:cTn>
                  </p:par>
                  <p:par>
                    <p:cTn id="93" fill="hold">
                      <p:stCondLst>
                        <p:cond delay="indefinite"/>
                      </p:stCondLst>
                      <p:childTnLst>
                        <p:par>
                          <p:cTn id="94" fill="hold">
                            <p:stCondLst>
                              <p:cond delay="0"/>
                            </p:stCondLst>
                            <p:childTnLst>
                              <p:par>
                                <p:cTn id="95" presetID="1" presetClass="exit" presetSubtype="0" fill="hold" grpId="1" nodeType="clickEffect">
                                  <p:stCondLst>
                                    <p:cond delay="0"/>
                                  </p:stCondLst>
                                  <p:childTnLst>
                                    <p:set>
                                      <p:cBhvr>
                                        <p:cTn id="96" dur="1" fill="hold">
                                          <p:stCondLst>
                                            <p:cond delay="0"/>
                                          </p:stCondLst>
                                        </p:cTn>
                                        <p:tgtEl>
                                          <p:spTgt spid="43237"/>
                                        </p:tgtEl>
                                        <p:attrNameLst>
                                          <p:attrName>style.visibility</p:attrName>
                                        </p:attrNameLst>
                                      </p:cBhvr>
                                      <p:to>
                                        <p:strVal val="hidden"/>
                                      </p:to>
                                    </p:set>
                                  </p:childTnLst>
                                </p:cTn>
                              </p:par>
                            </p:childTnLst>
                          </p:cTn>
                        </p:par>
                        <p:par>
                          <p:cTn id="97" fill="hold">
                            <p:stCondLst>
                              <p:cond delay="0"/>
                            </p:stCondLst>
                            <p:childTnLst>
                              <p:par>
                                <p:cTn id="98" presetID="1" presetClass="entr" presetSubtype="0" fill="hold" nodeType="afterEffect">
                                  <p:stCondLst>
                                    <p:cond delay="0"/>
                                  </p:stCondLst>
                                  <p:childTnLst>
                                    <p:set>
                                      <p:cBhvr>
                                        <p:cTn id="99" dur="1" fill="hold">
                                          <p:stCondLst>
                                            <p:cond delay="0"/>
                                          </p:stCondLst>
                                        </p:cTn>
                                        <p:tgtEl>
                                          <p:spTgt spid="28"/>
                                        </p:tgtEl>
                                        <p:attrNameLst>
                                          <p:attrName>style.visibility</p:attrName>
                                        </p:attrNameLst>
                                      </p:cBhvr>
                                      <p:to>
                                        <p:strVal val="visible"/>
                                      </p:to>
                                    </p:set>
                                  </p:childTnLst>
                                </p:cTn>
                              </p:par>
                            </p:childTnLst>
                          </p:cTn>
                        </p:par>
                        <p:par>
                          <p:cTn id="100" fill="hold">
                            <p:stCondLst>
                              <p:cond delay="0"/>
                            </p:stCondLst>
                            <p:childTnLst>
                              <p:par>
                                <p:cTn id="101" presetID="1" presetClass="entr" presetSubtype="0" fill="hold" grpId="0" nodeType="afterEffect">
                                  <p:stCondLst>
                                    <p:cond delay="0"/>
                                  </p:stCondLst>
                                  <p:childTnLst>
                                    <p:set>
                                      <p:cBhvr>
                                        <p:cTn id="102" dur="1" fill="hold">
                                          <p:stCondLst>
                                            <p:cond delay="0"/>
                                          </p:stCondLst>
                                        </p:cTn>
                                        <p:tgtEl>
                                          <p:spTgt spid="43238"/>
                                        </p:tgtEl>
                                        <p:attrNameLst>
                                          <p:attrName>style.visibility</p:attrName>
                                        </p:attrNameLst>
                                      </p:cBhvr>
                                      <p:to>
                                        <p:strVal val="visible"/>
                                      </p:to>
                                    </p:set>
                                  </p:childTnLst>
                                  <p:subTnLst>
                                    <p:set>
                                      <p:cBhvr override="childStyle">
                                        <p:cTn dur="1" fill="hold" display="0" masterRel="nextClick" afterEffect="1"/>
                                        <p:tgtEl>
                                          <p:spTgt spid="43238"/>
                                        </p:tgtEl>
                                        <p:attrNameLst>
                                          <p:attrName>style.visibility</p:attrName>
                                        </p:attrNameLst>
                                      </p:cBhvr>
                                      <p:to>
                                        <p:strVal val="hidden"/>
                                      </p:to>
                                    </p:set>
                                  </p:subTnLst>
                                </p:cTn>
                              </p:par>
                            </p:childTnLst>
                          </p:cTn>
                        </p:par>
                      </p:childTnLst>
                    </p:cTn>
                  </p:par>
                  <p:par>
                    <p:cTn id="103" fill="hold">
                      <p:stCondLst>
                        <p:cond delay="indefinite"/>
                      </p:stCondLst>
                      <p:childTnLst>
                        <p:par>
                          <p:cTn id="104" fill="hold">
                            <p:stCondLst>
                              <p:cond delay="0"/>
                            </p:stCondLst>
                            <p:childTnLst>
                              <p:par>
                                <p:cTn id="105" presetID="1" presetClass="entr" presetSubtype="0" fill="hold" nodeType="clickEffect">
                                  <p:stCondLst>
                                    <p:cond delay="0"/>
                                  </p:stCondLst>
                                  <p:childTnLst>
                                    <p:set>
                                      <p:cBhvr>
                                        <p:cTn id="106" dur="1" fill="hold">
                                          <p:stCondLst>
                                            <p:cond delay="0"/>
                                          </p:stCondLst>
                                        </p:cTn>
                                        <p:tgtEl>
                                          <p:spTgt spid="4"/>
                                        </p:tgtEl>
                                        <p:attrNameLst>
                                          <p:attrName>style.visibility</p:attrName>
                                        </p:attrNameLst>
                                      </p:cBhvr>
                                      <p:to>
                                        <p:strVal val="visible"/>
                                      </p:to>
                                    </p:set>
                                  </p:childTnLst>
                                </p:cTn>
                              </p:par>
                            </p:childTnLst>
                          </p:cTn>
                        </p:par>
                        <p:par>
                          <p:cTn id="107" fill="hold">
                            <p:stCondLst>
                              <p:cond delay="0"/>
                            </p:stCondLst>
                            <p:childTnLst>
                              <p:par>
                                <p:cTn id="108" presetID="1" presetClass="entr" presetSubtype="0" fill="hold" nodeType="afterEffect">
                                  <p:stCondLst>
                                    <p:cond delay="0"/>
                                  </p:stCondLst>
                                  <p:childTnLst>
                                    <p:set>
                                      <p:cBhvr>
                                        <p:cTn id="109" dur="1" fill="hold">
                                          <p:stCondLst>
                                            <p:cond delay="0"/>
                                          </p:stCondLst>
                                        </p:cTn>
                                        <p:tgtEl>
                                          <p:spTgt spid="17"/>
                                        </p:tgtEl>
                                        <p:attrNameLst>
                                          <p:attrName>style.visibility</p:attrName>
                                        </p:attrNameLst>
                                      </p:cBhvr>
                                      <p:to>
                                        <p:strVal val="visible"/>
                                      </p:to>
                                    </p:set>
                                  </p:childTnLst>
                                </p:cTn>
                              </p:par>
                            </p:childTnLst>
                          </p:cTn>
                        </p:par>
                      </p:childTnLst>
                    </p:cTn>
                  </p:par>
                  <p:par>
                    <p:cTn id="110" fill="hold">
                      <p:stCondLst>
                        <p:cond delay="indefinite"/>
                      </p:stCondLst>
                      <p:childTnLst>
                        <p:par>
                          <p:cTn id="111" fill="hold">
                            <p:stCondLst>
                              <p:cond delay="0"/>
                            </p:stCondLst>
                            <p:childTnLst>
                              <p:par>
                                <p:cTn id="112" presetID="1" presetClass="entr" presetSubtype="0" fill="hold" grpId="1" nodeType="clickEffect">
                                  <p:stCondLst>
                                    <p:cond delay="0"/>
                                  </p:stCondLst>
                                  <p:childTnLst>
                                    <p:set>
                                      <p:cBhvr>
                                        <p:cTn id="113" dur="1" fill="hold">
                                          <p:stCondLst>
                                            <p:cond delay="0"/>
                                          </p:stCondLst>
                                        </p:cTn>
                                        <p:tgtEl>
                                          <p:spTgt spid="43234"/>
                                        </p:tgtEl>
                                        <p:attrNameLst>
                                          <p:attrName>style.visibility</p:attrName>
                                        </p:attrNameLst>
                                      </p:cBhvr>
                                      <p:to>
                                        <p:strVal val="visible"/>
                                      </p:to>
                                    </p:set>
                                  </p:childTnLst>
                                  <p:subTnLst>
                                    <p:set>
                                      <p:cBhvr override="childStyle">
                                        <p:cTn dur="1" fill="hold" display="0" masterRel="nextClick" afterEffect="1"/>
                                        <p:tgtEl>
                                          <p:spTgt spid="43234"/>
                                        </p:tgtEl>
                                        <p:attrNameLst>
                                          <p:attrName>style.visibility</p:attrName>
                                        </p:attrNameLst>
                                      </p:cBhvr>
                                      <p:to>
                                        <p:strVal val="hidden"/>
                                      </p:to>
                                    </p:set>
                                  </p:subTnLst>
                                </p:cTn>
                              </p:par>
                            </p:childTnLst>
                          </p:cTn>
                        </p:par>
                      </p:childTnLst>
                    </p:cTn>
                  </p:par>
                  <p:par>
                    <p:cTn id="114" fill="hold">
                      <p:stCondLst>
                        <p:cond delay="indefinite"/>
                      </p:stCondLst>
                      <p:childTnLst>
                        <p:par>
                          <p:cTn id="115" fill="hold">
                            <p:stCondLst>
                              <p:cond delay="0"/>
                            </p:stCondLst>
                            <p:childTnLst>
                              <p:par>
                                <p:cTn id="116" presetID="1" presetClass="entr" presetSubtype="0" fill="hold" nodeType="clickEffect">
                                  <p:stCondLst>
                                    <p:cond delay="0"/>
                                  </p:stCondLst>
                                  <p:childTnLst>
                                    <p:set>
                                      <p:cBhvr>
                                        <p:cTn id="117" dur="1" fill="hold">
                                          <p:stCondLst>
                                            <p:cond delay="0"/>
                                          </p:stCondLst>
                                        </p:cTn>
                                        <p:tgtEl>
                                          <p:spTgt spid="31"/>
                                        </p:tgtEl>
                                        <p:attrNameLst>
                                          <p:attrName>style.visibility</p:attrName>
                                        </p:attrNameLst>
                                      </p:cBhvr>
                                      <p:to>
                                        <p:strVal val="visible"/>
                                      </p:to>
                                    </p:set>
                                  </p:childTnLst>
                                </p:cTn>
                              </p:par>
                            </p:childTnLst>
                          </p:cTn>
                        </p:par>
                        <p:par>
                          <p:cTn id="118" fill="hold">
                            <p:stCondLst>
                              <p:cond delay="0"/>
                            </p:stCondLst>
                            <p:childTnLst>
                              <p:par>
                                <p:cTn id="119" presetID="1" presetClass="entr" presetSubtype="0" fill="hold" grpId="1" nodeType="afterEffect">
                                  <p:stCondLst>
                                    <p:cond delay="0"/>
                                  </p:stCondLst>
                                  <p:childTnLst>
                                    <p:set>
                                      <p:cBhvr>
                                        <p:cTn id="120" dur="1" fill="hold">
                                          <p:stCondLst>
                                            <p:cond delay="0"/>
                                          </p:stCondLst>
                                        </p:cTn>
                                        <p:tgtEl>
                                          <p:spTgt spid="43235"/>
                                        </p:tgtEl>
                                        <p:attrNameLst>
                                          <p:attrName>style.visibility</p:attrName>
                                        </p:attrNameLst>
                                      </p:cBhvr>
                                      <p:to>
                                        <p:strVal val="visible"/>
                                      </p:to>
                                    </p:set>
                                  </p:childTnLst>
                                  <p:subTnLst>
                                    <p:set>
                                      <p:cBhvr override="childStyle">
                                        <p:cTn dur="1" fill="hold" display="0" masterRel="nextClick" afterEffect="1"/>
                                        <p:tgtEl>
                                          <p:spTgt spid="43235"/>
                                        </p:tgtEl>
                                        <p:attrNameLst>
                                          <p:attrName>style.visibility</p:attrName>
                                        </p:attrNameLst>
                                      </p:cBhvr>
                                      <p:to>
                                        <p:strVal val="hidden"/>
                                      </p:to>
                                    </p:set>
                                  </p:subTnLst>
                                </p:cTn>
                              </p:par>
                            </p:childTnLst>
                          </p:cTn>
                        </p:par>
                      </p:childTnLst>
                    </p:cTn>
                  </p:par>
                  <p:par>
                    <p:cTn id="121" fill="hold">
                      <p:stCondLst>
                        <p:cond delay="indefinite"/>
                      </p:stCondLst>
                      <p:childTnLst>
                        <p:par>
                          <p:cTn id="122" fill="hold">
                            <p:stCondLst>
                              <p:cond delay="0"/>
                            </p:stCondLst>
                            <p:childTnLst>
                              <p:par>
                                <p:cTn id="123" presetID="1" presetClass="entr" presetSubtype="0" fill="hold" grpId="2" nodeType="clickEffect">
                                  <p:stCondLst>
                                    <p:cond delay="0"/>
                                  </p:stCondLst>
                                  <p:childTnLst>
                                    <p:set>
                                      <p:cBhvr>
                                        <p:cTn id="124" dur="1" fill="hold">
                                          <p:stCondLst>
                                            <p:cond delay="0"/>
                                          </p:stCondLst>
                                        </p:cTn>
                                        <p:tgtEl>
                                          <p:spTgt spid="43237"/>
                                        </p:tgtEl>
                                        <p:attrNameLst>
                                          <p:attrName>style.visibility</p:attrName>
                                        </p:attrNameLst>
                                      </p:cBhvr>
                                      <p:to>
                                        <p:strVal val="visible"/>
                                      </p:to>
                                    </p:set>
                                  </p:childTnLst>
                                </p:cTn>
                              </p:par>
                            </p:childTnLst>
                          </p:cTn>
                        </p:par>
                        <p:par>
                          <p:cTn id="125" fill="hold">
                            <p:stCondLst>
                              <p:cond delay="0"/>
                            </p:stCondLst>
                            <p:childTnLst>
                              <p:par>
                                <p:cTn id="126" presetID="1" presetClass="entr" presetSubtype="0" fill="hold" nodeType="afterEffect">
                                  <p:stCondLst>
                                    <p:cond delay="0"/>
                                  </p:stCondLst>
                                  <p:childTnLst>
                                    <p:set>
                                      <p:cBhvr>
                                        <p:cTn id="127" dur="1" fill="hold">
                                          <p:stCondLst>
                                            <p:cond delay="0"/>
                                          </p:stCondLst>
                                        </p:cTn>
                                        <p:tgtEl>
                                          <p:spTgt spid="43084"/>
                                        </p:tgtEl>
                                        <p:attrNameLst>
                                          <p:attrName>style.visibility</p:attrName>
                                        </p:attrNameLst>
                                      </p:cBhvr>
                                      <p:to>
                                        <p:strVal val="visible"/>
                                      </p:to>
                                    </p:set>
                                  </p:childTnLst>
                                </p:cTn>
                              </p:par>
                            </p:childTnLst>
                          </p:cTn>
                        </p:par>
                      </p:childTnLst>
                    </p:cTn>
                  </p:par>
                  <p:par>
                    <p:cTn id="128" fill="hold">
                      <p:stCondLst>
                        <p:cond delay="indefinite"/>
                      </p:stCondLst>
                      <p:childTnLst>
                        <p:par>
                          <p:cTn id="129" fill="hold">
                            <p:stCondLst>
                              <p:cond delay="0"/>
                            </p:stCondLst>
                            <p:childTnLst>
                              <p:par>
                                <p:cTn id="130" presetID="17" presetClass="exit" presetSubtype="10" fill="hold" nodeType="clickEffect">
                                  <p:stCondLst>
                                    <p:cond delay="0"/>
                                  </p:stCondLst>
                                  <p:childTnLst>
                                    <p:anim calcmode="lin" valueType="num">
                                      <p:cBhvr>
                                        <p:cTn id="131" dur="500"/>
                                        <p:tgtEl>
                                          <p:spTgt spid="43084"/>
                                        </p:tgtEl>
                                        <p:attrNameLst>
                                          <p:attrName>ppt_w</p:attrName>
                                        </p:attrNameLst>
                                      </p:cBhvr>
                                      <p:tavLst>
                                        <p:tav tm="0">
                                          <p:val>
                                            <p:strVal val="ppt_w"/>
                                          </p:val>
                                        </p:tav>
                                        <p:tav tm="100000">
                                          <p:val>
                                            <p:fltVal val="0"/>
                                          </p:val>
                                        </p:tav>
                                      </p:tavLst>
                                    </p:anim>
                                    <p:anim calcmode="lin" valueType="num">
                                      <p:cBhvr>
                                        <p:cTn id="132" dur="500"/>
                                        <p:tgtEl>
                                          <p:spTgt spid="43084"/>
                                        </p:tgtEl>
                                        <p:attrNameLst>
                                          <p:attrName>ppt_h</p:attrName>
                                        </p:attrNameLst>
                                      </p:cBhvr>
                                      <p:tavLst>
                                        <p:tav tm="0">
                                          <p:val>
                                            <p:strVal val="ppt_h"/>
                                          </p:val>
                                        </p:tav>
                                        <p:tav tm="100000">
                                          <p:val>
                                            <p:strVal val="ppt_h"/>
                                          </p:val>
                                        </p:tav>
                                      </p:tavLst>
                                    </p:anim>
                                    <p:set>
                                      <p:cBhvr>
                                        <p:cTn id="133" dur="1" fill="hold">
                                          <p:stCondLst>
                                            <p:cond delay="499"/>
                                          </p:stCondLst>
                                        </p:cTn>
                                        <p:tgtEl>
                                          <p:spTgt spid="43084"/>
                                        </p:tgtEl>
                                        <p:attrNameLst>
                                          <p:attrName>style.visibility</p:attrName>
                                        </p:attrNameLst>
                                      </p:cBhvr>
                                      <p:to>
                                        <p:strVal val="hidden"/>
                                      </p:to>
                                    </p:set>
                                  </p:childTnLst>
                                </p:cTn>
                              </p:par>
                            </p:childTnLst>
                          </p:cTn>
                        </p:par>
                        <p:par>
                          <p:cTn id="134" fill="hold">
                            <p:stCondLst>
                              <p:cond delay="500"/>
                            </p:stCondLst>
                            <p:childTnLst>
                              <p:par>
                                <p:cTn id="135" presetID="1" presetClass="entr" presetSubtype="0" fill="hold" nodeType="afterEffect">
                                  <p:stCondLst>
                                    <p:cond delay="0"/>
                                  </p:stCondLst>
                                  <p:childTnLst>
                                    <p:set>
                                      <p:cBhvr>
                                        <p:cTn id="136" dur="1" fill="hold">
                                          <p:stCondLst>
                                            <p:cond delay="0"/>
                                          </p:stCondLst>
                                        </p:cTn>
                                        <p:tgtEl>
                                          <p:spTgt spid="43087"/>
                                        </p:tgtEl>
                                        <p:attrNameLst>
                                          <p:attrName>style.visibility</p:attrName>
                                        </p:attrNameLst>
                                      </p:cBhvr>
                                      <p:to>
                                        <p:strVal val="visible"/>
                                      </p:to>
                                    </p:set>
                                  </p:childTnLst>
                                  <p:subTnLst>
                                    <p:set>
                                      <p:cBhvr override="childStyle">
                                        <p:cTn dur="1" fill="hold" display="0" masterRel="nextClick" afterEffect="1"/>
                                        <p:tgtEl>
                                          <p:spTgt spid="43087"/>
                                        </p:tgtEl>
                                        <p:attrNameLst>
                                          <p:attrName>style.visibility</p:attrName>
                                        </p:attrNameLst>
                                      </p:cBhvr>
                                      <p:to>
                                        <p:strVal val="hidden"/>
                                      </p:to>
                                    </p:set>
                                  </p:subTnLst>
                                </p:cTn>
                              </p:par>
                            </p:childTnLst>
                          </p:cTn>
                        </p:par>
                      </p:childTnLst>
                    </p:cTn>
                  </p:par>
                  <p:par>
                    <p:cTn id="137" fill="hold">
                      <p:stCondLst>
                        <p:cond delay="indefinite"/>
                      </p:stCondLst>
                      <p:childTnLst>
                        <p:par>
                          <p:cTn id="138" fill="hold">
                            <p:stCondLst>
                              <p:cond delay="0"/>
                            </p:stCondLst>
                            <p:childTnLst>
                              <p:par>
                                <p:cTn id="139" presetID="1" presetClass="exit" presetSubtype="0" fill="hold" grpId="3" nodeType="clickEffect">
                                  <p:stCondLst>
                                    <p:cond delay="0"/>
                                  </p:stCondLst>
                                  <p:childTnLst>
                                    <p:set>
                                      <p:cBhvr>
                                        <p:cTn id="140" dur="1" fill="hold">
                                          <p:stCondLst>
                                            <p:cond delay="0"/>
                                          </p:stCondLst>
                                        </p:cTn>
                                        <p:tgtEl>
                                          <p:spTgt spid="43237"/>
                                        </p:tgtEl>
                                        <p:attrNameLst>
                                          <p:attrName>style.visibility</p:attrName>
                                        </p:attrNameLst>
                                      </p:cBhvr>
                                      <p:to>
                                        <p:strVal val="hidden"/>
                                      </p:to>
                                    </p:set>
                                  </p:childTnLst>
                                </p:cTn>
                              </p:par>
                            </p:childTnLst>
                          </p:cTn>
                        </p:par>
                        <p:par>
                          <p:cTn id="141" fill="hold">
                            <p:stCondLst>
                              <p:cond delay="0"/>
                            </p:stCondLst>
                            <p:childTnLst>
                              <p:par>
                                <p:cTn id="142" presetID="1" presetClass="entr" presetSubtype="0" fill="hold" nodeType="afterEffect">
                                  <p:stCondLst>
                                    <p:cond delay="0"/>
                                  </p:stCondLst>
                                  <p:childTnLst>
                                    <p:set>
                                      <p:cBhvr>
                                        <p:cTn id="143" dur="1" fill="hold">
                                          <p:stCondLst>
                                            <p:cond delay="0"/>
                                          </p:stCondLst>
                                        </p:cTn>
                                        <p:tgtEl>
                                          <p:spTgt spid="43008"/>
                                        </p:tgtEl>
                                        <p:attrNameLst>
                                          <p:attrName>style.visibility</p:attrName>
                                        </p:attrNameLst>
                                      </p:cBhvr>
                                      <p:to>
                                        <p:strVal val="visible"/>
                                      </p:to>
                                    </p:set>
                                  </p:childTnLst>
                                </p:cTn>
                              </p:par>
                            </p:childTnLst>
                          </p:cTn>
                        </p:par>
                        <p:par>
                          <p:cTn id="144" fill="hold">
                            <p:stCondLst>
                              <p:cond delay="0"/>
                            </p:stCondLst>
                            <p:childTnLst>
                              <p:par>
                                <p:cTn id="145" presetID="1" presetClass="entr" presetSubtype="0" fill="hold" grpId="1" nodeType="afterEffect">
                                  <p:stCondLst>
                                    <p:cond delay="0"/>
                                  </p:stCondLst>
                                  <p:childTnLst>
                                    <p:set>
                                      <p:cBhvr>
                                        <p:cTn id="146" dur="1" fill="hold">
                                          <p:stCondLst>
                                            <p:cond delay="0"/>
                                          </p:stCondLst>
                                        </p:cTn>
                                        <p:tgtEl>
                                          <p:spTgt spid="43238"/>
                                        </p:tgtEl>
                                        <p:attrNameLst>
                                          <p:attrName>style.visibility</p:attrName>
                                        </p:attrNameLst>
                                      </p:cBhvr>
                                      <p:to>
                                        <p:strVal val="visible"/>
                                      </p:to>
                                    </p:set>
                                  </p:childTnLst>
                                  <p:subTnLst>
                                    <p:set>
                                      <p:cBhvr override="childStyle">
                                        <p:cTn dur="1" fill="hold" display="0" masterRel="nextClick" afterEffect="1"/>
                                        <p:tgtEl>
                                          <p:spTgt spid="43238"/>
                                        </p:tgtEl>
                                        <p:attrNameLst>
                                          <p:attrName>style.visibility</p:attrName>
                                        </p:attrNameLst>
                                      </p:cBhvr>
                                      <p:to>
                                        <p:strVal val="hidden"/>
                                      </p:to>
                                    </p:set>
                                  </p:subTnLst>
                                </p:cTn>
                              </p:par>
                            </p:childTnLst>
                          </p:cTn>
                        </p:par>
                      </p:childTnLst>
                    </p:cTn>
                  </p:par>
                  <p:par>
                    <p:cTn id="147" fill="hold">
                      <p:stCondLst>
                        <p:cond delay="indefinite"/>
                      </p:stCondLst>
                      <p:childTnLst>
                        <p:par>
                          <p:cTn id="148" fill="hold">
                            <p:stCondLst>
                              <p:cond delay="0"/>
                            </p:stCondLst>
                            <p:childTnLst>
                              <p:par>
                                <p:cTn id="149" presetID="1" presetClass="entr" presetSubtype="0" fill="hold" nodeType="clickEffect">
                                  <p:stCondLst>
                                    <p:cond delay="0"/>
                                  </p:stCondLst>
                                  <p:childTnLst>
                                    <p:set>
                                      <p:cBhvr>
                                        <p:cTn id="150" dur="1" fill="hold">
                                          <p:stCondLst>
                                            <p:cond delay="0"/>
                                          </p:stCondLst>
                                        </p:cTn>
                                        <p:tgtEl>
                                          <p:spTgt spid="5"/>
                                        </p:tgtEl>
                                        <p:attrNameLst>
                                          <p:attrName>style.visibility</p:attrName>
                                        </p:attrNameLst>
                                      </p:cBhvr>
                                      <p:to>
                                        <p:strVal val="visible"/>
                                      </p:to>
                                    </p:set>
                                  </p:childTnLst>
                                </p:cTn>
                              </p:par>
                            </p:childTnLst>
                          </p:cTn>
                        </p:par>
                      </p:childTnLst>
                    </p:cTn>
                  </p:par>
                  <p:par>
                    <p:cTn id="151" fill="hold">
                      <p:stCondLst>
                        <p:cond delay="indefinite"/>
                      </p:stCondLst>
                      <p:childTnLst>
                        <p:par>
                          <p:cTn id="152" fill="hold">
                            <p:stCondLst>
                              <p:cond delay="0"/>
                            </p:stCondLst>
                            <p:childTnLst>
                              <p:par>
                                <p:cTn id="153" presetID="1" presetClass="entr" presetSubtype="0" fill="hold" nodeType="clickEffect">
                                  <p:stCondLst>
                                    <p:cond delay="0"/>
                                  </p:stCondLst>
                                  <p:childTnLst>
                                    <p:set>
                                      <p:cBhvr>
                                        <p:cTn id="154" dur="1" fill="hold">
                                          <p:stCondLst>
                                            <p:cond delay="499"/>
                                          </p:stCondLst>
                                        </p:cTn>
                                        <p:tgtEl>
                                          <p:spTgt spid="18"/>
                                        </p:tgtEl>
                                        <p:attrNameLst>
                                          <p:attrName>style.visibility</p:attrName>
                                        </p:attrNameLst>
                                      </p:cBhvr>
                                      <p:to>
                                        <p:strVal val="visible"/>
                                      </p:to>
                                    </p:set>
                                  </p:childTnLst>
                                </p:cTn>
                              </p:par>
                              <p:par>
                                <p:cTn id="155" presetID="1" presetClass="entr" presetSubtype="0" fill="hold" nodeType="withEffect">
                                  <p:stCondLst>
                                    <p:cond delay="0"/>
                                  </p:stCondLst>
                                  <p:childTnLst>
                                    <p:set>
                                      <p:cBhvr>
                                        <p:cTn id="156" dur="1" fill="hold">
                                          <p:stCondLst>
                                            <p:cond delay="499"/>
                                          </p:stCondLst>
                                        </p:cTn>
                                        <p:tgtEl>
                                          <p:spTgt spid="43096"/>
                                        </p:tgtEl>
                                        <p:attrNameLst>
                                          <p:attrName>style.visibility</p:attrName>
                                        </p:attrNameLst>
                                      </p:cBhvr>
                                      <p:to>
                                        <p:strVal val="visible"/>
                                      </p:to>
                                    </p:set>
                                  </p:childTnLst>
                                </p:cTn>
                              </p:par>
                            </p:childTnLst>
                          </p:cTn>
                        </p:par>
                        <p:par>
                          <p:cTn id="157" fill="hold">
                            <p:stCondLst>
                              <p:cond delay="500"/>
                            </p:stCondLst>
                            <p:childTnLst>
                              <p:par>
                                <p:cTn id="158" presetID="1" presetClass="entr" presetSubtype="0" fill="hold" nodeType="afterEffect">
                                  <p:stCondLst>
                                    <p:cond delay="0"/>
                                  </p:stCondLst>
                                  <p:childTnLst>
                                    <p:set>
                                      <p:cBhvr>
                                        <p:cTn id="159" dur="1" fill="hold">
                                          <p:stCondLst>
                                            <p:cond delay="499"/>
                                          </p:stCondLst>
                                        </p:cTn>
                                        <p:tgtEl>
                                          <p:spTgt spid="43009"/>
                                        </p:tgtEl>
                                        <p:attrNameLst>
                                          <p:attrName>style.visibility</p:attrName>
                                        </p:attrNameLst>
                                      </p:cBhvr>
                                      <p:to>
                                        <p:strVal val="visible"/>
                                      </p:to>
                                    </p:set>
                                  </p:childTnLst>
                                </p:cTn>
                              </p:par>
                            </p:childTnLst>
                          </p:cTn>
                        </p:par>
                        <p:par>
                          <p:cTn id="160" fill="hold">
                            <p:stCondLst>
                              <p:cond delay="1000"/>
                            </p:stCondLst>
                            <p:childTnLst>
                              <p:par>
                                <p:cTn id="161" presetID="1" presetClass="entr" presetSubtype="0" fill="hold" nodeType="afterEffect">
                                  <p:stCondLst>
                                    <p:cond delay="0"/>
                                  </p:stCondLst>
                                  <p:childTnLst>
                                    <p:set>
                                      <p:cBhvr>
                                        <p:cTn id="162" dur="1" fill="hold">
                                          <p:stCondLst>
                                            <p:cond delay="499"/>
                                          </p:stCondLst>
                                        </p:cTn>
                                        <p:tgtEl>
                                          <p:spTgt spid="43013"/>
                                        </p:tgtEl>
                                        <p:attrNameLst>
                                          <p:attrName>style.visibility</p:attrName>
                                        </p:attrNameLst>
                                      </p:cBhvr>
                                      <p:to>
                                        <p:strVal val="visible"/>
                                      </p:to>
                                    </p:set>
                                  </p:childTnLst>
                                </p:cTn>
                              </p:par>
                            </p:childTnLst>
                          </p:cTn>
                        </p:par>
                        <p:par>
                          <p:cTn id="163" fill="hold">
                            <p:stCondLst>
                              <p:cond delay="1500"/>
                            </p:stCondLst>
                            <p:childTnLst>
                              <p:par>
                                <p:cTn id="164" presetID="1" presetClass="entr" presetSubtype="0" fill="hold" nodeType="afterEffect">
                                  <p:stCondLst>
                                    <p:cond delay="0"/>
                                  </p:stCondLst>
                                  <p:childTnLst>
                                    <p:set>
                                      <p:cBhvr>
                                        <p:cTn id="165" dur="1" fill="hold">
                                          <p:stCondLst>
                                            <p:cond delay="499"/>
                                          </p:stCondLst>
                                        </p:cTn>
                                        <p:tgtEl>
                                          <p:spTgt spid="6"/>
                                        </p:tgtEl>
                                        <p:attrNameLst>
                                          <p:attrName>style.visibility</p:attrName>
                                        </p:attrNameLst>
                                      </p:cBhvr>
                                      <p:to>
                                        <p:strVal val="visible"/>
                                      </p:to>
                                    </p:set>
                                  </p:childTnLst>
                                </p:cTn>
                              </p:par>
                            </p:childTnLst>
                          </p:cTn>
                        </p:par>
                        <p:par>
                          <p:cTn id="166" fill="hold">
                            <p:stCondLst>
                              <p:cond delay="2000"/>
                            </p:stCondLst>
                            <p:childTnLst>
                              <p:par>
                                <p:cTn id="167" presetID="1" presetClass="entr" presetSubtype="0" fill="hold" nodeType="afterEffect">
                                  <p:stCondLst>
                                    <p:cond delay="0"/>
                                  </p:stCondLst>
                                  <p:childTnLst>
                                    <p:set>
                                      <p:cBhvr>
                                        <p:cTn id="168" dur="1" fill="hold">
                                          <p:stCondLst>
                                            <p:cond delay="499"/>
                                          </p:stCondLst>
                                        </p:cTn>
                                        <p:tgtEl>
                                          <p:spTgt spid="19"/>
                                        </p:tgtEl>
                                        <p:attrNameLst>
                                          <p:attrName>style.visibility</p:attrName>
                                        </p:attrNameLst>
                                      </p:cBhvr>
                                      <p:to>
                                        <p:strVal val="visible"/>
                                      </p:to>
                                    </p:set>
                                  </p:childTnLst>
                                </p:cTn>
                              </p:par>
                            </p:childTnLst>
                          </p:cTn>
                        </p:par>
                        <p:par>
                          <p:cTn id="169" fill="hold">
                            <p:stCondLst>
                              <p:cond delay="2500"/>
                            </p:stCondLst>
                            <p:childTnLst>
                              <p:par>
                                <p:cTn id="170" presetID="1" presetClass="entr" presetSubtype="0" fill="hold" nodeType="afterEffect">
                                  <p:stCondLst>
                                    <p:cond delay="0"/>
                                  </p:stCondLst>
                                  <p:childTnLst>
                                    <p:set>
                                      <p:cBhvr>
                                        <p:cTn id="171" dur="1" fill="hold">
                                          <p:stCondLst>
                                            <p:cond delay="499"/>
                                          </p:stCondLst>
                                        </p:cTn>
                                        <p:tgtEl>
                                          <p:spTgt spid="43014"/>
                                        </p:tgtEl>
                                        <p:attrNameLst>
                                          <p:attrName>style.visibility</p:attrName>
                                        </p:attrNameLst>
                                      </p:cBhvr>
                                      <p:to>
                                        <p:strVal val="visible"/>
                                      </p:to>
                                    </p:set>
                                  </p:childTnLst>
                                </p:cTn>
                              </p:par>
                            </p:childTnLst>
                          </p:cTn>
                        </p:par>
                        <p:par>
                          <p:cTn id="172" fill="hold">
                            <p:stCondLst>
                              <p:cond delay="3000"/>
                            </p:stCondLst>
                            <p:childTnLst>
                              <p:par>
                                <p:cTn id="173" presetID="1" presetClass="entr" presetSubtype="0" fill="hold" nodeType="afterEffect">
                                  <p:stCondLst>
                                    <p:cond delay="0"/>
                                  </p:stCondLst>
                                  <p:childTnLst>
                                    <p:set>
                                      <p:cBhvr>
                                        <p:cTn id="174" dur="1" fill="hold">
                                          <p:stCondLst>
                                            <p:cond delay="499"/>
                                          </p:stCondLst>
                                        </p:cTn>
                                        <p:tgtEl>
                                          <p:spTgt spid="43015"/>
                                        </p:tgtEl>
                                        <p:attrNameLst>
                                          <p:attrName>style.visibility</p:attrName>
                                        </p:attrNameLst>
                                      </p:cBhvr>
                                      <p:to>
                                        <p:strVal val="visible"/>
                                      </p:to>
                                    </p:set>
                                  </p:childTnLst>
                                </p:cTn>
                              </p:par>
                            </p:childTnLst>
                          </p:cTn>
                        </p:par>
                        <p:par>
                          <p:cTn id="175" fill="hold">
                            <p:stCondLst>
                              <p:cond delay="3500"/>
                            </p:stCondLst>
                            <p:childTnLst>
                              <p:par>
                                <p:cTn id="176" presetID="1" presetClass="entr" presetSubtype="0" fill="hold" nodeType="afterEffect">
                                  <p:stCondLst>
                                    <p:cond delay="0"/>
                                  </p:stCondLst>
                                  <p:childTnLst>
                                    <p:set>
                                      <p:cBhvr>
                                        <p:cTn id="177" dur="1" fill="hold">
                                          <p:stCondLst>
                                            <p:cond delay="499"/>
                                          </p:stCondLst>
                                        </p:cTn>
                                        <p:tgtEl>
                                          <p:spTgt spid="7"/>
                                        </p:tgtEl>
                                        <p:attrNameLst>
                                          <p:attrName>style.visibility</p:attrName>
                                        </p:attrNameLst>
                                      </p:cBhvr>
                                      <p:to>
                                        <p:strVal val="visible"/>
                                      </p:to>
                                    </p:set>
                                  </p:childTnLst>
                                </p:cTn>
                              </p:par>
                            </p:childTnLst>
                          </p:cTn>
                        </p:par>
                        <p:par>
                          <p:cTn id="178" fill="hold">
                            <p:stCondLst>
                              <p:cond delay="4000"/>
                            </p:stCondLst>
                            <p:childTnLst>
                              <p:par>
                                <p:cTn id="179" presetID="1" presetClass="entr" presetSubtype="0" fill="hold" nodeType="afterEffect">
                                  <p:stCondLst>
                                    <p:cond delay="0"/>
                                  </p:stCondLst>
                                  <p:childTnLst>
                                    <p:set>
                                      <p:cBhvr>
                                        <p:cTn id="180" dur="1" fill="hold">
                                          <p:stCondLst>
                                            <p:cond delay="499"/>
                                          </p:stCondLst>
                                        </p:cTn>
                                        <p:tgtEl>
                                          <p:spTgt spid="20"/>
                                        </p:tgtEl>
                                        <p:attrNameLst>
                                          <p:attrName>style.visibility</p:attrName>
                                        </p:attrNameLst>
                                      </p:cBhvr>
                                      <p:to>
                                        <p:strVal val="visible"/>
                                      </p:to>
                                    </p:set>
                                  </p:childTnLst>
                                </p:cTn>
                              </p:par>
                            </p:childTnLst>
                          </p:cTn>
                        </p:par>
                        <p:par>
                          <p:cTn id="181" fill="hold">
                            <p:stCondLst>
                              <p:cond delay="4500"/>
                            </p:stCondLst>
                            <p:childTnLst>
                              <p:par>
                                <p:cTn id="182" presetID="1" presetClass="entr" presetSubtype="0" fill="hold" nodeType="afterEffect">
                                  <p:stCondLst>
                                    <p:cond delay="0"/>
                                  </p:stCondLst>
                                  <p:childTnLst>
                                    <p:set>
                                      <p:cBhvr>
                                        <p:cTn id="183" dur="1" fill="hold">
                                          <p:stCondLst>
                                            <p:cond delay="499"/>
                                          </p:stCondLst>
                                        </p:cTn>
                                        <p:tgtEl>
                                          <p:spTgt spid="43016"/>
                                        </p:tgtEl>
                                        <p:attrNameLst>
                                          <p:attrName>style.visibility</p:attrName>
                                        </p:attrNameLst>
                                      </p:cBhvr>
                                      <p:to>
                                        <p:strVal val="visible"/>
                                      </p:to>
                                    </p:set>
                                  </p:childTnLst>
                                </p:cTn>
                              </p:par>
                            </p:childTnLst>
                          </p:cTn>
                        </p:par>
                        <p:par>
                          <p:cTn id="184" fill="hold">
                            <p:stCondLst>
                              <p:cond delay="5000"/>
                            </p:stCondLst>
                            <p:childTnLst>
                              <p:par>
                                <p:cTn id="185" presetID="1" presetClass="entr" presetSubtype="0" fill="hold" nodeType="afterEffect">
                                  <p:stCondLst>
                                    <p:cond delay="0"/>
                                  </p:stCondLst>
                                  <p:childTnLst>
                                    <p:set>
                                      <p:cBhvr>
                                        <p:cTn id="186" dur="1" fill="hold">
                                          <p:stCondLst>
                                            <p:cond delay="499"/>
                                          </p:stCondLst>
                                        </p:cTn>
                                        <p:tgtEl>
                                          <p:spTgt spid="43017"/>
                                        </p:tgtEl>
                                        <p:attrNameLst>
                                          <p:attrName>style.visibility</p:attrName>
                                        </p:attrNameLst>
                                      </p:cBhvr>
                                      <p:to>
                                        <p:strVal val="visible"/>
                                      </p:to>
                                    </p:set>
                                  </p:childTnLst>
                                </p:cTn>
                              </p:par>
                            </p:childTnLst>
                          </p:cTn>
                        </p:par>
                        <p:par>
                          <p:cTn id="187" fill="hold">
                            <p:stCondLst>
                              <p:cond delay="5500"/>
                            </p:stCondLst>
                            <p:childTnLst>
                              <p:par>
                                <p:cTn id="188" presetID="1" presetClass="entr" presetSubtype="0" fill="hold" nodeType="afterEffect">
                                  <p:stCondLst>
                                    <p:cond delay="0"/>
                                  </p:stCondLst>
                                  <p:childTnLst>
                                    <p:set>
                                      <p:cBhvr>
                                        <p:cTn id="189" dur="1" fill="hold">
                                          <p:stCondLst>
                                            <p:cond delay="499"/>
                                          </p:stCondLst>
                                        </p:cTn>
                                        <p:tgtEl>
                                          <p:spTgt spid="8"/>
                                        </p:tgtEl>
                                        <p:attrNameLst>
                                          <p:attrName>style.visibility</p:attrName>
                                        </p:attrNameLst>
                                      </p:cBhvr>
                                      <p:to>
                                        <p:strVal val="visible"/>
                                      </p:to>
                                    </p:set>
                                  </p:childTnLst>
                                </p:cTn>
                              </p:par>
                            </p:childTnLst>
                          </p:cTn>
                        </p:par>
                        <p:par>
                          <p:cTn id="190" fill="hold">
                            <p:stCondLst>
                              <p:cond delay="6000"/>
                            </p:stCondLst>
                            <p:childTnLst>
                              <p:par>
                                <p:cTn id="191" presetID="1" presetClass="entr" presetSubtype="0" fill="hold" nodeType="afterEffect">
                                  <p:stCondLst>
                                    <p:cond delay="0"/>
                                  </p:stCondLst>
                                  <p:childTnLst>
                                    <p:set>
                                      <p:cBhvr>
                                        <p:cTn id="192" dur="1" fill="hold">
                                          <p:stCondLst>
                                            <p:cond delay="499"/>
                                          </p:stCondLst>
                                        </p:cTn>
                                        <p:tgtEl>
                                          <p:spTgt spid="21"/>
                                        </p:tgtEl>
                                        <p:attrNameLst>
                                          <p:attrName>style.visibility</p:attrName>
                                        </p:attrNameLst>
                                      </p:cBhvr>
                                      <p:to>
                                        <p:strVal val="visible"/>
                                      </p:to>
                                    </p:set>
                                  </p:childTnLst>
                                </p:cTn>
                              </p:par>
                            </p:childTnLst>
                          </p:cTn>
                        </p:par>
                        <p:par>
                          <p:cTn id="193" fill="hold">
                            <p:stCondLst>
                              <p:cond delay="6500"/>
                            </p:stCondLst>
                            <p:childTnLst>
                              <p:par>
                                <p:cTn id="194" presetID="1" presetClass="entr" presetSubtype="0" fill="hold" nodeType="afterEffect">
                                  <p:stCondLst>
                                    <p:cond delay="0"/>
                                  </p:stCondLst>
                                  <p:childTnLst>
                                    <p:set>
                                      <p:cBhvr>
                                        <p:cTn id="195" dur="1" fill="hold">
                                          <p:stCondLst>
                                            <p:cond delay="499"/>
                                          </p:stCondLst>
                                        </p:cTn>
                                        <p:tgtEl>
                                          <p:spTgt spid="43018"/>
                                        </p:tgtEl>
                                        <p:attrNameLst>
                                          <p:attrName>style.visibility</p:attrName>
                                        </p:attrNameLst>
                                      </p:cBhvr>
                                      <p:to>
                                        <p:strVal val="visible"/>
                                      </p:to>
                                    </p:set>
                                  </p:childTnLst>
                                </p:cTn>
                              </p:par>
                            </p:childTnLst>
                          </p:cTn>
                        </p:par>
                        <p:par>
                          <p:cTn id="196" fill="hold">
                            <p:stCondLst>
                              <p:cond delay="7000"/>
                            </p:stCondLst>
                            <p:childTnLst>
                              <p:par>
                                <p:cTn id="197" presetID="1" presetClass="entr" presetSubtype="0" fill="hold" nodeType="afterEffect">
                                  <p:stCondLst>
                                    <p:cond delay="0"/>
                                  </p:stCondLst>
                                  <p:childTnLst>
                                    <p:set>
                                      <p:cBhvr>
                                        <p:cTn id="198" dur="1" fill="hold">
                                          <p:stCondLst>
                                            <p:cond delay="499"/>
                                          </p:stCondLst>
                                        </p:cTn>
                                        <p:tgtEl>
                                          <p:spTgt spid="43019"/>
                                        </p:tgtEl>
                                        <p:attrNameLst>
                                          <p:attrName>style.visibility</p:attrName>
                                        </p:attrNameLst>
                                      </p:cBhvr>
                                      <p:to>
                                        <p:strVal val="visible"/>
                                      </p:to>
                                    </p:set>
                                  </p:childTnLst>
                                </p:cTn>
                              </p:par>
                            </p:childTnLst>
                          </p:cTn>
                        </p:par>
                        <p:par>
                          <p:cTn id="199" fill="hold">
                            <p:stCondLst>
                              <p:cond delay="7500"/>
                            </p:stCondLst>
                            <p:childTnLst>
                              <p:par>
                                <p:cTn id="200" presetID="1" presetClass="entr" presetSubtype="0" fill="hold" nodeType="afterEffect">
                                  <p:stCondLst>
                                    <p:cond delay="0"/>
                                  </p:stCondLst>
                                  <p:childTnLst>
                                    <p:set>
                                      <p:cBhvr>
                                        <p:cTn id="201" dur="1" fill="hold">
                                          <p:stCondLst>
                                            <p:cond delay="499"/>
                                          </p:stCondLst>
                                        </p:cTn>
                                        <p:tgtEl>
                                          <p:spTgt spid="9"/>
                                        </p:tgtEl>
                                        <p:attrNameLst>
                                          <p:attrName>style.visibility</p:attrName>
                                        </p:attrNameLst>
                                      </p:cBhvr>
                                      <p:to>
                                        <p:strVal val="visible"/>
                                      </p:to>
                                    </p:set>
                                  </p:childTnLst>
                                </p:cTn>
                              </p:par>
                            </p:childTnLst>
                          </p:cTn>
                        </p:par>
                        <p:par>
                          <p:cTn id="202" fill="hold">
                            <p:stCondLst>
                              <p:cond delay="8000"/>
                            </p:stCondLst>
                            <p:childTnLst>
                              <p:par>
                                <p:cTn id="203" presetID="1" presetClass="entr" presetSubtype="0" fill="hold" nodeType="afterEffect">
                                  <p:stCondLst>
                                    <p:cond delay="0"/>
                                  </p:stCondLst>
                                  <p:childTnLst>
                                    <p:set>
                                      <p:cBhvr>
                                        <p:cTn id="204" dur="1" fill="hold">
                                          <p:stCondLst>
                                            <p:cond delay="499"/>
                                          </p:stCondLst>
                                        </p:cTn>
                                        <p:tgtEl>
                                          <p:spTgt spid="22"/>
                                        </p:tgtEl>
                                        <p:attrNameLst>
                                          <p:attrName>style.visibility</p:attrName>
                                        </p:attrNameLst>
                                      </p:cBhvr>
                                      <p:to>
                                        <p:strVal val="visible"/>
                                      </p:to>
                                    </p:set>
                                  </p:childTnLst>
                                </p:cTn>
                              </p:par>
                            </p:childTnLst>
                          </p:cTn>
                        </p:par>
                        <p:par>
                          <p:cTn id="205" fill="hold">
                            <p:stCondLst>
                              <p:cond delay="8500"/>
                            </p:stCondLst>
                            <p:childTnLst>
                              <p:par>
                                <p:cTn id="206" presetID="1" presetClass="entr" presetSubtype="0" fill="hold" nodeType="afterEffect">
                                  <p:stCondLst>
                                    <p:cond delay="0"/>
                                  </p:stCondLst>
                                  <p:childTnLst>
                                    <p:set>
                                      <p:cBhvr>
                                        <p:cTn id="207" dur="1" fill="hold">
                                          <p:stCondLst>
                                            <p:cond delay="499"/>
                                          </p:stCondLst>
                                        </p:cTn>
                                        <p:tgtEl>
                                          <p:spTgt spid="43020"/>
                                        </p:tgtEl>
                                        <p:attrNameLst>
                                          <p:attrName>style.visibility</p:attrName>
                                        </p:attrNameLst>
                                      </p:cBhvr>
                                      <p:to>
                                        <p:strVal val="visible"/>
                                      </p:to>
                                    </p:set>
                                  </p:childTnLst>
                                </p:cTn>
                              </p:par>
                            </p:childTnLst>
                          </p:cTn>
                        </p:par>
                        <p:par>
                          <p:cTn id="208" fill="hold">
                            <p:stCondLst>
                              <p:cond delay="9000"/>
                            </p:stCondLst>
                            <p:childTnLst>
                              <p:par>
                                <p:cTn id="209" presetID="1" presetClass="entr" presetSubtype="0" fill="hold" nodeType="afterEffect">
                                  <p:stCondLst>
                                    <p:cond delay="0"/>
                                  </p:stCondLst>
                                  <p:childTnLst>
                                    <p:set>
                                      <p:cBhvr>
                                        <p:cTn id="210" dur="1" fill="hold">
                                          <p:stCondLst>
                                            <p:cond delay="499"/>
                                          </p:stCondLst>
                                        </p:cTn>
                                        <p:tgtEl>
                                          <p:spTgt spid="43021"/>
                                        </p:tgtEl>
                                        <p:attrNameLst>
                                          <p:attrName>style.visibility</p:attrName>
                                        </p:attrNameLst>
                                      </p:cBhvr>
                                      <p:to>
                                        <p:strVal val="visible"/>
                                      </p:to>
                                    </p:set>
                                  </p:childTnLst>
                                </p:cTn>
                              </p:par>
                            </p:childTnLst>
                          </p:cTn>
                        </p:par>
                        <p:par>
                          <p:cTn id="211" fill="hold">
                            <p:stCondLst>
                              <p:cond delay="9500"/>
                            </p:stCondLst>
                            <p:childTnLst>
                              <p:par>
                                <p:cTn id="212" presetID="1" presetClass="entr" presetSubtype="0" fill="hold" nodeType="afterEffect">
                                  <p:stCondLst>
                                    <p:cond delay="0"/>
                                  </p:stCondLst>
                                  <p:childTnLst>
                                    <p:set>
                                      <p:cBhvr>
                                        <p:cTn id="213" dur="1" fill="hold">
                                          <p:stCondLst>
                                            <p:cond delay="499"/>
                                          </p:stCondLst>
                                        </p:cTn>
                                        <p:tgtEl>
                                          <p:spTgt spid="10"/>
                                        </p:tgtEl>
                                        <p:attrNameLst>
                                          <p:attrName>style.visibility</p:attrName>
                                        </p:attrNameLst>
                                      </p:cBhvr>
                                      <p:to>
                                        <p:strVal val="visible"/>
                                      </p:to>
                                    </p:set>
                                  </p:childTnLst>
                                </p:cTn>
                              </p:par>
                            </p:childTnLst>
                          </p:cTn>
                        </p:par>
                        <p:par>
                          <p:cTn id="214" fill="hold">
                            <p:stCondLst>
                              <p:cond delay="10000"/>
                            </p:stCondLst>
                            <p:childTnLst>
                              <p:par>
                                <p:cTn id="215" presetID="1" presetClass="entr" presetSubtype="0" fill="hold" nodeType="afterEffect">
                                  <p:stCondLst>
                                    <p:cond delay="0"/>
                                  </p:stCondLst>
                                  <p:childTnLst>
                                    <p:set>
                                      <p:cBhvr>
                                        <p:cTn id="216" dur="1" fill="hold">
                                          <p:stCondLst>
                                            <p:cond delay="499"/>
                                          </p:stCondLst>
                                        </p:cTn>
                                        <p:tgtEl>
                                          <p:spTgt spid="23"/>
                                        </p:tgtEl>
                                        <p:attrNameLst>
                                          <p:attrName>style.visibility</p:attrName>
                                        </p:attrNameLst>
                                      </p:cBhvr>
                                      <p:to>
                                        <p:strVal val="visible"/>
                                      </p:to>
                                    </p:set>
                                  </p:childTnLst>
                                </p:cTn>
                              </p:par>
                            </p:childTnLst>
                          </p:cTn>
                        </p:par>
                        <p:par>
                          <p:cTn id="217" fill="hold">
                            <p:stCondLst>
                              <p:cond delay="10500"/>
                            </p:stCondLst>
                            <p:childTnLst>
                              <p:par>
                                <p:cTn id="218" presetID="1" presetClass="entr" presetSubtype="0" fill="hold" nodeType="afterEffect">
                                  <p:stCondLst>
                                    <p:cond delay="0"/>
                                  </p:stCondLst>
                                  <p:childTnLst>
                                    <p:set>
                                      <p:cBhvr>
                                        <p:cTn id="219" dur="1" fill="hold">
                                          <p:stCondLst>
                                            <p:cond delay="499"/>
                                          </p:stCondLst>
                                        </p:cTn>
                                        <p:tgtEl>
                                          <p:spTgt spid="43046"/>
                                        </p:tgtEl>
                                        <p:attrNameLst>
                                          <p:attrName>style.visibility</p:attrName>
                                        </p:attrNameLst>
                                      </p:cBhvr>
                                      <p:to>
                                        <p:strVal val="visible"/>
                                      </p:to>
                                    </p:set>
                                  </p:childTnLst>
                                </p:cTn>
                              </p:par>
                            </p:childTnLst>
                          </p:cTn>
                        </p:par>
                        <p:par>
                          <p:cTn id="220" fill="hold">
                            <p:stCondLst>
                              <p:cond delay="11000"/>
                            </p:stCondLst>
                            <p:childTnLst>
                              <p:par>
                                <p:cTn id="221" presetID="1" presetClass="entr" presetSubtype="0" fill="hold" nodeType="afterEffect">
                                  <p:stCondLst>
                                    <p:cond delay="0"/>
                                  </p:stCondLst>
                                  <p:childTnLst>
                                    <p:set>
                                      <p:cBhvr>
                                        <p:cTn id="222" dur="1" fill="hold">
                                          <p:stCondLst>
                                            <p:cond delay="499"/>
                                          </p:stCondLst>
                                        </p:cTn>
                                        <p:tgtEl>
                                          <p:spTgt spid="43055"/>
                                        </p:tgtEl>
                                        <p:attrNameLst>
                                          <p:attrName>style.visibility</p:attrName>
                                        </p:attrNameLst>
                                      </p:cBhvr>
                                      <p:to>
                                        <p:strVal val="visible"/>
                                      </p:to>
                                    </p:set>
                                  </p:childTnLst>
                                </p:cTn>
                              </p:par>
                            </p:childTnLst>
                          </p:cTn>
                        </p:par>
                        <p:par>
                          <p:cTn id="223" fill="hold">
                            <p:stCondLst>
                              <p:cond delay="11500"/>
                            </p:stCondLst>
                            <p:childTnLst>
                              <p:par>
                                <p:cTn id="224" presetID="1" presetClass="entr" presetSubtype="0" fill="hold" nodeType="afterEffect">
                                  <p:stCondLst>
                                    <p:cond delay="0"/>
                                  </p:stCondLst>
                                  <p:childTnLst>
                                    <p:set>
                                      <p:cBhvr>
                                        <p:cTn id="225" dur="1" fill="hold">
                                          <p:stCondLst>
                                            <p:cond delay="499"/>
                                          </p:stCondLst>
                                        </p:cTn>
                                        <p:tgtEl>
                                          <p:spTgt spid="11"/>
                                        </p:tgtEl>
                                        <p:attrNameLst>
                                          <p:attrName>style.visibility</p:attrName>
                                        </p:attrNameLst>
                                      </p:cBhvr>
                                      <p:to>
                                        <p:strVal val="visible"/>
                                      </p:to>
                                    </p:set>
                                  </p:childTnLst>
                                </p:cTn>
                              </p:par>
                            </p:childTnLst>
                          </p:cTn>
                        </p:par>
                        <p:par>
                          <p:cTn id="226" fill="hold">
                            <p:stCondLst>
                              <p:cond delay="12000"/>
                            </p:stCondLst>
                            <p:childTnLst>
                              <p:par>
                                <p:cTn id="227" presetID="1" presetClass="entr" presetSubtype="0" fill="hold" nodeType="afterEffect">
                                  <p:stCondLst>
                                    <p:cond delay="0"/>
                                  </p:stCondLst>
                                  <p:childTnLst>
                                    <p:set>
                                      <p:cBhvr>
                                        <p:cTn id="228" dur="1" fill="hold">
                                          <p:stCondLst>
                                            <p:cond delay="499"/>
                                          </p:stCondLst>
                                        </p:cTn>
                                        <p:tgtEl>
                                          <p:spTgt spid="24"/>
                                        </p:tgtEl>
                                        <p:attrNameLst>
                                          <p:attrName>style.visibility</p:attrName>
                                        </p:attrNameLst>
                                      </p:cBhvr>
                                      <p:to>
                                        <p:strVal val="visible"/>
                                      </p:to>
                                    </p:set>
                                  </p:childTnLst>
                                </p:cTn>
                              </p:par>
                            </p:childTnLst>
                          </p:cTn>
                        </p:par>
                        <p:par>
                          <p:cTn id="229" fill="hold">
                            <p:stCondLst>
                              <p:cond delay="12500"/>
                            </p:stCondLst>
                            <p:childTnLst>
                              <p:par>
                                <p:cTn id="230" presetID="1" presetClass="entr" presetSubtype="0" fill="hold" nodeType="afterEffect">
                                  <p:stCondLst>
                                    <p:cond delay="0"/>
                                  </p:stCondLst>
                                  <p:childTnLst>
                                    <p:set>
                                      <p:cBhvr>
                                        <p:cTn id="231" dur="1" fill="hold">
                                          <p:stCondLst>
                                            <p:cond delay="499"/>
                                          </p:stCondLst>
                                        </p:cTn>
                                        <p:tgtEl>
                                          <p:spTgt spid="43066"/>
                                        </p:tgtEl>
                                        <p:attrNameLst>
                                          <p:attrName>style.visibility</p:attrName>
                                        </p:attrNameLst>
                                      </p:cBhvr>
                                      <p:to>
                                        <p:strVal val="visible"/>
                                      </p:to>
                                    </p:set>
                                  </p:childTnLst>
                                </p:cTn>
                              </p:par>
                            </p:childTnLst>
                          </p:cTn>
                        </p:par>
                        <p:par>
                          <p:cTn id="232" fill="hold">
                            <p:stCondLst>
                              <p:cond delay="13000"/>
                            </p:stCondLst>
                            <p:childTnLst>
                              <p:par>
                                <p:cTn id="233" presetID="1" presetClass="entr" presetSubtype="0" fill="hold" nodeType="afterEffect">
                                  <p:stCondLst>
                                    <p:cond delay="0"/>
                                  </p:stCondLst>
                                  <p:childTnLst>
                                    <p:set>
                                      <p:cBhvr>
                                        <p:cTn id="234" dur="1" fill="hold">
                                          <p:stCondLst>
                                            <p:cond delay="499"/>
                                          </p:stCondLst>
                                        </p:cTn>
                                        <p:tgtEl>
                                          <p:spTgt spid="43069"/>
                                        </p:tgtEl>
                                        <p:attrNameLst>
                                          <p:attrName>style.visibility</p:attrName>
                                        </p:attrNameLst>
                                      </p:cBhvr>
                                      <p:to>
                                        <p:strVal val="visible"/>
                                      </p:to>
                                    </p:set>
                                  </p:childTnLst>
                                </p:cTn>
                              </p:par>
                            </p:childTnLst>
                          </p:cTn>
                        </p:par>
                        <p:par>
                          <p:cTn id="235" fill="hold">
                            <p:stCondLst>
                              <p:cond delay="13500"/>
                            </p:stCondLst>
                            <p:childTnLst>
                              <p:par>
                                <p:cTn id="236" presetID="1" presetClass="entr" presetSubtype="0" fill="hold" nodeType="afterEffect">
                                  <p:stCondLst>
                                    <p:cond delay="0"/>
                                  </p:stCondLst>
                                  <p:childTnLst>
                                    <p:set>
                                      <p:cBhvr>
                                        <p:cTn id="237" dur="1" fill="hold">
                                          <p:stCondLst>
                                            <p:cond delay="499"/>
                                          </p:stCondLst>
                                        </p:cTn>
                                        <p:tgtEl>
                                          <p:spTgt spid="12"/>
                                        </p:tgtEl>
                                        <p:attrNameLst>
                                          <p:attrName>style.visibility</p:attrName>
                                        </p:attrNameLst>
                                      </p:cBhvr>
                                      <p:to>
                                        <p:strVal val="visible"/>
                                      </p:to>
                                    </p:set>
                                  </p:childTnLst>
                                </p:cTn>
                              </p:par>
                            </p:childTnLst>
                          </p:cTn>
                        </p:par>
                        <p:par>
                          <p:cTn id="238" fill="hold">
                            <p:stCondLst>
                              <p:cond delay="14000"/>
                            </p:stCondLst>
                            <p:childTnLst>
                              <p:par>
                                <p:cTn id="239" presetID="1" presetClass="entr" presetSubtype="0" fill="hold" nodeType="afterEffect">
                                  <p:stCondLst>
                                    <p:cond delay="0"/>
                                  </p:stCondLst>
                                  <p:childTnLst>
                                    <p:set>
                                      <p:cBhvr>
                                        <p:cTn id="240" dur="1" fill="hold">
                                          <p:stCondLst>
                                            <p:cond delay="499"/>
                                          </p:stCondLst>
                                        </p:cTn>
                                        <p:tgtEl>
                                          <p:spTgt spid="25"/>
                                        </p:tgtEl>
                                        <p:attrNameLst>
                                          <p:attrName>style.visibility</p:attrName>
                                        </p:attrNameLst>
                                      </p:cBhvr>
                                      <p:to>
                                        <p:strVal val="visible"/>
                                      </p:to>
                                    </p:set>
                                  </p:childTnLst>
                                </p:cTn>
                              </p:par>
                            </p:childTnLst>
                          </p:cTn>
                        </p:par>
                        <p:par>
                          <p:cTn id="241" fill="hold">
                            <p:stCondLst>
                              <p:cond delay="14500"/>
                            </p:stCondLst>
                            <p:childTnLst>
                              <p:par>
                                <p:cTn id="242" presetID="1" presetClass="entr" presetSubtype="0" fill="hold" nodeType="afterEffect">
                                  <p:stCondLst>
                                    <p:cond delay="0"/>
                                  </p:stCondLst>
                                  <p:childTnLst>
                                    <p:set>
                                      <p:cBhvr>
                                        <p:cTn id="243" dur="1" fill="hold">
                                          <p:stCondLst>
                                            <p:cond delay="499"/>
                                          </p:stCondLst>
                                        </p:cTn>
                                        <p:tgtEl>
                                          <p:spTgt spid="43072"/>
                                        </p:tgtEl>
                                        <p:attrNameLst>
                                          <p:attrName>style.visibility</p:attrName>
                                        </p:attrNameLst>
                                      </p:cBhvr>
                                      <p:to>
                                        <p:strVal val="visible"/>
                                      </p:to>
                                    </p:set>
                                  </p:childTnLst>
                                </p:cTn>
                              </p:par>
                            </p:childTnLst>
                          </p:cTn>
                        </p:par>
                        <p:par>
                          <p:cTn id="244" fill="hold">
                            <p:stCondLst>
                              <p:cond delay="15000"/>
                            </p:stCondLst>
                            <p:childTnLst>
                              <p:par>
                                <p:cTn id="245" presetID="1" presetClass="entr" presetSubtype="0" fill="hold" nodeType="afterEffect">
                                  <p:stCondLst>
                                    <p:cond delay="0"/>
                                  </p:stCondLst>
                                  <p:childTnLst>
                                    <p:set>
                                      <p:cBhvr>
                                        <p:cTn id="246" dur="1" fill="hold">
                                          <p:stCondLst>
                                            <p:cond delay="499"/>
                                          </p:stCondLst>
                                        </p:cTn>
                                        <p:tgtEl>
                                          <p:spTgt spid="43075"/>
                                        </p:tgtEl>
                                        <p:attrNameLst>
                                          <p:attrName>style.visibility</p:attrName>
                                        </p:attrNameLst>
                                      </p:cBhvr>
                                      <p:to>
                                        <p:strVal val="visible"/>
                                      </p:to>
                                    </p:set>
                                  </p:childTnLst>
                                </p:cTn>
                              </p:par>
                            </p:childTnLst>
                          </p:cTn>
                        </p:par>
                        <p:par>
                          <p:cTn id="247" fill="hold">
                            <p:stCondLst>
                              <p:cond delay="15500"/>
                            </p:stCondLst>
                            <p:childTnLst>
                              <p:par>
                                <p:cTn id="248" presetID="1" presetClass="entr" presetSubtype="0" fill="hold" nodeType="afterEffect">
                                  <p:stCondLst>
                                    <p:cond delay="0"/>
                                  </p:stCondLst>
                                  <p:childTnLst>
                                    <p:set>
                                      <p:cBhvr>
                                        <p:cTn id="249" dur="1" fill="hold">
                                          <p:stCondLst>
                                            <p:cond delay="499"/>
                                          </p:stCondLst>
                                        </p:cTn>
                                        <p:tgtEl>
                                          <p:spTgt spid="13"/>
                                        </p:tgtEl>
                                        <p:attrNameLst>
                                          <p:attrName>style.visibility</p:attrName>
                                        </p:attrNameLst>
                                      </p:cBhvr>
                                      <p:to>
                                        <p:strVal val="visible"/>
                                      </p:to>
                                    </p:set>
                                  </p:childTnLst>
                                </p:cTn>
                              </p:par>
                            </p:childTnLst>
                          </p:cTn>
                        </p:par>
                        <p:par>
                          <p:cTn id="250" fill="hold">
                            <p:stCondLst>
                              <p:cond delay="16000"/>
                            </p:stCondLst>
                            <p:childTnLst>
                              <p:par>
                                <p:cTn id="251" presetID="1" presetClass="entr" presetSubtype="0" fill="hold" nodeType="afterEffect">
                                  <p:stCondLst>
                                    <p:cond delay="0"/>
                                  </p:stCondLst>
                                  <p:childTnLst>
                                    <p:set>
                                      <p:cBhvr>
                                        <p:cTn id="252" dur="1" fill="hold">
                                          <p:stCondLst>
                                            <p:cond delay="499"/>
                                          </p:stCondLst>
                                        </p:cTn>
                                        <p:tgtEl>
                                          <p:spTgt spid="26"/>
                                        </p:tgtEl>
                                        <p:attrNameLst>
                                          <p:attrName>style.visibility</p:attrName>
                                        </p:attrNameLst>
                                      </p:cBhvr>
                                      <p:to>
                                        <p:strVal val="visible"/>
                                      </p:to>
                                    </p:set>
                                  </p:childTnLst>
                                </p:cTn>
                              </p:par>
                              <p:par>
                                <p:cTn id="253" presetID="1" presetClass="entr" presetSubtype="0" fill="hold" grpId="0" nodeType="withEffect">
                                  <p:stCondLst>
                                    <p:cond delay="0"/>
                                  </p:stCondLst>
                                  <p:childTnLst>
                                    <p:set>
                                      <p:cBhvr>
                                        <p:cTn id="254" dur="1" fill="hold">
                                          <p:stCondLst>
                                            <p:cond delay="499"/>
                                          </p:stCondLst>
                                        </p:cTn>
                                        <p:tgtEl>
                                          <p:spTgt spid="43233"/>
                                        </p:tgtEl>
                                        <p:attrNameLst>
                                          <p:attrName>style.visibility</p:attrName>
                                        </p:attrNameLst>
                                      </p:cBhvr>
                                      <p:to>
                                        <p:strVal val="visible"/>
                                      </p:to>
                                    </p:set>
                                  </p:childTnLst>
                                  <p:subTnLst>
                                    <p:set>
                                      <p:cBhvr override="childStyle">
                                        <p:cTn dur="1" fill="hold" display="0" masterRel="nextClick" afterEffect="1"/>
                                        <p:tgtEl>
                                          <p:spTgt spid="43233"/>
                                        </p:tgtEl>
                                        <p:attrNameLst>
                                          <p:attrName>style.visibility</p:attrName>
                                        </p:attrNameLst>
                                      </p:cBhvr>
                                      <p:to>
                                        <p:strVal val="hidden"/>
                                      </p:to>
                                    </p:set>
                                  </p:subTnLst>
                                </p:cTn>
                              </p:par>
                            </p:childTnLst>
                          </p:cTn>
                        </p:par>
                      </p:childTnLst>
                    </p:cTn>
                  </p:par>
                  <p:par>
                    <p:cTn id="255" fill="hold">
                      <p:stCondLst>
                        <p:cond delay="indefinite"/>
                      </p:stCondLst>
                      <p:childTnLst>
                        <p:par>
                          <p:cTn id="256" fill="hold">
                            <p:stCondLst>
                              <p:cond delay="0"/>
                            </p:stCondLst>
                            <p:childTnLst>
                              <p:par>
                                <p:cTn id="257" presetID="1" presetClass="exit" presetSubtype="0" fill="hold" nodeType="clickEffect">
                                  <p:stCondLst>
                                    <p:cond delay="0"/>
                                  </p:stCondLst>
                                  <p:childTnLst>
                                    <p:set>
                                      <p:cBhvr>
                                        <p:cTn id="258" dur="1" fill="hold">
                                          <p:stCondLst>
                                            <p:cond delay="0"/>
                                          </p:stCondLst>
                                        </p:cTn>
                                        <p:tgtEl>
                                          <p:spTgt spid="43096"/>
                                        </p:tgtEl>
                                        <p:attrNameLst>
                                          <p:attrName>style.visibility</p:attrName>
                                        </p:attrNameLst>
                                      </p:cBhvr>
                                      <p:to>
                                        <p:strVal val="hidden"/>
                                      </p:to>
                                    </p:set>
                                  </p:childTnLst>
                                </p:cTn>
                              </p:par>
                            </p:childTnLst>
                          </p:cTn>
                        </p:par>
                      </p:childTnLst>
                    </p:cTn>
                  </p:par>
                  <p:par>
                    <p:cTn id="259" fill="hold">
                      <p:stCondLst>
                        <p:cond delay="indefinite"/>
                      </p:stCondLst>
                      <p:childTnLst>
                        <p:par>
                          <p:cTn id="260" fill="hold">
                            <p:stCondLst>
                              <p:cond delay="0"/>
                            </p:stCondLst>
                            <p:childTnLst>
                              <p:par>
                                <p:cTn id="261" presetID="1" presetClass="entr" presetSubtype="0" fill="hold" grpId="2" nodeType="clickEffect">
                                  <p:stCondLst>
                                    <p:cond delay="0"/>
                                  </p:stCondLst>
                                  <p:childTnLst>
                                    <p:set>
                                      <p:cBhvr>
                                        <p:cTn id="262" dur="1" fill="hold">
                                          <p:stCondLst>
                                            <p:cond delay="0"/>
                                          </p:stCondLst>
                                        </p:cTn>
                                        <p:tgtEl>
                                          <p:spTgt spid="43234"/>
                                        </p:tgtEl>
                                        <p:attrNameLst>
                                          <p:attrName>style.visibility</p:attrName>
                                        </p:attrNameLst>
                                      </p:cBhvr>
                                      <p:to>
                                        <p:strVal val="visible"/>
                                      </p:to>
                                    </p:set>
                                  </p:childTnLst>
                                  <p:subTnLst>
                                    <p:set>
                                      <p:cBhvr override="childStyle">
                                        <p:cTn dur="1" fill="hold" display="0" masterRel="nextClick" afterEffect="1"/>
                                        <p:tgtEl>
                                          <p:spTgt spid="43234"/>
                                        </p:tgtEl>
                                        <p:attrNameLst>
                                          <p:attrName>style.visibility</p:attrName>
                                        </p:attrNameLst>
                                      </p:cBhvr>
                                      <p:to>
                                        <p:strVal val="hidden"/>
                                      </p:to>
                                    </p:set>
                                  </p:subTnLst>
                                </p:cTn>
                              </p:par>
                            </p:childTnLst>
                          </p:cTn>
                        </p:par>
                      </p:childTnLst>
                    </p:cTn>
                  </p:par>
                  <p:par>
                    <p:cTn id="263" fill="hold">
                      <p:stCondLst>
                        <p:cond delay="indefinite"/>
                      </p:stCondLst>
                      <p:childTnLst>
                        <p:par>
                          <p:cTn id="264" fill="hold">
                            <p:stCondLst>
                              <p:cond delay="0"/>
                            </p:stCondLst>
                            <p:childTnLst>
                              <p:par>
                                <p:cTn id="265" presetID="1" presetClass="entr" presetSubtype="0" fill="hold" nodeType="clickEffect">
                                  <p:stCondLst>
                                    <p:cond delay="0"/>
                                  </p:stCondLst>
                                  <p:childTnLst>
                                    <p:set>
                                      <p:cBhvr>
                                        <p:cTn id="266" dur="1" fill="hold">
                                          <p:stCondLst>
                                            <p:cond delay="499"/>
                                          </p:stCondLst>
                                        </p:cTn>
                                        <p:tgtEl>
                                          <p:spTgt spid="43078"/>
                                        </p:tgtEl>
                                        <p:attrNameLst>
                                          <p:attrName>style.visibility</p:attrName>
                                        </p:attrNameLst>
                                      </p:cBhvr>
                                      <p:to>
                                        <p:strVal val="visible"/>
                                      </p:to>
                                    </p:set>
                                  </p:childTnLst>
                                </p:cTn>
                              </p:par>
                            </p:childTnLst>
                          </p:cTn>
                        </p:par>
                        <p:par>
                          <p:cTn id="267" fill="hold">
                            <p:stCondLst>
                              <p:cond delay="500"/>
                            </p:stCondLst>
                            <p:childTnLst>
                              <p:par>
                                <p:cTn id="268" presetID="1" presetClass="entr" presetSubtype="0" fill="hold" grpId="2" nodeType="afterEffect">
                                  <p:stCondLst>
                                    <p:cond delay="0"/>
                                  </p:stCondLst>
                                  <p:childTnLst>
                                    <p:set>
                                      <p:cBhvr>
                                        <p:cTn id="269" dur="1" fill="hold">
                                          <p:stCondLst>
                                            <p:cond delay="0"/>
                                          </p:stCondLst>
                                        </p:cTn>
                                        <p:tgtEl>
                                          <p:spTgt spid="43235"/>
                                        </p:tgtEl>
                                        <p:attrNameLst>
                                          <p:attrName>style.visibility</p:attrName>
                                        </p:attrNameLst>
                                      </p:cBhvr>
                                      <p:to>
                                        <p:strVal val="visible"/>
                                      </p:to>
                                    </p:set>
                                  </p:childTnLst>
                                  <p:subTnLst>
                                    <p:set>
                                      <p:cBhvr override="childStyle">
                                        <p:cTn dur="1" fill="hold" display="0" masterRel="nextClick" afterEffect="1"/>
                                        <p:tgtEl>
                                          <p:spTgt spid="43235"/>
                                        </p:tgtEl>
                                        <p:attrNameLst>
                                          <p:attrName>style.visibility</p:attrName>
                                        </p:attrNameLst>
                                      </p:cBhvr>
                                      <p:to>
                                        <p:strVal val="hidden"/>
                                      </p:to>
                                    </p:set>
                                  </p:subTnLst>
                                </p:cTn>
                              </p:par>
                            </p:childTnLst>
                          </p:cTn>
                        </p:par>
                      </p:childTnLst>
                    </p:cTn>
                  </p:par>
                  <p:par>
                    <p:cTn id="270" fill="hold">
                      <p:stCondLst>
                        <p:cond delay="indefinite"/>
                      </p:stCondLst>
                      <p:childTnLst>
                        <p:par>
                          <p:cTn id="271" fill="hold">
                            <p:stCondLst>
                              <p:cond delay="0"/>
                            </p:stCondLst>
                            <p:childTnLst>
                              <p:par>
                                <p:cTn id="272" presetID="1" presetClass="entr" presetSubtype="0" fill="hold" grpId="0" nodeType="clickEffect">
                                  <p:stCondLst>
                                    <p:cond delay="0"/>
                                  </p:stCondLst>
                                  <p:childTnLst>
                                    <p:set>
                                      <p:cBhvr>
                                        <p:cTn id="273" dur="1" fill="hold">
                                          <p:stCondLst>
                                            <p:cond delay="499"/>
                                          </p:stCondLst>
                                        </p:cTn>
                                        <p:tgtEl>
                                          <p:spTgt spid="43236"/>
                                        </p:tgtEl>
                                        <p:attrNameLst>
                                          <p:attrName>style.visibility</p:attrName>
                                        </p:attrNameLst>
                                      </p:cBhvr>
                                      <p:to>
                                        <p:strVal val="visible"/>
                                      </p:to>
                                    </p:set>
                                  </p:childTnLst>
                                  <p:subTnLst>
                                    <p:set>
                                      <p:cBhvr override="childStyle">
                                        <p:cTn dur="1" fill="hold" display="0" masterRel="nextClick" afterEffect="1"/>
                                        <p:tgtEl>
                                          <p:spTgt spid="43236"/>
                                        </p:tgtEl>
                                        <p:attrNameLst>
                                          <p:attrName>style.visibility</p:attrName>
                                        </p:attrNameLst>
                                      </p:cBhvr>
                                      <p:to>
                                        <p:strVal val="hidden"/>
                                      </p:to>
                                    </p:set>
                                  </p:subTnLst>
                                </p:cTn>
                              </p:par>
                            </p:childTnLst>
                          </p:cTn>
                        </p:par>
                      </p:childTnLst>
                    </p:cTn>
                  </p:par>
                  <p:par>
                    <p:cTn id="274" fill="hold">
                      <p:stCondLst>
                        <p:cond delay="indefinite"/>
                      </p:stCondLst>
                      <p:childTnLst>
                        <p:par>
                          <p:cTn id="275" fill="hold">
                            <p:stCondLst>
                              <p:cond delay="0"/>
                            </p:stCondLst>
                            <p:childTnLst>
                              <p:par>
                                <p:cTn id="276" presetID="1" presetClass="entr" presetSubtype="0" fill="hold" grpId="4" nodeType="clickEffect">
                                  <p:stCondLst>
                                    <p:cond delay="0"/>
                                  </p:stCondLst>
                                  <p:childTnLst>
                                    <p:set>
                                      <p:cBhvr>
                                        <p:cTn id="277" dur="1" fill="hold">
                                          <p:stCondLst>
                                            <p:cond delay="0"/>
                                          </p:stCondLst>
                                        </p:cTn>
                                        <p:tgtEl>
                                          <p:spTgt spid="43237"/>
                                        </p:tgtEl>
                                        <p:attrNameLst>
                                          <p:attrName>style.visibility</p:attrName>
                                        </p:attrNameLst>
                                      </p:cBhvr>
                                      <p:to>
                                        <p:strVal val="visible"/>
                                      </p:to>
                                    </p:set>
                                  </p:childTnLst>
                                </p:cTn>
                              </p:par>
                            </p:childTnLst>
                          </p:cTn>
                        </p:par>
                        <p:par>
                          <p:cTn id="278" fill="hold">
                            <p:stCondLst>
                              <p:cond delay="0"/>
                            </p:stCondLst>
                            <p:childTnLst>
                              <p:par>
                                <p:cTn id="279" presetID="1" presetClass="entr" presetSubtype="0" fill="hold" nodeType="afterEffect">
                                  <p:stCondLst>
                                    <p:cond delay="0"/>
                                  </p:stCondLst>
                                  <p:childTnLst>
                                    <p:set>
                                      <p:cBhvr>
                                        <p:cTn id="280" dur="1" fill="hold">
                                          <p:stCondLst>
                                            <p:cond delay="499"/>
                                          </p:stCondLst>
                                        </p:cTn>
                                        <p:tgtEl>
                                          <p:spTgt spid="43090"/>
                                        </p:tgtEl>
                                        <p:attrNameLst>
                                          <p:attrName>style.visibility</p:attrName>
                                        </p:attrNameLst>
                                      </p:cBhvr>
                                      <p:to>
                                        <p:strVal val="visible"/>
                                      </p:to>
                                    </p:set>
                                  </p:childTnLst>
                                </p:cTn>
                              </p:par>
                            </p:childTnLst>
                          </p:cTn>
                        </p:par>
                      </p:childTnLst>
                    </p:cTn>
                  </p:par>
                  <p:par>
                    <p:cTn id="281" fill="hold">
                      <p:stCondLst>
                        <p:cond delay="indefinite"/>
                      </p:stCondLst>
                      <p:childTnLst>
                        <p:par>
                          <p:cTn id="282" fill="hold">
                            <p:stCondLst>
                              <p:cond delay="0"/>
                            </p:stCondLst>
                            <p:childTnLst>
                              <p:par>
                                <p:cTn id="283" presetID="17" presetClass="exit" presetSubtype="10" fill="hold" nodeType="clickEffect">
                                  <p:stCondLst>
                                    <p:cond delay="0"/>
                                  </p:stCondLst>
                                  <p:childTnLst>
                                    <p:anim calcmode="lin" valueType="num">
                                      <p:cBhvr>
                                        <p:cTn id="284" dur="500"/>
                                        <p:tgtEl>
                                          <p:spTgt spid="43090"/>
                                        </p:tgtEl>
                                        <p:attrNameLst>
                                          <p:attrName>ppt_w</p:attrName>
                                        </p:attrNameLst>
                                      </p:cBhvr>
                                      <p:tavLst>
                                        <p:tav tm="0">
                                          <p:val>
                                            <p:strVal val="ppt_w"/>
                                          </p:val>
                                        </p:tav>
                                        <p:tav tm="100000">
                                          <p:val>
                                            <p:fltVal val="0"/>
                                          </p:val>
                                        </p:tav>
                                      </p:tavLst>
                                    </p:anim>
                                    <p:anim calcmode="lin" valueType="num">
                                      <p:cBhvr>
                                        <p:cTn id="285" dur="500"/>
                                        <p:tgtEl>
                                          <p:spTgt spid="43090"/>
                                        </p:tgtEl>
                                        <p:attrNameLst>
                                          <p:attrName>ppt_h</p:attrName>
                                        </p:attrNameLst>
                                      </p:cBhvr>
                                      <p:tavLst>
                                        <p:tav tm="0">
                                          <p:val>
                                            <p:strVal val="ppt_h"/>
                                          </p:val>
                                        </p:tav>
                                        <p:tav tm="100000">
                                          <p:val>
                                            <p:strVal val="ppt_h"/>
                                          </p:val>
                                        </p:tav>
                                      </p:tavLst>
                                    </p:anim>
                                    <p:set>
                                      <p:cBhvr>
                                        <p:cTn id="286" dur="1" fill="hold">
                                          <p:stCondLst>
                                            <p:cond delay="499"/>
                                          </p:stCondLst>
                                        </p:cTn>
                                        <p:tgtEl>
                                          <p:spTgt spid="43090"/>
                                        </p:tgtEl>
                                        <p:attrNameLst>
                                          <p:attrName>style.visibility</p:attrName>
                                        </p:attrNameLst>
                                      </p:cBhvr>
                                      <p:to>
                                        <p:strVal val="hidden"/>
                                      </p:to>
                                    </p:set>
                                  </p:childTnLst>
                                </p:cTn>
                              </p:par>
                            </p:childTnLst>
                          </p:cTn>
                        </p:par>
                        <p:par>
                          <p:cTn id="287" fill="hold">
                            <p:stCondLst>
                              <p:cond delay="500"/>
                            </p:stCondLst>
                            <p:childTnLst>
                              <p:par>
                                <p:cTn id="288" presetID="1" presetClass="entr" presetSubtype="0" fill="hold" nodeType="afterEffect">
                                  <p:stCondLst>
                                    <p:cond delay="0"/>
                                  </p:stCondLst>
                                  <p:childTnLst>
                                    <p:set>
                                      <p:cBhvr>
                                        <p:cTn id="289" dur="1" fill="hold">
                                          <p:stCondLst>
                                            <p:cond delay="0"/>
                                          </p:stCondLst>
                                        </p:cTn>
                                        <p:tgtEl>
                                          <p:spTgt spid="43093"/>
                                        </p:tgtEl>
                                        <p:attrNameLst>
                                          <p:attrName>style.visibility</p:attrName>
                                        </p:attrNameLst>
                                      </p:cBhvr>
                                      <p:to>
                                        <p:strVal val="visible"/>
                                      </p:to>
                                    </p:set>
                                  </p:childTnLst>
                                  <p:subTnLst>
                                    <p:set>
                                      <p:cBhvr override="childStyle">
                                        <p:cTn dur="1" fill="hold" display="0" masterRel="nextClick" afterEffect="1"/>
                                        <p:tgtEl>
                                          <p:spTgt spid="43093"/>
                                        </p:tgtEl>
                                        <p:attrNameLst>
                                          <p:attrName>style.visibility</p:attrName>
                                        </p:attrNameLst>
                                      </p:cBhvr>
                                      <p:to>
                                        <p:strVal val="hidden"/>
                                      </p:to>
                                    </p:set>
                                  </p:subTnLst>
                                </p:cTn>
                              </p:par>
                            </p:childTnLst>
                          </p:cTn>
                        </p:par>
                      </p:childTnLst>
                    </p:cTn>
                  </p:par>
                  <p:par>
                    <p:cTn id="290" fill="hold">
                      <p:stCondLst>
                        <p:cond delay="indefinite"/>
                      </p:stCondLst>
                      <p:childTnLst>
                        <p:par>
                          <p:cTn id="291" fill="hold">
                            <p:stCondLst>
                              <p:cond delay="0"/>
                            </p:stCondLst>
                            <p:childTnLst>
                              <p:par>
                                <p:cTn id="292" presetID="1" presetClass="exit" presetSubtype="0" fill="hold" grpId="5" nodeType="clickEffect">
                                  <p:stCondLst>
                                    <p:cond delay="0"/>
                                  </p:stCondLst>
                                  <p:childTnLst>
                                    <p:set>
                                      <p:cBhvr>
                                        <p:cTn id="293" dur="1" fill="hold">
                                          <p:stCondLst>
                                            <p:cond delay="0"/>
                                          </p:stCondLst>
                                        </p:cTn>
                                        <p:tgtEl>
                                          <p:spTgt spid="43237"/>
                                        </p:tgtEl>
                                        <p:attrNameLst>
                                          <p:attrName>style.visibility</p:attrName>
                                        </p:attrNameLst>
                                      </p:cBhvr>
                                      <p:to>
                                        <p:strVal val="hidden"/>
                                      </p:to>
                                    </p:set>
                                  </p:childTnLst>
                                </p:cTn>
                              </p:par>
                            </p:childTnLst>
                          </p:cTn>
                        </p:par>
                        <p:par>
                          <p:cTn id="294" fill="hold">
                            <p:stCondLst>
                              <p:cond delay="0"/>
                            </p:stCondLst>
                            <p:childTnLst>
                              <p:par>
                                <p:cTn id="295" presetID="1" presetClass="entr" presetSubtype="0" fill="hold" nodeType="afterEffect">
                                  <p:stCondLst>
                                    <p:cond delay="0"/>
                                  </p:stCondLst>
                                  <p:childTnLst>
                                    <p:set>
                                      <p:cBhvr>
                                        <p:cTn id="296" dur="1" fill="hold">
                                          <p:stCondLst>
                                            <p:cond delay="499"/>
                                          </p:stCondLst>
                                        </p:cTn>
                                        <p:tgtEl>
                                          <p:spTgt spid="43081"/>
                                        </p:tgtEl>
                                        <p:attrNameLst>
                                          <p:attrName>style.visibility</p:attrName>
                                        </p:attrNameLst>
                                      </p:cBhvr>
                                      <p:to>
                                        <p:strVal val="visible"/>
                                      </p:to>
                                    </p:set>
                                  </p:childTnLst>
                                </p:cTn>
                              </p:par>
                            </p:childTnLst>
                          </p:cTn>
                        </p:par>
                        <p:par>
                          <p:cTn id="297" fill="hold">
                            <p:stCondLst>
                              <p:cond delay="500"/>
                            </p:stCondLst>
                            <p:childTnLst>
                              <p:par>
                                <p:cTn id="298" presetID="1" presetClass="entr" presetSubtype="0" fill="hold" grpId="2" nodeType="afterEffect">
                                  <p:stCondLst>
                                    <p:cond delay="0"/>
                                  </p:stCondLst>
                                  <p:childTnLst>
                                    <p:set>
                                      <p:cBhvr>
                                        <p:cTn id="299" dur="1" fill="hold">
                                          <p:stCondLst>
                                            <p:cond delay="0"/>
                                          </p:stCondLst>
                                        </p:cTn>
                                        <p:tgtEl>
                                          <p:spTgt spid="43238"/>
                                        </p:tgtEl>
                                        <p:attrNameLst>
                                          <p:attrName>style.visibility</p:attrName>
                                        </p:attrNameLst>
                                      </p:cBhvr>
                                      <p:to>
                                        <p:strVal val="visible"/>
                                      </p:to>
                                    </p:set>
                                  </p:childTnLst>
                                  <p:subTnLst>
                                    <p:set>
                                      <p:cBhvr override="childStyle">
                                        <p:cTn dur="1" fill="hold" display="0" masterRel="nextClick" afterEffect="1"/>
                                        <p:tgtEl>
                                          <p:spTgt spid="43238"/>
                                        </p:tgtEl>
                                        <p:attrNameLst>
                                          <p:attrName>style.visibility</p:attrName>
                                        </p:attrNameLst>
                                      </p:cBhvr>
                                      <p:to>
                                        <p:strVal val="hidden"/>
                                      </p:to>
                                    </p:set>
                                  </p:subTnLst>
                                </p:cTn>
                              </p:par>
                            </p:childTnLst>
                          </p:cTn>
                        </p:par>
                      </p:childTnLst>
                    </p:cTn>
                  </p:par>
                  <p:par>
                    <p:cTn id="300" fill="hold">
                      <p:stCondLst>
                        <p:cond delay="indefinite"/>
                      </p:stCondLst>
                      <p:childTnLst>
                        <p:par>
                          <p:cTn id="301" fill="hold">
                            <p:stCondLst>
                              <p:cond delay="0"/>
                            </p:stCondLst>
                            <p:childTnLst>
                              <p:par>
                                <p:cTn id="302" presetID="1" presetClass="entr" presetSubtype="0" fill="hold" nodeType="clickEffect">
                                  <p:stCondLst>
                                    <p:cond delay="0"/>
                                  </p:stCondLst>
                                  <p:childTnLst>
                                    <p:set>
                                      <p:cBhvr>
                                        <p:cTn id="303" dur="1" fill="hold">
                                          <p:stCondLst>
                                            <p:cond delay="499"/>
                                          </p:stCondLst>
                                        </p:cTn>
                                        <p:tgtEl>
                                          <p:spTgt spid="14"/>
                                        </p:tgtEl>
                                        <p:attrNameLst>
                                          <p:attrName>style.visibility</p:attrName>
                                        </p:attrNameLst>
                                      </p:cBhvr>
                                      <p:to>
                                        <p:strVal val="visible"/>
                                      </p:to>
                                    </p:set>
                                  </p:childTnLst>
                                </p:cTn>
                              </p:par>
                            </p:childTnLst>
                          </p:cTn>
                        </p:par>
                        <p:par>
                          <p:cTn id="304" fill="hold">
                            <p:stCondLst>
                              <p:cond delay="500"/>
                            </p:stCondLst>
                            <p:childTnLst>
                              <p:par>
                                <p:cTn id="305" presetID="1" presetClass="entr" presetSubtype="0" fill="hold" nodeType="afterEffect">
                                  <p:stCondLst>
                                    <p:cond delay="0"/>
                                  </p:stCondLst>
                                  <p:childTnLst>
                                    <p:set>
                                      <p:cBhvr>
                                        <p:cTn id="306" dur="1" fill="hold">
                                          <p:stCondLst>
                                            <p:cond delay="499"/>
                                          </p:stCondLst>
                                        </p:cTn>
                                        <p:tgtEl>
                                          <p:spTgt spid="27"/>
                                        </p:tgtEl>
                                        <p:attrNameLst>
                                          <p:attrName>style.visibility</p:attrName>
                                        </p:attrNameLst>
                                      </p:cBhvr>
                                      <p:to>
                                        <p:strVal val="visible"/>
                                      </p:to>
                                    </p:set>
                                  </p:childTnLst>
                                </p:cTn>
                              </p:par>
                            </p:childTnLst>
                          </p:cTn>
                        </p:par>
                        <p:par>
                          <p:cTn id="307" fill="hold">
                            <p:stCondLst>
                              <p:cond delay="1000"/>
                            </p:stCondLst>
                            <p:childTnLst>
                              <p:par>
                                <p:cTn id="308" presetID="1" presetClass="entr" presetSubtype="0" fill="hold" grpId="1" nodeType="afterEffect">
                                  <p:stCondLst>
                                    <p:cond delay="0"/>
                                  </p:stCondLst>
                                  <p:childTnLst>
                                    <p:set>
                                      <p:cBhvr>
                                        <p:cTn id="309" dur="1" fill="hold">
                                          <p:stCondLst>
                                            <p:cond delay="0"/>
                                          </p:stCondLst>
                                        </p:cTn>
                                        <p:tgtEl>
                                          <p:spTgt spid="43233"/>
                                        </p:tgtEl>
                                        <p:attrNameLst>
                                          <p:attrName>style.visibility</p:attrName>
                                        </p:attrNameLst>
                                      </p:cBhvr>
                                      <p:to>
                                        <p:strVal val="visible"/>
                                      </p:to>
                                    </p:set>
                                  </p:childTnLst>
                                  <p:subTnLst>
                                    <p:set>
                                      <p:cBhvr override="childStyle">
                                        <p:cTn dur="1" fill="hold" display="0" masterRel="nextClick" afterEffect="1"/>
                                        <p:tgtEl>
                                          <p:spTgt spid="43233"/>
                                        </p:tgtEl>
                                        <p:attrNameLst>
                                          <p:attrName>style.visibility</p:attrName>
                                        </p:attrNameLst>
                                      </p:cBhvr>
                                      <p:to>
                                        <p:strVal val="hidden"/>
                                      </p:to>
                                    </p:set>
                                  </p:subTnLst>
                                </p:cTn>
                              </p:par>
                            </p:childTnLst>
                          </p:cTn>
                        </p:par>
                      </p:childTnLst>
                    </p:cTn>
                  </p:par>
                  <p:par>
                    <p:cTn id="310" fill="hold">
                      <p:stCondLst>
                        <p:cond delay="indefinite"/>
                      </p:stCondLst>
                      <p:childTnLst>
                        <p:par>
                          <p:cTn id="311" fill="hold">
                            <p:stCondLst>
                              <p:cond delay="0"/>
                            </p:stCondLst>
                            <p:childTnLst>
                              <p:par>
                                <p:cTn id="312" presetID="1" presetClass="entr" presetSubtype="0" fill="hold" grpId="0" nodeType="clickEffect">
                                  <p:stCondLst>
                                    <p:cond delay="0"/>
                                  </p:stCondLst>
                                  <p:childTnLst>
                                    <p:set>
                                      <p:cBhvr>
                                        <p:cTn id="313" dur="1" fill="hold">
                                          <p:stCondLst>
                                            <p:cond delay="0"/>
                                          </p:stCondLst>
                                        </p:cTn>
                                        <p:tgtEl>
                                          <p:spTgt spid="43239"/>
                                        </p:tgtEl>
                                        <p:attrNameLst>
                                          <p:attrName>style.visibility</p:attrName>
                                        </p:attrNameLst>
                                      </p:cBhvr>
                                      <p:to>
                                        <p:strVal val="visible"/>
                                      </p:to>
                                    </p:set>
                                  </p:childTnLst>
                                  <p:subTnLst>
                                    <p:set>
                                      <p:cBhvr override="childStyle">
                                        <p:cTn dur="1" fill="hold" display="0" masterRel="nextClick" afterEffect="1"/>
                                        <p:tgtEl>
                                          <p:spTgt spid="43239"/>
                                        </p:tgtEl>
                                        <p:attrNameLst>
                                          <p:attrName>style.visibility</p:attrName>
                                        </p:attrNameLst>
                                      </p:cBhvr>
                                      <p:to>
                                        <p:strVal val="hidden"/>
                                      </p:to>
                                    </p:set>
                                  </p:subTnLst>
                                </p:cTn>
                              </p:par>
                            </p:childTnLst>
                          </p:cTn>
                        </p:par>
                      </p:childTnLst>
                    </p:cTn>
                  </p:par>
                  <p:par>
                    <p:cTn id="314" fill="hold">
                      <p:stCondLst>
                        <p:cond delay="indefinite"/>
                      </p:stCondLst>
                      <p:childTnLst>
                        <p:par>
                          <p:cTn id="315" fill="hold">
                            <p:stCondLst>
                              <p:cond delay="0"/>
                            </p:stCondLst>
                            <p:childTnLst>
                              <p:par>
                                <p:cTn id="316" presetID="1" presetClass="exit" presetSubtype="0" fill="hold" nodeType="clickEffect">
                                  <p:stCondLst>
                                    <p:cond delay="0"/>
                                  </p:stCondLst>
                                  <p:childTnLst>
                                    <p:set>
                                      <p:cBhvr>
                                        <p:cTn id="317" dur="1" fill="hold">
                                          <p:stCondLst>
                                            <p:cond delay="0"/>
                                          </p:stCondLst>
                                        </p:cTn>
                                        <p:tgtEl>
                                          <p:spTgt spid="2"/>
                                        </p:tgtEl>
                                        <p:attrNameLst>
                                          <p:attrName>style.visibility</p:attrName>
                                        </p:attrNameLst>
                                      </p:cBhvr>
                                      <p:to>
                                        <p:strVal val="hidden"/>
                                      </p:to>
                                    </p:set>
                                  </p:childTnLst>
                                </p:cTn>
                              </p:par>
                              <p:par>
                                <p:cTn id="318" presetID="1" presetClass="exit" presetSubtype="0" fill="hold" nodeType="withEffect">
                                  <p:stCondLst>
                                    <p:cond delay="0"/>
                                  </p:stCondLst>
                                  <p:childTnLst>
                                    <p:set>
                                      <p:cBhvr>
                                        <p:cTn id="319" dur="1" fill="hold">
                                          <p:stCondLst>
                                            <p:cond delay="0"/>
                                          </p:stCondLst>
                                        </p:cTn>
                                        <p:tgtEl>
                                          <p:spTgt spid="4"/>
                                        </p:tgtEl>
                                        <p:attrNameLst>
                                          <p:attrName>style.visibility</p:attrName>
                                        </p:attrNameLst>
                                      </p:cBhvr>
                                      <p:to>
                                        <p:strVal val="hidden"/>
                                      </p:to>
                                    </p:set>
                                  </p:childTnLst>
                                </p:cTn>
                              </p:par>
                              <p:par>
                                <p:cTn id="320" presetID="1" presetClass="exit" presetSubtype="0" fill="hold" nodeType="withEffect">
                                  <p:stCondLst>
                                    <p:cond delay="0"/>
                                  </p:stCondLst>
                                  <p:childTnLst>
                                    <p:set>
                                      <p:cBhvr>
                                        <p:cTn id="321" dur="1" fill="hold">
                                          <p:stCondLst>
                                            <p:cond delay="0"/>
                                          </p:stCondLst>
                                        </p:cTn>
                                        <p:tgtEl>
                                          <p:spTgt spid="5"/>
                                        </p:tgtEl>
                                        <p:attrNameLst>
                                          <p:attrName>style.visibility</p:attrName>
                                        </p:attrNameLst>
                                      </p:cBhvr>
                                      <p:to>
                                        <p:strVal val="hidden"/>
                                      </p:to>
                                    </p:set>
                                  </p:childTnLst>
                                </p:cTn>
                              </p:par>
                              <p:par>
                                <p:cTn id="322" presetID="1" presetClass="exit" presetSubtype="0" fill="hold" nodeType="withEffect">
                                  <p:stCondLst>
                                    <p:cond delay="0"/>
                                  </p:stCondLst>
                                  <p:childTnLst>
                                    <p:set>
                                      <p:cBhvr>
                                        <p:cTn id="323" dur="1" fill="hold">
                                          <p:stCondLst>
                                            <p:cond delay="0"/>
                                          </p:stCondLst>
                                        </p:cTn>
                                        <p:tgtEl>
                                          <p:spTgt spid="6"/>
                                        </p:tgtEl>
                                        <p:attrNameLst>
                                          <p:attrName>style.visibility</p:attrName>
                                        </p:attrNameLst>
                                      </p:cBhvr>
                                      <p:to>
                                        <p:strVal val="hidden"/>
                                      </p:to>
                                    </p:set>
                                  </p:childTnLst>
                                </p:cTn>
                              </p:par>
                              <p:par>
                                <p:cTn id="324" presetID="1" presetClass="exit" presetSubtype="0" fill="hold" nodeType="withEffect">
                                  <p:stCondLst>
                                    <p:cond delay="0"/>
                                  </p:stCondLst>
                                  <p:childTnLst>
                                    <p:set>
                                      <p:cBhvr>
                                        <p:cTn id="325" dur="1" fill="hold">
                                          <p:stCondLst>
                                            <p:cond delay="0"/>
                                          </p:stCondLst>
                                        </p:cTn>
                                        <p:tgtEl>
                                          <p:spTgt spid="7"/>
                                        </p:tgtEl>
                                        <p:attrNameLst>
                                          <p:attrName>style.visibility</p:attrName>
                                        </p:attrNameLst>
                                      </p:cBhvr>
                                      <p:to>
                                        <p:strVal val="hidden"/>
                                      </p:to>
                                    </p:set>
                                  </p:childTnLst>
                                </p:cTn>
                              </p:par>
                              <p:par>
                                <p:cTn id="326" presetID="1" presetClass="exit" presetSubtype="0" fill="hold" nodeType="withEffect">
                                  <p:stCondLst>
                                    <p:cond delay="0"/>
                                  </p:stCondLst>
                                  <p:childTnLst>
                                    <p:set>
                                      <p:cBhvr>
                                        <p:cTn id="327" dur="1" fill="hold">
                                          <p:stCondLst>
                                            <p:cond delay="0"/>
                                          </p:stCondLst>
                                        </p:cTn>
                                        <p:tgtEl>
                                          <p:spTgt spid="8"/>
                                        </p:tgtEl>
                                        <p:attrNameLst>
                                          <p:attrName>style.visibility</p:attrName>
                                        </p:attrNameLst>
                                      </p:cBhvr>
                                      <p:to>
                                        <p:strVal val="hidden"/>
                                      </p:to>
                                    </p:set>
                                  </p:childTnLst>
                                </p:cTn>
                              </p:par>
                              <p:par>
                                <p:cTn id="328" presetID="1" presetClass="exit" presetSubtype="0" fill="hold" nodeType="withEffect">
                                  <p:stCondLst>
                                    <p:cond delay="0"/>
                                  </p:stCondLst>
                                  <p:childTnLst>
                                    <p:set>
                                      <p:cBhvr>
                                        <p:cTn id="329" dur="1" fill="hold">
                                          <p:stCondLst>
                                            <p:cond delay="0"/>
                                          </p:stCondLst>
                                        </p:cTn>
                                        <p:tgtEl>
                                          <p:spTgt spid="9"/>
                                        </p:tgtEl>
                                        <p:attrNameLst>
                                          <p:attrName>style.visibility</p:attrName>
                                        </p:attrNameLst>
                                      </p:cBhvr>
                                      <p:to>
                                        <p:strVal val="hidden"/>
                                      </p:to>
                                    </p:set>
                                  </p:childTnLst>
                                </p:cTn>
                              </p:par>
                              <p:par>
                                <p:cTn id="330" presetID="1" presetClass="exit" presetSubtype="0" fill="hold" nodeType="withEffect">
                                  <p:stCondLst>
                                    <p:cond delay="0"/>
                                  </p:stCondLst>
                                  <p:childTnLst>
                                    <p:set>
                                      <p:cBhvr>
                                        <p:cTn id="331" dur="1" fill="hold">
                                          <p:stCondLst>
                                            <p:cond delay="0"/>
                                          </p:stCondLst>
                                        </p:cTn>
                                        <p:tgtEl>
                                          <p:spTgt spid="10"/>
                                        </p:tgtEl>
                                        <p:attrNameLst>
                                          <p:attrName>style.visibility</p:attrName>
                                        </p:attrNameLst>
                                      </p:cBhvr>
                                      <p:to>
                                        <p:strVal val="hidden"/>
                                      </p:to>
                                    </p:set>
                                  </p:childTnLst>
                                </p:cTn>
                              </p:par>
                              <p:par>
                                <p:cTn id="332" presetID="1" presetClass="exit" presetSubtype="0" fill="hold" nodeType="withEffect">
                                  <p:stCondLst>
                                    <p:cond delay="0"/>
                                  </p:stCondLst>
                                  <p:childTnLst>
                                    <p:set>
                                      <p:cBhvr>
                                        <p:cTn id="333" dur="1" fill="hold">
                                          <p:stCondLst>
                                            <p:cond delay="0"/>
                                          </p:stCondLst>
                                        </p:cTn>
                                        <p:tgtEl>
                                          <p:spTgt spid="11"/>
                                        </p:tgtEl>
                                        <p:attrNameLst>
                                          <p:attrName>style.visibility</p:attrName>
                                        </p:attrNameLst>
                                      </p:cBhvr>
                                      <p:to>
                                        <p:strVal val="hidden"/>
                                      </p:to>
                                    </p:set>
                                  </p:childTnLst>
                                </p:cTn>
                              </p:par>
                              <p:par>
                                <p:cTn id="334" presetID="1" presetClass="exit" presetSubtype="0" fill="hold" nodeType="withEffect">
                                  <p:stCondLst>
                                    <p:cond delay="0"/>
                                  </p:stCondLst>
                                  <p:childTnLst>
                                    <p:set>
                                      <p:cBhvr>
                                        <p:cTn id="335" dur="1" fill="hold">
                                          <p:stCondLst>
                                            <p:cond delay="0"/>
                                          </p:stCondLst>
                                        </p:cTn>
                                        <p:tgtEl>
                                          <p:spTgt spid="12"/>
                                        </p:tgtEl>
                                        <p:attrNameLst>
                                          <p:attrName>style.visibility</p:attrName>
                                        </p:attrNameLst>
                                      </p:cBhvr>
                                      <p:to>
                                        <p:strVal val="hidden"/>
                                      </p:to>
                                    </p:set>
                                  </p:childTnLst>
                                </p:cTn>
                              </p:par>
                              <p:par>
                                <p:cTn id="336" presetID="1" presetClass="exit" presetSubtype="0" fill="hold" nodeType="withEffect">
                                  <p:stCondLst>
                                    <p:cond delay="0"/>
                                  </p:stCondLst>
                                  <p:childTnLst>
                                    <p:set>
                                      <p:cBhvr>
                                        <p:cTn id="337" dur="1" fill="hold">
                                          <p:stCondLst>
                                            <p:cond delay="0"/>
                                          </p:stCondLst>
                                        </p:cTn>
                                        <p:tgtEl>
                                          <p:spTgt spid="13"/>
                                        </p:tgtEl>
                                        <p:attrNameLst>
                                          <p:attrName>style.visibility</p:attrName>
                                        </p:attrNameLst>
                                      </p:cBhvr>
                                      <p:to>
                                        <p:strVal val="hidden"/>
                                      </p:to>
                                    </p:set>
                                  </p:childTnLst>
                                </p:cTn>
                              </p:par>
                              <p:par>
                                <p:cTn id="338" presetID="1" presetClass="exit" presetSubtype="0" fill="hold" nodeType="withEffect">
                                  <p:stCondLst>
                                    <p:cond delay="0"/>
                                  </p:stCondLst>
                                  <p:childTnLst>
                                    <p:set>
                                      <p:cBhvr>
                                        <p:cTn id="339" dur="1" fill="hold">
                                          <p:stCondLst>
                                            <p:cond delay="0"/>
                                          </p:stCondLst>
                                        </p:cTn>
                                        <p:tgtEl>
                                          <p:spTgt spid="15"/>
                                        </p:tgtEl>
                                        <p:attrNameLst>
                                          <p:attrName>style.visibility</p:attrName>
                                        </p:attrNameLst>
                                      </p:cBhvr>
                                      <p:to>
                                        <p:strVal val="hidden"/>
                                      </p:to>
                                    </p:set>
                                  </p:childTnLst>
                                </p:cTn>
                              </p:par>
                              <p:par>
                                <p:cTn id="340" presetID="1" presetClass="exit" presetSubtype="0" fill="hold" nodeType="withEffect">
                                  <p:stCondLst>
                                    <p:cond delay="0"/>
                                  </p:stCondLst>
                                  <p:childTnLst>
                                    <p:set>
                                      <p:cBhvr>
                                        <p:cTn id="341" dur="1" fill="hold">
                                          <p:stCondLst>
                                            <p:cond delay="0"/>
                                          </p:stCondLst>
                                        </p:cTn>
                                        <p:tgtEl>
                                          <p:spTgt spid="16"/>
                                        </p:tgtEl>
                                        <p:attrNameLst>
                                          <p:attrName>style.visibility</p:attrName>
                                        </p:attrNameLst>
                                      </p:cBhvr>
                                      <p:to>
                                        <p:strVal val="hidden"/>
                                      </p:to>
                                    </p:set>
                                  </p:childTnLst>
                                </p:cTn>
                              </p:par>
                              <p:par>
                                <p:cTn id="342" presetID="1" presetClass="exit" presetSubtype="0" fill="hold" nodeType="withEffect">
                                  <p:stCondLst>
                                    <p:cond delay="0"/>
                                  </p:stCondLst>
                                  <p:childTnLst>
                                    <p:set>
                                      <p:cBhvr>
                                        <p:cTn id="343" dur="1" fill="hold">
                                          <p:stCondLst>
                                            <p:cond delay="0"/>
                                          </p:stCondLst>
                                        </p:cTn>
                                        <p:tgtEl>
                                          <p:spTgt spid="17"/>
                                        </p:tgtEl>
                                        <p:attrNameLst>
                                          <p:attrName>style.visibility</p:attrName>
                                        </p:attrNameLst>
                                      </p:cBhvr>
                                      <p:to>
                                        <p:strVal val="hidden"/>
                                      </p:to>
                                    </p:set>
                                  </p:childTnLst>
                                </p:cTn>
                              </p:par>
                              <p:par>
                                <p:cTn id="344" presetID="1" presetClass="exit" presetSubtype="0" fill="hold" nodeType="withEffect">
                                  <p:stCondLst>
                                    <p:cond delay="0"/>
                                  </p:stCondLst>
                                  <p:childTnLst>
                                    <p:set>
                                      <p:cBhvr>
                                        <p:cTn id="345" dur="1" fill="hold">
                                          <p:stCondLst>
                                            <p:cond delay="0"/>
                                          </p:stCondLst>
                                        </p:cTn>
                                        <p:tgtEl>
                                          <p:spTgt spid="18"/>
                                        </p:tgtEl>
                                        <p:attrNameLst>
                                          <p:attrName>style.visibility</p:attrName>
                                        </p:attrNameLst>
                                      </p:cBhvr>
                                      <p:to>
                                        <p:strVal val="hidden"/>
                                      </p:to>
                                    </p:set>
                                  </p:childTnLst>
                                </p:cTn>
                              </p:par>
                              <p:par>
                                <p:cTn id="346" presetID="1" presetClass="exit" presetSubtype="0" fill="hold" nodeType="withEffect">
                                  <p:stCondLst>
                                    <p:cond delay="0"/>
                                  </p:stCondLst>
                                  <p:childTnLst>
                                    <p:set>
                                      <p:cBhvr>
                                        <p:cTn id="347" dur="1" fill="hold">
                                          <p:stCondLst>
                                            <p:cond delay="0"/>
                                          </p:stCondLst>
                                        </p:cTn>
                                        <p:tgtEl>
                                          <p:spTgt spid="19"/>
                                        </p:tgtEl>
                                        <p:attrNameLst>
                                          <p:attrName>style.visibility</p:attrName>
                                        </p:attrNameLst>
                                      </p:cBhvr>
                                      <p:to>
                                        <p:strVal val="hidden"/>
                                      </p:to>
                                    </p:set>
                                  </p:childTnLst>
                                </p:cTn>
                              </p:par>
                              <p:par>
                                <p:cTn id="348" presetID="1" presetClass="exit" presetSubtype="0" fill="hold" nodeType="withEffect">
                                  <p:stCondLst>
                                    <p:cond delay="0"/>
                                  </p:stCondLst>
                                  <p:childTnLst>
                                    <p:set>
                                      <p:cBhvr>
                                        <p:cTn id="349" dur="1" fill="hold">
                                          <p:stCondLst>
                                            <p:cond delay="0"/>
                                          </p:stCondLst>
                                        </p:cTn>
                                        <p:tgtEl>
                                          <p:spTgt spid="20"/>
                                        </p:tgtEl>
                                        <p:attrNameLst>
                                          <p:attrName>style.visibility</p:attrName>
                                        </p:attrNameLst>
                                      </p:cBhvr>
                                      <p:to>
                                        <p:strVal val="hidden"/>
                                      </p:to>
                                    </p:set>
                                  </p:childTnLst>
                                </p:cTn>
                              </p:par>
                              <p:par>
                                <p:cTn id="350" presetID="1" presetClass="exit" presetSubtype="0" fill="hold" nodeType="withEffect">
                                  <p:stCondLst>
                                    <p:cond delay="0"/>
                                  </p:stCondLst>
                                  <p:childTnLst>
                                    <p:set>
                                      <p:cBhvr>
                                        <p:cTn id="351" dur="1" fill="hold">
                                          <p:stCondLst>
                                            <p:cond delay="0"/>
                                          </p:stCondLst>
                                        </p:cTn>
                                        <p:tgtEl>
                                          <p:spTgt spid="21"/>
                                        </p:tgtEl>
                                        <p:attrNameLst>
                                          <p:attrName>style.visibility</p:attrName>
                                        </p:attrNameLst>
                                      </p:cBhvr>
                                      <p:to>
                                        <p:strVal val="hidden"/>
                                      </p:to>
                                    </p:set>
                                  </p:childTnLst>
                                </p:cTn>
                              </p:par>
                              <p:par>
                                <p:cTn id="352" presetID="1" presetClass="exit" presetSubtype="0" fill="hold" nodeType="withEffect">
                                  <p:stCondLst>
                                    <p:cond delay="0"/>
                                  </p:stCondLst>
                                  <p:childTnLst>
                                    <p:set>
                                      <p:cBhvr>
                                        <p:cTn id="353" dur="1" fill="hold">
                                          <p:stCondLst>
                                            <p:cond delay="0"/>
                                          </p:stCondLst>
                                        </p:cTn>
                                        <p:tgtEl>
                                          <p:spTgt spid="22"/>
                                        </p:tgtEl>
                                        <p:attrNameLst>
                                          <p:attrName>style.visibility</p:attrName>
                                        </p:attrNameLst>
                                      </p:cBhvr>
                                      <p:to>
                                        <p:strVal val="hidden"/>
                                      </p:to>
                                    </p:set>
                                  </p:childTnLst>
                                </p:cTn>
                              </p:par>
                              <p:par>
                                <p:cTn id="354" presetID="1" presetClass="exit" presetSubtype="0" fill="hold" nodeType="withEffect">
                                  <p:stCondLst>
                                    <p:cond delay="0"/>
                                  </p:stCondLst>
                                  <p:childTnLst>
                                    <p:set>
                                      <p:cBhvr>
                                        <p:cTn id="355" dur="1" fill="hold">
                                          <p:stCondLst>
                                            <p:cond delay="0"/>
                                          </p:stCondLst>
                                        </p:cTn>
                                        <p:tgtEl>
                                          <p:spTgt spid="23"/>
                                        </p:tgtEl>
                                        <p:attrNameLst>
                                          <p:attrName>style.visibility</p:attrName>
                                        </p:attrNameLst>
                                      </p:cBhvr>
                                      <p:to>
                                        <p:strVal val="hidden"/>
                                      </p:to>
                                    </p:set>
                                  </p:childTnLst>
                                </p:cTn>
                              </p:par>
                              <p:par>
                                <p:cTn id="356" presetID="1" presetClass="exit" presetSubtype="0" fill="hold" nodeType="withEffect">
                                  <p:stCondLst>
                                    <p:cond delay="0"/>
                                  </p:stCondLst>
                                  <p:childTnLst>
                                    <p:set>
                                      <p:cBhvr>
                                        <p:cTn id="357" dur="1" fill="hold">
                                          <p:stCondLst>
                                            <p:cond delay="0"/>
                                          </p:stCondLst>
                                        </p:cTn>
                                        <p:tgtEl>
                                          <p:spTgt spid="24"/>
                                        </p:tgtEl>
                                        <p:attrNameLst>
                                          <p:attrName>style.visibility</p:attrName>
                                        </p:attrNameLst>
                                      </p:cBhvr>
                                      <p:to>
                                        <p:strVal val="hidden"/>
                                      </p:to>
                                    </p:set>
                                  </p:childTnLst>
                                </p:cTn>
                              </p:par>
                              <p:par>
                                <p:cTn id="358" presetID="1" presetClass="exit" presetSubtype="0" fill="hold" nodeType="withEffect">
                                  <p:stCondLst>
                                    <p:cond delay="0"/>
                                  </p:stCondLst>
                                  <p:childTnLst>
                                    <p:set>
                                      <p:cBhvr>
                                        <p:cTn id="359" dur="1" fill="hold">
                                          <p:stCondLst>
                                            <p:cond delay="0"/>
                                          </p:stCondLst>
                                        </p:cTn>
                                        <p:tgtEl>
                                          <p:spTgt spid="25"/>
                                        </p:tgtEl>
                                        <p:attrNameLst>
                                          <p:attrName>style.visibility</p:attrName>
                                        </p:attrNameLst>
                                      </p:cBhvr>
                                      <p:to>
                                        <p:strVal val="hidden"/>
                                      </p:to>
                                    </p:set>
                                  </p:childTnLst>
                                </p:cTn>
                              </p:par>
                              <p:par>
                                <p:cTn id="360" presetID="1" presetClass="exit" presetSubtype="0" fill="hold" nodeType="withEffect">
                                  <p:stCondLst>
                                    <p:cond delay="0"/>
                                  </p:stCondLst>
                                  <p:childTnLst>
                                    <p:set>
                                      <p:cBhvr>
                                        <p:cTn id="361" dur="1" fill="hold">
                                          <p:stCondLst>
                                            <p:cond delay="0"/>
                                          </p:stCondLst>
                                        </p:cTn>
                                        <p:tgtEl>
                                          <p:spTgt spid="26"/>
                                        </p:tgtEl>
                                        <p:attrNameLst>
                                          <p:attrName>style.visibility</p:attrName>
                                        </p:attrNameLst>
                                      </p:cBhvr>
                                      <p:to>
                                        <p:strVal val="hidden"/>
                                      </p:to>
                                    </p:set>
                                  </p:childTnLst>
                                </p:cTn>
                              </p:par>
                              <p:par>
                                <p:cTn id="362" presetID="1" presetClass="exit" presetSubtype="0" fill="hold" nodeType="withEffect">
                                  <p:stCondLst>
                                    <p:cond delay="0"/>
                                  </p:stCondLst>
                                  <p:childTnLst>
                                    <p:set>
                                      <p:cBhvr>
                                        <p:cTn id="363" dur="1" fill="hold">
                                          <p:stCondLst>
                                            <p:cond delay="0"/>
                                          </p:stCondLst>
                                        </p:cTn>
                                        <p:tgtEl>
                                          <p:spTgt spid="28"/>
                                        </p:tgtEl>
                                        <p:attrNameLst>
                                          <p:attrName>style.visibility</p:attrName>
                                        </p:attrNameLst>
                                      </p:cBhvr>
                                      <p:to>
                                        <p:strVal val="hidden"/>
                                      </p:to>
                                    </p:set>
                                  </p:childTnLst>
                                </p:cTn>
                              </p:par>
                              <p:par>
                                <p:cTn id="364" presetID="1" presetClass="exit" presetSubtype="0" fill="hold" nodeType="withEffect">
                                  <p:stCondLst>
                                    <p:cond delay="0"/>
                                  </p:stCondLst>
                                  <p:childTnLst>
                                    <p:set>
                                      <p:cBhvr>
                                        <p:cTn id="365" dur="1" fill="hold">
                                          <p:stCondLst>
                                            <p:cond delay="0"/>
                                          </p:stCondLst>
                                        </p:cTn>
                                        <p:tgtEl>
                                          <p:spTgt spid="31"/>
                                        </p:tgtEl>
                                        <p:attrNameLst>
                                          <p:attrName>style.visibility</p:attrName>
                                        </p:attrNameLst>
                                      </p:cBhvr>
                                      <p:to>
                                        <p:strVal val="hidden"/>
                                      </p:to>
                                    </p:set>
                                  </p:childTnLst>
                                </p:cTn>
                              </p:par>
                              <p:par>
                                <p:cTn id="366" presetID="1" presetClass="exit" presetSubtype="0" fill="hold" nodeType="withEffect">
                                  <p:stCondLst>
                                    <p:cond delay="0"/>
                                  </p:stCondLst>
                                  <p:childTnLst>
                                    <p:set>
                                      <p:cBhvr>
                                        <p:cTn id="367" dur="1" fill="hold">
                                          <p:stCondLst>
                                            <p:cond delay="0"/>
                                          </p:stCondLst>
                                        </p:cTn>
                                        <p:tgtEl>
                                          <p:spTgt spid="43008"/>
                                        </p:tgtEl>
                                        <p:attrNameLst>
                                          <p:attrName>style.visibility</p:attrName>
                                        </p:attrNameLst>
                                      </p:cBhvr>
                                      <p:to>
                                        <p:strVal val="hidden"/>
                                      </p:to>
                                    </p:set>
                                  </p:childTnLst>
                                </p:cTn>
                              </p:par>
                              <p:par>
                                <p:cTn id="368" presetID="1" presetClass="exit" presetSubtype="0" fill="hold" nodeType="withEffect">
                                  <p:stCondLst>
                                    <p:cond delay="0"/>
                                  </p:stCondLst>
                                  <p:childTnLst>
                                    <p:set>
                                      <p:cBhvr>
                                        <p:cTn id="369" dur="1" fill="hold">
                                          <p:stCondLst>
                                            <p:cond delay="0"/>
                                          </p:stCondLst>
                                        </p:cTn>
                                        <p:tgtEl>
                                          <p:spTgt spid="43009"/>
                                        </p:tgtEl>
                                        <p:attrNameLst>
                                          <p:attrName>style.visibility</p:attrName>
                                        </p:attrNameLst>
                                      </p:cBhvr>
                                      <p:to>
                                        <p:strVal val="hidden"/>
                                      </p:to>
                                    </p:set>
                                  </p:childTnLst>
                                </p:cTn>
                              </p:par>
                              <p:par>
                                <p:cTn id="370" presetID="1" presetClass="exit" presetSubtype="0" fill="hold" nodeType="withEffect">
                                  <p:stCondLst>
                                    <p:cond delay="0"/>
                                  </p:stCondLst>
                                  <p:childTnLst>
                                    <p:set>
                                      <p:cBhvr>
                                        <p:cTn id="371" dur="1" fill="hold">
                                          <p:stCondLst>
                                            <p:cond delay="0"/>
                                          </p:stCondLst>
                                        </p:cTn>
                                        <p:tgtEl>
                                          <p:spTgt spid="43013"/>
                                        </p:tgtEl>
                                        <p:attrNameLst>
                                          <p:attrName>style.visibility</p:attrName>
                                        </p:attrNameLst>
                                      </p:cBhvr>
                                      <p:to>
                                        <p:strVal val="hidden"/>
                                      </p:to>
                                    </p:set>
                                  </p:childTnLst>
                                </p:cTn>
                              </p:par>
                              <p:par>
                                <p:cTn id="372" presetID="1" presetClass="exit" presetSubtype="0" fill="hold" nodeType="withEffect">
                                  <p:stCondLst>
                                    <p:cond delay="0"/>
                                  </p:stCondLst>
                                  <p:childTnLst>
                                    <p:set>
                                      <p:cBhvr>
                                        <p:cTn id="373" dur="1" fill="hold">
                                          <p:stCondLst>
                                            <p:cond delay="0"/>
                                          </p:stCondLst>
                                        </p:cTn>
                                        <p:tgtEl>
                                          <p:spTgt spid="43014"/>
                                        </p:tgtEl>
                                        <p:attrNameLst>
                                          <p:attrName>style.visibility</p:attrName>
                                        </p:attrNameLst>
                                      </p:cBhvr>
                                      <p:to>
                                        <p:strVal val="hidden"/>
                                      </p:to>
                                    </p:set>
                                  </p:childTnLst>
                                </p:cTn>
                              </p:par>
                              <p:par>
                                <p:cTn id="374" presetID="1" presetClass="exit" presetSubtype="0" fill="hold" nodeType="withEffect">
                                  <p:stCondLst>
                                    <p:cond delay="0"/>
                                  </p:stCondLst>
                                  <p:childTnLst>
                                    <p:set>
                                      <p:cBhvr>
                                        <p:cTn id="375" dur="1" fill="hold">
                                          <p:stCondLst>
                                            <p:cond delay="0"/>
                                          </p:stCondLst>
                                        </p:cTn>
                                        <p:tgtEl>
                                          <p:spTgt spid="43015"/>
                                        </p:tgtEl>
                                        <p:attrNameLst>
                                          <p:attrName>style.visibility</p:attrName>
                                        </p:attrNameLst>
                                      </p:cBhvr>
                                      <p:to>
                                        <p:strVal val="hidden"/>
                                      </p:to>
                                    </p:set>
                                  </p:childTnLst>
                                </p:cTn>
                              </p:par>
                              <p:par>
                                <p:cTn id="376" presetID="1" presetClass="exit" presetSubtype="0" fill="hold" nodeType="withEffect">
                                  <p:stCondLst>
                                    <p:cond delay="0"/>
                                  </p:stCondLst>
                                  <p:childTnLst>
                                    <p:set>
                                      <p:cBhvr>
                                        <p:cTn id="377" dur="1" fill="hold">
                                          <p:stCondLst>
                                            <p:cond delay="0"/>
                                          </p:stCondLst>
                                        </p:cTn>
                                        <p:tgtEl>
                                          <p:spTgt spid="43016"/>
                                        </p:tgtEl>
                                        <p:attrNameLst>
                                          <p:attrName>style.visibility</p:attrName>
                                        </p:attrNameLst>
                                      </p:cBhvr>
                                      <p:to>
                                        <p:strVal val="hidden"/>
                                      </p:to>
                                    </p:set>
                                  </p:childTnLst>
                                </p:cTn>
                              </p:par>
                              <p:par>
                                <p:cTn id="378" presetID="1" presetClass="exit" presetSubtype="0" fill="hold" nodeType="withEffect">
                                  <p:stCondLst>
                                    <p:cond delay="0"/>
                                  </p:stCondLst>
                                  <p:childTnLst>
                                    <p:set>
                                      <p:cBhvr>
                                        <p:cTn id="379" dur="1" fill="hold">
                                          <p:stCondLst>
                                            <p:cond delay="0"/>
                                          </p:stCondLst>
                                        </p:cTn>
                                        <p:tgtEl>
                                          <p:spTgt spid="43017"/>
                                        </p:tgtEl>
                                        <p:attrNameLst>
                                          <p:attrName>style.visibility</p:attrName>
                                        </p:attrNameLst>
                                      </p:cBhvr>
                                      <p:to>
                                        <p:strVal val="hidden"/>
                                      </p:to>
                                    </p:set>
                                  </p:childTnLst>
                                </p:cTn>
                              </p:par>
                              <p:par>
                                <p:cTn id="380" presetID="1" presetClass="exit" presetSubtype="0" fill="hold" nodeType="withEffect">
                                  <p:stCondLst>
                                    <p:cond delay="0"/>
                                  </p:stCondLst>
                                  <p:childTnLst>
                                    <p:set>
                                      <p:cBhvr>
                                        <p:cTn id="381" dur="1" fill="hold">
                                          <p:stCondLst>
                                            <p:cond delay="0"/>
                                          </p:stCondLst>
                                        </p:cTn>
                                        <p:tgtEl>
                                          <p:spTgt spid="43018"/>
                                        </p:tgtEl>
                                        <p:attrNameLst>
                                          <p:attrName>style.visibility</p:attrName>
                                        </p:attrNameLst>
                                      </p:cBhvr>
                                      <p:to>
                                        <p:strVal val="hidden"/>
                                      </p:to>
                                    </p:set>
                                  </p:childTnLst>
                                </p:cTn>
                              </p:par>
                              <p:par>
                                <p:cTn id="382" presetID="1" presetClass="exit" presetSubtype="0" fill="hold" nodeType="withEffect">
                                  <p:stCondLst>
                                    <p:cond delay="0"/>
                                  </p:stCondLst>
                                  <p:childTnLst>
                                    <p:set>
                                      <p:cBhvr>
                                        <p:cTn id="383" dur="1" fill="hold">
                                          <p:stCondLst>
                                            <p:cond delay="0"/>
                                          </p:stCondLst>
                                        </p:cTn>
                                        <p:tgtEl>
                                          <p:spTgt spid="43019"/>
                                        </p:tgtEl>
                                        <p:attrNameLst>
                                          <p:attrName>style.visibility</p:attrName>
                                        </p:attrNameLst>
                                      </p:cBhvr>
                                      <p:to>
                                        <p:strVal val="hidden"/>
                                      </p:to>
                                    </p:set>
                                  </p:childTnLst>
                                </p:cTn>
                              </p:par>
                              <p:par>
                                <p:cTn id="384" presetID="1" presetClass="exit" presetSubtype="0" fill="hold" nodeType="withEffect">
                                  <p:stCondLst>
                                    <p:cond delay="0"/>
                                  </p:stCondLst>
                                  <p:childTnLst>
                                    <p:set>
                                      <p:cBhvr>
                                        <p:cTn id="385" dur="1" fill="hold">
                                          <p:stCondLst>
                                            <p:cond delay="0"/>
                                          </p:stCondLst>
                                        </p:cTn>
                                        <p:tgtEl>
                                          <p:spTgt spid="43020"/>
                                        </p:tgtEl>
                                        <p:attrNameLst>
                                          <p:attrName>style.visibility</p:attrName>
                                        </p:attrNameLst>
                                      </p:cBhvr>
                                      <p:to>
                                        <p:strVal val="hidden"/>
                                      </p:to>
                                    </p:set>
                                  </p:childTnLst>
                                </p:cTn>
                              </p:par>
                              <p:par>
                                <p:cTn id="386" presetID="1" presetClass="exit" presetSubtype="0" fill="hold" nodeType="withEffect">
                                  <p:stCondLst>
                                    <p:cond delay="0"/>
                                  </p:stCondLst>
                                  <p:childTnLst>
                                    <p:set>
                                      <p:cBhvr>
                                        <p:cTn id="387" dur="1" fill="hold">
                                          <p:stCondLst>
                                            <p:cond delay="0"/>
                                          </p:stCondLst>
                                        </p:cTn>
                                        <p:tgtEl>
                                          <p:spTgt spid="43021"/>
                                        </p:tgtEl>
                                        <p:attrNameLst>
                                          <p:attrName>style.visibility</p:attrName>
                                        </p:attrNameLst>
                                      </p:cBhvr>
                                      <p:to>
                                        <p:strVal val="hidden"/>
                                      </p:to>
                                    </p:set>
                                  </p:childTnLst>
                                </p:cTn>
                              </p:par>
                              <p:par>
                                <p:cTn id="388" presetID="1" presetClass="exit" presetSubtype="0" fill="hold" nodeType="withEffect">
                                  <p:stCondLst>
                                    <p:cond delay="0"/>
                                  </p:stCondLst>
                                  <p:childTnLst>
                                    <p:set>
                                      <p:cBhvr>
                                        <p:cTn id="389" dur="1" fill="hold">
                                          <p:stCondLst>
                                            <p:cond delay="0"/>
                                          </p:stCondLst>
                                        </p:cTn>
                                        <p:tgtEl>
                                          <p:spTgt spid="43046"/>
                                        </p:tgtEl>
                                        <p:attrNameLst>
                                          <p:attrName>style.visibility</p:attrName>
                                        </p:attrNameLst>
                                      </p:cBhvr>
                                      <p:to>
                                        <p:strVal val="hidden"/>
                                      </p:to>
                                    </p:set>
                                  </p:childTnLst>
                                </p:cTn>
                              </p:par>
                              <p:par>
                                <p:cTn id="390" presetID="1" presetClass="exit" presetSubtype="0" fill="hold" nodeType="withEffect">
                                  <p:stCondLst>
                                    <p:cond delay="0"/>
                                  </p:stCondLst>
                                  <p:childTnLst>
                                    <p:set>
                                      <p:cBhvr>
                                        <p:cTn id="391" dur="1" fill="hold">
                                          <p:stCondLst>
                                            <p:cond delay="0"/>
                                          </p:stCondLst>
                                        </p:cTn>
                                        <p:tgtEl>
                                          <p:spTgt spid="43055"/>
                                        </p:tgtEl>
                                        <p:attrNameLst>
                                          <p:attrName>style.visibility</p:attrName>
                                        </p:attrNameLst>
                                      </p:cBhvr>
                                      <p:to>
                                        <p:strVal val="hidden"/>
                                      </p:to>
                                    </p:set>
                                  </p:childTnLst>
                                </p:cTn>
                              </p:par>
                              <p:par>
                                <p:cTn id="392" presetID="1" presetClass="exit" presetSubtype="0" fill="hold" nodeType="withEffect">
                                  <p:stCondLst>
                                    <p:cond delay="0"/>
                                  </p:stCondLst>
                                  <p:childTnLst>
                                    <p:set>
                                      <p:cBhvr>
                                        <p:cTn id="393" dur="1" fill="hold">
                                          <p:stCondLst>
                                            <p:cond delay="0"/>
                                          </p:stCondLst>
                                        </p:cTn>
                                        <p:tgtEl>
                                          <p:spTgt spid="43066"/>
                                        </p:tgtEl>
                                        <p:attrNameLst>
                                          <p:attrName>style.visibility</p:attrName>
                                        </p:attrNameLst>
                                      </p:cBhvr>
                                      <p:to>
                                        <p:strVal val="hidden"/>
                                      </p:to>
                                    </p:set>
                                  </p:childTnLst>
                                </p:cTn>
                              </p:par>
                              <p:par>
                                <p:cTn id="394" presetID="1" presetClass="exit" presetSubtype="0" fill="hold" nodeType="withEffect">
                                  <p:stCondLst>
                                    <p:cond delay="0"/>
                                  </p:stCondLst>
                                  <p:childTnLst>
                                    <p:set>
                                      <p:cBhvr>
                                        <p:cTn id="395" dur="1" fill="hold">
                                          <p:stCondLst>
                                            <p:cond delay="0"/>
                                          </p:stCondLst>
                                        </p:cTn>
                                        <p:tgtEl>
                                          <p:spTgt spid="43069"/>
                                        </p:tgtEl>
                                        <p:attrNameLst>
                                          <p:attrName>style.visibility</p:attrName>
                                        </p:attrNameLst>
                                      </p:cBhvr>
                                      <p:to>
                                        <p:strVal val="hidden"/>
                                      </p:to>
                                    </p:set>
                                  </p:childTnLst>
                                </p:cTn>
                              </p:par>
                              <p:par>
                                <p:cTn id="396" presetID="1" presetClass="exit" presetSubtype="0" fill="hold" nodeType="withEffect">
                                  <p:stCondLst>
                                    <p:cond delay="0"/>
                                  </p:stCondLst>
                                  <p:childTnLst>
                                    <p:set>
                                      <p:cBhvr>
                                        <p:cTn id="397" dur="1" fill="hold">
                                          <p:stCondLst>
                                            <p:cond delay="0"/>
                                          </p:stCondLst>
                                        </p:cTn>
                                        <p:tgtEl>
                                          <p:spTgt spid="43072"/>
                                        </p:tgtEl>
                                        <p:attrNameLst>
                                          <p:attrName>style.visibility</p:attrName>
                                        </p:attrNameLst>
                                      </p:cBhvr>
                                      <p:to>
                                        <p:strVal val="hidden"/>
                                      </p:to>
                                    </p:set>
                                  </p:childTnLst>
                                </p:cTn>
                              </p:par>
                              <p:par>
                                <p:cTn id="398" presetID="1" presetClass="exit" presetSubtype="0" fill="hold" nodeType="withEffect">
                                  <p:stCondLst>
                                    <p:cond delay="0"/>
                                  </p:stCondLst>
                                  <p:childTnLst>
                                    <p:set>
                                      <p:cBhvr>
                                        <p:cTn id="399" dur="1" fill="hold">
                                          <p:stCondLst>
                                            <p:cond delay="0"/>
                                          </p:stCondLst>
                                        </p:cTn>
                                        <p:tgtEl>
                                          <p:spTgt spid="43075"/>
                                        </p:tgtEl>
                                        <p:attrNameLst>
                                          <p:attrName>style.visibility</p:attrName>
                                        </p:attrNameLst>
                                      </p:cBhvr>
                                      <p:to>
                                        <p:strVal val="hidden"/>
                                      </p:to>
                                    </p:set>
                                  </p:childTnLst>
                                </p:cTn>
                              </p:par>
                              <p:par>
                                <p:cTn id="400" presetID="1" presetClass="exit" presetSubtype="0" fill="hold" nodeType="withEffect">
                                  <p:stCondLst>
                                    <p:cond delay="0"/>
                                  </p:stCondLst>
                                  <p:childTnLst>
                                    <p:set>
                                      <p:cBhvr>
                                        <p:cTn id="401" dur="1" fill="hold">
                                          <p:stCondLst>
                                            <p:cond delay="0"/>
                                          </p:stCondLst>
                                        </p:cTn>
                                        <p:tgtEl>
                                          <p:spTgt spid="43078"/>
                                        </p:tgtEl>
                                        <p:attrNameLst>
                                          <p:attrName>style.visibility</p:attrName>
                                        </p:attrNameLst>
                                      </p:cBhvr>
                                      <p:to>
                                        <p:strVal val="hidden"/>
                                      </p:to>
                                    </p:set>
                                  </p:childTnLst>
                                </p:cTn>
                              </p:par>
                              <p:par>
                                <p:cTn id="402" presetID="1" presetClass="exit" presetSubtype="0" fill="hold" nodeType="withEffect">
                                  <p:stCondLst>
                                    <p:cond delay="0"/>
                                  </p:stCondLst>
                                  <p:childTnLst>
                                    <p:set>
                                      <p:cBhvr>
                                        <p:cTn id="403" dur="1" fill="hold">
                                          <p:stCondLst>
                                            <p:cond delay="0"/>
                                          </p:stCondLst>
                                        </p:cTn>
                                        <p:tgtEl>
                                          <p:spTgt spid="43081"/>
                                        </p:tgtEl>
                                        <p:attrNameLst>
                                          <p:attrName>style.visibility</p:attrName>
                                        </p:attrNameLst>
                                      </p:cBhvr>
                                      <p:to>
                                        <p:strVal val="hidden"/>
                                      </p:to>
                                    </p:set>
                                  </p:childTnLst>
                                </p:cTn>
                              </p:par>
                              <p:par>
                                <p:cTn id="404" presetID="1" presetClass="exit" presetSubtype="0" fill="hold" nodeType="withEffect">
                                  <p:stCondLst>
                                    <p:cond delay="0"/>
                                  </p:stCondLst>
                                  <p:childTnLst>
                                    <p:set>
                                      <p:cBhvr>
                                        <p:cTn id="405" dur="1" fill="hold">
                                          <p:stCondLst>
                                            <p:cond delay="0"/>
                                          </p:stCondLst>
                                        </p:cTn>
                                        <p:tgtEl>
                                          <p:spTgt spid="14"/>
                                        </p:tgtEl>
                                        <p:attrNameLst>
                                          <p:attrName>style.visibility</p:attrName>
                                        </p:attrNameLst>
                                      </p:cBhvr>
                                      <p:to>
                                        <p:strVal val="hidden"/>
                                      </p:to>
                                    </p:set>
                                  </p:childTnLst>
                                </p:cTn>
                              </p:par>
                              <p:par>
                                <p:cTn id="406" presetID="1" presetClass="exit" presetSubtype="0" fill="hold" nodeType="withEffect">
                                  <p:stCondLst>
                                    <p:cond delay="0"/>
                                  </p:stCondLst>
                                  <p:childTnLst>
                                    <p:set>
                                      <p:cBhvr>
                                        <p:cTn id="407" dur="1" fill="hold">
                                          <p:stCondLst>
                                            <p:cond delay="0"/>
                                          </p:stCondLst>
                                        </p:cTn>
                                        <p:tgtEl>
                                          <p:spTgt spid="27"/>
                                        </p:tgtEl>
                                        <p:attrNameLst>
                                          <p:attrName>style.visibility</p:attrName>
                                        </p:attrNameLst>
                                      </p:cBhvr>
                                      <p:to>
                                        <p:strVal val="hidden"/>
                                      </p:to>
                                    </p:set>
                                  </p:childTnLst>
                                </p:cTn>
                              </p:par>
                            </p:childTnLst>
                          </p:cTn>
                        </p:par>
                        <p:par>
                          <p:cTn id="408" fill="hold">
                            <p:stCondLst>
                              <p:cond delay="0"/>
                            </p:stCondLst>
                            <p:childTnLst>
                              <p:par>
                                <p:cTn id="409" presetID="2" presetClass="exit" presetSubtype="4" fill="hold" nodeType="afterEffect">
                                  <p:stCondLst>
                                    <p:cond delay="0"/>
                                  </p:stCondLst>
                                  <p:childTnLst>
                                    <p:anim calcmode="lin" valueType="num">
                                      <p:cBhvr additive="base">
                                        <p:cTn id="410" dur="1000"/>
                                        <p:tgtEl>
                                          <p:spTgt spid="2"/>
                                        </p:tgtEl>
                                        <p:attrNameLst>
                                          <p:attrName>ppt_x</p:attrName>
                                        </p:attrNameLst>
                                      </p:cBhvr>
                                      <p:tavLst>
                                        <p:tav tm="0">
                                          <p:val>
                                            <p:strVal val="ppt_x"/>
                                          </p:val>
                                        </p:tav>
                                        <p:tav tm="100000">
                                          <p:val>
                                            <p:strVal val="ppt_x"/>
                                          </p:val>
                                        </p:tav>
                                      </p:tavLst>
                                    </p:anim>
                                    <p:anim calcmode="lin" valueType="num">
                                      <p:cBhvr additive="base">
                                        <p:cTn id="411" dur="1000"/>
                                        <p:tgtEl>
                                          <p:spTgt spid="2"/>
                                        </p:tgtEl>
                                        <p:attrNameLst>
                                          <p:attrName>ppt_y</p:attrName>
                                        </p:attrNameLst>
                                      </p:cBhvr>
                                      <p:tavLst>
                                        <p:tav tm="0">
                                          <p:val>
                                            <p:strVal val="ppt_y"/>
                                          </p:val>
                                        </p:tav>
                                        <p:tav tm="100000">
                                          <p:val>
                                            <p:strVal val="1+ppt_h/2"/>
                                          </p:val>
                                        </p:tav>
                                      </p:tavLst>
                                    </p:anim>
                                    <p:set>
                                      <p:cBhvr>
                                        <p:cTn id="412" dur="1" fill="hold">
                                          <p:stCondLst>
                                            <p:cond delay="999"/>
                                          </p:stCondLst>
                                        </p:cTn>
                                        <p:tgtEl>
                                          <p:spTgt spid="2"/>
                                        </p:tgtEl>
                                        <p:attrNameLst>
                                          <p:attrName>style.visibility</p:attrName>
                                        </p:attrNameLst>
                                      </p:cBhvr>
                                      <p:to>
                                        <p:strVal val="hidden"/>
                                      </p:to>
                                    </p:set>
                                  </p:childTnLst>
                                </p:cTn>
                              </p:par>
                            </p:childTnLst>
                          </p:cTn>
                        </p:par>
                        <p:par>
                          <p:cTn id="413" fill="hold">
                            <p:stCondLst>
                              <p:cond delay="1000"/>
                            </p:stCondLst>
                            <p:childTnLst>
                              <p:par>
                                <p:cTn id="414" presetID="1" presetClass="entr" presetSubtype="0" fill="hold" grpId="0" nodeType="afterEffect">
                                  <p:stCondLst>
                                    <p:cond delay="0"/>
                                  </p:stCondLst>
                                  <p:childTnLst>
                                    <p:set>
                                      <p:cBhvr>
                                        <p:cTn id="415" dur="1" fill="hold">
                                          <p:stCondLst>
                                            <p:cond delay="0"/>
                                          </p:stCondLst>
                                        </p:cTn>
                                        <p:tgtEl>
                                          <p:spTgt spid="43045"/>
                                        </p:tgtEl>
                                        <p:attrNameLst>
                                          <p:attrName>style.visibility</p:attrName>
                                        </p:attrNameLst>
                                      </p:cBhvr>
                                      <p:to>
                                        <p:strVal val="visible"/>
                                      </p:to>
                                    </p:set>
                                  </p:childTnLst>
                                </p:cTn>
                              </p:par>
                            </p:childTnLst>
                          </p:cTn>
                        </p:par>
                        <p:par>
                          <p:cTn id="416" fill="hold">
                            <p:stCondLst>
                              <p:cond delay="1000"/>
                            </p:stCondLst>
                            <p:childTnLst>
                              <p:par>
                                <p:cTn id="417" presetID="1" presetClass="entr" presetSubtype="0" fill="hold" grpId="0" nodeType="afterEffect">
                                  <p:stCondLst>
                                    <p:cond delay="0"/>
                                  </p:stCondLst>
                                  <p:childTnLst>
                                    <p:set>
                                      <p:cBhvr>
                                        <p:cTn id="418" dur="1" fill="hold">
                                          <p:stCondLst>
                                            <p:cond delay="0"/>
                                          </p:stCondLst>
                                        </p:cTn>
                                        <p:tgtEl>
                                          <p:spTgt spid="43036"/>
                                        </p:tgtEl>
                                        <p:attrNameLst>
                                          <p:attrName>style.visibility</p:attrName>
                                        </p:attrNameLst>
                                      </p:cBhvr>
                                      <p:to>
                                        <p:strVal val="visible"/>
                                      </p:to>
                                    </p:set>
                                  </p:childTnLst>
                                  <p:subTnLst>
                                    <p:set>
                                      <p:cBhvr override="childStyle">
                                        <p:cTn dur="1" fill="hold" display="0" masterRel="nextClick" afterEffect="1"/>
                                        <p:tgtEl>
                                          <p:spTgt spid="43036"/>
                                        </p:tgtEl>
                                        <p:attrNameLst>
                                          <p:attrName>style.visibility</p:attrName>
                                        </p:attrNameLst>
                                      </p:cBhvr>
                                      <p:to>
                                        <p:strVal val="hidden"/>
                                      </p:to>
                                    </p:set>
                                  </p:subTnLst>
                                </p:cTn>
                              </p:par>
                            </p:childTnLst>
                          </p:cTn>
                        </p:par>
                      </p:childTnLst>
                    </p:cTn>
                  </p:par>
                  <p:par>
                    <p:cTn id="419" fill="hold">
                      <p:stCondLst>
                        <p:cond delay="indefinite"/>
                      </p:stCondLst>
                      <p:childTnLst>
                        <p:par>
                          <p:cTn id="420" fill="hold">
                            <p:stCondLst>
                              <p:cond delay="0"/>
                            </p:stCondLst>
                            <p:childTnLst>
                              <p:par>
                                <p:cTn id="421" presetID="1" presetClass="entr" presetSubtype="0" fill="hold" grpId="0" nodeType="clickEffect">
                                  <p:stCondLst>
                                    <p:cond delay="0"/>
                                  </p:stCondLst>
                                  <p:childTnLst>
                                    <p:set>
                                      <p:cBhvr>
                                        <p:cTn id="422" dur="1" fill="hold">
                                          <p:stCondLst>
                                            <p:cond delay="0"/>
                                          </p:stCondLst>
                                        </p:cTn>
                                        <p:tgtEl>
                                          <p:spTgt spid="43030"/>
                                        </p:tgtEl>
                                        <p:attrNameLst>
                                          <p:attrName>style.visibility</p:attrName>
                                        </p:attrNameLst>
                                      </p:cBhvr>
                                      <p:to>
                                        <p:strVal val="visible"/>
                                      </p:to>
                                    </p:set>
                                  </p:childTnLst>
                                </p:cTn>
                              </p:par>
                              <p:par>
                                <p:cTn id="423" presetID="1" presetClass="entr" presetSubtype="0" fill="hold" nodeType="withEffect">
                                  <p:stCondLst>
                                    <p:cond delay="0"/>
                                  </p:stCondLst>
                                  <p:childTnLst>
                                    <p:set>
                                      <p:cBhvr>
                                        <p:cTn id="424" dur="1" fill="hold">
                                          <p:stCondLst>
                                            <p:cond delay="0"/>
                                          </p:stCondLst>
                                        </p:cTn>
                                        <p:tgtEl>
                                          <p:spTgt spid="430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25" grpId="0" build="p" autoUpdateAnimBg="0"/>
      <p:bldP spid="43026" grpId="0" build="p" autoUpdateAnimBg="0"/>
      <p:bldP spid="43027" grpId="0" build="p" autoUpdateAnimBg="0"/>
      <p:bldP spid="43028" grpId="0" build="p" autoUpdateAnimBg="0"/>
      <p:bldP spid="43029" grpId="0" build="p" autoUpdateAnimBg="0"/>
      <p:bldP spid="43030" grpId="0"/>
      <p:bldP spid="43031" grpId="0" animBg="1"/>
      <p:bldP spid="43032" grpId="0" animBg="1"/>
      <p:bldP spid="43032" grpId="1" animBg="1"/>
      <p:bldP spid="43033" grpId="0" animBg="1"/>
      <p:bldP spid="43033" grpId="1" animBg="1"/>
      <p:bldP spid="43034" grpId="0" animBg="1"/>
      <p:bldP spid="43035" grpId="0" animBg="1"/>
      <p:bldP spid="43036" grpId="0" animBg="1"/>
      <p:bldP spid="43039" grpId="0"/>
      <p:bldP spid="43042" grpId="0"/>
      <p:bldP spid="43045" grpId="0"/>
      <p:bldP spid="43231" grpId="0" animBg="1"/>
      <p:bldP spid="43232" grpId="0" animBg="1"/>
      <p:bldP spid="43233" grpId="0" animBg="1"/>
      <p:bldP spid="43233" grpId="1" animBg="1"/>
      <p:bldP spid="43234" grpId="0" animBg="1"/>
      <p:bldP spid="43234" grpId="1" animBg="1"/>
      <p:bldP spid="43234" grpId="2" animBg="1"/>
      <p:bldP spid="43235" grpId="0" animBg="1"/>
      <p:bldP spid="43235" grpId="1" animBg="1"/>
      <p:bldP spid="43235" grpId="2" animBg="1"/>
      <p:bldP spid="43236" grpId="0" animBg="1"/>
      <p:bldP spid="43237" grpId="0" animBg="1"/>
      <p:bldP spid="43237" grpId="1" animBg="1"/>
      <p:bldP spid="43237" grpId="2" animBg="1"/>
      <p:bldP spid="43237" grpId="3" animBg="1"/>
      <p:bldP spid="43237" grpId="4" animBg="1"/>
      <p:bldP spid="43237" grpId="5" animBg="1"/>
      <p:bldP spid="43238" grpId="0" animBg="1"/>
      <p:bldP spid="43238" grpId="1" animBg="1"/>
      <p:bldP spid="43238" grpId="2" animBg="1"/>
      <p:bldP spid="43239" grpId="0" animBg="1"/>
    </p:bld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0722" name="Rectangle 3"/>
          <p:cNvSpPr>
            <a:spLocks noGrp="1" noChangeArrowheads="1"/>
          </p:cNvSpPr>
          <p:nvPr>
            <p:ph type="title" idx="4294967295"/>
          </p:nvPr>
        </p:nvSpPr>
        <p:spPr>
          <a:xfrm>
            <a:off x="0" y="76200"/>
            <a:ext cx="9144000" cy="1143000"/>
          </a:xfrm>
          <a:noFill/>
        </p:spPr>
        <p:txBody>
          <a:bodyPr/>
          <a:lstStyle/>
          <a:p>
            <a:r>
              <a:rPr lang="en-US" sz="4000" dirty="0">
                <a:solidFill>
                  <a:srgbClr val="FF0000"/>
                </a:solidFill>
                <a:latin typeface="Times New Roman" pitchFamily="1" charset="0"/>
              </a:rPr>
              <a:t>Exercise: </a:t>
            </a:r>
            <a:r>
              <a:rPr lang="en-US" sz="4000" dirty="0" smtClean="0">
                <a:solidFill>
                  <a:srgbClr val="FF0000"/>
                </a:solidFill>
                <a:latin typeface="Times New Roman" pitchFamily="1" charset="0"/>
              </a:rPr>
              <a:t>Letter-Substitution </a:t>
            </a:r>
            <a:r>
              <a:rPr lang="en-US" sz="4000" dirty="0">
                <a:solidFill>
                  <a:srgbClr val="FF0000"/>
                </a:solidFill>
                <a:latin typeface="Times New Roman" pitchFamily="1" charset="0"/>
              </a:rPr>
              <a:t>Cipher</a:t>
            </a:r>
            <a:endParaRPr lang="en-US" dirty="0">
              <a:solidFill>
                <a:srgbClr val="FF0000"/>
              </a:solidFill>
              <a:latin typeface="Times New Roman" pitchFamily="1" charset="0"/>
            </a:endParaRPr>
          </a:p>
        </p:txBody>
      </p:sp>
      <p:sp>
        <p:nvSpPr>
          <p:cNvPr id="30723" name="Text Box 80"/>
          <p:cNvSpPr txBox="1">
            <a:spLocks noChangeArrowheads="1"/>
          </p:cNvSpPr>
          <p:nvPr/>
        </p:nvSpPr>
        <p:spPr bwMode="auto">
          <a:xfrm>
            <a:off x="609600" y="1295400"/>
            <a:ext cx="8001000" cy="1958975"/>
          </a:xfrm>
          <a:prstGeom prst="rect">
            <a:avLst/>
          </a:prstGeom>
          <a:noFill/>
          <a:ln w="9525">
            <a:noFill/>
            <a:miter lim="800000"/>
            <a:headEnd/>
            <a:tailEnd/>
          </a:ln>
        </p:spPr>
        <p:txBody>
          <a:bodyPr>
            <a:prstTxWarp prst="textNoShape">
              <a:avLst/>
            </a:prstTxWarp>
            <a:spAutoFit/>
          </a:bodyPr>
          <a:lstStyle/>
          <a:p>
            <a:pPr algn="just">
              <a:lnSpc>
                <a:spcPct val="85000"/>
              </a:lnSpc>
            </a:pPr>
            <a:r>
              <a:rPr lang="en-US" sz="2400" dirty="0">
                <a:latin typeface="Times New Roman" pitchFamily="1" charset="0"/>
              </a:rPr>
              <a:t>One of the simplest types of codes is a </a:t>
            </a:r>
            <a:r>
              <a:rPr lang="en-US" sz="2400" b="1" i="1" dirty="0">
                <a:latin typeface="Times New Roman" pitchFamily="1" charset="0"/>
              </a:rPr>
              <a:t>letter-substitution cipher,</a:t>
            </a:r>
            <a:r>
              <a:rPr lang="en-US" sz="2400" dirty="0">
                <a:latin typeface="Times New Roman" pitchFamily="1" charset="0"/>
              </a:rPr>
              <a:t> in which each letter in the original message is replaced by some different letter in the coded version of that message.  In this type of cipher, the key is often presented as a sequence of 26 letters that shows how each of the letters in the standard alphabet are mapped into their enciphered counterparts:</a:t>
            </a:r>
          </a:p>
        </p:txBody>
      </p:sp>
      <p:grpSp>
        <p:nvGrpSpPr>
          <p:cNvPr id="2" name="Group 166"/>
          <p:cNvGrpSpPr>
            <a:grpSpLocks/>
          </p:cNvGrpSpPr>
          <p:nvPr/>
        </p:nvGrpSpPr>
        <p:grpSpPr bwMode="auto">
          <a:xfrm>
            <a:off x="1870075" y="4826000"/>
            <a:ext cx="5402263" cy="1630363"/>
            <a:chOff x="1178" y="3040"/>
            <a:chExt cx="3403" cy="1027"/>
          </a:xfrm>
        </p:grpSpPr>
        <p:pic>
          <p:nvPicPr>
            <p:cNvPr id="30811" name="Picture 16" descr="Console"/>
            <p:cNvPicPr>
              <a:picLocks noChangeAspect="1" noChangeArrowheads="1"/>
            </p:cNvPicPr>
            <p:nvPr/>
          </p:nvPicPr>
          <p:blipFill>
            <a:blip r:embed="rId3"/>
            <a:srcRect/>
            <a:stretch>
              <a:fillRect/>
            </a:stretch>
          </p:blipFill>
          <p:spPr bwMode="auto">
            <a:xfrm>
              <a:off x="1178" y="3048"/>
              <a:ext cx="3403" cy="1019"/>
            </a:xfrm>
            <a:prstGeom prst="rect">
              <a:avLst/>
            </a:prstGeom>
            <a:noFill/>
            <a:ln w="9525">
              <a:noFill/>
              <a:miter lim="800000"/>
              <a:headEnd/>
              <a:tailEnd/>
            </a:ln>
          </p:spPr>
        </p:pic>
        <p:sp>
          <p:nvSpPr>
            <p:cNvPr id="30812" name="Text Box 17"/>
            <p:cNvSpPr txBox="1">
              <a:spLocks noChangeArrowheads="1"/>
            </p:cNvSpPr>
            <p:nvPr/>
          </p:nvSpPr>
          <p:spPr bwMode="auto">
            <a:xfrm>
              <a:off x="1200" y="3040"/>
              <a:ext cx="3360" cy="154"/>
            </a:xfrm>
            <a:prstGeom prst="rect">
              <a:avLst/>
            </a:prstGeom>
            <a:noFill/>
            <a:ln w="9525">
              <a:noFill/>
              <a:miter lim="800000"/>
              <a:headEnd/>
              <a:tailEnd/>
            </a:ln>
          </p:spPr>
          <p:txBody>
            <a:bodyPr>
              <a:prstTxWarp prst="textNoShape">
                <a:avLst/>
              </a:prstTxWarp>
              <a:spAutoFit/>
            </a:bodyPr>
            <a:lstStyle/>
            <a:p>
              <a:pPr algn="ctr"/>
              <a:r>
                <a:rPr lang="en-US" sz="1000" b="1">
                  <a:solidFill>
                    <a:srgbClr val="333333"/>
                  </a:solidFill>
                </a:rPr>
                <a:t>LetterSubstitutionCipher</a:t>
              </a:r>
              <a:endParaRPr lang="en-US" sz="1000">
                <a:solidFill>
                  <a:srgbClr val="333333"/>
                </a:solidFill>
                <a:latin typeface="Charcoal CY" pitchFamily="1" charset="-52"/>
              </a:endParaRPr>
            </a:p>
          </p:txBody>
        </p:sp>
      </p:grpSp>
      <p:sp>
        <p:nvSpPr>
          <p:cNvPr id="55314" name="Text Box 18"/>
          <p:cNvSpPr txBox="1">
            <a:spLocks noChangeArrowheads="1"/>
          </p:cNvSpPr>
          <p:nvPr/>
        </p:nvSpPr>
        <p:spPr bwMode="auto">
          <a:xfrm>
            <a:off x="1885950" y="5029200"/>
            <a:ext cx="5029200" cy="304800"/>
          </a:xfrm>
          <a:prstGeom prst="rect">
            <a:avLst/>
          </a:prstGeom>
          <a:noFill/>
          <a:ln w="9525">
            <a:noFill/>
            <a:miter lim="800000"/>
            <a:headEnd/>
            <a:tailEnd/>
          </a:ln>
        </p:spPr>
        <p:txBody>
          <a:bodyPr>
            <a:prstTxWarp prst="textNoShape">
              <a:avLst/>
            </a:prstTxWarp>
            <a:spAutoFit/>
          </a:bodyPr>
          <a:lstStyle/>
          <a:p>
            <a:pPr>
              <a:spcBef>
                <a:spcPct val="50000"/>
              </a:spcBef>
            </a:pPr>
            <a:r>
              <a:rPr lang="en-US" b="1">
                <a:latin typeface="Courier New" pitchFamily="1" charset="0"/>
              </a:rPr>
              <a:t>Letter-substitution cipher.</a:t>
            </a:r>
          </a:p>
        </p:txBody>
      </p:sp>
      <p:sp>
        <p:nvSpPr>
          <p:cNvPr id="55315" name="Text Box 19"/>
          <p:cNvSpPr txBox="1">
            <a:spLocks noChangeArrowheads="1"/>
          </p:cNvSpPr>
          <p:nvPr/>
        </p:nvSpPr>
        <p:spPr bwMode="auto">
          <a:xfrm>
            <a:off x="1885950" y="5232400"/>
            <a:ext cx="5029200" cy="304800"/>
          </a:xfrm>
          <a:prstGeom prst="rect">
            <a:avLst/>
          </a:prstGeom>
          <a:noFill/>
          <a:ln w="9525">
            <a:noFill/>
            <a:miter lim="800000"/>
            <a:headEnd/>
            <a:tailEnd/>
          </a:ln>
        </p:spPr>
        <p:txBody>
          <a:bodyPr>
            <a:prstTxWarp prst="textNoShape">
              <a:avLst/>
            </a:prstTxWarp>
            <a:spAutoFit/>
          </a:bodyPr>
          <a:lstStyle/>
          <a:p>
            <a:pPr>
              <a:spcBef>
                <a:spcPct val="50000"/>
              </a:spcBef>
            </a:pPr>
            <a:r>
              <a:rPr lang="en-US" b="1">
                <a:latin typeface="Courier New" pitchFamily="1" charset="0"/>
              </a:rPr>
              <a:t>Enter 26-letter key:  </a:t>
            </a:r>
          </a:p>
        </p:txBody>
      </p:sp>
      <p:sp>
        <p:nvSpPr>
          <p:cNvPr id="55316" name="Text Box 20"/>
          <p:cNvSpPr txBox="1">
            <a:spLocks noChangeArrowheads="1"/>
          </p:cNvSpPr>
          <p:nvPr/>
        </p:nvSpPr>
        <p:spPr bwMode="auto">
          <a:xfrm>
            <a:off x="4127500" y="5232400"/>
            <a:ext cx="2959100" cy="304800"/>
          </a:xfrm>
          <a:prstGeom prst="rect">
            <a:avLst/>
          </a:prstGeom>
          <a:noFill/>
          <a:ln w="9525">
            <a:noFill/>
            <a:miter lim="800000"/>
            <a:headEnd/>
            <a:tailEnd/>
          </a:ln>
        </p:spPr>
        <p:txBody>
          <a:bodyPr>
            <a:prstTxWarp prst="textNoShape">
              <a:avLst/>
            </a:prstTxWarp>
            <a:spAutoFit/>
          </a:bodyPr>
          <a:lstStyle/>
          <a:p>
            <a:pPr>
              <a:spcBef>
                <a:spcPct val="50000"/>
              </a:spcBef>
            </a:pPr>
            <a:r>
              <a:rPr lang="en-US" b="1" dirty="0">
                <a:solidFill>
                  <a:schemeClr val="accent2"/>
                </a:solidFill>
                <a:latin typeface="Courier New" pitchFamily="1" charset="0"/>
              </a:rPr>
              <a:t>LZDRXPEAJYBQWFVIHCTGNOMKSU</a:t>
            </a:r>
          </a:p>
        </p:txBody>
      </p:sp>
      <p:sp>
        <p:nvSpPr>
          <p:cNvPr id="55317" name="Text Box 21"/>
          <p:cNvSpPr txBox="1">
            <a:spLocks noChangeArrowheads="1"/>
          </p:cNvSpPr>
          <p:nvPr/>
        </p:nvSpPr>
        <p:spPr bwMode="auto">
          <a:xfrm>
            <a:off x="1885950" y="5441950"/>
            <a:ext cx="5029200" cy="304800"/>
          </a:xfrm>
          <a:prstGeom prst="rect">
            <a:avLst/>
          </a:prstGeom>
          <a:noFill/>
          <a:ln w="9525">
            <a:noFill/>
            <a:miter lim="800000"/>
            <a:headEnd/>
            <a:tailEnd/>
          </a:ln>
        </p:spPr>
        <p:txBody>
          <a:bodyPr>
            <a:prstTxWarp prst="textNoShape">
              <a:avLst/>
            </a:prstTxWarp>
            <a:spAutoFit/>
          </a:bodyPr>
          <a:lstStyle/>
          <a:p>
            <a:pPr>
              <a:spcBef>
                <a:spcPct val="50000"/>
              </a:spcBef>
            </a:pPr>
            <a:r>
              <a:rPr lang="en-US" b="1">
                <a:latin typeface="Courier New" pitchFamily="1" charset="0"/>
              </a:rPr>
              <a:t>Plaintext:</a:t>
            </a:r>
          </a:p>
        </p:txBody>
      </p:sp>
      <p:sp>
        <p:nvSpPr>
          <p:cNvPr id="55318" name="Text Box 22"/>
          <p:cNvSpPr txBox="1">
            <a:spLocks noChangeArrowheads="1"/>
          </p:cNvSpPr>
          <p:nvPr/>
        </p:nvSpPr>
        <p:spPr bwMode="auto">
          <a:xfrm>
            <a:off x="3175000" y="5441950"/>
            <a:ext cx="3375025" cy="304800"/>
          </a:xfrm>
          <a:prstGeom prst="rect">
            <a:avLst/>
          </a:prstGeom>
          <a:noFill/>
          <a:ln w="9525">
            <a:noFill/>
            <a:miter lim="800000"/>
            <a:headEnd/>
            <a:tailEnd/>
          </a:ln>
        </p:spPr>
        <p:txBody>
          <a:bodyPr>
            <a:prstTxWarp prst="textNoShape">
              <a:avLst/>
            </a:prstTxWarp>
            <a:spAutoFit/>
          </a:bodyPr>
          <a:lstStyle/>
          <a:p>
            <a:pPr>
              <a:spcBef>
                <a:spcPct val="50000"/>
              </a:spcBef>
            </a:pPr>
            <a:r>
              <a:rPr lang="en-US" b="1">
                <a:solidFill>
                  <a:schemeClr val="accent2"/>
                </a:solidFill>
                <a:latin typeface="Courier New" pitchFamily="1" charset="0"/>
              </a:rPr>
              <a:t>LEWIS CARROLL</a:t>
            </a:r>
          </a:p>
        </p:txBody>
      </p:sp>
      <p:sp>
        <p:nvSpPr>
          <p:cNvPr id="55319" name="Text Box 23"/>
          <p:cNvSpPr txBox="1">
            <a:spLocks noChangeArrowheads="1"/>
          </p:cNvSpPr>
          <p:nvPr/>
        </p:nvSpPr>
        <p:spPr bwMode="auto">
          <a:xfrm>
            <a:off x="1885950" y="5651500"/>
            <a:ext cx="5029200" cy="304800"/>
          </a:xfrm>
          <a:prstGeom prst="rect">
            <a:avLst/>
          </a:prstGeom>
          <a:noFill/>
          <a:ln w="9525">
            <a:noFill/>
            <a:miter lim="800000"/>
            <a:headEnd/>
            <a:tailEnd/>
          </a:ln>
        </p:spPr>
        <p:txBody>
          <a:bodyPr>
            <a:prstTxWarp prst="textNoShape">
              <a:avLst/>
            </a:prstTxWarp>
            <a:spAutoFit/>
          </a:bodyPr>
          <a:lstStyle/>
          <a:p>
            <a:pPr>
              <a:spcBef>
                <a:spcPct val="50000"/>
              </a:spcBef>
            </a:pPr>
            <a:r>
              <a:rPr lang="en-US" b="1">
                <a:latin typeface="Courier New" pitchFamily="1" charset="0"/>
              </a:rPr>
              <a:t>Ciphertext: QXMJT DLCCVQQ</a:t>
            </a:r>
            <a:endParaRPr lang="en-US" b="1">
              <a:latin typeface="Times New Roman" pitchFamily="1" charset="0"/>
            </a:endParaRPr>
          </a:p>
        </p:txBody>
      </p:sp>
      <p:grpSp>
        <p:nvGrpSpPr>
          <p:cNvPr id="30731" name="Group 93"/>
          <p:cNvGrpSpPr>
            <a:grpSpLocks/>
          </p:cNvGrpSpPr>
          <p:nvPr/>
        </p:nvGrpSpPr>
        <p:grpSpPr bwMode="auto">
          <a:xfrm>
            <a:off x="1712685" y="3504595"/>
            <a:ext cx="5791200" cy="915005"/>
            <a:chOff x="1712685" y="3390295"/>
            <a:chExt cx="5791200" cy="915006"/>
          </a:xfrm>
        </p:grpSpPr>
        <p:sp>
          <p:nvSpPr>
            <p:cNvPr id="30732" name="Rectangle 163"/>
            <p:cNvSpPr>
              <a:spLocks noChangeArrowheads="1"/>
            </p:cNvSpPr>
            <p:nvPr/>
          </p:nvSpPr>
          <p:spPr bwMode="auto">
            <a:xfrm>
              <a:off x="1712685" y="3390295"/>
              <a:ext cx="5791200" cy="914400"/>
            </a:xfrm>
            <a:prstGeom prst="rect">
              <a:avLst/>
            </a:prstGeom>
            <a:solidFill>
              <a:srgbClr val="FFFFFF"/>
            </a:solidFill>
            <a:ln w="9525">
              <a:solidFill>
                <a:schemeClr val="tx1"/>
              </a:solidFill>
              <a:miter lim="800000"/>
              <a:headEnd/>
              <a:tailEnd/>
            </a:ln>
          </p:spPr>
          <p:txBody>
            <a:bodyPr wrap="none" anchor="ctr">
              <a:prstTxWarp prst="textNoShape">
                <a:avLst/>
              </a:prstTxWarp>
            </a:bodyPr>
            <a:lstStyle/>
            <a:p>
              <a:endParaRPr lang="en-US"/>
            </a:p>
          </p:txBody>
        </p:sp>
        <p:sp>
          <p:nvSpPr>
            <p:cNvPr id="30733" name="Text Box 85"/>
            <p:cNvSpPr txBox="1">
              <a:spLocks noChangeArrowheads="1"/>
            </p:cNvSpPr>
            <p:nvPr/>
          </p:nvSpPr>
          <p:spPr bwMode="auto">
            <a:xfrm>
              <a:off x="1752600" y="3390900"/>
              <a:ext cx="228600" cy="36671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800"/>
                <a:t>A</a:t>
              </a:r>
            </a:p>
          </p:txBody>
        </p:sp>
        <p:sp>
          <p:nvSpPr>
            <p:cNvPr id="30734" name="Text Box 86"/>
            <p:cNvSpPr txBox="1">
              <a:spLocks noChangeArrowheads="1"/>
            </p:cNvSpPr>
            <p:nvPr/>
          </p:nvSpPr>
          <p:spPr bwMode="auto">
            <a:xfrm>
              <a:off x="1970088" y="3390900"/>
              <a:ext cx="228600" cy="36671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800"/>
                <a:t>B</a:t>
              </a:r>
            </a:p>
          </p:txBody>
        </p:sp>
        <p:sp>
          <p:nvSpPr>
            <p:cNvPr id="30735" name="Text Box 87"/>
            <p:cNvSpPr txBox="1">
              <a:spLocks noChangeArrowheads="1"/>
            </p:cNvSpPr>
            <p:nvPr/>
          </p:nvSpPr>
          <p:spPr bwMode="auto">
            <a:xfrm>
              <a:off x="2185988" y="3390900"/>
              <a:ext cx="228600" cy="36671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800"/>
                <a:t>C</a:t>
              </a:r>
            </a:p>
          </p:txBody>
        </p:sp>
        <p:sp>
          <p:nvSpPr>
            <p:cNvPr id="30736" name="Text Box 88"/>
            <p:cNvSpPr txBox="1">
              <a:spLocks noChangeArrowheads="1"/>
            </p:cNvSpPr>
            <p:nvPr/>
          </p:nvSpPr>
          <p:spPr bwMode="auto">
            <a:xfrm>
              <a:off x="2401888" y="3390900"/>
              <a:ext cx="228600" cy="36671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800"/>
                <a:t>D</a:t>
              </a:r>
            </a:p>
          </p:txBody>
        </p:sp>
        <p:sp>
          <p:nvSpPr>
            <p:cNvPr id="30737" name="Text Box 89"/>
            <p:cNvSpPr txBox="1">
              <a:spLocks noChangeArrowheads="1"/>
            </p:cNvSpPr>
            <p:nvPr/>
          </p:nvSpPr>
          <p:spPr bwMode="auto">
            <a:xfrm>
              <a:off x="2619375" y="3390900"/>
              <a:ext cx="228600" cy="36671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800"/>
                <a:t>E</a:t>
              </a:r>
            </a:p>
          </p:txBody>
        </p:sp>
        <p:sp>
          <p:nvSpPr>
            <p:cNvPr id="30738" name="Text Box 90"/>
            <p:cNvSpPr txBox="1">
              <a:spLocks noChangeArrowheads="1"/>
            </p:cNvSpPr>
            <p:nvPr/>
          </p:nvSpPr>
          <p:spPr bwMode="auto">
            <a:xfrm>
              <a:off x="2835275" y="3390900"/>
              <a:ext cx="228600" cy="36671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800"/>
                <a:t>F</a:t>
              </a:r>
            </a:p>
          </p:txBody>
        </p:sp>
        <p:sp>
          <p:nvSpPr>
            <p:cNvPr id="30739" name="Text Box 91"/>
            <p:cNvSpPr txBox="1">
              <a:spLocks noChangeArrowheads="1"/>
            </p:cNvSpPr>
            <p:nvPr/>
          </p:nvSpPr>
          <p:spPr bwMode="auto">
            <a:xfrm>
              <a:off x="3051175" y="3390900"/>
              <a:ext cx="228600" cy="36671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800"/>
                <a:t>G</a:t>
              </a:r>
            </a:p>
          </p:txBody>
        </p:sp>
        <p:sp>
          <p:nvSpPr>
            <p:cNvPr id="30740" name="Text Box 92"/>
            <p:cNvSpPr txBox="1">
              <a:spLocks noChangeArrowheads="1"/>
            </p:cNvSpPr>
            <p:nvPr/>
          </p:nvSpPr>
          <p:spPr bwMode="auto">
            <a:xfrm>
              <a:off x="3268663" y="3390900"/>
              <a:ext cx="228600" cy="36671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800"/>
                <a:t>H</a:t>
              </a:r>
            </a:p>
          </p:txBody>
        </p:sp>
        <p:sp>
          <p:nvSpPr>
            <p:cNvPr id="30741" name="Text Box 93"/>
            <p:cNvSpPr txBox="1">
              <a:spLocks noChangeArrowheads="1"/>
            </p:cNvSpPr>
            <p:nvPr/>
          </p:nvSpPr>
          <p:spPr bwMode="auto">
            <a:xfrm>
              <a:off x="3535363" y="3390900"/>
              <a:ext cx="228600" cy="36671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800"/>
                <a:t>I</a:t>
              </a:r>
            </a:p>
          </p:txBody>
        </p:sp>
        <p:sp>
          <p:nvSpPr>
            <p:cNvPr id="30742" name="Text Box 94"/>
            <p:cNvSpPr txBox="1">
              <a:spLocks noChangeArrowheads="1"/>
            </p:cNvSpPr>
            <p:nvPr/>
          </p:nvSpPr>
          <p:spPr bwMode="auto">
            <a:xfrm>
              <a:off x="3700463" y="3390900"/>
              <a:ext cx="228600" cy="36671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800"/>
                <a:t>J</a:t>
              </a:r>
            </a:p>
          </p:txBody>
        </p:sp>
        <p:sp>
          <p:nvSpPr>
            <p:cNvPr id="30743" name="Text Box 95"/>
            <p:cNvSpPr txBox="1">
              <a:spLocks noChangeArrowheads="1"/>
            </p:cNvSpPr>
            <p:nvPr/>
          </p:nvSpPr>
          <p:spPr bwMode="auto">
            <a:xfrm>
              <a:off x="3917950" y="3390900"/>
              <a:ext cx="228600" cy="36671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800"/>
                <a:t>K</a:t>
              </a:r>
            </a:p>
          </p:txBody>
        </p:sp>
        <p:sp>
          <p:nvSpPr>
            <p:cNvPr id="30744" name="Text Box 96"/>
            <p:cNvSpPr txBox="1">
              <a:spLocks noChangeArrowheads="1"/>
            </p:cNvSpPr>
            <p:nvPr/>
          </p:nvSpPr>
          <p:spPr bwMode="auto">
            <a:xfrm>
              <a:off x="4145945" y="3390900"/>
              <a:ext cx="228600" cy="36671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800" dirty="0"/>
                <a:t>L</a:t>
              </a:r>
            </a:p>
          </p:txBody>
        </p:sp>
        <p:sp>
          <p:nvSpPr>
            <p:cNvPr id="30745" name="Text Box 97"/>
            <p:cNvSpPr txBox="1">
              <a:spLocks noChangeArrowheads="1"/>
            </p:cNvSpPr>
            <p:nvPr/>
          </p:nvSpPr>
          <p:spPr bwMode="auto">
            <a:xfrm>
              <a:off x="4337655" y="3390900"/>
              <a:ext cx="228600" cy="36671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800" dirty="0"/>
                <a:t>M</a:t>
              </a:r>
            </a:p>
          </p:txBody>
        </p:sp>
        <p:sp>
          <p:nvSpPr>
            <p:cNvPr id="30746" name="Text Box 98"/>
            <p:cNvSpPr txBox="1">
              <a:spLocks noChangeArrowheads="1"/>
            </p:cNvSpPr>
            <p:nvPr/>
          </p:nvSpPr>
          <p:spPr bwMode="auto">
            <a:xfrm>
              <a:off x="4567238" y="3390900"/>
              <a:ext cx="228600" cy="36671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800"/>
                <a:t>N</a:t>
              </a:r>
            </a:p>
          </p:txBody>
        </p:sp>
        <p:sp>
          <p:nvSpPr>
            <p:cNvPr id="30747" name="Text Box 99"/>
            <p:cNvSpPr txBox="1">
              <a:spLocks noChangeArrowheads="1"/>
            </p:cNvSpPr>
            <p:nvPr/>
          </p:nvSpPr>
          <p:spPr bwMode="auto">
            <a:xfrm>
              <a:off x="4783138" y="3390900"/>
              <a:ext cx="228600" cy="36671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800"/>
                <a:t>O</a:t>
              </a:r>
            </a:p>
          </p:txBody>
        </p:sp>
        <p:sp>
          <p:nvSpPr>
            <p:cNvPr id="30748" name="Text Box 100"/>
            <p:cNvSpPr txBox="1">
              <a:spLocks noChangeArrowheads="1"/>
            </p:cNvSpPr>
            <p:nvPr/>
          </p:nvSpPr>
          <p:spPr bwMode="auto">
            <a:xfrm>
              <a:off x="5011133" y="3390900"/>
              <a:ext cx="228600" cy="36671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800" dirty="0"/>
                <a:t>P</a:t>
              </a:r>
            </a:p>
          </p:txBody>
        </p:sp>
        <p:sp>
          <p:nvSpPr>
            <p:cNvPr id="30749" name="Text Box 101"/>
            <p:cNvSpPr txBox="1">
              <a:spLocks noChangeArrowheads="1"/>
            </p:cNvSpPr>
            <p:nvPr/>
          </p:nvSpPr>
          <p:spPr bwMode="auto">
            <a:xfrm>
              <a:off x="5216525" y="3390900"/>
              <a:ext cx="228600" cy="36671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800"/>
                <a:t>Q</a:t>
              </a:r>
            </a:p>
          </p:txBody>
        </p:sp>
        <p:sp>
          <p:nvSpPr>
            <p:cNvPr id="30750" name="Text Box 102"/>
            <p:cNvSpPr txBox="1">
              <a:spLocks noChangeArrowheads="1"/>
            </p:cNvSpPr>
            <p:nvPr/>
          </p:nvSpPr>
          <p:spPr bwMode="auto">
            <a:xfrm>
              <a:off x="5432425" y="3390900"/>
              <a:ext cx="228600" cy="36671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800"/>
                <a:t>R</a:t>
              </a:r>
            </a:p>
          </p:txBody>
        </p:sp>
        <p:sp>
          <p:nvSpPr>
            <p:cNvPr id="30751" name="Text Box 103"/>
            <p:cNvSpPr txBox="1">
              <a:spLocks noChangeArrowheads="1"/>
            </p:cNvSpPr>
            <p:nvPr/>
          </p:nvSpPr>
          <p:spPr bwMode="auto">
            <a:xfrm>
              <a:off x="5648325" y="3390900"/>
              <a:ext cx="228600" cy="36671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800"/>
                <a:t>S</a:t>
              </a:r>
            </a:p>
          </p:txBody>
        </p:sp>
        <p:sp>
          <p:nvSpPr>
            <p:cNvPr id="30752" name="Text Box 104"/>
            <p:cNvSpPr txBox="1">
              <a:spLocks noChangeArrowheads="1"/>
            </p:cNvSpPr>
            <p:nvPr/>
          </p:nvSpPr>
          <p:spPr bwMode="auto">
            <a:xfrm>
              <a:off x="5865813" y="3390900"/>
              <a:ext cx="228600" cy="36671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800"/>
                <a:t>T</a:t>
              </a:r>
            </a:p>
          </p:txBody>
        </p:sp>
        <p:sp>
          <p:nvSpPr>
            <p:cNvPr id="30753" name="Text Box 105"/>
            <p:cNvSpPr txBox="1">
              <a:spLocks noChangeArrowheads="1"/>
            </p:cNvSpPr>
            <p:nvPr/>
          </p:nvSpPr>
          <p:spPr bwMode="auto">
            <a:xfrm>
              <a:off x="6081713" y="3390900"/>
              <a:ext cx="228600" cy="36671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800"/>
                <a:t>U</a:t>
              </a:r>
            </a:p>
          </p:txBody>
        </p:sp>
        <p:sp>
          <p:nvSpPr>
            <p:cNvPr id="30754" name="Text Box 106"/>
            <p:cNvSpPr txBox="1">
              <a:spLocks noChangeArrowheads="1"/>
            </p:cNvSpPr>
            <p:nvPr/>
          </p:nvSpPr>
          <p:spPr bwMode="auto">
            <a:xfrm>
              <a:off x="6297613" y="3390900"/>
              <a:ext cx="228600" cy="36671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800"/>
                <a:t>V</a:t>
              </a:r>
            </a:p>
          </p:txBody>
        </p:sp>
        <p:sp>
          <p:nvSpPr>
            <p:cNvPr id="30755" name="Text Box 107"/>
            <p:cNvSpPr txBox="1">
              <a:spLocks noChangeArrowheads="1"/>
            </p:cNvSpPr>
            <p:nvPr/>
          </p:nvSpPr>
          <p:spPr bwMode="auto">
            <a:xfrm>
              <a:off x="6490910" y="3390900"/>
              <a:ext cx="228600" cy="36671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800" dirty="0"/>
                <a:t>W</a:t>
              </a:r>
            </a:p>
          </p:txBody>
        </p:sp>
        <p:sp>
          <p:nvSpPr>
            <p:cNvPr id="30756" name="Text Box 108"/>
            <p:cNvSpPr txBox="1">
              <a:spLocks noChangeArrowheads="1"/>
            </p:cNvSpPr>
            <p:nvPr/>
          </p:nvSpPr>
          <p:spPr bwMode="auto">
            <a:xfrm>
              <a:off x="6743095" y="3390900"/>
              <a:ext cx="228600" cy="36671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800" dirty="0"/>
                <a:t>X</a:t>
              </a:r>
            </a:p>
          </p:txBody>
        </p:sp>
        <p:sp>
          <p:nvSpPr>
            <p:cNvPr id="30757" name="Text Box 109"/>
            <p:cNvSpPr txBox="1">
              <a:spLocks noChangeArrowheads="1"/>
            </p:cNvSpPr>
            <p:nvPr/>
          </p:nvSpPr>
          <p:spPr bwMode="auto">
            <a:xfrm>
              <a:off x="6946900" y="3390900"/>
              <a:ext cx="228600" cy="36671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800"/>
                <a:t>Y</a:t>
              </a:r>
            </a:p>
          </p:txBody>
        </p:sp>
        <p:sp>
          <p:nvSpPr>
            <p:cNvPr id="30758" name="Text Box 110"/>
            <p:cNvSpPr txBox="1">
              <a:spLocks noChangeArrowheads="1"/>
            </p:cNvSpPr>
            <p:nvPr/>
          </p:nvSpPr>
          <p:spPr bwMode="auto">
            <a:xfrm>
              <a:off x="7162800" y="3390900"/>
              <a:ext cx="228600" cy="36671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800"/>
                <a:t>Z</a:t>
              </a:r>
            </a:p>
          </p:txBody>
        </p:sp>
        <p:sp>
          <p:nvSpPr>
            <p:cNvPr id="30759" name="Text Box 111"/>
            <p:cNvSpPr txBox="1">
              <a:spLocks noChangeArrowheads="1"/>
            </p:cNvSpPr>
            <p:nvPr/>
          </p:nvSpPr>
          <p:spPr bwMode="auto">
            <a:xfrm>
              <a:off x="1752600" y="3938588"/>
              <a:ext cx="228600" cy="36671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800"/>
                <a:t>L</a:t>
              </a:r>
            </a:p>
          </p:txBody>
        </p:sp>
        <p:sp>
          <p:nvSpPr>
            <p:cNvPr id="30760" name="Text Box 112"/>
            <p:cNvSpPr txBox="1">
              <a:spLocks noChangeArrowheads="1"/>
            </p:cNvSpPr>
            <p:nvPr/>
          </p:nvSpPr>
          <p:spPr bwMode="auto">
            <a:xfrm>
              <a:off x="1970088" y="3938588"/>
              <a:ext cx="228600" cy="36671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800"/>
                <a:t>Z</a:t>
              </a:r>
            </a:p>
          </p:txBody>
        </p:sp>
        <p:sp>
          <p:nvSpPr>
            <p:cNvPr id="30761" name="Text Box 113"/>
            <p:cNvSpPr txBox="1">
              <a:spLocks noChangeArrowheads="1"/>
            </p:cNvSpPr>
            <p:nvPr/>
          </p:nvSpPr>
          <p:spPr bwMode="auto">
            <a:xfrm>
              <a:off x="2185988" y="3938588"/>
              <a:ext cx="228600" cy="36671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800"/>
                <a:t>D</a:t>
              </a:r>
            </a:p>
          </p:txBody>
        </p:sp>
        <p:sp>
          <p:nvSpPr>
            <p:cNvPr id="30762" name="Text Box 114"/>
            <p:cNvSpPr txBox="1">
              <a:spLocks noChangeArrowheads="1"/>
            </p:cNvSpPr>
            <p:nvPr/>
          </p:nvSpPr>
          <p:spPr bwMode="auto">
            <a:xfrm>
              <a:off x="2401888" y="3938588"/>
              <a:ext cx="228600" cy="36671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800"/>
                <a:t>R</a:t>
              </a:r>
            </a:p>
          </p:txBody>
        </p:sp>
        <p:sp>
          <p:nvSpPr>
            <p:cNvPr id="30763" name="Text Box 115"/>
            <p:cNvSpPr txBox="1">
              <a:spLocks noChangeArrowheads="1"/>
            </p:cNvSpPr>
            <p:nvPr/>
          </p:nvSpPr>
          <p:spPr bwMode="auto">
            <a:xfrm>
              <a:off x="2619375" y="3938588"/>
              <a:ext cx="228600" cy="36671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800"/>
                <a:t>X</a:t>
              </a:r>
            </a:p>
          </p:txBody>
        </p:sp>
        <p:sp>
          <p:nvSpPr>
            <p:cNvPr id="30764" name="Text Box 116"/>
            <p:cNvSpPr txBox="1">
              <a:spLocks noChangeArrowheads="1"/>
            </p:cNvSpPr>
            <p:nvPr/>
          </p:nvSpPr>
          <p:spPr bwMode="auto">
            <a:xfrm>
              <a:off x="2835275" y="3938588"/>
              <a:ext cx="228600" cy="36671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800"/>
                <a:t>P</a:t>
              </a:r>
            </a:p>
          </p:txBody>
        </p:sp>
        <p:sp>
          <p:nvSpPr>
            <p:cNvPr id="30765" name="Text Box 117"/>
            <p:cNvSpPr txBox="1">
              <a:spLocks noChangeArrowheads="1"/>
            </p:cNvSpPr>
            <p:nvPr/>
          </p:nvSpPr>
          <p:spPr bwMode="auto">
            <a:xfrm>
              <a:off x="3051175" y="3938588"/>
              <a:ext cx="228600" cy="36671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800"/>
                <a:t>E</a:t>
              </a:r>
            </a:p>
          </p:txBody>
        </p:sp>
        <p:sp>
          <p:nvSpPr>
            <p:cNvPr id="30766" name="Text Box 118"/>
            <p:cNvSpPr txBox="1">
              <a:spLocks noChangeArrowheads="1"/>
            </p:cNvSpPr>
            <p:nvPr/>
          </p:nvSpPr>
          <p:spPr bwMode="auto">
            <a:xfrm>
              <a:off x="3268663" y="3938588"/>
              <a:ext cx="228600" cy="36671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800"/>
                <a:t>A</a:t>
              </a:r>
            </a:p>
          </p:txBody>
        </p:sp>
        <p:sp>
          <p:nvSpPr>
            <p:cNvPr id="30767" name="Text Box 119"/>
            <p:cNvSpPr txBox="1">
              <a:spLocks noChangeArrowheads="1"/>
            </p:cNvSpPr>
            <p:nvPr/>
          </p:nvSpPr>
          <p:spPr bwMode="auto">
            <a:xfrm>
              <a:off x="3484563" y="3938588"/>
              <a:ext cx="228600" cy="36671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800"/>
                <a:t>J</a:t>
              </a:r>
            </a:p>
          </p:txBody>
        </p:sp>
        <p:sp>
          <p:nvSpPr>
            <p:cNvPr id="30768" name="Text Box 120"/>
            <p:cNvSpPr txBox="1">
              <a:spLocks noChangeArrowheads="1"/>
            </p:cNvSpPr>
            <p:nvPr/>
          </p:nvSpPr>
          <p:spPr bwMode="auto">
            <a:xfrm>
              <a:off x="3700463" y="3938588"/>
              <a:ext cx="228600" cy="36671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800"/>
                <a:t>Y</a:t>
              </a:r>
            </a:p>
          </p:txBody>
        </p:sp>
        <p:sp>
          <p:nvSpPr>
            <p:cNvPr id="30769" name="Text Box 121"/>
            <p:cNvSpPr txBox="1">
              <a:spLocks noChangeArrowheads="1"/>
            </p:cNvSpPr>
            <p:nvPr/>
          </p:nvSpPr>
          <p:spPr bwMode="auto">
            <a:xfrm>
              <a:off x="3917950" y="3938588"/>
              <a:ext cx="228600" cy="36671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800"/>
                <a:t>B</a:t>
              </a:r>
            </a:p>
          </p:txBody>
        </p:sp>
        <p:sp>
          <p:nvSpPr>
            <p:cNvPr id="30770" name="Text Box 122"/>
            <p:cNvSpPr txBox="1">
              <a:spLocks noChangeArrowheads="1"/>
            </p:cNvSpPr>
            <p:nvPr/>
          </p:nvSpPr>
          <p:spPr bwMode="auto">
            <a:xfrm>
              <a:off x="4133850" y="3938588"/>
              <a:ext cx="228600" cy="36671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800"/>
                <a:t>Q</a:t>
              </a:r>
            </a:p>
          </p:txBody>
        </p:sp>
        <p:sp>
          <p:nvSpPr>
            <p:cNvPr id="30771" name="Text Box 123"/>
            <p:cNvSpPr txBox="1">
              <a:spLocks noChangeArrowheads="1"/>
            </p:cNvSpPr>
            <p:nvPr/>
          </p:nvSpPr>
          <p:spPr bwMode="auto">
            <a:xfrm>
              <a:off x="4337655" y="3938588"/>
              <a:ext cx="228600" cy="36671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800" dirty="0"/>
                <a:t>W</a:t>
              </a:r>
            </a:p>
          </p:txBody>
        </p:sp>
        <p:sp>
          <p:nvSpPr>
            <p:cNvPr id="30772" name="Text Box 124"/>
            <p:cNvSpPr txBox="1">
              <a:spLocks noChangeArrowheads="1"/>
            </p:cNvSpPr>
            <p:nvPr/>
          </p:nvSpPr>
          <p:spPr bwMode="auto">
            <a:xfrm>
              <a:off x="4579938" y="3938588"/>
              <a:ext cx="228600" cy="36671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800"/>
                <a:t>F</a:t>
              </a:r>
            </a:p>
          </p:txBody>
        </p:sp>
        <p:sp>
          <p:nvSpPr>
            <p:cNvPr id="30773" name="Text Box 125"/>
            <p:cNvSpPr txBox="1">
              <a:spLocks noChangeArrowheads="1"/>
            </p:cNvSpPr>
            <p:nvPr/>
          </p:nvSpPr>
          <p:spPr bwMode="auto">
            <a:xfrm>
              <a:off x="4783138" y="3938588"/>
              <a:ext cx="228600" cy="36671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800"/>
                <a:t>V</a:t>
              </a:r>
            </a:p>
          </p:txBody>
        </p:sp>
        <p:sp>
          <p:nvSpPr>
            <p:cNvPr id="30774" name="Text Box 126"/>
            <p:cNvSpPr txBox="1">
              <a:spLocks noChangeArrowheads="1"/>
            </p:cNvSpPr>
            <p:nvPr/>
          </p:nvSpPr>
          <p:spPr bwMode="auto">
            <a:xfrm>
              <a:off x="5037138" y="3938588"/>
              <a:ext cx="228600" cy="36671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800"/>
                <a:t>I</a:t>
              </a:r>
            </a:p>
          </p:txBody>
        </p:sp>
        <p:sp>
          <p:nvSpPr>
            <p:cNvPr id="30775" name="Text Box 127"/>
            <p:cNvSpPr txBox="1">
              <a:spLocks noChangeArrowheads="1"/>
            </p:cNvSpPr>
            <p:nvPr/>
          </p:nvSpPr>
          <p:spPr bwMode="auto">
            <a:xfrm>
              <a:off x="5216525" y="3938588"/>
              <a:ext cx="228600" cy="36671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800"/>
                <a:t>H</a:t>
              </a:r>
            </a:p>
          </p:txBody>
        </p:sp>
        <p:sp>
          <p:nvSpPr>
            <p:cNvPr id="30776" name="Text Box 128"/>
            <p:cNvSpPr txBox="1">
              <a:spLocks noChangeArrowheads="1"/>
            </p:cNvSpPr>
            <p:nvPr/>
          </p:nvSpPr>
          <p:spPr bwMode="auto">
            <a:xfrm>
              <a:off x="5432425" y="3938588"/>
              <a:ext cx="228600" cy="36671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800"/>
                <a:t>C</a:t>
              </a:r>
            </a:p>
          </p:txBody>
        </p:sp>
        <p:sp>
          <p:nvSpPr>
            <p:cNvPr id="30777" name="Text Box 129"/>
            <p:cNvSpPr txBox="1">
              <a:spLocks noChangeArrowheads="1"/>
            </p:cNvSpPr>
            <p:nvPr/>
          </p:nvSpPr>
          <p:spPr bwMode="auto">
            <a:xfrm>
              <a:off x="5648325" y="3938588"/>
              <a:ext cx="228600" cy="36671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800"/>
                <a:t>T</a:t>
              </a:r>
            </a:p>
          </p:txBody>
        </p:sp>
        <p:sp>
          <p:nvSpPr>
            <p:cNvPr id="30778" name="Text Box 130"/>
            <p:cNvSpPr txBox="1">
              <a:spLocks noChangeArrowheads="1"/>
            </p:cNvSpPr>
            <p:nvPr/>
          </p:nvSpPr>
          <p:spPr bwMode="auto">
            <a:xfrm>
              <a:off x="5865813" y="3938588"/>
              <a:ext cx="228600" cy="36671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800"/>
                <a:t>G</a:t>
              </a:r>
            </a:p>
          </p:txBody>
        </p:sp>
        <p:sp>
          <p:nvSpPr>
            <p:cNvPr id="30779" name="Text Box 131"/>
            <p:cNvSpPr txBox="1">
              <a:spLocks noChangeArrowheads="1"/>
            </p:cNvSpPr>
            <p:nvPr/>
          </p:nvSpPr>
          <p:spPr bwMode="auto">
            <a:xfrm>
              <a:off x="6081713" y="3938588"/>
              <a:ext cx="228600" cy="36671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800"/>
                <a:t>N</a:t>
              </a:r>
            </a:p>
          </p:txBody>
        </p:sp>
        <p:sp>
          <p:nvSpPr>
            <p:cNvPr id="30780" name="Text Box 132"/>
            <p:cNvSpPr txBox="1">
              <a:spLocks noChangeArrowheads="1"/>
            </p:cNvSpPr>
            <p:nvPr/>
          </p:nvSpPr>
          <p:spPr bwMode="auto">
            <a:xfrm>
              <a:off x="6297613" y="3938588"/>
              <a:ext cx="228600" cy="36671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800"/>
                <a:t>O</a:t>
              </a:r>
            </a:p>
          </p:txBody>
        </p:sp>
        <p:sp>
          <p:nvSpPr>
            <p:cNvPr id="30781" name="Text Box 133"/>
            <p:cNvSpPr txBox="1">
              <a:spLocks noChangeArrowheads="1"/>
            </p:cNvSpPr>
            <p:nvPr/>
          </p:nvSpPr>
          <p:spPr bwMode="auto">
            <a:xfrm>
              <a:off x="6503005" y="3938588"/>
              <a:ext cx="228600" cy="36671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800" dirty="0"/>
                <a:t>M</a:t>
              </a:r>
            </a:p>
          </p:txBody>
        </p:sp>
        <p:sp>
          <p:nvSpPr>
            <p:cNvPr id="30782" name="Text Box 134"/>
            <p:cNvSpPr txBox="1">
              <a:spLocks noChangeArrowheads="1"/>
            </p:cNvSpPr>
            <p:nvPr/>
          </p:nvSpPr>
          <p:spPr bwMode="auto">
            <a:xfrm>
              <a:off x="6731000" y="3938588"/>
              <a:ext cx="228600" cy="36671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800" dirty="0"/>
                <a:t>K</a:t>
              </a:r>
            </a:p>
          </p:txBody>
        </p:sp>
        <p:sp>
          <p:nvSpPr>
            <p:cNvPr id="30783" name="Text Box 135"/>
            <p:cNvSpPr txBox="1">
              <a:spLocks noChangeArrowheads="1"/>
            </p:cNvSpPr>
            <p:nvPr/>
          </p:nvSpPr>
          <p:spPr bwMode="auto">
            <a:xfrm>
              <a:off x="6946900" y="3938588"/>
              <a:ext cx="228600" cy="36671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800"/>
                <a:t>S</a:t>
              </a:r>
            </a:p>
          </p:txBody>
        </p:sp>
        <p:sp>
          <p:nvSpPr>
            <p:cNvPr id="30784" name="Text Box 136"/>
            <p:cNvSpPr txBox="1">
              <a:spLocks noChangeArrowheads="1"/>
            </p:cNvSpPr>
            <p:nvPr/>
          </p:nvSpPr>
          <p:spPr bwMode="auto">
            <a:xfrm>
              <a:off x="7162800" y="3938588"/>
              <a:ext cx="228600" cy="36671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800"/>
                <a:t>U</a:t>
              </a:r>
            </a:p>
          </p:txBody>
        </p:sp>
        <p:sp>
          <p:nvSpPr>
            <p:cNvPr id="30785" name="Text Box 137"/>
            <p:cNvSpPr txBox="1">
              <a:spLocks noChangeArrowheads="1"/>
            </p:cNvSpPr>
            <p:nvPr/>
          </p:nvSpPr>
          <p:spPr bwMode="auto">
            <a:xfrm>
              <a:off x="1803400" y="3657600"/>
              <a:ext cx="228600" cy="36671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800"/>
                <a:t>|</a:t>
              </a:r>
            </a:p>
          </p:txBody>
        </p:sp>
        <p:sp>
          <p:nvSpPr>
            <p:cNvPr id="30786" name="Text Box 138"/>
            <p:cNvSpPr txBox="1">
              <a:spLocks noChangeArrowheads="1"/>
            </p:cNvSpPr>
            <p:nvPr/>
          </p:nvSpPr>
          <p:spPr bwMode="auto">
            <a:xfrm>
              <a:off x="2020888" y="3657600"/>
              <a:ext cx="228600" cy="36671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800"/>
                <a:t>|</a:t>
              </a:r>
            </a:p>
          </p:txBody>
        </p:sp>
        <p:sp>
          <p:nvSpPr>
            <p:cNvPr id="30787" name="Text Box 139"/>
            <p:cNvSpPr txBox="1">
              <a:spLocks noChangeArrowheads="1"/>
            </p:cNvSpPr>
            <p:nvPr/>
          </p:nvSpPr>
          <p:spPr bwMode="auto">
            <a:xfrm>
              <a:off x="2236788" y="3657600"/>
              <a:ext cx="228600" cy="36671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800"/>
                <a:t>|</a:t>
              </a:r>
            </a:p>
          </p:txBody>
        </p:sp>
        <p:sp>
          <p:nvSpPr>
            <p:cNvPr id="30788" name="Text Box 140"/>
            <p:cNvSpPr txBox="1">
              <a:spLocks noChangeArrowheads="1"/>
            </p:cNvSpPr>
            <p:nvPr/>
          </p:nvSpPr>
          <p:spPr bwMode="auto">
            <a:xfrm>
              <a:off x="2452688" y="3657600"/>
              <a:ext cx="228600" cy="36671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800"/>
                <a:t>|</a:t>
              </a:r>
            </a:p>
          </p:txBody>
        </p:sp>
        <p:sp>
          <p:nvSpPr>
            <p:cNvPr id="30789" name="Text Box 141"/>
            <p:cNvSpPr txBox="1">
              <a:spLocks noChangeArrowheads="1"/>
            </p:cNvSpPr>
            <p:nvPr/>
          </p:nvSpPr>
          <p:spPr bwMode="auto">
            <a:xfrm>
              <a:off x="2670175" y="3657600"/>
              <a:ext cx="228600" cy="36671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800"/>
                <a:t>|</a:t>
              </a:r>
            </a:p>
          </p:txBody>
        </p:sp>
        <p:sp>
          <p:nvSpPr>
            <p:cNvPr id="30790" name="Text Box 142"/>
            <p:cNvSpPr txBox="1">
              <a:spLocks noChangeArrowheads="1"/>
            </p:cNvSpPr>
            <p:nvPr/>
          </p:nvSpPr>
          <p:spPr bwMode="auto">
            <a:xfrm>
              <a:off x="2886075" y="3657600"/>
              <a:ext cx="228600" cy="36671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800"/>
                <a:t>|</a:t>
              </a:r>
            </a:p>
          </p:txBody>
        </p:sp>
        <p:sp>
          <p:nvSpPr>
            <p:cNvPr id="30791" name="Text Box 143"/>
            <p:cNvSpPr txBox="1">
              <a:spLocks noChangeArrowheads="1"/>
            </p:cNvSpPr>
            <p:nvPr/>
          </p:nvSpPr>
          <p:spPr bwMode="auto">
            <a:xfrm>
              <a:off x="3101975" y="3657600"/>
              <a:ext cx="228600" cy="36671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800"/>
                <a:t>|</a:t>
              </a:r>
            </a:p>
          </p:txBody>
        </p:sp>
        <p:sp>
          <p:nvSpPr>
            <p:cNvPr id="30792" name="Text Box 144"/>
            <p:cNvSpPr txBox="1">
              <a:spLocks noChangeArrowheads="1"/>
            </p:cNvSpPr>
            <p:nvPr/>
          </p:nvSpPr>
          <p:spPr bwMode="auto">
            <a:xfrm>
              <a:off x="3319463" y="3657600"/>
              <a:ext cx="228600" cy="36671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800"/>
                <a:t>|</a:t>
              </a:r>
            </a:p>
          </p:txBody>
        </p:sp>
        <p:sp>
          <p:nvSpPr>
            <p:cNvPr id="30793" name="Text Box 145"/>
            <p:cNvSpPr txBox="1">
              <a:spLocks noChangeArrowheads="1"/>
            </p:cNvSpPr>
            <p:nvPr/>
          </p:nvSpPr>
          <p:spPr bwMode="auto">
            <a:xfrm>
              <a:off x="3535363" y="3657600"/>
              <a:ext cx="228600" cy="36671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800"/>
                <a:t>|</a:t>
              </a:r>
            </a:p>
          </p:txBody>
        </p:sp>
        <p:sp>
          <p:nvSpPr>
            <p:cNvPr id="30794" name="Text Box 146"/>
            <p:cNvSpPr txBox="1">
              <a:spLocks noChangeArrowheads="1"/>
            </p:cNvSpPr>
            <p:nvPr/>
          </p:nvSpPr>
          <p:spPr bwMode="auto">
            <a:xfrm>
              <a:off x="3751263" y="3657600"/>
              <a:ext cx="228600" cy="36671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800"/>
                <a:t>|</a:t>
              </a:r>
            </a:p>
          </p:txBody>
        </p:sp>
        <p:sp>
          <p:nvSpPr>
            <p:cNvPr id="30795" name="Text Box 147"/>
            <p:cNvSpPr txBox="1">
              <a:spLocks noChangeArrowheads="1"/>
            </p:cNvSpPr>
            <p:nvPr/>
          </p:nvSpPr>
          <p:spPr bwMode="auto">
            <a:xfrm>
              <a:off x="3968750" y="3657600"/>
              <a:ext cx="228600" cy="36671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800"/>
                <a:t>|</a:t>
              </a:r>
            </a:p>
          </p:txBody>
        </p:sp>
        <p:sp>
          <p:nvSpPr>
            <p:cNvPr id="30796" name="Text Box 148"/>
            <p:cNvSpPr txBox="1">
              <a:spLocks noChangeArrowheads="1"/>
            </p:cNvSpPr>
            <p:nvPr/>
          </p:nvSpPr>
          <p:spPr bwMode="auto">
            <a:xfrm>
              <a:off x="4184650" y="3657600"/>
              <a:ext cx="228600" cy="36671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800"/>
                <a:t>|</a:t>
              </a:r>
            </a:p>
          </p:txBody>
        </p:sp>
        <p:sp>
          <p:nvSpPr>
            <p:cNvPr id="30797" name="Text Box 149"/>
            <p:cNvSpPr txBox="1">
              <a:spLocks noChangeArrowheads="1"/>
            </p:cNvSpPr>
            <p:nvPr/>
          </p:nvSpPr>
          <p:spPr bwMode="auto">
            <a:xfrm>
              <a:off x="4400550" y="3657600"/>
              <a:ext cx="228600" cy="36671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800"/>
                <a:t>|</a:t>
              </a:r>
            </a:p>
          </p:txBody>
        </p:sp>
        <p:sp>
          <p:nvSpPr>
            <p:cNvPr id="30798" name="Text Box 150"/>
            <p:cNvSpPr txBox="1">
              <a:spLocks noChangeArrowheads="1"/>
            </p:cNvSpPr>
            <p:nvPr/>
          </p:nvSpPr>
          <p:spPr bwMode="auto">
            <a:xfrm>
              <a:off x="4618038" y="3657600"/>
              <a:ext cx="228600" cy="36671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800"/>
                <a:t>|</a:t>
              </a:r>
            </a:p>
          </p:txBody>
        </p:sp>
        <p:sp>
          <p:nvSpPr>
            <p:cNvPr id="30799" name="Text Box 151"/>
            <p:cNvSpPr txBox="1">
              <a:spLocks noChangeArrowheads="1"/>
            </p:cNvSpPr>
            <p:nvPr/>
          </p:nvSpPr>
          <p:spPr bwMode="auto">
            <a:xfrm>
              <a:off x="4833938" y="3657600"/>
              <a:ext cx="228600" cy="36671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800"/>
                <a:t>|</a:t>
              </a:r>
            </a:p>
          </p:txBody>
        </p:sp>
        <p:sp>
          <p:nvSpPr>
            <p:cNvPr id="30800" name="Text Box 152"/>
            <p:cNvSpPr txBox="1">
              <a:spLocks noChangeArrowheads="1"/>
            </p:cNvSpPr>
            <p:nvPr/>
          </p:nvSpPr>
          <p:spPr bwMode="auto">
            <a:xfrm>
              <a:off x="5049838" y="3657600"/>
              <a:ext cx="228600" cy="36671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800"/>
                <a:t>|</a:t>
              </a:r>
            </a:p>
          </p:txBody>
        </p:sp>
        <p:sp>
          <p:nvSpPr>
            <p:cNvPr id="30801" name="Text Box 153"/>
            <p:cNvSpPr txBox="1">
              <a:spLocks noChangeArrowheads="1"/>
            </p:cNvSpPr>
            <p:nvPr/>
          </p:nvSpPr>
          <p:spPr bwMode="auto">
            <a:xfrm>
              <a:off x="5267325" y="3657600"/>
              <a:ext cx="228600" cy="36671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800"/>
                <a:t>|</a:t>
              </a:r>
            </a:p>
          </p:txBody>
        </p:sp>
        <p:sp>
          <p:nvSpPr>
            <p:cNvPr id="30802" name="Text Box 154"/>
            <p:cNvSpPr txBox="1">
              <a:spLocks noChangeArrowheads="1"/>
            </p:cNvSpPr>
            <p:nvPr/>
          </p:nvSpPr>
          <p:spPr bwMode="auto">
            <a:xfrm>
              <a:off x="5483225" y="3657600"/>
              <a:ext cx="228600" cy="36671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800"/>
                <a:t>|</a:t>
              </a:r>
            </a:p>
          </p:txBody>
        </p:sp>
        <p:sp>
          <p:nvSpPr>
            <p:cNvPr id="30803" name="Text Box 155"/>
            <p:cNvSpPr txBox="1">
              <a:spLocks noChangeArrowheads="1"/>
            </p:cNvSpPr>
            <p:nvPr/>
          </p:nvSpPr>
          <p:spPr bwMode="auto">
            <a:xfrm>
              <a:off x="5699125" y="3657600"/>
              <a:ext cx="228600" cy="36671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800"/>
                <a:t>|</a:t>
              </a:r>
            </a:p>
          </p:txBody>
        </p:sp>
        <p:sp>
          <p:nvSpPr>
            <p:cNvPr id="30804" name="Text Box 156"/>
            <p:cNvSpPr txBox="1">
              <a:spLocks noChangeArrowheads="1"/>
            </p:cNvSpPr>
            <p:nvPr/>
          </p:nvSpPr>
          <p:spPr bwMode="auto">
            <a:xfrm>
              <a:off x="5916613" y="3657600"/>
              <a:ext cx="228600" cy="36671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800"/>
                <a:t>|</a:t>
              </a:r>
            </a:p>
          </p:txBody>
        </p:sp>
        <p:sp>
          <p:nvSpPr>
            <p:cNvPr id="30805" name="Text Box 157"/>
            <p:cNvSpPr txBox="1">
              <a:spLocks noChangeArrowheads="1"/>
            </p:cNvSpPr>
            <p:nvPr/>
          </p:nvSpPr>
          <p:spPr bwMode="auto">
            <a:xfrm>
              <a:off x="6132513" y="3657600"/>
              <a:ext cx="228600" cy="36671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800"/>
                <a:t>|</a:t>
              </a:r>
            </a:p>
          </p:txBody>
        </p:sp>
        <p:sp>
          <p:nvSpPr>
            <p:cNvPr id="30806" name="Text Box 158"/>
            <p:cNvSpPr txBox="1">
              <a:spLocks noChangeArrowheads="1"/>
            </p:cNvSpPr>
            <p:nvPr/>
          </p:nvSpPr>
          <p:spPr bwMode="auto">
            <a:xfrm>
              <a:off x="6348413" y="3657600"/>
              <a:ext cx="228600" cy="36671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800"/>
                <a:t>|</a:t>
              </a:r>
            </a:p>
          </p:txBody>
        </p:sp>
        <p:sp>
          <p:nvSpPr>
            <p:cNvPr id="30807" name="Text Box 159"/>
            <p:cNvSpPr txBox="1">
              <a:spLocks noChangeArrowheads="1"/>
            </p:cNvSpPr>
            <p:nvPr/>
          </p:nvSpPr>
          <p:spPr bwMode="auto">
            <a:xfrm>
              <a:off x="6565900" y="3657600"/>
              <a:ext cx="228600" cy="36671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800"/>
                <a:t>|</a:t>
              </a:r>
            </a:p>
          </p:txBody>
        </p:sp>
        <p:sp>
          <p:nvSpPr>
            <p:cNvPr id="30808" name="Text Box 160"/>
            <p:cNvSpPr txBox="1">
              <a:spLocks noChangeArrowheads="1"/>
            </p:cNvSpPr>
            <p:nvPr/>
          </p:nvSpPr>
          <p:spPr bwMode="auto">
            <a:xfrm>
              <a:off x="6781800" y="3657600"/>
              <a:ext cx="228600" cy="36671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800"/>
                <a:t>|</a:t>
              </a:r>
            </a:p>
          </p:txBody>
        </p:sp>
        <p:sp>
          <p:nvSpPr>
            <p:cNvPr id="30809" name="Text Box 161"/>
            <p:cNvSpPr txBox="1">
              <a:spLocks noChangeArrowheads="1"/>
            </p:cNvSpPr>
            <p:nvPr/>
          </p:nvSpPr>
          <p:spPr bwMode="auto">
            <a:xfrm>
              <a:off x="6997700" y="3657600"/>
              <a:ext cx="228600" cy="36671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800"/>
                <a:t>|</a:t>
              </a:r>
            </a:p>
          </p:txBody>
        </p:sp>
        <p:sp>
          <p:nvSpPr>
            <p:cNvPr id="30810" name="Text Box 162"/>
            <p:cNvSpPr txBox="1">
              <a:spLocks noChangeArrowheads="1"/>
            </p:cNvSpPr>
            <p:nvPr/>
          </p:nvSpPr>
          <p:spPr bwMode="auto">
            <a:xfrm>
              <a:off x="7213600" y="3657600"/>
              <a:ext cx="228600" cy="36671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800"/>
                <a:t>|</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5531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55315">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55316">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55317">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55318">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53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314" grpId="0" build="p" autoUpdateAnimBg="0"/>
      <p:bldP spid="55315" grpId="0" build="p" autoUpdateAnimBg="0"/>
      <p:bldP spid="55316" grpId="0" build="p" autoUpdateAnimBg="0"/>
      <p:bldP spid="55317" grpId="0" build="p" autoUpdateAnimBg="0"/>
      <p:bldP spid="55318" grpId="0" build="p" autoUpdateAnimBg="0"/>
      <p:bldP spid="55319" grpId="0"/>
    </p:bld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0" y="76200"/>
            <a:ext cx="9144000" cy="1143000"/>
          </a:xfrm>
          <a:noFill/>
        </p:spPr>
        <p:txBody>
          <a:bodyPr/>
          <a:lstStyle/>
          <a:p>
            <a:r>
              <a:rPr lang="en-US" sz="4000">
                <a:solidFill>
                  <a:srgbClr val="FF0000"/>
                </a:solidFill>
                <a:latin typeface="Times New Roman" pitchFamily="1" charset="0"/>
              </a:rPr>
              <a:t>Starting at the Top</a:t>
            </a:r>
            <a:endParaRPr lang="en-US">
              <a:solidFill>
                <a:schemeClr val="tx1"/>
              </a:solidFill>
              <a:latin typeface="Times New Roman" pitchFamily="1" charset="0"/>
            </a:endParaRPr>
          </a:p>
        </p:txBody>
      </p:sp>
      <p:sp>
        <p:nvSpPr>
          <p:cNvPr id="34819" name="Rectangle 3"/>
          <p:cNvSpPr>
            <a:spLocks noChangeArrowheads="1"/>
          </p:cNvSpPr>
          <p:nvPr/>
        </p:nvSpPr>
        <p:spPr bwMode="auto">
          <a:xfrm>
            <a:off x="1270000" y="1953380"/>
            <a:ext cx="6731000" cy="162802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sz="1600" b="1" dirty="0">
              <a:latin typeface="Courier New" pitchFamily="1" charset="0"/>
            </a:endParaRPr>
          </a:p>
        </p:txBody>
      </p:sp>
      <p:sp>
        <p:nvSpPr>
          <p:cNvPr id="34820" name="Rectangle 4"/>
          <p:cNvSpPr>
            <a:spLocks noChangeArrowheads="1"/>
          </p:cNvSpPr>
          <p:nvPr/>
        </p:nvSpPr>
        <p:spPr bwMode="auto">
          <a:xfrm>
            <a:off x="482600" y="1155700"/>
            <a:ext cx="8128000" cy="10541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dirty="0" smtClean="0">
                <a:latin typeface="Times New Roman" pitchFamily="1" charset="0"/>
              </a:rPr>
              <a:t>The principle </a:t>
            </a:r>
            <a:r>
              <a:rPr lang="en-US" sz="2400" dirty="0">
                <a:latin typeface="Times New Roman" pitchFamily="1" charset="0"/>
              </a:rPr>
              <a:t>of top-down </a:t>
            </a:r>
            <a:r>
              <a:rPr lang="en-US" sz="2400" dirty="0" smtClean="0">
                <a:latin typeface="Times New Roman" pitchFamily="1" charset="0"/>
              </a:rPr>
              <a:t>design suggests starting </a:t>
            </a:r>
            <a:r>
              <a:rPr lang="en-US" sz="2400" dirty="0">
                <a:latin typeface="Times New Roman" pitchFamily="1" charset="0"/>
              </a:rPr>
              <a:t>with the </a:t>
            </a:r>
            <a:r>
              <a:rPr lang="en-US" sz="2200" b="1" dirty="0">
                <a:latin typeface="Courier New" pitchFamily="1" charset="0"/>
              </a:rPr>
              <a:t>run</a:t>
            </a:r>
            <a:r>
              <a:rPr lang="en-US" sz="2400" dirty="0">
                <a:latin typeface="Times New Roman" pitchFamily="1" charset="0"/>
              </a:rPr>
              <a:t> method, which has the following </a:t>
            </a:r>
            <a:r>
              <a:rPr lang="en-US" sz="2400" dirty="0" err="1">
                <a:latin typeface="Times New Roman" pitchFamily="1" charset="0"/>
              </a:rPr>
              <a:t>pseudocode</a:t>
            </a:r>
            <a:r>
              <a:rPr lang="en-US" sz="2400" dirty="0">
                <a:latin typeface="Times New Roman" pitchFamily="1" charset="0"/>
              </a:rPr>
              <a:t> form:  </a:t>
            </a:r>
          </a:p>
        </p:txBody>
      </p:sp>
      <p:sp>
        <p:nvSpPr>
          <p:cNvPr id="8" name="TextBox 7"/>
          <p:cNvSpPr txBox="1"/>
          <p:nvPr/>
        </p:nvSpPr>
        <p:spPr>
          <a:xfrm>
            <a:off x="1295400" y="1955710"/>
            <a:ext cx="6172200" cy="1600438"/>
          </a:xfrm>
          <a:prstGeom prst="rect">
            <a:avLst/>
          </a:prstGeom>
          <a:noFill/>
        </p:spPr>
        <p:txBody>
          <a:bodyPr wrap="square" rtlCol="0">
            <a:spAutoFit/>
          </a:bodyPr>
          <a:lstStyle/>
          <a:p>
            <a:r>
              <a:rPr lang="en-US" b="1" dirty="0" smtClean="0">
                <a:latin typeface="Courier New" pitchFamily="1" charset="0"/>
              </a:rPr>
              <a:t>public void run() {</a:t>
            </a:r>
          </a:p>
          <a:p>
            <a:r>
              <a:rPr lang="en-US" b="1" dirty="0" smtClean="0">
                <a:latin typeface="Courier New" pitchFamily="1" charset="0"/>
              </a:rPr>
              <a:t>   </a:t>
            </a:r>
            <a:r>
              <a:rPr lang="en-US" i="1" dirty="0" smtClean="0">
                <a:latin typeface="Times New Roman" pitchFamily="1" charset="0"/>
              </a:rPr>
              <a:t>Tell the user what the program does.</a:t>
            </a:r>
          </a:p>
          <a:p>
            <a:r>
              <a:rPr lang="en-US" b="1" dirty="0" smtClean="0">
                <a:latin typeface="Courier New" pitchFamily="1" charset="0"/>
              </a:rPr>
              <a:t>   </a:t>
            </a:r>
            <a:r>
              <a:rPr lang="en-US" i="1" dirty="0" smtClean="0">
                <a:latin typeface="Times New Roman" pitchFamily="1" charset="0"/>
              </a:rPr>
              <a:t>Ask the user to enter a 26-letter key.</a:t>
            </a:r>
          </a:p>
          <a:p>
            <a:r>
              <a:rPr lang="en-US" b="1" dirty="0" smtClean="0">
                <a:latin typeface="Courier New" pitchFamily="1" charset="0"/>
              </a:rPr>
              <a:t>   </a:t>
            </a:r>
            <a:r>
              <a:rPr lang="en-US" i="1" dirty="0" smtClean="0">
                <a:latin typeface="Times New Roman" pitchFamily="1" charset="0"/>
              </a:rPr>
              <a:t>Ask the user for a line of text.</a:t>
            </a:r>
          </a:p>
          <a:p>
            <a:r>
              <a:rPr lang="en-US" b="1" dirty="0" smtClean="0">
                <a:latin typeface="Courier New" pitchFamily="1" charset="0"/>
              </a:rPr>
              <a:t>   </a:t>
            </a:r>
            <a:r>
              <a:rPr lang="en-US" i="1" dirty="0" smtClean="0">
                <a:latin typeface="Times New Roman" pitchFamily="1" charset="0"/>
              </a:rPr>
              <a:t>Call a method to encrypt the line using the specified key.</a:t>
            </a:r>
          </a:p>
          <a:p>
            <a:r>
              <a:rPr lang="en-US" b="1" dirty="0" smtClean="0">
                <a:latin typeface="Courier New" pitchFamily="1" charset="0"/>
              </a:rPr>
              <a:t>   </a:t>
            </a:r>
            <a:r>
              <a:rPr lang="en-US" i="1" dirty="0" smtClean="0">
                <a:latin typeface="Times New Roman" pitchFamily="1" charset="0"/>
              </a:rPr>
              <a:t>Print the result of that encryption.</a:t>
            </a:r>
          </a:p>
          <a:p>
            <a:r>
              <a:rPr lang="en-US" b="1" dirty="0" smtClean="0">
                <a:latin typeface="Courier New" pitchFamily="1" charset="0"/>
              </a:rPr>
              <a:t>}</a:t>
            </a:r>
          </a:p>
        </p:txBody>
      </p:sp>
      <p:grpSp>
        <p:nvGrpSpPr>
          <p:cNvPr id="11" name="Group 10"/>
          <p:cNvGrpSpPr/>
          <p:nvPr/>
        </p:nvGrpSpPr>
        <p:grpSpPr>
          <a:xfrm>
            <a:off x="482600" y="3797300"/>
            <a:ext cx="8128000" cy="2170490"/>
            <a:chOff x="482600" y="3797300"/>
            <a:chExt cx="8128000" cy="2170490"/>
          </a:xfrm>
        </p:grpSpPr>
        <p:sp>
          <p:nvSpPr>
            <p:cNvPr id="34822" name="Rectangle 6"/>
            <p:cNvSpPr>
              <a:spLocks noChangeArrowheads="1"/>
            </p:cNvSpPr>
            <p:nvPr/>
          </p:nvSpPr>
          <p:spPr bwMode="auto">
            <a:xfrm>
              <a:off x="1270000" y="4291390"/>
              <a:ext cx="6731000" cy="16764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b="1" dirty="0">
                <a:latin typeface="Courier New" pitchFamily="1" charset="0"/>
              </a:endParaRPr>
            </a:p>
          </p:txBody>
        </p:sp>
        <p:sp>
          <p:nvSpPr>
            <p:cNvPr id="34823" name="Rectangle 7"/>
            <p:cNvSpPr>
              <a:spLocks noChangeArrowheads="1"/>
            </p:cNvSpPr>
            <p:nvPr/>
          </p:nvSpPr>
          <p:spPr bwMode="auto">
            <a:xfrm>
              <a:off x="482600" y="3797300"/>
              <a:ext cx="8128000" cy="5461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dirty="0">
                  <a:latin typeface="Times New Roman" pitchFamily="1" charset="0"/>
                </a:rPr>
                <a:t>This </a:t>
              </a:r>
              <a:r>
                <a:rPr lang="en-US" sz="2400" dirty="0" err="1">
                  <a:latin typeface="Times New Roman" pitchFamily="1" charset="0"/>
                </a:rPr>
                <a:t>pseudocode</a:t>
              </a:r>
              <a:r>
                <a:rPr lang="en-US" sz="2400" dirty="0">
                  <a:latin typeface="Times New Roman" pitchFamily="1" charset="0"/>
                </a:rPr>
                <a:t> is easy to translate to </a:t>
              </a:r>
              <a:r>
                <a:rPr lang="en-US" sz="2400" dirty="0" smtClean="0">
                  <a:latin typeface="Times New Roman" pitchFamily="1" charset="0"/>
                </a:rPr>
                <a:t>Java:  </a:t>
              </a:r>
              <a:endParaRPr lang="en-US" sz="2400" dirty="0">
                <a:latin typeface="Times New Roman" pitchFamily="1" charset="0"/>
              </a:endParaRPr>
            </a:p>
          </p:txBody>
        </p:sp>
        <p:sp>
          <p:nvSpPr>
            <p:cNvPr id="9" name="TextBox 8"/>
            <p:cNvSpPr txBox="1"/>
            <p:nvPr/>
          </p:nvSpPr>
          <p:spPr>
            <a:xfrm>
              <a:off x="1295400" y="4291390"/>
              <a:ext cx="6172200" cy="1600438"/>
            </a:xfrm>
            <a:prstGeom prst="rect">
              <a:avLst/>
            </a:prstGeom>
            <a:noFill/>
          </p:spPr>
          <p:txBody>
            <a:bodyPr wrap="square" rtlCol="0">
              <a:spAutoFit/>
            </a:bodyPr>
            <a:lstStyle/>
            <a:p>
              <a:r>
                <a:rPr lang="en-US" b="1" dirty="0" smtClean="0">
                  <a:latin typeface="Courier New"/>
                  <a:cs typeface="Courier New"/>
                </a:rPr>
                <a:t>public void run() {</a:t>
              </a:r>
            </a:p>
            <a:p>
              <a:r>
                <a:rPr lang="en-US" b="1" dirty="0" smtClean="0">
                  <a:latin typeface="Courier New"/>
                  <a:cs typeface="Courier New"/>
                </a:rPr>
                <a:t>   </a:t>
              </a:r>
              <a:r>
                <a:rPr lang="en-US" b="1" dirty="0" err="1" smtClean="0">
                  <a:latin typeface="Courier New"/>
                  <a:cs typeface="Courier New"/>
                </a:rPr>
                <a:t>println("Letter</a:t>
              </a:r>
              <a:r>
                <a:rPr lang="en-US" b="1" dirty="0" smtClean="0">
                  <a:latin typeface="Courier New"/>
                  <a:cs typeface="Courier New"/>
                </a:rPr>
                <a:t>-substitution cipher.");</a:t>
              </a:r>
            </a:p>
            <a:p>
              <a:r>
                <a:rPr lang="en-US" b="1" dirty="0" smtClean="0">
                  <a:latin typeface="Courier New"/>
                  <a:cs typeface="Courier New"/>
                </a:rPr>
                <a:t>   String key = </a:t>
              </a:r>
              <a:r>
                <a:rPr lang="en-US" b="1" dirty="0" err="1" smtClean="0">
                  <a:latin typeface="Courier New"/>
                  <a:cs typeface="Courier New"/>
                </a:rPr>
                <a:t>readKey</a:t>
              </a:r>
              <a:r>
                <a:rPr lang="en-US" b="1" dirty="0" smtClean="0">
                  <a:latin typeface="Courier New"/>
                  <a:cs typeface="Courier New"/>
                </a:rPr>
                <a:t>();</a:t>
              </a:r>
            </a:p>
            <a:p>
              <a:r>
                <a:rPr lang="en-US" b="1" dirty="0" smtClean="0">
                  <a:latin typeface="Courier New"/>
                  <a:cs typeface="Courier New"/>
                </a:rPr>
                <a:t>   String plaintext = </a:t>
              </a:r>
              <a:r>
                <a:rPr lang="en-US" b="1" dirty="0" err="1" smtClean="0">
                  <a:latin typeface="Courier New"/>
                  <a:cs typeface="Courier New"/>
                </a:rPr>
                <a:t>readLine("Plaintext</a:t>
              </a:r>
              <a:r>
                <a:rPr lang="en-US" b="1" dirty="0" smtClean="0">
                  <a:latin typeface="Courier New"/>
                  <a:cs typeface="Courier New"/>
                </a:rPr>
                <a:t>:  ");</a:t>
              </a:r>
            </a:p>
            <a:p>
              <a:r>
                <a:rPr lang="en-US" b="1" dirty="0" smtClean="0">
                  <a:latin typeface="Courier New"/>
                  <a:cs typeface="Courier New"/>
                </a:rPr>
                <a:t>   String </a:t>
              </a:r>
              <a:r>
                <a:rPr lang="en-US" b="1" dirty="0" err="1" smtClean="0">
                  <a:latin typeface="Courier New"/>
                  <a:cs typeface="Courier New"/>
                </a:rPr>
                <a:t>ciphertext</a:t>
              </a:r>
              <a:r>
                <a:rPr lang="en-US" b="1" dirty="0" smtClean="0">
                  <a:latin typeface="Courier New"/>
                  <a:cs typeface="Courier New"/>
                </a:rPr>
                <a:t> = </a:t>
              </a:r>
              <a:r>
                <a:rPr lang="en-US" b="1" dirty="0" err="1" smtClean="0">
                  <a:latin typeface="Courier New"/>
                  <a:cs typeface="Courier New"/>
                </a:rPr>
                <a:t>encrypt(plaintext</a:t>
              </a:r>
              <a:r>
                <a:rPr lang="en-US" b="1" dirty="0" smtClean="0">
                  <a:latin typeface="Courier New"/>
                  <a:cs typeface="Courier New"/>
                </a:rPr>
                <a:t>, key);</a:t>
              </a:r>
            </a:p>
            <a:p>
              <a:r>
                <a:rPr lang="en-US" b="1" dirty="0" smtClean="0">
                  <a:latin typeface="Courier New"/>
                  <a:cs typeface="Courier New"/>
                </a:rPr>
                <a:t>   </a:t>
              </a:r>
              <a:r>
                <a:rPr lang="en-US" b="1" dirty="0" err="1" smtClean="0">
                  <a:latin typeface="Courier New"/>
                  <a:cs typeface="Courier New"/>
                </a:rPr>
                <a:t>println("Ciphertext</a:t>
              </a:r>
              <a:r>
                <a:rPr lang="en-US" b="1" dirty="0" smtClean="0">
                  <a:latin typeface="Courier New"/>
                  <a:cs typeface="Courier New"/>
                </a:rPr>
                <a:t>: " + </a:t>
              </a:r>
              <a:r>
                <a:rPr lang="en-US" b="1" dirty="0" err="1" smtClean="0">
                  <a:latin typeface="Courier New"/>
                  <a:cs typeface="Courier New"/>
                </a:rPr>
                <a:t>ciphertext</a:t>
              </a:r>
              <a:r>
                <a:rPr lang="en-US" b="1" dirty="0" smtClean="0">
                  <a:latin typeface="Courier New"/>
                  <a:cs typeface="Courier New"/>
                </a:rPr>
                <a:t>);</a:t>
              </a:r>
            </a:p>
            <a:p>
              <a:r>
                <a:rPr lang="en-US" b="1" dirty="0" smtClean="0">
                  <a:latin typeface="Courier New"/>
                  <a:cs typeface="Courier New"/>
                </a:rPr>
                <a:t>}</a:t>
              </a:r>
            </a:p>
          </p:txBody>
        </p:sp>
      </p:grpSp>
      <p:sp>
        <p:nvSpPr>
          <p:cNvPr id="10" name="Rectangle 7"/>
          <p:cNvSpPr>
            <a:spLocks noChangeArrowheads="1"/>
          </p:cNvSpPr>
          <p:nvPr/>
        </p:nvSpPr>
        <p:spPr bwMode="auto">
          <a:xfrm>
            <a:off x="482600" y="6083300"/>
            <a:ext cx="8204200" cy="5461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dirty="0" smtClean="0">
                <a:latin typeface="Times New Roman" pitchFamily="1" charset="0"/>
              </a:rPr>
              <a:t>All that remains is to write the code for </a:t>
            </a:r>
            <a:r>
              <a:rPr lang="en-US" sz="2000" b="1" dirty="0" err="1" smtClean="0">
                <a:latin typeface="Courier New"/>
                <a:cs typeface="Courier New"/>
              </a:rPr>
              <a:t>readKey</a:t>
            </a:r>
            <a:r>
              <a:rPr lang="en-US" sz="2400" dirty="0" smtClean="0">
                <a:latin typeface="Times New Roman" pitchFamily="1" charset="0"/>
              </a:rPr>
              <a:t> and </a:t>
            </a:r>
            <a:r>
              <a:rPr lang="en-US" sz="2000" b="1" dirty="0" smtClean="0">
                <a:latin typeface="Courier New"/>
                <a:cs typeface="Courier New"/>
              </a:rPr>
              <a:t>encrypt</a:t>
            </a:r>
            <a:r>
              <a:rPr lang="en-US" sz="2400" dirty="0" smtClean="0">
                <a:latin typeface="Times New Roman" pitchFamily="1" charset="0"/>
              </a:rPr>
              <a:t>.</a:t>
            </a:r>
            <a:endParaRPr lang="en-US" sz="2400" dirty="0">
              <a:latin typeface="Times New Roman" pitchFamily="1"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0" y="76200"/>
            <a:ext cx="9144000" cy="1143000"/>
          </a:xfrm>
          <a:noFill/>
        </p:spPr>
        <p:txBody>
          <a:bodyPr/>
          <a:lstStyle/>
          <a:p>
            <a:r>
              <a:rPr lang="en-US" sz="4000" dirty="0" smtClean="0">
                <a:solidFill>
                  <a:srgbClr val="FF0000"/>
                </a:solidFill>
                <a:latin typeface="Times New Roman" pitchFamily="1" charset="0"/>
              </a:rPr>
              <a:t>Translating Pig Latin to English</a:t>
            </a:r>
            <a:endParaRPr lang="en-US" dirty="0">
              <a:solidFill>
                <a:schemeClr val="tx1"/>
              </a:solidFill>
              <a:latin typeface="Times New Roman" pitchFamily="1" charset="0"/>
            </a:endParaRPr>
          </a:p>
        </p:txBody>
      </p:sp>
      <p:sp>
        <p:nvSpPr>
          <p:cNvPr id="32771" name="Text Box 3"/>
          <p:cNvSpPr txBox="1">
            <a:spLocks noChangeArrowheads="1"/>
          </p:cNvSpPr>
          <p:nvPr/>
        </p:nvSpPr>
        <p:spPr bwMode="auto">
          <a:xfrm>
            <a:off x="457200" y="1143000"/>
            <a:ext cx="8229600" cy="1357295"/>
          </a:xfrm>
          <a:prstGeom prst="rect">
            <a:avLst/>
          </a:prstGeom>
          <a:noFill/>
          <a:ln w="9525">
            <a:noFill/>
            <a:miter lim="800000"/>
            <a:headEnd/>
            <a:tailEnd/>
          </a:ln>
        </p:spPr>
        <p:txBody>
          <a:bodyPr>
            <a:prstTxWarp prst="textNoShape">
              <a:avLst/>
            </a:prstTxWarp>
            <a:spAutoFit/>
          </a:bodyPr>
          <a:lstStyle/>
          <a:p>
            <a:pPr algn="just">
              <a:lnSpc>
                <a:spcPct val="85000"/>
              </a:lnSpc>
            </a:pPr>
            <a:r>
              <a:rPr lang="en-US" sz="2400" dirty="0">
                <a:latin typeface="Times New Roman" pitchFamily="1" charset="0"/>
              </a:rPr>
              <a:t>Section 8.5 works through the design and implementation of a program to convert a sentence from English to Pig Latin. </a:t>
            </a:r>
            <a:r>
              <a:rPr lang="en-US" sz="2400" dirty="0" smtClean="0">
                <a:latin typeface="Times New Roman" pitchFamily="1" charset="0"/>
              </a:rPr>
              <a:t> In this dialect, </a:t>
            </a:r>
            <a:r>
              <a:rPr lang="en-US" sz="2400" dirty="0">
                <a:latin typeface="Times New Roman" pitchFamily="1" charset="0"/>
              </a:rPr>
              <a:t>the Pig Latin version of a word is formed by applying the following rules:</a:t>
            </a:r>
          </a:p>
        </p:txBody>
      </p:sp>
      <p:sp>
        <p:nvSpPr>
          <p:cNvPr id="32772" name="Text Box 4"/>
          <p:cNvSpPr txBox="1">
            <a:spLocks noChangeArrowheads="1"/>
          </p:cNvSpPr>
          <p:nvPr/>
        </p:nvSpPr>
        <p:spPr bwMode="auto">
          <a:xfrm>
            <a:off x="882650" y="2568575"/>
            <a:ext cx="7804150" cy="964110"/>
          </a:xfrm>
          <a:prstGeom prst="rect">
            <a:avLst/>
          </a:prstGeom>
          <a:noFill/>
          <a:ln w="9525">
            <a:noFill/>
            <a:miter lim="800000"/>
            <a:headEnd/>
            <a:tailEnd/>
          </a:ln>
        </p:spPr>
        <p:txBody>
          <a:bodyPr>
            <a:prstTxWarp prst="textNoShape">
              <a:avLst/>
            </a:prstTxWarp>
            <a:spAutoFit/>
          </a:bodyPr>
          <a:lstStyle/>
          <a:p>
            <a:pPr algn="just">
              <a:lnSpc>
                <a:spcPct val="85000"/>
              </a:lnSpc>
            </a:pPr>
            <a:r>
              <a:rPr lang="en-US" sz="2200" dirty="0">
                <a:latin typeface="Times New Roman" pitchFamily="1" charset="0"/>
              </a:rPr>
              <a:t>If the word begins with a consonant,</a:t>
            </a:r>
            <a:r>
              <a:rPr lang="en-US" sz="2200" dirty="0" smtClean="0">
                <a:latin typeface="Times New Roman" pitchFamily="1" charset="0"/>
              </a:rPr>
              <a:t> the </a:t>
            </a:r>
            <a:r>
              <a:rPr lang="en-US" sz="1800" b="1" dirty="0" err="1" smtClean="0">
                <a:latin typeface="Courier New"/>
                <a:cs typeface="Courier New"/>
              </a:rPr>
              <a:t>translateWord</a:t>
            </a:r>
            <a:r>
              <a:rPr lang="en-US" sz="2200" dirty="0" smtClean="0">
                <a:latin typeface="Times New Roman" pitchFamily="1" charset="0"/>
              </a:rPr>
              <a:t> method moves </a:t>
            </a:r>
            <a:r>
              <a:rPr lang="en-US" sz="2200" dirty="0">
                <a:latin typeface="Times New Roman" pitchFamily="1" charset="0"/>
              </a:rPr>
              <a:t>the initial consonant string to the end of the word and then </a:t>
            </a:r>
            <a:r>
              <a:rPr lang="en-US" sz="2200" dirty="0" smtClean="0">
                <a:latin typeface="Times New Roman" pitchFamily="1" charset="0"/>
              </a:rPr>
              <a:t>adds </a:t>
            </a:r>
            <a:r>
              <a:rPr lang="en-US" sz="2200" dirty="0">
                <a:latin typeface="Times New Roman" pitchFamily="1" charset="0"/>
              </a:rPr>
              <a:t>the suffix </a:t>
            </a:r>
            <a:r>
              <a:rPr lang="en-US" sz="2200" i="1" dirty="0">
                <a:latin typeface="Times New Roman" pitchFamily="1" charset="0"/>
              </a:rPr>
              <a:t>ay,</a:t>
            </a:r>
            <a:r>
              <a:rPr lang="en-US" sz="2200" dirty="0">
                <a:latin typeface="Times New Roman" pitchFamily="1" charset="0"/>
              </a:rPr>
              <a:t> as follows:</a:t>
            </a:r>
          </a:p>
        </p:txBody>
      </p:sp>
      <p:sp>
        <p:nvSpPr>
          <p:cNvPr id="32773" name="Text Box 5"/>
          <p:cNvSpPr txBox="1">
            <a:spLocks noChangeArrowheads="1"/>
          </p:cNvSpPr>
          <p:nvPr/>
        </p:nvSpPr>
        <p:spPr bwMode="auto">
          <a:xfrm>
            <a:off x="457200" y="2568575"/>
            <a:ext cx="609600" cy="376238"/>
          </a:xfrm>
          <a:prstGeom prst="rect">
            <a:avLst/>
          </a:prstGeom>
          <a:noFill/>
          <a:ln w="9525">
            <a:noFill/>
            <a:miter lim="800000"/>
            <a:headEnd/>
            <a:tailEnd/>
          </a:ln>
        </p:spPr>
        <p:txBody>
          <a:bodyPr>
            <a:prstTxWarp prst="textNoShape">
              <a:avLst/>
            </a:prstTxWarp>
            <a:spAutoFit/>
          </a:bodyPr>
          <a:lstStyle/>
          <a:p>
            <a:pPr algn="just">
              <a:lnSpc>
                <a:spcPct val="85000"/>
              </a:lnSpc>
            </a:pPr>
            <a:r>
              <a:rPr lang="en-US" sz="2200">
                <a:latin typeface="Times New Roman" pitchFamily="1" charset="0"/>
              </a:rPr>
              <a:t>1.</a:t>
            </a:r>
          </a:p>
        </p:txBody>
      </p:sp>
      <p:sp>
        <p:nvSpPr>
          <p:cNvPr id="32774" name="Text Box 6"/>
          <p:cNvSpPr txBox="1">
            <a:spLocks noChangeArrowheads="1"/>
          </p:cNvSpPr>
          <p:nvPr/>
        </p:nvSpPr>
        <p:spPr bwMode="auto">
          <a:xfrm>
            <a:off x="3454400" y="3670300"/>
            <a:ext cx="838200" cy="396875"/>
          </a:xfrm>
          <a:prstGeom prst="rect">
            <a:avLst/>
          </a:prstGeom>
          <a:noFill/>
          <a:ln w="9525">
            <a:noFill/>
            <a:miter lim="800000"/>
            <a:headEnd/>
            <a:tailEnd/>
          </a:ln>
        </p:spPr>
        <p:txBody>
          <a:bodyPr>
            <a:prstTxWarp prst="textNoShape">
              <a:avLst/>
            </a:prstTxWarp>
            <a:spAutoFit/>
          </a:bodyPr>
          <a:lstStyle/>
          <a:p>
            <a:pPr>
              <a:spcBef>
                <a:spcPct val="50000"/>
              </a:spcBef>
            </a:pPr>
            <a:r>
              <a:rPr lang="en-US" sz="2000" i="1">
                <a:latin typeface="Times New Roman" pitchFamily="1" charset="0"/>
              </a:rPr>
              <a:t>scram</a:t>
            </a:r>
          </a:p>
        </p:txBody>
      </p:sp>
      <p:grpSp>
        <p:nvGrpSpPr>
          <p:cNvPr id="2" name="Group 7"/>
          <p:cNvGrpSpPr>
            <a:grpSpLocks/>
          </p:cNvGrpSpPr>
          <p:nvPr/>
        </p:nvGrpSpPr>
        <p:grpSpPr bwMode="auto">
          <a:xfrm>
            <a:off x="4673600" y="3594100"/>
            <a:ext cx="1524000" cy="609600"/>
            <a:chOff x="384" y="720"/>
            <a:chExt cx="960" cy="384"/>
          </a:xfrm>
        </p:grpSpPr>
        <p:sp>
          <p:nvSpPr>
            <p:cNvPr id="32887" name="Rectangle 8"/>
            <p:cNvSpPr>
              <a:spLocks noChangeArrowheads="1"/>
            </p:cNvSpPr>
            <p:nvPr/>
          </p:nvSpPr>
          <p:spPr bwMode="auto">
            <a:xfrm>
              <a:off x="384" y="720"/>
              <a:ext cx="960" cy="384"/>
            </a:xfrm>
            <a:prstGeom prst="rect">
              <a:avLst/>
            </a:prstGeom>
            <a:solidFill>
              <a:srgbClr val="CCFFFF"/>
            </a:solidFill>
            <a:ln w="9525">
              <a:noFill/>
              <a:miter lim="800000"/>
              <a:headEnd/>
              <a:tailEnd/>
            </a:ln>
          </p:spPr>
          <p:txBody>
            <a:bodyPr wrap="none" anchor="ctr">
              <a:prstTxWarp prst="textNoShape">
                <a:avLst/>
              </a:prstTxWarp>
            </a:bodyPr>
            <a:lstStyle/>
            <a:p>
              <a:endParaRPr lang="en-US"/>
            </a:p>
          </p:txBody>
        </p:sp>
        <p:sp>
          <p:nvSpPr>
            <p:cNvPr id="32888" name="Text Box 9"/>
            <p:cNvSpPr txBox="1">
              <a:spLocks noChangeArrowheads="1"/>
            </p:cNvSpPr>
            <p:nvPr/>
          </p:nvSpPr>
          <p:spPr bwMode="auto">
            <a:xfrm>
              <a:off x="432" y="768"/>
              <a:ext cx="384"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i="1">
                  <a:latin typeface="Times New Roman" pitchFamily="1" charset="0"/>
                </a:rPr>
                <a:t>scr</a:t>
              </a:r>
            </a:p>
          </p:txBody>
        </p:sp>
        <p:sp>
          <p:nvSpPr>
            <p:cNvPr id="32889" name="Text Box 10"/>
            <p:cNvSpPr txBox="1">
              <a:spLocks noChangeArrowheads="1"/>
            </p:cNvSpPr>
            <p:nvPr/>
          </p:nvSpPr>
          <p:spPr bwMode="auto">
            <a:xfrm>
              <a:off x="624" y="768"/>
              <a:ext cx="384"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i="1">
                  <a:latin typeface="Times New Roman" pitchFamily="1" charset="0"/>
                </a:rPr>
                <a:t>am</a:t>
              </a:r>
            </a:p>
          </p:txBody>
        </p:sp>
      </p:grpSp>
      <p:grpSp>
        <p:nvGrpSpPr>
          <p:cNvPr id="3" name="Group 11"/>
          <p:cNvGrpSpPr>
            <a:grpSpLocks/>
          </p:cNvGrpSpPr>
          <p:nvPr/>
        </p:nvGrpSpPr>
        <p:grpSpPr bwMode="auto">
          <a:xfrm>
            <a:off x="4673600" y="3594100"/>
            <a:ext cx="1524000" cy="609600"/>
            <a:chOff x="384" y="1056"/>
            <a:chExt cx="960" cy="384"/>
          </a:xfrm>
        </p:grpSpPr>
        <p:sp>
          <p:nvSpPr>
            <p:cNvPr id="32884" name="Rectangle 12"/>
            <p:cNvSpPr>
              <a:spLocks noChangeArrowheads="1"/>
            </p:cNvSpPr>
            <p:nvPr/>
          </p:nvSpPr>
          <p:spPr bwMode="auto">
            <a:xfrm>
              <a:off x="384" y="1056"/>
              <a:ext cx="960" cy="384"/>
            </a:xfrm>
            <a:prstGeom prst="rect">
              <a:avLst/>
            </a:prstGeom>
            <a:solidFill>
              <a:srgbClr val="CCFFFF"/>
            </a:solidFill>
            <a:ln w="9525">
              <a:noFill/>
              <a:miter lim="800000"/>
              <a:headEnd/>
              <a:tailEnd/>
            </a:ln>
          </p:spPr>
          <p:txBody>
            <a:bodyPr wrap="none" anchor="ctr">
              <a:prstTxWarp prst="textNoShape">
                <a:avLst/>
              </a:prstTxWarp>
            </a:bodyPr>
            <a:lstStyle/>
            <a:p>
              <a:endParaRPr lang="en-US"/>
            </a:p>
          </p:txBody>
        </p:sp>
        <p:sp>
          <p:nvSpPr>
            <p:cNvPr id="32885" name="Text Box 13"/>
            <p:cNvSpPr txBox="1">
              <a:spLocks noChangeArrowheads="1"/>
            </p:cNvSpPr>
            <p:nvPr/>
          </p:nvSpPr>
          <p:spPr bwMode="auto">
            <a:xfrm>
              <a:off x="432" y="1088"/>
              <a:ext cx="384"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i="1">
                  <a:latin typeface="Times New Roman" pitchFamily="1" charset="0"/>
                </a:rPr>
                <a:t>scr</a:t>
              </a:r>
            </a:p>
          </p:txBody>
        </p:sp>
        <p:sp>
          <p:nvSpPr>
            <p:cNvPr id="32886" name="Text Box 14"/>
            <p:cNvSpPr txBox="1">
              <a:spLocks noChangeArrowheads="1"/>
            </p:cNvSpPr>
            <p:nvPr/>
          </p:nvSpPr>
          <p:spPr bwMode="auto">
            <a:xfrm>
              <a:off x="624" y="1104"/>
              <a:ext cx="384"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i="1">
                  <a:latin typeface="Times New Roman" pitchFamily="1" charset="0"/>
                </a:rPr>
                <a:t>am</a:t>
              </a:r>
            </a:p>
          </p:txBody>
        </p:sp>
      </p:grpSp>
      <p:grpSp>
        <p:nvGrpSpPr>
          <p:cNvPr id="4" name="Group 15"/>
          <p:cNvGrpSpPr>
            <a:grpSpLocks/>
          </p:cNvGrpSpPr>
          <p:nvPr/>
        </p:nvGrpSpPr>
        <p:grpSpPr bwMode="auto">
          <a:xfrm>
            <a:off x="4673600" y="3594100"/>
            <a:ext cx="1524000" cy="609600"/>
            <a:chOff x="384" y="1392"/>
            <a:chExt cx="960" cy="384"/>
          </a:xfrm>
        </p:grpSpPr>
        <p:sp>
          <p:nvSpPr>
            <p:cNvPr id="32881" name="Rectangle 16"/>
            <p:cNvSpPr>
              <a:spLocks noChangeArrowheads="1"/>
            </p:cNvSpPr>
            <p:nvPr/>
          </p:nvSpPr>
          <p:spPr bwMode="auto">
            <a:xfrm>
              <a:off x="384" y="1392"/>
              <a:ext cx="960" cy="384"/>
            </a:xfrm>
            <a:prstGeom prst="rect">
              <a:avLst/>
            </a:prstGeom>
            <a:solidFill>
              <a:srgbClr val="CCFFFF"/>
            </a:solidFill>
            <a:ln w="9525">
              <a:noFill/>
              <a:miter lim="800000"/>
              <a:headEnd/>
              <a:tailEnd/>
            </a:ln>
          </p:spPr>
          <p:txBody>
            <a:bodyPr wrap="none" anchor="ctr">
              <a:prstTxWarp prst="textNoShape">
                <a:avLst/>
              </a:prstTxWarp>
            </a:bodyPr>
            <a:lstStyle/>
            <a:p>
              <a:endParaRPr lang="en-US"/>
            </a:p>
          </p:txBody>
        </p:sp>
        <p:sp>
          <p:nvSpPr>
            <p:cNvPr id="32882" name="Text Box 17"/>
            <p:cNvSpPr txBox="1">
              <a:spLocks noChangeArrowheads="1"/>
            </p:cNvSpPr>
            <p:nvPr/>
          </p:nvSpPr>
          <p:spPr bwMode="auto">
            <a:xfrm>
              <a:off x="432" y="1408"/>
              <a:ext cx="384"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i="1">
                  <a:latin typeface="Times New Roman" pitchFamily="1" charset="0"/>
                </a:rPr>
                <a:t>scr</a:t>
              </a:r>
            </a:p>
          </p:txBody>
        </p:sp>
        <p:sp>
          <p:nvSpPr>
            <p:cNvPr id="32883" name="Text Box 18"/>
            <p:cNvSpPr txBox="1">
              <a:spLocks noChangeArrowheads="1"/>
            </p:cNvSpPr>
            <p:nvPr/>
          </p:nvSpPr>
          <p:spPr bwMode="auto">
            <a:xfrm>
              <a:off x="624" y="1440"/>
              <a:ext cx="384"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i="1">
                  <a:latin typeface="Times New Roman" pitchFamily="1" charset="0"/>
                </a:rPr>
                <a:t>am</a:t>
              </a:r>
            </a:p>
          </p:txBody>
        </p:sp>
      </p:grpSp>
      <p:grpSp>
        <p:nvGrpSpPr>
          <p:cNvPr id="5" name="Group 19"/>
          <p:cNvGrpSpPr>
            <a:grpSpLocks/>
          </p:cNvGrpSpPr>
          <p:nvPr/>
        </p:nvGrpSpPr>
        <p:grpSpPr bwMode="auto">
          <a:xfrm>
            <a:off x="4673600" y="3581400"/>
            <a:ext cx="1524000" cy="622300"/>
            <a:chOff x="384" y="1720"/>
            <a:chExt cx="960" cy="392"/>
          </a:xfrm>
        </p:grpSpPr>
        <p:sp>
          <p:nvSpPr>
            <p:cNvPr id="32878" name="Rectangle 20"/>
            <p:cNvSpPr>
              <a:spLocks noChangeArrowheads="1"/>
            </p:cNvSpPr>
            <p:nvPr/>
          </p:nvSpPr>
          <p:spPr bwMode="auto">
            <a:xfrm>
              <a:off x="384" y="1728"/>
              <a:ext cx="960" cy="384"/>
            </a:xfrm>
            <a:prstGeom prst="rect">
              <a:avLst/>
            </a:prstGeom>
            <a:solidFill>
              <a:srgbClr val="CCFFFF"/>
            </a:solidFill>
            <a:ln w="9525">
              <a:noFill/>
              <a:miter lim="800000"/>
              <a:headEnd/>
              <a:tailEnd/>
            </a:ln>
          </p:spPr>
          <p:txBody>
            <a:bodyPr wrap="none" anchor="ctr">
              <a:prstTxWarp prst="textNoShape">
                <a:avLst/>
              </a:prstTxWarp>
            </a:bodyPr>
            <a:lstStyle/>
            <a:p>
              <a:endParaRPr lang="en-US"/>
            </a:p>
          </p:txBody>
        </p:sp>
        <p:sp>
          <p:nvSpPr>
            <p:cNvPr id="32879" name="Text Box 21"/>
            <p:cNvSpPr txBox="1">
              <a:spLocks noChangeArrowheads="1"/>
            </p:cNvSpPr>
            <p:nvPr/>
          </p:nvSpPr>
          <p:spPr bwMode="auto">
            <a:xfrm>
              <a:off x="432" y="1720"/>
              <a:ext cx="384"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i="1">
                  <a:latin typeface="Times New Roman" pitchFamily="1" charset="0"/>
                </a:rPr>
                <a:t>scr</a:t>
              </a:r>
            </a:p>
          </p:txBody>
        </p:sp>
        <p:sp>
          <p:nvSpPr>
            <p:cNvPr id="32880" name="Text Box 22"/>
            <p:cNvSpPr txBox="1">
              <a:spLocks noChangeArrowheads="1"/>
            </p:cNvSpPr>
            <p:nvPr/>
          </p:nvSpPr>
          <p:spPr bwMode="auto">
            <a:xfrm>
              <a:off x="624" y="1776"/>
              <a:ext cx="384"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i="1">
                  <a:latin typeface="Times New Roman" pitchFamily="1" charset="0"/>
                </a:rPr>
                <a:t>am</a:t>
              </a:r>
            </a:p>
          </p:txBody>
        </p:sp>
      </p:grpSp>
      <p:grpSp>
        <p:nvGrpSpPr>
          <p:cNvPr id="6" name="Group 23"/>
          <p:cNvGrpSpPr>
            <a:grpSpLocks/>
          </p:cNvGrpSpPr>
          <p:nvPr/>
        </p:nvGrpSpPr>
        <p:grpSpPr bwMode="auto">
          <a:xfrm>
            <a:off x="4673600" y="3568700"/>
            <a:ext cx="1524000" cy="635000"/>
            <a:chOff x="384" y="2048"/>
            <a:chExt cx="960" cy="400"/>
          </a:xfrm>
        </p:grpSpPr>
        <p:sp>
          <p:nvSpPr>
            <p:cNvPr id="32875" name="Rectangle 24"/>
            <p:cNvSpPr>
              <a:spLocks noChangeArrowheads="1"/>
            </p:cNvSpPr>
            <p:nvPr/>
          </p:nvSpPr>
          <p:spPr bwMode="auto">
            <a:xfrm>
              <a:off x="384" y="2064"/>
              <a:ext cx="960" cy="384"/>
            </a:xfrm>
            <a:prstGeom prst="rect">
              <a:avLst/>
            </a:prstGeom>
            <a:solidFill>
              <a:srgbClr val="CCFFFF"/>
            </a:solidFill>
            <a:ln w="9525">
              <a:noFill/>
              <a:miter lim="800000"/>
              <a:headEnd/>
              <a:tailEnd/>
            </a:ln>
          </p:spPr>
          <p:txBody>
            <a:bodyPr wrap="none" anchor="ctr">
              <a:prstTxWarp prst="textNoShape">
                <a:avLst/>
              </a:prstTxWarp>
            </a:bodyPr>
            <a:lstStyle/>
            <a:p>
              <a:endParaRPr lang="en-US"/>
            </a:p>
          </p:txBody>
        </p:sp>
        <p:sp>
          <p:nvSpPr>
            <p:cNvPr id="32876" name="Text Box 25"/>
            <p:cNvSpPr txBox="1">
              <a:spLocks noChangeArrowheads="1"/>
            </p:cNvSpPr>
            <p:nvPr/>
          </p:nvSpPr>
          <p:spPr bwMode="auto">
            <a:xfrm>
              <a:off x="440" y="2048"/>
              <a:ext cx="384"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i="1">
                  <a:latin typeface="Times New Roman" pitchFamily="1" charset="0"/>
                </a:rPr>
                <a:t>scr</a:t>
              </a:r>
            </a:p>
          </p:txBody>
        </p:sp>
        <p:sp>
          <p:nvSpPr>
            <p:cNvPr id="32877" name="Text Box 26"/>
            <p:cNvSpPr txBox="1">
              <a:spLocks noChangeArrowheads="1"/>
            </p:cNvSpPr>
            <p:nvPr/>
          </p:nvSpPr>
          <p:spPr bwMode="auto">
            <a:xfrm>
              <a:off x="624" y="2112"/>
              <a:ext cx="384"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i="1">
                  <a:latin typeface="Times New Roman" pitchFamily="1" charset="0"/>
                </a:rPr>
                <a:t>am</a:t>
              </a:r>
            </a:p>
          </p:txBody>
        </p:sp>
      </p:grpSp>
      <p:grpSp>
        <p:nvGrpSpPr>
          <p:cNvPr id="7" name="Group 27"/>
          <p:cNvGrpSpPr>
            <a:grpSpLocks/>
          </p:cNvGrpSpPr>
          <p:nvPr/>
        </p:nvGrpSpPr>
        <p:grpSpPr bwMode="auto">
          <a:xfrm>
            <a:off x="4673600" y="3543300"/>
            <a:ext cx="1524000" cy="660400"/>
            <a:chOff x="384" y="2368"/>
            <a:chExt cx="960" cy="416"/>
          </a:xfrm>
        </p:grpSpPr>
        <p:sp>
          <p:nvSpPr>
            <p:cNvPr id="32872" name="Rectangle 28"/>
            <p:cNvSpPr>
              <a:spLocks noChangeArrowheads="1"/>
            </p:cNvSpPr>
            <p:nvPr/>
          </p:nvSpPr>
          <p:spPr bwMode="auto">
            <a:xfrm>
              <a:off x="384" y="2400"/>
              <a:ext cx="960" cy="384"/>
            </a:xfrm>
            <a:prstGeom prst="rect">
              <a:avLst/>
            </a:prstGeom>
            <a:solidFill>
              <a:srgbClr val="CCFFFF"/>
            </a:solidFill>
            <a:ln w="9525">
              <a:noFill/>
              <a:miter lim="800000"/>
              <a:headEnd/>
              <a:tailEnd/>
            </a:ln>
          </p:spPr>
          <p:txBody>
            <a:bodyPr wrap="none" anchor="ctr">
              <a:prstTxWarp prst="textNoShape">
                <a:avLst/>
              </a:prstTxWarp>
            </a:bodyPr>
            <a:lstStyle/>
            <a:p>
              <a:endParaRPr lang="en-US"/>
            </a:p>
          </p:txBody>
        </p:sp>
        <p:sp>
          <p:nvSpPr>
            <p:cNvPr id="32873" name="Text Box 29"/>
            <p:cNvSpPr txBox="1">
              <a:spLocks noChangeArrowheads="1"/>
            </p:cNvSpPr>
            <p:nvPr/>
          </p:nvSpPr>
          <p:spPr bwMode="auto">
            <a:xfrm>
              <a:off x="456" y="2368"/>
              <a:ext cx="384"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i="1">
                  <a:latin typeface="Times New Roman" pitchFamily="1" charset="0"/>
                </a:rPr>
                <a:t>scr</a:t>
              </a:r>
            </a:p>
          </p:txBody>
        </p:sp>
        <p:sp>
          <p:nvSpPr>
            <p:cNvPr id="32874" name="Text Box 30"/>
            <p:cNvSpPr txBox="1">
              <a:spLocks noChangeArrowheads="1"/>
            </p:cNvSpPr>
            <p:nvPr/>
          </p:nvSpPr>
          <p:spPr bwMode="auto">
            <a:xfrm>
              <a:off x="624" y="2448"/>
              <a:ext cx="384"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i="1">
                  <a:latin typeface="Times New Roman" pitchFamily="1" charset="0"/>
                </a:rPr>
                <a:t>am</a:t>
              </a:r>
            </a:p>
          </p:txBody>
        </p:sp>
      </p:grpSp>
      <p:grpSp>
        <p:nvGrpSpPr>
          <p:cNvPr id="8" name="Group 31"/>
          <p:cNvGrpSpPr>
            <a:grpSpLocks/>
          </p:cNvGrpSpPr>
          <p:nvPr/>
        </p:nvGrpSpPr>
        <p:grpSpPr bwMode="auto">
          <a:xfrm>
            <a:off x="4673600" y="3543300"/>
            <a:ext cx="1524000" cy="660400"/>
            <a:chOff x="384" y="2752"/>
            <a:chExt cx="960" cy="416"/>
          </a:xfrm>
        </p:grpSpPr>
        <p:sp>
          <p:nvSpPr>
            <p:cNvPr id="32869" name="Rectangle 32"/>
            <p:cNvSpPr>
              <a:spLocks noChangeArrowheads="1"/>
            </p:cNvSpPr>
            <p:nvPr/>
          </p:nvSpPr>
          <p:spPr bwMode="auto">
            <a:xfrm>
              <a:off x="384" y="2784"/>
              <a:ext cx="960" cy="384"/>
            </a:xfrm>
            <a:prstGeom prst="rect">
              <a:avLst/>
            </a:prstGeom>
            <a:solidFill>
              <a:srgbClr val="CCFFFF"/>
            </a:solidFill>
            <a:ln w="9525">
              <a:noFill/>
              <a:miter lim="800000"/>
              <a:headEnd/>
              <a:tailEnd/>
            </a:ln>
          </p:spPr>
          <p:txBody>
            <a:bodyPr wrap="none" anchor="ctr">
              <a:prstTxWarp prst="textNoShape">
                <a:avLst/>
              </a:prstTxWarp>
            </a:bodyPr>
            <a:lstStyle/>
            <a:p>
              <a:endParaRPr lang="en-US"/>
            </a:p>
          </p:txBody>
        </p:sp>
        <p:sp>
          <p:nvSpPr>
            <p:cNvPr id="32870" name="Text Box 33"/>
            <p:cNvSpPr txBox="1">
              <a:spLocks noChangeArrowheads="1"/>
            </p:cNvSpPr>
            <p:nvPr/>
          </p:nvSpPr>
          <p:spPr bwMode="auto">
            <a:xfrm>
              <a:off x="456" y="2752"/>
              <a:ext cx="384"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i="1">
                  <a:latin typeface="Times New Roman" pitchFamily="1" charset="0"/>
                </a:rPr>
                <a:t>scr</a:t>
              </a:r>
            </a:p>
          </p:txBody>
        </p:sp>
        <p:sp>
          <p:nvSpPr>
            <p:cNvPr id="32871" name="Text Box 34"/>
            <p:cNvSpPr txBox="1">
              <a:spLocks noChangeArrowheads="1"/>
            </p:cNvSpPr>
            <p:nvPr/>
          </p:nvSpPr>
          <p:spPr bwMode="auto">
            <a:xfrm>
              <a:off x="624" y="2832"/>
              <a:ext cx="384"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i="1">
                  <a:latin typeface="Times New Roman" pitchFamily="1" charset="0"/>
                </a:rPr>
                <a:t>am</a:t>
              </a:r>
            </a:p>
          </p:txBody>
        </p:sp>
      </p:grpSp>
      <p:grpSp>
        <p:nvGrpSpPr>
          <p:cNvPr id="9" name="Group 35"/>
          <p:cNvGrpSpPr>
            <a:grpSpLocks/>
          </p:cNvGrpSpPr>
          <p:nvPr/>
        </p:nvGrpSpPr>
        <p:grpSpPr bwMode="auto">
          <a:xfrm>
            <a:off x="4673600" y="3517900"/>
            <a:ext cx="1524000" cy="685800"/>
            <a:chOff x="384" y="3120"/>
            <a:chExt cx="960" cy="432"/>
          </a:xfrm>
        </p:grpSpPr>
        <p:sp>
          <p:nvSpPr>
            <p:cNvPr id="32866" name="Rectangle 36"/>
            <p:cNvSpPr>
              <a:spLocks noChangeArrowheads="1"/>
            </p:cNvSpPr>
            <p:nvPr/>
          </p:nvSpPr>
          <p:spPr bwMode="auto">
            <a:xfrm>
              <a:off x="384" y="3168"/>
              <a:ext cx="960" cy="384"/>
            </a:xfrm>
            <a:prstGeom prst="rect">
              <a:avLst/>
            </a:prstGeom>
            <a:solidFill>
              <a:srgbClr val="CCFFFF"/>
            </a:solidFill>
            <a:ln w="9525">
              <a:noFill/>
              <a:miter lim="800000"/>
              <a:headEnd/>
              <a:tailEnd/>
            </a:ln>
          </p:spPr>
          <p:txBody>
            <a:bodyPr wrap="none" anchor="ctr">
              <a:prstTxWarp prst="textNoShape">
                <a:avLst/>
              </a:prstTxWarp>
            </a:bodyPr>
            <a:lstStyle/>
            <a:p>
              <a:endParaRPr lang="en-US"/>
            </a:p>
          </p:txBody>
        </p:sp>
        <p:sp>
          <p:nvSpPr>
            <p:cNvPr id="32867" name="Text Box 37"/>
            <p:cNvSpPr txBox="1">
              <a:spLocks noChangeArrowheads="1"/>
            </p:cNvSpPr>
            <p:nvPr/>
          </p:nvSpPr>
          <p:spPr bwMode="auto">
            <a:xfrm>
              <a:off x="472" y="3120"/>
              <a:ext cx="384"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i="1">
                  <a:latin typeface="Times New Roman" pitchFamily="1" charset="0"/>
                </a:rPr>
                <a:t>scr</a:t>
              </a:r>
            </a:p>
          </p:txBody>
        </p:sp>
        <p:sp>
          <p:nvSpPr>
            <p:cNvPr id="32868" name="Text Box 38"/>
            <p:cNvSpPr txBox="1">
              <a:spLocks noChangeArrowheads="1"/>
            </p:cNvSpPr>
            <p:nvPr/>
          </p:nvSpPr>
          <p:spPr bwMode="auto">
            <a:xfrm>
              <a:off x="616" y="3216"/>
              <a:ext cx="384"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i="1">
                  <a:latin typeface="Times New Roman" pitchFamily="1" charset="0"/>
                </a:rPr>
                <a:t>am</a:t>
              </a:r>
            </a:p>
          </p:txBody>
        </p:sp>
      </p:grpSp>
      <p:grpSp>
        <p:nvGrpSpPr>
          <p:cNvPr id="10" name="Group 39"/>
          <p:cNvGrpSpPr>
            <a:grpSpLocks/>
          </p:cNvGrpSpPr>
          <p:nvPr/>
        </p:nvGrpSpPr>
        <p:grpSpPr bwMode="auto">
          <a:xfrm>
            <a:off x="4673600" y="3517900"/>
            <a:ext cx="1524000" cy="685800"/>
            <a:chOff x="384" y="3504"/>
            <a:chExt cx="960" cy="432"/>
          </a:xfrm>
        </p:grpSpPr>
        <p:sp>
          <p:nvSpPr>
            <p:cNvPr id="32863" name="Rectangle 40"/>
            <p:cNvSpPr>
              <a:spLocks noChangeArrowheads="1"/>
            </p:cNvSpPr>
            <p:nvPr/>
          </p:nvSpPr>
          <p:spPr bwMode="auto">
            <a:xfrm>
              <a:off x="384" y="3552"/>
              <a:ext cx="960" cy="384"/>
            </a:xfrm>
            <a:prstGeom prst="rect">
              <a:avLst/>
            </a:prstGeom>
            <a:solidFill>
              <a:srgbClr val="CCFFFF"/>
            </a:solidFill>
            <a:ln w="9525">
              <a:noFill/>
              <a:miter lim="800000"/>
              <a:headEnd/>
              <a:tailEnd/>
            </a:ln>
          </p:spPr>
          <p:txBody>
            <a:bodyPr wrap="none" anchor="ctr">
              <a:prstTxWarp prst="textNoShape">
                <a:avLst/>
              </a:prstTxWarp>
            </a:bodyPr>
            <a:lstStyle/>
            <a:p>
              <a:endParaRPr lang="en-US"/>
            </a:p>
          </p:txBody>
        </p:sp>
        <p:sp>
          <p:nvSpPr>
            <p:cNvPr id="32864" name="Text Box 41"/>
            <p:cNvSpPr txBox="1">
              <a:spLocks noChangeArrowheads="1"/>
            </p:cNvSpPr>
            <p:nvPr/>
          </p:nvSpPr>
          <p:spPr bwMode="auto">
            <a:xfrm>
              <a:off x="496" y="3504"/>
              <a:ext cx="384"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i="1">
                  <a:latin typeface="Times New Roman" pitchFamily="1" charset="0"/>
                </a:rPr>
                <a:t>scr</a:t>
              </a:r>
            </a:p>
          </p:txBody>
        </p:sp>
        <p:sp>
          <p:nvSpPr>
            <p:cNvPr id="32865" name="Text Box 42"/>
            <p:cNvSpPr txBox="1">
              <a:spLocks noChangeArrowheads="1"/>
            </p:cNvSpPr>
            <p:nvPr/>
          </p:nvSpPr>
          <p:spPr bwMode="auto">
            <a:xfrm>
              <a:off x="608" y="3600"/>
              <a:ext cx="384"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i="1">
                  <a:latin typeface="Times New Roman" pitchFamily="1" charset="0"/>
                </a:rPr>
                <a:t>am</a:t>
              </a:r>
            </a:p>
          </p:txBody>
        </p:sp>
      </p:grpSp>
      <p:grpSp>
        <p:nvGrpSpPr>
          <p:cNvPr id="11" name="Group 43"/>
          <p:cNvGrpSpPr>
            <a:grpSpLocks/>
          </p:cNvGrpSpPr>
          <p:nvPr/>
        </p:nvGrpSpPr>
        <p:grpSpPr bwMode="auto">
          <a:xfrm>
            <a:off x="4673600" y="3505200"/>
            <a:ext cx="1524000" cy="698500"/>
            <a:chOff x="1312" y="760"/>
            <a:chExt cx="960" cy="440"/>
          </a:xfrm>
        </p:grpSpPr>
        <p:sp>
          <p:nvSpPr>
            <p:cNvPr id="32860" name="Rectangle 44"/>
            <p:cNvSpPr>
              <a:spLocks noChangeArrowheads="1"/>
            </p:cNvSpPr>
            <p:nvPr/>
          </p:nvSpPr>
          <p:spPr bwMode="auto">
            <a:xfrm>
              <a:off x="1312" y="816"/>
              <a:ext cx="960" cy="384"/>
            </a:xfrm>
            <a:prstGeom prst="rect">
              <a:avLst/>
            </a:prstGeom>
            <a:solidFill>
              <a:srgbClr val="CCFFFF"/>
            </a:solidFill>
            <a:ln w="9525">
              <a:noFill/>
              <a:miter lim="800000"/>
              <a:headEnd/>
              <a:tailEnd/>
            </a:ln>
          </p:spPr>
          <p:txBody>
            <a:bodyPr wrap="none" anchor="ctr">
              <a:prstTxWarp prst="textNoShape">
                <a:avLst/>
              </a:prstTxWarp>
            </a:bodyPr>
            <a:lstStyle/>
            <a:p>
              <a:endParaRPr lang="en-US"/>
            </a:p>
          </p:txBody>
        </p:sp>
        <p:sp>
          <p:nvSpPr>
            <p:cNvPr id="32861" name="Text Box 45"/>
            <p:cNvSpPr txBox="1">
              <a:spLocks noChangeArrowheads="1"/>
            </p:cNvSpPr>
            <p:nvPr/>
          </p:nvSpPr>
          <p:spPr bwMode="auto">
            <a:xfrm>
              <a:off x="1440" y="760"/>
              <a:ext cx="384"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i="1">
                  <a:latin typeface="Times New Roman" pitchFamily="1" charset="0"/>
                </a:rPr>
                <a:t>scr</a:t>
              </a:r>
            </a:p>
          </p:txBody>
        </p:sp>
        <p:sp>
          <p:nvSpPr>
            <p:cNvPr id="32862" name="Text Box 46"/>
            <p:cNvSpPr txBox="1">
              <a:spLocks noChangeArrowheads="1"/>
            </p:cNvSpPr>
            <p:nvPr/>
          </p:nvSpPr>
          <p:spPr bwMode="auto">
            <a:xfrm>
              <a:off x="1520" y="864"/>
              <a:ext cx="384"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i="1">
                  <a:latin typeface="Times New Roman" pitchFamily="1" charset="0"/>
                </a:rPr>
                <a:t>am</a:t>
              </a:r>
            </a:p>
          </p:txBody>
        </p:sp>
      </p:grpSp>
      <p:grpSp>
        <p:nvGrpSpPr>
          <p:cNvPr id="12" name="Group 47"/>
          <p:cNvGrpSpPr>
            <a:grpSpLocks/>
          </p:cNvGrpSpPr>
          <p:nvPr/>
        </p:nvGrpSpPr>
        <p:grpSpPr bwMode="auto">
          <a:xfrm>
            <a:off x="4673600" y="3492500"/>
            <a:ext cx="1524000" cy="711200"/>
            <a:chOff x="1296" y="1232"/>
            <a:chExt cx="960" cy="448"/>
          </a:xfrm>
        </p:grpSpPr>
        <p:sp>
          <p:nvSpPr>
            <p:cNvPr id="32857" name="Rectangle 48"/>
            <p:cNvSpPr>
              <a:spLocks noChangeArrowheads="1"/>
            </p:cNvSpPr>
            <p:nvPr/>
          </p:nvSpPr>
          <p:spPr bwMode="auto">
            <a:xfrm>
              <a:off x="1296" y="1296"/>
              <a:ext cx="960" cy="384"/>
            </a:xfrm>
            <a:prstGeom prst="rect">
              <a:avLst/>
            </a:prstGeom>
            <a:solidFill>
              <a:srgbClr val="CCFFFF"/>
            </a:solidFill>
            <a:ln w="9525">
              <a:noFill/>
              <a:miter lim="800000"/>
              <a:headEnd/>
              <a:tailEnd/>
            </a:ln>
          </p:spPr>
          <p:txBody>
            <a:bodyPr wrap="none" anchor="ctr">
              <a:prstTxWarp prst="textNoShape">
                <a:avLst/>
              </a:prstTxWarp>
            </a:bodyPr>
            <a:lstStyle/>
            <a:p>
              <a:endParaRPr lang="en-US"/>
            </a:p>
          </p:txBody>
        </p:sp>
        <p:sp>
          <p:nvSpPr>
            <p:cNvPr id="32858" name="Text Box 49"/>
            <p:cNvSpPr txBox="1">
              <a:spLocks noChangeArrowheads="1"/>
            </p:cNvSpPr>
            <p:nvPr/>
          </p:nvSpPr>
          <p:spPr bwMode="auto">
            <a:xfrm>
              <a:off x="1440" y="1232"/>
              <a:ext cx="384"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i="1">
                  <a:latin typeface="Times New Roman" pitchFamily="1" charset="0"/>
                </a:rPr>
                <a:t>scr</a:t>
              </a:r>
            </a:p>
          </p:txBody>
        </p:sp>
        <p:sp>
          <p:nvSpPr>
            <p:cNvPr id="32859" name="Text Box 50"/>
            <p:cNvSpPr txBox="1">
              <a:spLocks noChangeArrowheads="1"/>
            </p:cNvSpPr>
            <p:nvPr/>
          </p:nvSpPr>
          <p:spPr bwMode="auto">
            <a:xfrm>
              <a:off x="1488" y="1344"/>
              <a:ext cx="384"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i="1">
                  <a:latin typeface="Times New Roman" pitchFamily="1" charset="0"/>
                </a:rPr>
                <a:t>am</a:t>
              </a:r>
            </a:p>
          </p:txBody>
        </p:sp>
      </p:grpSp>
      <p:grpSp>
        <p:nvGrpSpPr>
          <p:cNvPr id="13" name="Group 51"/>
          <p:cNvGrpSpPr>
            <a:grpSpLocks/>
          </p:cNvGrpSpPr>
          <p:nvPr/>
        </p:nvGrpSpPr>
        <p:grpSpPr bwMode="auto">
          <a:xfrm>
            <a:off x="4673600" y="3492500"/>
            <a:ext cx="1524000" cy="711200"/>
            <a:chOff x="1296" y="1808"/>
            <a:chExt cx="960" cy="448"/>
          </a:xfrm>
        </p:grpSpPr>
        <p:sp>
          <p:nvSpPr>
            <p:cNvPr id="32854" name="Rectangle 52"/>
            <p:cNvSpPr>
              <a:spLocks noChangeArrowheads="1"/>
            </p:cNvSpPr>
            <p:nvPr/>
          </p:nvSpPr>
          <p:spPr bwMode="auto">
            <a:xfrm>
              <a:off x="1296" y="1872"/>
              <a:ext cx="960" cy="384"/>
            </a:xfrm>
            <a:prstGeom prst="rect">
              <a:avLst/>
            </a:prstGeom>
            <a:solidFill>
              <a:srgbClr val="CCFFFF"/>
            </a:solidFill>
            <a:ln w="9525">
              <a:noFill/>
              <a:miter lim="800000"/>
              <a:headEnd/>
              <a:tailEnd/>
            </a:ln>
          </p:spPr>
          <p:txBody>
            <a:bodyPr wrap="none" anchor="ctr">
              <a:prstTxWarp prst="textNoShape">
                <a:avLst/>
              </a:prstTxWarp>
            </a:bodyPr>
            <a:lstStyle/>
            <a:p>
              <a:endParaRPr lang="en-US"/>
            </a:p>
          </p:txBody>
        </p:sp>
        <p:sp>
          <p:nvSpPr>
            <p:cNvPr id="32855" name="Text Box 53"/>
            <p:cNvSpPr txBox="1">
              <a:spLocks noChangeArrowheads="1"/>
            </p:cNvSpPr>
            <p:nvPr/>
          </p:nvSpPr>
          <p:spPr bwMode="auto">
            <a:xfrm>
              <a:off x="1456" y="1808"/>
              <a:ext cx="384"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i="1">
                  <a:latin typeface="Times New Roman" pitchFamily="1" charset="0"/>
                </a:rPr>
                <a:t>scr</a:t>
              </a:r>
            </a:p>
          </p:txBody>
        </p:sp>
        <p:sp>
          <p:nvSpPr>
            <p:cNvPr id="32856" name="Text Box 54"/>
            <p:cNvSpPr txBox="1">
              <a:spLocks noChangeArrowheads="1"/>
            </p:cNvSpPr>
            <p:nvPr/>
          </p:nvSpPr>
          <p:spPr bwMode="auto">
            <a:xfrm>
              <a:off x="1472" y="1920"/>
              <a:ext cx="384"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i="1">
                  <a:latin typeface="Times New Roman" pitchFamily="1" charset="0"/>
                </a:rPr>
                <a:t>am</a:t>
              </a:r>
            </a:p>
          </p:txBody>
        </p:sp>
      </p:grpSp>
      <p:grpSp>
        <p:nvGrpSpPr>
          <p:cNvPr id="14" name="Group 55"/>
          <p:cNvGrpSpPr>
            <a:grpSpLocks/>
          </p:cNvGrpSpPr>
          <p:nvPr/>
        </p:nvGrpSpPr>
        <p:grpSpPr bwMode="auto">
          <a:xfrm>
            <a:off x="4673600" y="3492500"/>
            <a:ext cx="1524000" cy="711200"/>
            <a:chOff x="1296" y="2288"/>
            <a:chExt cx="960" cy="448"/>
          </a:xfrm>
        </p:grpSpPr>
        <p:sp>
          <p:nvSpPr>
            <p:cNvPr id="32851" name="Rectangle 56"/>
            <p:cNvSpPr>
              <a:spLocks noChangeArrowheads="1"/>
            </p:cNvSpPr>
            <p:nvPr/>
          </p:nvSpPr>
          <p:spPr bwMode="auto">
            <a:xfrm>
              <a:off x="1296" y="2352"/>
              <a:ext cx="960" cy="384"/>
            </a:xfrm>
            <a:prstGeom prst="rect">
              <a:avLst/>
            </a:prstGeom>
            <a:solidFill>
              <a:srgbClr val="CCFFFF"/>
            </a:solidFill>
            <a:ln w="9525">
              <a:noFill/>
              <a:miter lim="800000"/>
              <a:headEnd/>
              <a:tailEnd/>
            </a:ln>
          </p:spPr>
          <p:txBody>
            <a:bodyPr wrap="none" anchor="ctr">
              <a:prstTxWarp prst="textNoShape">
                <a:avLst/>
              </a:prstTxWarp>
            </a:bodyPr>
            <a:lstStyle/>
            <a:p>
              <a:endParaRPr lang="en-US"/>
            </a:p>
          </p:txBody>
        </p:sp>
        <p:sp>
          <p:nvSpPr>
            <p:cNvPr id="32852" name="Text Box 57"/>
            <p:cNvSpPr txBox="1">
              <a:spLocks noChangeArrowheads="1"/>
            </p:cNvSpPr>
            <p:nvPr/>
          </p:nvSpPr>
          <p:spPr bwMode="auto">
            <a:xfrm>
              <a:off x="1472" y="2288"/>
              <a:ext cx="384"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i="1">
                  <a:latin typeface="Times New Roman" pitchFamily="1" charset="0"/>
                </a:rPr>
                <a:t>scr</a:t>
              </a:r>
            </a:p>
          </p:txBody>
        </p:sp>
        <p:sp>
          <p:nvSpPr>
            <p:cNvPr id="32853" name="Text Box 58"/>
            <p:cNvSpPr txBox="1">
              <a:spLocks noChangeArrowheads="1"/>
            </p:cNvSpPr>
            <p:nvPr/>
          </p:nvSpPr>
          <p:spPr bwMode="auto">
            <a:xfrm>
              <a:off x="1456" y="2400"/>
              <a:ext cx="384"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i="1">
                  <a:latin typeface="Times New Roman" pitchFamily="1" charset="0"/>
                </a:rPr>
                <a:t>am</a:t>
              </a:r>
            </a:p>
          </p:txBody>
        </p:sp>
      </p:grpSp>
      <p:grpSp>
        <p:nvGrpSpPr>
          <p:cNvPr id="15" name="Group 59"/>
          <p:cNvGrpSpPr>
            <a:grpSpLocks/>
          </p:cNvGrpSpPr>
          <p:nvPr/>
        </p:nvGrpSpPr>
        <p:grpSpPr bwMode="auto">
          <a:xfrm>
            <a:off x="4673600" y="3492500"/>
            <a:ext cx="1524000" cy="711200"/>
            <a:chOff x="1296" y="2720"/>
            <a:chExt cx="960" cy="448"/>
          </a:xfrm>
        </p:grpSpPr>
        <p:sp>
          <p:nvSpPr>
            <p:cNvPr id="32848" name="Rectangle 60"/>
            <p:cNvSpPr>
              <a:spLocks noChangeArrowheads="1"/>
            </p:cNvSpPr>
            <p:nvPr/>
          </p:nvSpPr>
          <p:spPr bwMode="auto">
            <a:xfrm>
              <a:off x="1296" y="2784"/>
              <a:ext cx="960" cy="384"/>
            </a:xfrm>
            <a:prstGeom prst="rect">
              <a:avLst/>
            </a:prstGeom>
            <a:solidFill>
              <a:srgbClr val="CCFFFF"/>
            </a:solidFill>
            <a:ln w="9525">
              <a:noFill/>
              <a:miter lim="800000"/>
              <a:headEnd/>
              <a:tailEnd/>
            </a:ln>
          </p:spPr>
          <p:txBody>
            <a:bodyPr wrap="none" anchor="ctr">
              <a:prstTxWarp prst="textNoShape">
                <a:avLst/>
              </a:prstTxWarp>
            </a:bodyPr>
            <a:lstStyle/>
            <a:p>
              <a:endParaRPr lang="en-US"/>
            </a:p>
          </p:txBody>
        </p:sp>
        <p:sp>
          <p:nvSpPr>
            <p:cNvPr id="32849" name="Text Box 61"/>
            <p:cNvSpPr txBox="1">
              <a:spLocks noChangeArrowheads="1"/>
            </p:cNvSpPr>
            <p:nvPr/>
          </p:nvSpPr>
          <p:spPr bwMode="auto">
            <a:xfrm>
              <a:off x="1488" y="2720"/>
              <a:ext cx="384"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i="1">
                  <a:latin typeface="Times New Roman" pitchFamily="1" charset="0"/>
                </a:rPr>
                <a:t>scr</a:t>
              </a:r>
            </a:p>
          </p:txBody>
        </p:sp>
        <p:sp>
          <p:nvSpPr>
            <p:cNvPr id="32850" name="Text Box 62"/>
            <p:cNvSpPr txBox="1">
              <a:spLocks noChangeArrowheads="1"/>
            </p:cNvSpPr>
            <p:nvPr/>
          </p:nvSpPr>
          <p:spPr bwMode="auto">
            <a:xfrm>
              <a:off x="1440" y="2832"/>
              <a:ext cx="384"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i="1">
                  <a:latin typeface="Times New Roman" pitchFamily="1" charset="0"/>
                </a:rPr>
                <a:t>am</a:t>
              </a:r>
            </a:p>
          </p:txBody>
        </p:sp>
      </p:grpSp>
      <p:grpSp>
        <p:nvGrpSpPr>
          <p:cNvPr id="16" name="Group 63"/>
          <p:cNvGrpSpPr>
            <a:grpSpLocks/>
          </p:cNvGrpSpPr>
          <p:nvPr/>
        </p:nvGrpSpPr>
        <p:grpSpPr bwMode="auto">
          <a:xfrm>
            <a:off x="4673600" y="3492500"/>
            <a:ext cx="1524000" cy="711200"/>
            <a:chOff x="1296" y="3152"/>
            <a:chExt cx="960" cy="448"/>
          </a:xfrm>
        </p:grpSpPr>
        <p:sp>
          <p:nvSpPr>
            <p:cNvPr id="32845" name="Rectangle 64"/>
            <p:cNvSpPr>
              <a:spLocks noChangeArrowheads="1"/>
            </p:cNvSpPr>
            <p:nvPr/>
          </p:nvSpPr>
          <p:spPr bwMode="auto">
            <a:xfrm>
              <a:off x="1296" y="3216"/>
              <a:ext cx="960" cy="384"/>
            </a:xfrm>
            <a:prstGeom prst="rect">
              <a:avLst/>
            </a:prstGeom>
            <a:solidFill>
              <a:srgbClr val="CCFFFF"/>
            </a:solidFill>
            <a:ln w="9525">
              <a:noFill/>
              <a:miter lim="800000"/>
              <a:headEnd/>
              <a:tailEnd/>
            </a:ln>
          </p:spPr>
          <p:txBody>
            <a:bodyPr wrap="none" anchor="ctr">
              <a:prstTxWarp prst="textNoShape">
                <a:avLst/>
              </a:prstTxWarp>
            </a:bodyPr>
            <a:lstStyle/>
            <a:p>
              <a:endParaRPr lang="en-US"/>
            </a:p>
          </p:txBody>
        </p:sp>
        <p:sp>
          <p:nvSpPr>
            <p:cNvPr id="32846" name="Text Box 65"/>
            <p:cNvSpPr txBox="1">
              <a:spLocks noChangeArrowheads="1"/>
            </p:cNvSpPr>
            <p:nvPr/>
          </p:nvSpPr>
          <p:spPr bwMode="auto">
            <a:xfrm>
              <a:off x="1504" y="3152"/>
              <a:ext cx="384"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i="1">
                  <a:latin typeface="Times New Roman" pitchFamily="1" charset="0"/>
                </a:rPr>
                <a:t>scr</a:t>
              </a:r>
            </a:p>
          </p:txBody>
        </p:sp>
        <p:sp>
          <p:nvSpPr>
            <p:cNvPr id="32847" name="Text Box 66"/>
            <p:cNvSpPr txBox="1">
              <a:spLocks noChangeArrowheads="1"/>
            </p:cNvSpPr>
            <p:nvPr/>
          </p:nvSpPr>
          <p:spPr bwMode="auto">
            <a:xfrm>
              <a:off x="1424" y="3264"/>
              <a:ext cx="384"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i="1">
                  <a:latin typeface="Times New Roman" pitchFamily="1" charset="0"/>
                </a:rPr>
                <a:t>am</a:t>
              </a:r>
            </a:p>
          </p:txBody>
        </p:sp>
      </p:grpSp>
      <p:grpSp>
        <p:nvGrpSpPr>
          <p:cNvPr id="17" name="Group 67"/>
          <p:cNvGrpSpPr>
            <a:grpSpLocks/>
          </p:cNvGrpSpPr>
          <p:nvPr/>
        </p:nvGrpSpPr>
        <p:grpSpPr bwMode="auto">
          <a:xfrm>
            <a:off x="4673600" y="3492500"/>
            <a:ext cx="1524000" cy="711200"/>
            <a:chOff x="2496" y="768"/>
            <a:chExt cx="960" cy="448"/>
          </a:xfrm>
        </p:grpSpPr>
        <p:sp>
          <p:nvSpPr>
            <p:cNvPr id="32842" name="Rectangle 68"/>
            <p:cNvSpPr>
              <a:spLocks noChangeArrowheads="1"/>
            </p:cNvSpPr>
            <p:nvPr/>
          </p:nvSpPr>
          <p:spPr bwMode="auto">
            <a:xfrm>
              <a:off x="2496" y="832"/>
              <a:ext cx="960" cy="384"/>
            </a:xfrm>
            <a:prstGeom prst="rect">
              <a:avLst/>
            </a:prstGeom>
            <a:solidFill>
              <a:srgbClr val="CCFFFF"/>
            </a:solidFill>
            <a:ln w="9525">
              <a:noFill/>
              <a:miter lim="800000"/>
              <a:headEnd/>
              <a:tailEnd/>
            </a:ln>
          </p:spPr>
          <p:txBody>
            <a:bodyPr wrap="none" anchor="ctr">
              <a:prstTxWarp prst="textNoShape">
                <a:avLst/>
              </a:prstTxWarp>
            </a:bodyPr>
            <a:lstStyle/>
            <a:p>
              <a:endParaRPr lang="en-US"/>
            </a:p>
          </p:txBody>
        </p:sp>
        <p:sp>
          <p:nvSpPr>
            <p:cNvPr id="32843" name="Text Box 69"/>
            <p:cNvSpPr txBox="1">
              <a:spLocks noChangeArrowheads="1"/>
            </p:cNvSpPr>
            <p:nvPr/>
          </p:nvSpPr>
          <p:spPr bwMode="auto">
            <a:xfrm>
              <a:off x="2720" y="768"/>
              <a:ext cx="384"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i="1">
                  <a:latin typeface="Times New Roman" pitchFamily="1" charset="0"/>
                </a:rPr>
                <a:t>scr</a:t>
              </a:r>
            </a:p>
          </p:txBody>
        </p:sp>
        <p:sp>
          <p:nvSpPr>
            <p:cNvPr id="32844" name="Text Box 70"/>
            <p:cNvSpPr txBox="1">
              <a:spLocks noChangeArrowheads="1"/>
            </p:cNvSpPr>
            <p:nvPr/>
          </p:nvSpPr>
          <p:spPr bwMode="auto">
            <a:xfrm>
              <a:off x="2608" y="880"/>
              <a:ext cx="384"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i="1">
                  <a:latin typeface="Times New Roman" pitchFamily="1" charset="0"/>
                </a:rPr>
                <a:t>am</a:t>
              </a:r>
            </a:p>
          </p:txBody>
        </p:sp>
      </p:grpSp>
      <p:grpSp>
        <p:nvGrpSpPr>
          <p:cNvPr id="18" name="Group 71"/>
          <p:cNvGrpSpPr>
            <a:grpSpLocks/>
          </p:cNvGrpSpPr>
          <p:nvPr/>
        </p:nvGrpSpPr>
        <p:grpSpPr bwMode="auto">
          <a:xfrm>
            <a:off x="4673600" y="3492500"/>
            <a:ext cx="1524000" cy="711200"/>
            <a:chOff x="2496" y="1232"/>
            <a:chExt cx="960" cy="448"/>
          </a:xfrm>
        </p:grpSpPr>
        <p:sp>
          <p:nvSpPr>
            <p:cNvPr id="32839" name="Rectangle 72"/>
            <p:cNvSpPr>
              <a:spLocks noChangeArrowheads="1"/>
            </p:cNvSpPr>
            <p:nvPr/>
          </p:nvSpPr>
          <p:spPr bwMode="auto">
            <a:xfrm>
              <a:off x="2496" y="1296"/>
              <a:ext cx="960" cy="384"/>
            </a:xfrm>
            <a:prstGeom prst="rect">
              <a:avLst/>
            </a:prstGeom>
            <a:solidFill>
              <a:srgbClr val="CCFFFF"/>
            </a:solidFill>
            <a:ln w="9525">
              <a:noFill/>
              <a:miter lim="800000"/>
              <a:headEnd/>
              <a:tailEnd/>
            </a:ln>
          </p:spPr>
          <p:txBody>
            <a:bodyPr wrap="none" anchor="ctr">
              <a:prstTxWarp prst="textNoShape">
                <a:avLst/>
              </a:prstTxWarp>
            </a:bodyPr>
            <a:lstStyle/>
            <a:p>
              <a:endParaRPr lang="en-US"/>
            </a:p>
          </p:txBody>
        </p:sp>
        <p:sp>
          <p:nvSpPr>
            <p:cNvPr id="32840" name="Text Box 73"/>
            <p:cNvSpPr txBox="1">
              <a:spLocks noChangeArrowheads="1"/>
            </p:cNvSpPr>
            <p:nvPr/>
          </p:nvSpPr>
          <p:spPr bwMode="auto">
            <a:xfrm>
              <a:off x="2736" y="1232"/>
              <a:ext cx="384"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i="1">
                  <a:latin typeface="Times New Roman" pitchFamily="1" charset="0"/>
                </a:rPr>
                <a:t>scr</a:t>
              </a:r>
            </a:p>
          </p:txBody>
        </p:sp>
        <p:sp>
          <p:nvSpPr>
            <p:cNvPr id="32841" name="Text Box 74"/>
            <p:cNvSpPr txBox="1">
              <a:spLocks noChangeArrowheads="1"/>
            </p:cNvSpPr>
            <p:nvPr/>
          </p:nvSpPr>
          <p:spPr bwMode="auto">
            <a:xfrm>
              <a:off x="2592" y="1344"/>
              <a:ext cx="384"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i="1">
                  <a:latin typeface="Times New Roman" pitchFamily="1" charset="0"/>
                </a:rPr>
                <a:t>am</a:t>
              </a:r>
            </a:p>
          </p:txBody>
        </p:sp>
      </p:grpSp>
      <p:grpSp>
        <p:nvGrpSpPr>
          <p:cNvPr id="19" name="Group 75"/>
          <p:cNvGrpSpPr>
            <a:grpSpLocks/>
          </p:cNvGrpSpPr>
          <p:nvPr/>
        </p:nvGrpSpPr>
        <p:grpSpPr bwMode="auto">
          <a:xfrm>
            <a:off x="4673600" y="3505200"/>
            <a:ext cx="1524000" cy="698500"/>
            <a:chOff x="2496" y="1672"/>
            <a:chExt cx="960" cy="440"/>
          </a:xfrm>
        </p:grpSpPr>
        <p:sp>
          <p:nvSpPr>
            <p:cNvPr id="32836" name="Rectangle 76"/>
            <p:cNvSpPr>
              <a:spLocks noChangeArrowheads="1"/>
            </p:cNvSpPr>
            <p:nvPr/>
          </p:nvSpPr>
          <p:spPr bwMode="auto">
            <a:xfrm>
              <a:off x="2496" y="1728"/>
              <a:ext cx="960" cy="384"/>
            </a:xfrm>
            <a:prstGeom prst="rect">
              <a:avLst/>
            </a:prstGeom>
            <a:solidFill>
              <a:srgbClr val="CCFFFF"/>
            </a:solidFill>
            <a:ln w="9525">
              <a:noFill/>
              <a:miter lim="800000"/>
              <a:headEnd/>
              <a:tailEnd/>
            </a:ln>
          </p:spPr>
          <p:txBody>
            <a:bodyPr wrap="none" anchor="ctr">
              <a:prstTxWarp prst="textNoShape">
                <a:avLst/>
              </a:prstTxWarp>
            </a:bodyPr>
            <a:lstStyle/>
            <a:p>
              <a:endParaRPr lang="en-US"/>
            </a:p>
          </p:txBody>
        </p:sp>
        <p:sp>
          <p:nvSpPr>
            <p:cNvPr id="32837" name="Text Box 77"/>
            <p:cNvSpPr txBox="1">
              <a:spLocks noChangeArrowheads="1"/>
            </p:cNvSpPr>
            <p:nvPr/>
          </p:nvSpPr>
          <p:spPr bwMode="auto">
            <a:xfrm>
              <a:off x="2744" y="1672"/>
              <a:ext cx="384"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i="1">
                  <a:latin typeface="Times New Roman" pitchFamily="1" charset="0"/>
                </a:rPr>
                <a:t>scr</a:t>
              </a:r>
            </a:p>
          </p:txBody>
        </p:sp>
        <p:sp>
          <p:nvSpPr>
            <p:cNvPr id="32838" name="Text Box 78"/>
            <p:cNvSpPr txBox="1">
              <a:spLocks noChangeArrowheads="1"/>
            </p:cNvSpPr>
            <p:nvPr/>
          </p:nvSpPr>
          <p:spPr bwMode="auto">
            <a:xfrm>
              <a:off x="2576" y="1776"/>
              <a:ext cx="384"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i="1">
                  <a:latin typeface="Times New Roman" pitchFamily="1" charset="0"/>
                </a:rPr>
                <a:t>am</a:t>
              </a:r>
            </a:p>
          </p:txBody>
        </p:sp>
      </p:grpSp>
      <p:grpSp>
        <p:nvGrpSpPr>
          <p:cNvPr id="20" name="Group 79"/>
          <p:cNvGrpSpPr>
            <a:grpSpLocks/>
          </p:cNvGrpSpPr>
          <p:nvPr/>
        </p:nvGrpSpPr>
        <p:grpSpPr bwMode="auto">
          <a:xfrm>
            <a:off x="4673600" y="3505200"/>
            <a:ext cx="1524000" cy="698500"/>
            <a:chOff x="2496" y="2200"/>
            <a:chExt cx="960" cy="440"/>
          </a:xfrm>
        </p:grpSpPr>
        <p:sp>
          <p:nvSpPr>
            <p:cNvPr id="32833" name="Rectangle 80"/>
            <p:cNvSpPr>
              <a:spLocks noChangeArrowheads="1"/>
            </p:cNvSpPr>
            <p:nvPr/>
          </p:nvSpPr>
          <p:spPr bwMode="auto">
            <a:xfrm>
              <a:off x="2496" y="2256"/>
              <a:ext cx="960" cy="384"/>
            </a:xfrm>
            <a:prstGeom prst="rect">
              <a:avLst/>
            </a:prstGeom>
            <a:solidFill>
              <a:srgbClr val="CCFFFF"/>
            </a:solidFill>
            <a:ln w="9525">
              <a:noFill/>
              <a:miter lim="800000"/>
              <a:headEnd/>
              <a:tailEnd/>
            </a:ln>
          </p:spPr>
          <p:txBody>
            <a:bodyPr wrap="none" anchor="ctr">
              <a:prstTxWarp prst="textNoShape">
                <a:avLst/>
              </a:prstTxWarp>
            </a:bodyPr>
            <a:lstStyle/>
            <a:p>
              <a:endParaRPr lang="en-US"/>
            </a:p>
          </p:txBody>
        </p:sp>
        <p:sp>
          <p:nvSpPr>
            <p:cNvPr id="32834" name="Text Box 81"/>
            <p:cNvSpPr txBox="1">
              <a:spLocks noChangeArrowheads="1"/>
            </p:cNvSpPr>
            <p:nvPr/>
          </p:nvSpPr>
          <p:spPr bwMode="auto">
            <a:xfrm>
              <a:off x="2736" y="2200"/>
              <a:ext cx="384"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i="1">
                  <a:latin typeface="Times New Roman" pitchFamily="1" charset="0"/>
                </a:rPr>
                <a:t>scr</a:t>
              </a:r>
            </a:p>
          </p:txBody>
        </p:sp>
        <p:sp>
          <p:nvSpPr>
            <p:cNvPr id="32835" name="Text Box 82"/>
            <p:cNvSpPr txBox="1">
              <a:spLocks noChangeArrowheads="1"/>
            </p:cNvSpPr>
            <p:nvPr/>
          </p:nvSpPr>
          <p:spPr bwMode="auto">
            <a:xfrm>
              <a:off x="2568" y="2304"/>
              <a:ext cx="384"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i="1">
                  <a:latin typeface="Times New Roman" pitchFamily="1" charset="0"/>
                </a:rPr>
                <a:t>am</a:t>
              </a:r>
            </a:p>
          </p:txBody>
        </p:sp>
      </p:grpSp>
      <p:grpSp>
        <p:nvGrpSpPr>
          <p:cNvPr id="21" name="Group 83"/>
          <p:cNvGrpSpPr>
            <a:grpSpLocks/>
          </p:cNvGrpSpPr>
          <p:nvPr/>
        </p:nvGrpSpPr>
        <p:grpSpPr bwMode="auto">
          <a:xfrm>
            <a:off x="4673600" y="3530600"/>
            <a:ext cx="1524000" cy="673100"/>
            <a:chOff x="2496" y="2616"/>
            <a:chExt cx="960" cy="424"/>
          </a:xfrm>
        </p:grpSpPr>
        <p:sp>
          <p:nvSpPr>
            <p:cNvPr id="32830" name="Rectangle 84"/>
            <p:cNvSpPr>
              <a:spLocks noChangeArrowheads="1"/>
            </p:cNvSpPr>
            <p:nvPr/>
          </p:nvSpPr>
          <p:spPr bwMode="auto">
            <a:xfrm>
              <a:off x="2496" y="2656"/>
              <a:ext cx="960" cy="384"/>
            </a:xfrm>
            <a:prstGeom prst="rect">
              <a:avLst/>
            </a:prstGeom>
            <a:solidFill>
              <a:srgbClr val="CCFFFF"/>
            </a:solidFill>
            <a:ln w="9525">
              <a:noFill/>
              <a:miter lim="800000"/>
              <a:headEnd/>
              <a:tailEnd/>
            </a:ln>
          </p:spPr>
          <p:txBody>
            <a:bodyPr wrap="none" anchor="ctr">
              <a:prstTxWarp prst="textNoShape">
                <a:avLst/>
              </a:prstTxWarp>
            </a:bodyPr>
            <a:lstStyle/>
            <a:p>
              <a:endParaRPr lang="en-US"/>
            </a:p>
          </p:txBody>
        </p:sp>
        <p:sp>
          <p:nvSpPr>
            <p:cNvPr id="32831" name="Text Box 85"/>
            <p:cNvSpPr txBox="1">
              <a:spLocks noChangeArrowheads="1"/>
            </p:cNvSpPr>
            <p:nvPr/>
          </p:nvSpPr>
          <p:spPr bwMode="auto">
            <a:xfrm>
              <a:off x="2736" y="2616"/>
              <a:ext cx="384"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i="1">
                  <a:latin typeface="Times New Roman" pitchFamily="1" charset="0"/>
                </a:rPr>
                <a:t>scr</a:t>
              </a:r>
            </a:p>
          </p:txBody>
        </p:sp>
        <p:sp>
          <p:nvSpPr>
            <p:cNvPr id="32832" name="Text Box 86"/>
            <p:cNvSpPr txBox="1">
              <a:spLocks noChangeArrowheads="1"/>
            </p:cNvSpPr>
            <p:nvPr/>
          </p:nvSpPr>
          <p:spPr bwMode="auto">
            <a:xfrm>
              <a:off x="2560" y="2704"/>
              <a:ext cx="384"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i="1">
                  <a:latin typeface="Times New Roman" pitchFamily="1" charset="0"/>
                </a:rPr>
                <a:t>am</a:t>
              </a:r>
            </a:p>
          </p:txBody>
        </p:sp>
      </p:grpSp>
      <p:grpSp>
        <p:nvGrpSpPr>
          <p:cNvPr id="22" name="Group 87"/>
          <p:cNvGrpSpPr>
            <a:grpSpLocks/>
          </p:cNvGrpSpPr>
          <p:nvPr/>
        </p:nvGrpSpPr>
        <p:grpSpPr bwMode="auto">
          <a:xfrm>
            <a:off x="4673600" y="3556000"/>
            <a:ext cx="1524000" cy="647700"/>
            <a:chOff x="2496" y="3048"/>
            <a:chExt cx="960" cy="408"/>
          </a:xfrm>
        </p:grpSpPr>
        <p:sp>
          <p:nvSpPr>
            <p:cNvPr id="32827" name="Rectangle 88"/>
            <p:cNvSpPr>
              <a:spLocks noChangeArrowheads="1"/>
            </p:cNvSpPr>
            <p:nvPr/>
          </p:nvSpPr>
          <p:spPr bwMode="auto">
            <a:xfrm>
              <a:off x="2496" y="3072"/>
              <a:ext cx="960" cy="384"/>
            </a:xfrm>
            <a:prstGeom prst="rect">
              <a:avLst/>
            </a:prstGeom>
            <a:solidFill>
              <a:srgbClr val="CCFFFF"/>
            </a:solidFill>
            <a:ln w="9525">
              <a:noFill/>
              <a:miter lim="800000"/>
              <a:headEnd/>
              <a:tailEnd/>
            </a:ln>
          </p:spPr>
          <p:txBody>
            <a:bodyPr wrap="none" anchor="ctr">
              <a:prstTxWarp prst="textNoShape">
                <a:avLst/>
              </a:prstTxWarp>
            </a:bodyPr>
            <a:lstStyle/>
            <a:p>
              <a:endParaRPr lang="en-US"/>
            </a:p>
          </p:txBody>
        </p:sp>
        <p:sp>
          <p:nvSpPr>
            <p:cNvPr id="32828" name="Text Box 89"/>
            <p:cNvSpPr txBox="1">
              <a:spLocks noChangeArrowheads="1"/>
            </p:cNvSpPr>
            <p:nvPr/>
          </p:nvSpPr>
          <p:spPr bwMode="auto">
            <a:xfrm>
              <a:off x="2736" y="3048"/>
              <a:ext cx="384"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i="1">
                  <a:latin typeface="Times New Roman" pitchFamily="1" charset="0"/>
                </a:rPr>
                <a:t>scr</a:t>
              </a:r>
            </a:p>
          </p:txBody>
        </p:sp>
        <p:sp>
          <p:nvSpPr>
            <p:cNvPr id="32829" name="Text Box 90"/>
            <p:cNvSpPr txBox="1">
              <a:spLocks noChangeArrowheads="1"/>
            </p:cNvSpPr>
            <p:nvPr/>
          </p:nvSpPr>
          <p:spPr bwMode="auto">
            <a:xfrm>
              <a:off x="2552" y="3120"/>
              <a:ext cx="384"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i="1">
                  <a:latin typeface="Times New Roman" pitchFamily="1" charset="0"/>
                </a:rPr>
                <a:t>am</a:t>
              </a:r>
            </a:p>
          </p:txBody>
        </p:sp>
      </p:grpSp>
      <p:grpSp>
        <p:nvGrpSpPr>
          <p:cNvPr id="23" name="Group 91"/>
          <p:cNvGrpSpPr>
            <a:grpSpLocks/>
          </p:cNvGrpSpPr>
          <p:nvPr/>
        </p:nvGrpSpPr>
        <p:grpSpPr bwMode="auto">
          <a:xfrm>
            <a:off x="4673600" y="3581400"/>
            <a:ext cx="1524000" cy="622300"/>
            <a:chOff x="2496" y="3496"/>
            <a:chExt cx="960" cy="392"/>
          </a:xfrm>
        </p:grpSpPr>
        <p:sp>
          <p:nvSpPr>
            <p:cNvPr id="32824" name="Rectangle 92"/>
            <p:cNvSpPr>
              <a:spLocks noChangeArrowheads="1"/>
            </p:cNvSpPr>
            <p:nvPr/>
          </p:nvSpPr>
          <p:spPr bwMode="auto">
            <a:xfrm>
              <a:off x="2496" y="3504"/>
              <a:ext cx="960" cy="384"/>
            </a:xfrm>
            <a:prstGeom prst="rect">
              <a:avLst/>
            </a:prstGeom>
            <a:solidFill>
              <a:srgbClr val="CCFFFF"/>
            </a:solidFill>
            <a:ln w="9525">
              <a:noFill/>
              <a:miter lim="800000"/>
              <a:headEnd/>
              <a:tailEnd/>
            </a:ln>
          </p:spPr>
          <p:txBody>
            <a:bodyPr wrap="none" anchor="ctr">
              <a:prstTxWarp prst="textNoShape">
                <a:avLst/>
              </a:prstTxWarp>
            </a:bodyPr>
            <a:lstStyle/>
            <a:p>
              <a:endParaRPr lang="en-US"/>
            </a:p>
          </p:txBody>
        </p:sp>
        <p:sp>
          <p:nvSpPr>
            <p:cNvPr id="32825" name="Text Box 93"/>
            <p:cNvSpPr txBox="1">
              <a:spLocks noChangeArrowheads="1"/>
            </p:cNvSpPr>
            <p:nvPr/>
          </p:nvSpPr>
          <p:spPr bwMode="auto">
            <a:xfrm>
              <a:off x="2736" y="3496"/>
              <a:ext cx="384"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i="1">
                  <a:latin typeface="Times New Roman" pitchFamily="1" charset="0"/>
                </a:rPr>
                <a:t>scr</a:t>
              </a:r>
            </a:p>
          </p:txBody>
        </p:sp>
        <p:sp>
          <p:nvSpPr>
            <p:cNvPr id="32826" name="Text Box 94"/>
            <p:cNvSpPr txBox="1">
              <a:spLocks noChangeArrowheads="1"/>
            </p:cNvSpPr>
            <p:nvPr/>
          </p:nvSpPr>
          <p:spPr bwMode="auto">
            <a:xfrm>
              <a:off x="2544" y="3552"/>
              <a:ext cx="384"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i="1">
                  <a:latin typeface="Times New Roman" pitchFamily="1" charset="0"/>
                </a:rPr>
                <a:t>am</a:t>
              </a:r>
            </a:p>
          </p:txBody>
        </p:sp>
      </p:grpSp>
      <p:grpSp>
        <p:nvGrpSpPr>
          <p:cNvPr id="24" name="Group 95"/>
          <p:cNvGrpSpPr>
            <a:grpSpLocks/>
          </p:cNvGrpSpPr>
          <p:nvPr/>
        </p:nvGrpSpPr>
        <p:grpSpPr bwMode="auto">
          <a:xfrm>
            <a:off x="4673600" y="3594100"/>
            <a:ext cx="1524000" cy="609600"/>
            <a:chOff x="3696" y="776"/>
            <a:chExt cx="960" cy="384"/>
          </a:xfrm>
        </p:grpSpPr>
        <p:sp>
          <p:nvSpPr>
            <p:cNvPr id="32821" name="Rectangle 96"/>
            <p:cNvSpPr>
              <a:spLocks noChangeArrowheads="1"/>
            </p:cNvSpPr>
            <p:nvPr/>
          </p:nvSpPr>
          <p:spPr bwMode="auto">
            <a:xfrm>
              <a:off x="3696" y="776"/>
              <a:ext cx="960" cy="384"/>
            </a:xfrm>
            <a:prstGeom prst="rect">
              <a:avLst/>
            </a:prstGeom>
            <a:solidFill>
              <a:srgbClr val="CCFFFF"/>
            </a:solidFill>
            <a:ln w="9525">
              <a:noFill/>
              <a:miter lim="800000"/>
              <a:headEnd/>
              <a:tailEnd/>
            </a:ln>
          </p:spPr>
          <p:txBody>
            <a:bodyPr wrap="none" anchor="ctr">
              <a:prstTxWarp prst="textNoShape">
                <a:avLst/>
              </a:prstTxWarp>
            </a:bodyPr>
            <a:lstStyle/>
            <a:p>
              <a:endParaRPr lang="en-US"/>
            </a:p>
          </p:txBody>
        </p:sp>
        <p:sp>
          <p:nvSpPr>
            <p:cNvPr id="32822" name="Text Box 97"/>
            <p:cNvSpPr txBox="1">
              <a:spLocks noChangeArrowheads="1"/>
            </p:cNvSpPr>
            <p:nvPr/>
          </p:nvSpPr>
          <p:spPr bwMode="auto">
            <a:xfrm>
              <a:off x="3936" y="784"/>
              <a:ext cx="384"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i="1">
                  <a:latin typeface="Times New Roman" pitchFamily="1" charset="0"/>
                </a:rPr>
                <a:t>scr</a:t>
              </a:r>
            </a:p>
          </p:txBody>
        </p:sp>
        <p:sp>
          <p:nvSpPr>
            <p:cNvPr id="32823" name="Text Box 98"/>
            <p:cNvSpPr txBox="1">
              <a:spLocks noChangeArrowheads="1"/>
            </p:cNvSpPr>
            <p:nvPr/>
          </p:nvSpPr>
          <p:spPr bwMode="auto">
            <a:xfrm>
              <a:off x="3744" y="824"/>
              <a:ext cx="384"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i="1">
                  <a:latin typeface="Times New Roman" pitchFamily="1" charset="0"/>
                </a:rPr>
                <a:t>am</a:t>
              </a:r>
            </a:p>
          </p:txBody>
        </p:sp>
      </p:grpSp>
      <p:grpSp>
        <p:nvGrpSpPr>
          <p:cNvPr id="25" name="Group 99"/>
          <p:cNvGrpSpPr>
            <a:grpSpLocks/>
          </p:cNvGrpSpPr>
          <p:nvPr/>
        </p:nvGrpSpPr>
        <p:grpSpPr bwMode="auto">
          <a:xfrm>
            <a:off x="4673600" y="3594100"/>
            <a:ext cx="1524000" cy="609600"/>
            <a:chOff x="3696" y="1344"/>
            <a:chExt cx="960" cy="384"/>
          </a:xfrm>
        </p:grpSpPr>
        <p:sp>
          <p:nvSpPr>
            <p:cNvPr id="32818" name="Rectangle 100"/>
            <p:cNvSpPr>
              <a:spLocks noChangeArrowheads="1"/>
            </p:cNvSpPr>
            <p:nvPr/>
          </p:nvSpPr>
          <p:spPr bwMode="auto">
            <a:xfrm>
              <a:off x="3696" y="1344"/>
              <a:ext cx="960" cy="384"/>
            </a:xfrm>
            <a:prstGeom prst="rect">
              <a:avLst/>
            </a:prstGeom>
            <a:solidFill>
              <a:srgbClr val="CCFFFF"/>
            </a:solidFill>
            <a:ln w="9525">
              <a:noFill/>
              <a:miter lim="800000"/>
              <a:headEnd/>
              <a:tailEnd/>
            </a:ln>
          </p:spPr>
          <p:txBody>
            <a:bodyPr wrap="none" anchor="ctr">
              <a:prstTxWarp prst="textNoShape">
                <a:avLst/>
              </a:prstTxWarp>
            </a:bodyPr>
            <a:lstStyle/>
            <a:p>
              <a:endParaRPr lang="en-US"/>
            </a:p>
          </p:txBody>
        </p:sp>
        <p:sp>
          <p:nvSpPr>
            <p:cNvPr id="32819" name="Text Box 101"/>
            <p:cNvSpPr txBox="1">
              <a:spLocks noChangeArrowheads="1"/>
            </p:cNvSpPr>
            <p:nvPr/>
          </p:nvSpPr>
          <p:spPr bwMode="auto">
            <a:xfrm>
              <a:off x="3936" y="1368"/>
              <a:ext cx="384"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i="1">
                  <a:latin typeface="Times New Roman" pitchFamily="1" charset="0"/>
                </a:rPr>
                <a:t>scr</a:t>
              </a:r>
            </a:p>
          </p:txBody>
        </p:sp>
        <p:sp>
          <p:nvSpPr>
            <p:cNvPr id="32820" name="Text Box 102"/>
            <p:cNvSpPr txBox="1">
              <a:spLocks noChangeArrowheads="1"/>
            </p:cNvSpPr>
            <p:nvPr/>
          </p:nvSpPr>
          <p:spPr bwMode="auto">
            <a:xfrm>
              <a:off x="3744" y="1392"/>
              <a:ext cx="384"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i="1">
                  <a:latin typeface="Times New Roman" pitchFamily="1" charset="0"/>
                </a:rPr>
                <a:t>am</a:t>
              </a:r>
            </a:p>
          </p:txBody>
        </p:sp>
      </p:grpSp>
      <p:grpSp>
        <p:nvGrpSpPr>
          <p:cNvPr id="26" name="Group 103"/>
          <p:cNvGrpSpPr>
            <a:grpSpLocks/>
          </p:cNvGrpSpPr>
          <p:nvPr/>
        </p:nvGrpSpPr>
        <p:grpSpPr bwMode="auto">
          <a:xfrm>
            <a:off x="4673600" y="3594100"/>
            <a:ext cx="1524000" cy="609600"/>
            <a:chOff x="3696" y="1920"/>
            <a:chExt cx="960" cy="384"/>
          </a:xfrm>
        </p:grpSpPr>
        <p:sp>
          <p:nvSpPr>
            <p:cNvPr id="32815" name="Rectangle 104"/>
            <p:cNvSpPr>
              <a:spLocks noChangeArrowheads="1"/>
            </p:cNvSpPr>
            <p:nvPr/>
          </p:nvSpPr>
          <p:spPr bwMode="auto">
            <a:xfrm>
              <a:off x="3696" y="1920"/>
              <a:ext cx="960" cy="384"/>
            </a:xfrm>
            <a:prstGeom prst="rect">
              <a:avLst/>
            </a:prstGeom>
            <a:solidFill>
              <a:srgbClr val="CCFFFF"/>
            </a:solidFill>
            <a:ln w="9525">
              <a:noFill/>
              <a:miter lim="800000"/>
              <a:headEnd/>
              <a:tailEnd/>
            </a:ln>
          </p:spPr>
          <p:txBody>
            <a:bodyPr wrap="none" anchor="ctr">
              <a:prstTxWarp prst="textNoShape">
                <a:avLst/>
              </a:prstTxWarp>
            </a:bodyPr>
            <a:lstStyle/>
            <a:p>
              <a:endParaRPr lang="en-US"/>
            </a:p>
          </p:txBody>
        </p:sp>
        <p:sp>
          <p:nvSpPr>
            <p:cNvPr id="32816" name="Text Box 105"/>
            <p:cNvSpPr txBox="1">
              <a:spLocks noChangeArrowheads="1"/>
            </p:cNvSpPr>
            <p:nvPr/>
          </p:nvSpPr>
          <p:spPr bwMode="auto">
            <a:xfrm>
              <a:off x="3936" y="1960"/>
              <a:ext cx="384"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i="1">
                  <a:latin typeface="Times New Roman" pitchFamily="1" charset="0"/>
                </a:rPr>
                <a:t>scr</a:t>
              </a:r>
            </a:p>
          </p:txBody>
        </p:sp>
        <p:sp>
          <p:nvSpPr>
            <p:cNvPr id="32817" name="Text Box 106"/>
            <p:cNvSpPr txBox="1">
              <a:spLocks noChangeArrowheads="1"/>
            </p:cNvSpPr>
            <p:nvPr/>
          </p:nvSpPr>
          <p:spPr bwMode="auto">
            <a:xfrm>
              <a:off x="3744" y="1968"/>
              <a:ext cx="384"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i="1">
                  <a:latin typeface="Times New Roman" pitchFamily="1" charset="0"/>
                </a:rPr>
                <a:t>am</a:t>
              </a:r>
            </a:p>
          </p:txBody>
        </p:sp>
      </p:grpSp>
      <p:grpSp>
        <p:nvGrpSpPr>
          <p:cNvPr id="27" name="Group 107"/>
          <p:cNvGrpSpPr>
            <a:grpSpLocks/>
          </p:cNvGrpSpPr>
          <p:nvPr/>
        </p:nvGrpSpPr>
        <p:grpSpPr bwMode="auto">
          <a:xfrm>
            <a:off x="4673600" y="3594100"/>
            <a:ext cx="1524000" cy="609600"/>
            <a:chOff x="3696" y="2400"/>
            <a:chExt cx="960" cy="384"/>
          </a:xfrm>
        </p:grpSpPr>
        <p:sp>
          <p:nvSpPr>
            <p:cNvPr id="32812" name="Rectangle 108"/>
            <p:cNvSpPr>
              <a:spLocks noChangeArrowheads="1"/>
            </p:cNvSpPr>
            <p:nvPr/>
          </p:nvSpPr>
          <p:spPr bwMode="auto">
            <a:xfrm>
              <a:off x="3696" y="2400"/>
              <a:ext cx="960" cy="384"/>
            </a:xfrm>
            <a:prstGeom prst="rect">
              <a:avLst/>
            </a:prstGeom>
            <a:solidFill>
              <a:srgbClr val="CCFFFF"/>
            </a:solidFill>
            <a:ln w="9525">
              <a:noFill/>
              <a:miter lim="800000"/>
              <a:headEnd/>
              <a:tailEnd/>
            </a:ln>
          </p:spPr>
          <p:txBody>
            <a:bodyPr wrap="none" anchor="ctr">
              <a:prstTxWarp prst="textNoShape">
                <a:avLst/>
              </a:prstTxWarp>
            </a:bodyPr>
            <a:lstStyle/>
            <a:p>
              <a:endParaRPr lang="en-US"/>
            </a:p>
          </p:txBody>
        </p:sp>
        <p:sp>
          <p:nvSpPr>
            <p:cNvPr id="32813" name="Text Box 109"/>
            <p:cNvSpPr txBox="1">
              <a:spLocks noChangeArrowheads="1"/>
            </p:cNvSpPr>
            <p:nvPr/>
          </p:nvSpPr>
          <p:spPr bwMode="auto">
            <a:xfrm>
              <a:off x="3936" y="2448"/>
              <a:ext cx="384"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i="1">
                  <a:latin typeface="Times New Roman" pitchFamily="1" charset="0"/>
                </a:rPr>
                <a:t>scr</a:t>
              </a:r>
            </a:p>
          </p:txBody>
        </p:sp>
        <p:sp>
          <p:nvSpPr>
            <p:cNvPr id="32814" name="Text Box 110"/>
            <p:cNvSpPr txBox="1">
              <a:spLocks noChangeArrowheads="1"/>
            </p:cNvSpPr>
            <p:nvPr/>
          </p:nvSpPr>
          <p:spPr bwMode="auto">
            <a:xfrm>
              <a:off x="3744" y="2448"/>
              <a:ext cx="384"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i="1">
                  <a:latin typeface="Times New Roman" pitchFamily="1" charset="0"/>
                </a:rPr>
                <a:t>am</a:t>
              </a:r>
            </a:p>
          </p:txBody>
        </p:sp>
      </p:grpSp>
      <p:sp>
        <p:nvSpPr>
          <p:cNvPr id="61551" name="Line 111"/>
          <p:cNvSpPr>
            <a:spLocks noChangeShapeType="1"/>
          </p:cNvSpPr>
          <p:nvPr/>
        </p:nvSpPr>
        <p:spPr bwMode="auto">
          <a:xfrm>
            <a:off x="4292600" y="3906610"/>
            <a:ext cx="374650" cy="0"/>
          </a:xfrm>
          <a:prstGeom prst="line">
            <a:avLst/>
          </a:prstGeom>
          <a:noFill/>
          <a:ln w="9525">
            <a:solidFill>
              <a:schemeClr val="tx1"/>
            </a:solidFill>
            <a:round/>
            <a:headEnd/>
            <a:tailEnd type="triangle" w="med" len="med"/>
          </a:ln>
        </p:spPr>
        <p:txBody>
          <a:bodyPr wrap="none" anchor="ctr">
            <a:prstTxWarp prst="textNoShape">
              <a:avLst/>
            </a:prstTxWarp>
          </a:bodyPr>
          <a:lstStyle/>
          <a:p>
            <a:endParaRPr lang="en-US"/>
          </a:p>
        </p:txBody>
      </p:sp>
      <p:sp>
        <p:nvSpPr>
          <p:cNvPr id="61552" name="Text Box 112"/>
          <p:cNvSpPr txBox="1">
            <a:spLocks noChangeArrowheads="1"/>
          </p:cNvSpPr>
          <p:nvPr/>
        </p:nvSpPr>
        <p:spPr bwMode="auto">
          <a:xfrm>
            <a:off x="5359400" y="3670300"/>
            <a:ext cx="838200" cy="396875"/>
          </a:xfrm>
          <a:prstGeom prst="rect">
            <a:avLst/>
          </a:prstGeom>
          <a:noFill/>
          <a:ln w="9525">
            <a:noFill/>
            <a:miter lim="800000"/>
            <a:headEnd/>
            <a:tailEnd/>
          </a:ln>
        </p:spPr>
        <p:txBody>
          <a:bodyPr>
            <a:prstTxWarp prst="textNoShape">
              <a:avLst/>
            </a:prstTxWarp>
            <a:spAutoFit/>
          </a:bodyPr>
          <a:lstStyle/>
          <a:p>
            <a:pPr>
              <a:spcBef>
                <a:spcPct val="50000"/>
              </a:spcBef>
            </a:pPr>
            <a:r>
              <a:rPr lang="en-US" sz="2000" i="1">
                <a:latin typeface="Times New Roman" pitchFamily="1" charset="0"/>
              </a:rPr>
              <a:t>ay</a:t>
            </a:r>
          </a:p>
        </p:txBody>
      </p:sp>
      <p:sp>
        <p:nvSpPr>
          <p:cNvPr id="32803" name="Rectangle 113"/>
          <p:cNvSpPr>
            <a:spLocks noChangeArrowheads="1"/>
          </p:cNvSpPr>
          <p:nvPr/>
        </p:nvSpPr>
        <p:spPr bwMode="auto">
          <a:xfrm>
            <a:off x="6477000" y="3657600"/>
            <a:ext cx="2667000" cy="533400"/>
          </a:xfrm>
          <a:prstGeom prst="rect">
            <a:avLst/>
          </a:prstGeom>
          <a:solidFill>
            <a:srgbClr val="CCFFFF"/>
          </a:solidFill>
          <a:ln w="9525">
            <a:noFill/>
            <a:miter lim="800000"/>
            <a:headEnd/>
            <a:tailEnd/>
          </a:ln>
        </p:spPr>
        <p:txBody>
          <a:bodyPr wrap="none" anchor="ctr">
            <a:prstTxWarp prst="textNoShape">
              <a:avLst/>
            </a:prstTxWarp>
          </a:bodyPr>
          <a:lstStyle/>
          <a:p>
            <a:endParaRPr lang="en-US"/>
          </a:p>
        </p:txBody>
      </p:sp>
      <p:grpSp>
        <p:nvGrpSpPr>
          <p:cNvPr id="28" name="Group 114"/>
          <p:cNvGrpSpPr>
            <a:grpSpLocks/>
          </p:cNvGrpSpPr>
          <p:nvPr/>
        </p:nvGrpSpPr>
        <p:grpSpPr bwMode="auto">
          <a:xfrm>
            <a:off x="457200" y="4216400"/>
            <a:ext cx="8229600" cy="1108075"/>
            <a:chOff x="288" y="2656"/>
            <a:chExt cx="5184" cy="698"/>
          </a:xfrm>
        </p:grpSpPr>
        <p:sp>
          <p:nvSpPr>
            <p:cNvPr id="32809" name="Text Box 115"/>
            <p:cNvSpPr txBox="1">
              <a:spLocks noChangeArrowheads="1"/>
            </p:cNvSpPr>
            <p:nvPr/>
          </p:nvSpPr>
          <p:spPr bwMode="auto">
            <a:xfrm>
              <a:off x="556" y="2656"/>
              <a:ext cx="4916" cy="426"/>
            </a:xfrm>
            <a:prstGeom prst="rect">
              <a:avLst/>
            </a:prstGeom>
            <a:noFill/>
            <a:ln w="9525">
              <a:noFill/>
              <a:miter lim="800000"/>
              <a:headEnd/>
              <a:tailEnd/>
            </a:ln>
          </p:spPr>
          <p:txBody>
            <a:bodyPr>
              <a:prstTxWarp prst="textNoShape">
                <a:avLst/>
              </a:prstTxWarp>
              <a:spAutoFit/>
            </a:bodyPr>
            <a:lstStyle/>
            <a:p>
              <a:pPr algn="just">
                <a:lnSpc>
                  <a:spcPct val="85000"/>
                </a:lnSpc>
              </a:pPr>
              <a:r>
                <a:rPr lang="en-US" sz="2200" dirty="0">
                  <a:latin typeface="Times New Roman" pitchFamily="1" charset="0"/>
                </a:rPr>
                <a:t>If the word begins with a vowel,</a:t>
              </a:r>
              <a:r>
                <a:rPr lang="en-US" sz="2200" dirty="0" smtClean="0">
                  <a:latin typeface="Times New Roman" pitchFamily="1" charset="0"/>
                </a:rPr>
                <a:t> </a:t>
              </a:r>
              <a:r>
                <a:rPr lang="en-US" sz="1800" b="1" dirty="0" err="1" smtClean="0">
                  <a:latin typeface="Courier New"/>
                  <a:cs typeface="Courier New"/>
                </a:rPr>
                <a:t>translateWord</a:t>
              </a:r>
              <a:r>
                <a:rPr lang="en-US" sz="1800" dirty="0" smtClean="0">
                  <a:latin typeface="Times New Roman" pitchFamily="1" charset="0"/>
                </a:rPr>
                <a:t> </a:t>
              </a:r>
              <a:r>
                <a:rPr lang="en-US" sz="2200" dirty="0" smtClean="0">
                  <a:latin typeface="Times New Roman" pitchFamily="1" charset="0"/>
                </a:rPr>
                <a:t>generates </a:t>
              </a:r>
              <a:r>
                <a:rPr lang="en-US" sz="2200" dirty="0">
                  <a:latin typeface="Times New Roman" pitchFamily="1" charset="0"/>
                </a:rPr>
                <a:t>the Pig Latin version simply by adding the suffix </a:t>
              </a:r>
              <a:r>
                <a:rPr lang="en-US" sz="2200" i="1" dirty="0">
                  <a:latin typeface="Times New Roman" pitchFamily="1" charset="0"/>
                </a:rPr>
                <a:t>way,</a:t>
              </a:r>
              <a:r>
                <a:rPr lang="en-US" sz="2200" dirty="0">
                  <a:latin typeface="Times New Roman" pitchFamily="1" charset="0"/>
                </a:rPr>
                <a:t> like this:</a:t>
              </a:r>
            </a:p>
          </p:txBody>
        </p:sp>
        <p:sp>
          <p:nvSpPr>
            <p:cNvPr id="32810" name="Text Box 116"/>
            <p:cNvSpPr txBox="1">
              <a:spLocks noChangeArrowheads="1"/>
            </p:cNvSpPr>
            <p:nvPr/>
          </p:nvSpPr>
          <p:spPr bwMode="auto">
            <a:xfrm>
              <a:off x="288" y="2656"/>
              <a:ext cx="384" cy="237"/>
            </a:xfrm>
            <a:prstGeom prst="rect">
              <a:avLst/>
            </a:prstGeom>
            <a:noFill/>
            <a:ln w="9525">
              <a:noFill/>
              <a:miter lim="800000"/>
              <a:headEnd/>
              <a:tailEnd/>
            </a:ln>
          </p:spPr>
          <p:txBody>
            <a:bodyPr>
              <a:prstTxWarp prst="textNoShape">
                <a:avLst/>
              </a:prstTxWarp>
              <a:spAutoFit/>
            </a:bodyPr>
            <a:lstStyle/>
            <a:p>
              <a:pPr algn="just">
                <a:lnSpc>
                  <a:spcPct val="85000"/>
                </a:lnSpc>
              </a:pPr>
              <a:r>
                <a:rPr lang="en-US" sz="2200" dirty="0">
                  <a:latin typeface="Times New Roman" pitchFamily="1" charset="0"/>
                </a:rPr>
                <a:t>2.</a:t>
              </a:r>
            </a:p>
          </p:txBody>
        </p:sp>
        <p:sp>
          <p:nvSpPr>
            <p:cNvPr id="32811" name="Text Box 117"/>
            <p:cNvSpPr txBox="1">
              <a:spLocks noChangeArrowheads="1"/>
            </p:cNvSpPr>
            <p:nvPr/>
          </p:nvSpPr>
          <p:spPr bwMode="auto">
            <a:xfrm>
              <a:off x="2184" y="3104"/>
              <a:ext cx="528"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i="1">
                  <a:latin typeface="Times New Roman" pitchFamily="1" charset="0"/>
                </a:rPr>
                <a:t>apple</a:t>
              </a:r>
            </a:p>
          </p:txBody>
        </p:sp>
      </p:grpSp>
      <p:sp>
        <p:nvSpPr>
          <p:cNvPr id="61558" name="Line 118"/>
          <p:cNvSpPr>
            <a:spLocks noChangeShapeType="1"/>
          </p:cNvSpPr>
          <p:nvPr/>
        </p:nvSpPr>
        <p:spPr bwMode="auto">
          <a:xfrm>
            <a:off x="4305300" y="5163910"/>
            <a:ext cx="374650" cy="0"/>
          </a:xfrm>
          <a:prstGeom prst="line">
            <a:avLst/>
          </a:prstGeom>
          <a:noFill/>
          <a:ln w="9525">
            <a:solidFill>
              <a:schemeClr val="tx1"/>
            </a:solidFill>
            <a:round/>
            <a:headEnd/>
            <a:tailEnd type="triangle" w="med" len="med"/>
          </a:ln>
        </p:spPr>
        <p:txBody>
          <a:bodyPr wrap="none" anchor="ctr">
            <a:prstTxWarp prst="textNoShape">
              <a:avLst/>
            </a:prstTxWarp>
          </a:bodyPr>
          <a:lstStyle/>
          <a:p>
            <a:endParaRPr lang="en-US"/>
          </a:p>
        </p:txBody>
      </p:sp>
      <p:sp>
        <p:nvSpPr>
          <p:cNvPr id="61559" name="Text Box 119"/>
          <p:cNvSpPr txBox="1">
            <a:spLocks noChangeArrowheads="1"/>
          </p:cNvSpPr>
          <p:nvPr/>
        </p:nvSpPr>
        <p:spPr bwMode="auto">
          <a:xfrm>
            <a:off x="4724400" y="4927600"/>
            <a:ext cx="838200" cy="396875"/>
          </a:xfrm>
          <a:prstGeom prst="rect">
            <a:avLst/>
          </a:prstGeom>
          <a:noFill/>
          <a:ln w="9525">
            <a:noFill/>
            <a:miter lim="800000"/>
            <a:headEnd/>
            <a:tailEnd/>
          </a:ln>
        </p:spPr>
        <p:txBody>
          <a:bodyPr>
            <a:prstTxWarp prst="textNoShape">
              <a:avLst/>
            </a:prstTxWarp>
            <a:spAutoFit/>
          </a:bodyPr>
          <a:lstStyle/>
          <a:p>
            <a:pPr>
              <a:spcBef>
                <a:spcPct val="50000"/>
              </a:spcBef>
            </a:pPr>
            <a:r>
              <a:rPr lang="en-US" sz="2000" i="1">
                <a:latin typeface="Times New Roman" pitchFamily="1" charset="0"/>
              </a:rPr>
              <a:t>apple</a:t>
            </a:r>
          </a:p>
        </p:txBody>
      </p:sp>
      <p:sp>
        <p:nvSpPr>
          <p:cNvPr id="61560" name="Text Box 120"/>
          <p:cNvSpPr txBox="1">
            <a:spLocks noChangeArrowheads="1"/>
          </p:cNvSpPr>
          <p:nvPr/>
        </p:nvSpPr>
        <p:spPr bwMode="auto">
          <a:xfrm>
            <a:off x="5295900" y="4927600"/>
            <a:ext cx="838200" cy="396875"/>
          </a:xfrm>
          <a:prstGeom prst="rect">
            <a:avLst/>
          </a:prstGeom>
          <a:noFill/>
          <a:ln w="9525">
            <a:noFill/>
            <a:miter lim="800000"/>
            <a:headEnd/>
            <a:tailEnd/>
          </a:ln>
        </p:spPr>
        <p:txBody>
          <a:bodyPr>
            <a:prstTxWarp prst="textNoShape">
              <a:avLst/>
            </a:prstTxWarp>
            <a:spAutoFit/>
          </a:bodyPr>
          <a:lstStyle/>
          <a:p>
            <a:pPr>
              <a:spcBef>
                <a:spcPct val="50000"/>
              </a:spcBef>
            </a:pPr>
            <a:r>
              <a:rPr lang="en-US" sz="2000" i="1">
                <a:latin typeface="Times New Roman" pitchFamily="1" charset="0"/>
              </a:rPr>
              <a:t>way</a:t>
            </a:r>
          </a:p>
        </p:txBody>
      </p:sp>
      <p:sp>
        <p:nvSpPr>
          <p:cNvPr id="32808" name="Rectangle 121"/>
          <p:cNvSpPr>
            <a:spLocks noChangeArrowheads="1"/>
          </p:cNvSpPr>
          <p:nvPr/>
        </p:nvSpPr>
        <p:spPr bwMode="auto">
          <a:xfrm>
            <a:off x="6464300" y="4914900"/>
            <a:ext cx="2667000" cy="533400"/>
          </a:xfrm>
          <a:prstGeom prst="rect">
            <a:avLst/>
          </a:prstGeom>
          <a:solidFill>
            <a:srgbClr val="CCFFFF"/>
          </a:solidFill>
          <a:ln w="9525">
            <a:noFill/>
            <a:miter lim="800000"/>
            <a:headEnd/>
            <a:tailEnd/>
          </a:ln>
        </p:spPr>
        <p:txBody>
          <a:bodyPr wrap="none" anchor="ctr">
            <a:prstTxWarp prst="textNoShape">
              <a:avLst/>
            </a:prstTxWarp>
          </a:bodyPr>
          <a:lstStyle/>
          <a:p>
            <a:endParaRPr lang="en-US"/>
          </a:p>
        </p:txBody>
      </p:sp>
      <p:grpSp>
        <p:nvGrpSpPr>
          <p:cNvPr id="122" name="Group 114"/>
          <p:cNvGrpSpPr>
            <a:grpSpLocks/>
          </p:cNvGrpSpPr>
          <p:nvPr/>
        </p:nvGrpSpPr>
        <p:grpSpPr bwMode="auto">
          <a:xfrm>
            <a:off x="457200" y="5469321"/>
            <a:ext cx="8229600" cy="676276"/>
            <a:chOff x="288" y="2656"/>
            <a:chExt cx="5184" cy="426"/>
          </a:xfrm>
        </p:grpSpPr>
        <p:sp>
          <p:nvSpPr>
            <p:cNvPr id="123" name="Text Box 115"/>
            <p:cNvSpPr txBox="1">
              <a:spLocks noChangeArrowheads="1"/>
            </p:cNvSpPr>
            <p:nvPr/>
          </p:nvSpPr>
          <p:spPr bwMode="auto">
            <a:xfrm>
              <a:off x="556" y="2656"/>
              <a:ext cx="4916" cy="426"/>
            </a:xfrm>
            <a:prstGeom prst="rect">
              <a:avLst/>
            </a:prstGeom>
            <a:noFill/>
            <a:ln w="9525">
              <a:noFill/>
              <a:miter lim="800000"/>
              <a:headEnd/>
              <a:tailEnd/>
            </a:ln>
          </p:spPr>
          <p:txBody>
            <a:bodyPr>
              <a:prstTxWarp prst="textNoShape">
                <a:avLst/>
              </a:prstTxWarp>
              <a:spAutoFit/>
            </a:bodyPr>
            <a:lstStyle/>
            <a:p>
              <a:pPr algn="just">
                <a:lnSpc>
                  <a:spcPct val="85000"/>
                </a:lnSpc>
              </a:pPr>
              <a:r>
                <a:rPr lang="en-US" sz="2200" dirty="0">
                  <a:latin typeface="Times New Roman" pitchFamily="1" charset="0"/>
                </a:rPr>
                <a:t>If the word</a:t>
              </a:r>
              <a:r>
                <a:rPr lang="en-US" sz="2200" dirty="0" smtClean="0">
                  <a:latin typeface="Times New Roman" pitchFamily="1" charset="0"/>
                </a:rPr>
                <a:t> contains no vowels at all, </a:t>
              </a:r>
              <a:r>
                <a:rPr lang="en-US" sz="1800" b="1" dirty="0" err="1" smtClean="0">
                  <a:latin typeface="Courier New"/>
                  <a:cs typeface="Courier New"/>
                </a:rPr>
                <a:t>translateWord</a:t>
              </a:r>
              <a:r>
                <a:rPr lang="en-US" sz="1800" dirty="0" smtClean="0">
                  <a:latin typeface="Times New Roman" pitchFamily="1" charset="0"/>
                </a:rPr>
                <a:t> </a:t>
              </a:r>
              <a:r>
                <a:rPr lang="en-US" sz="2200" dirty="0" smtClean="0">
                  <a:latin typeface="Times New Roman" pitchFamily="1" charset="0"/>
                </a:rPr>
                <a:t>returns the original word unchanged.</a:t>
              </a:r>
              <a:endParaRPr lang="en-US" sz="2200" dirty="0">
                <a:latin typeface="Times New Roman" pitchFamily="1" charset="0"/>
              </a:endParaRPr>
            </a:p>
          </p:txBody>
        </p:sp>
        <p:sp>
          <p:nvSpPr>
            <p:cNvPr id="124" name="Text Box 116"/>
            <p:cNvSpPr txBox="1">
              <a:spLocks noChangeArrowheads="1"/>
            </p:cNvSpPr>
            <p:nvPr/>
          </p:nvSpPr>
          <p:spPr bwMode="auto">
            <a:xfrm>
              <a:off x="288" y="2656"/>
              <a:ext cx="384" cy="245"/>
            </a:xfrm>
            <a:prstGeom prst="rect">
              <a:avLst/>
            </a:prstGeom>
            <a:noFill/>
            <a:ln w="9525">
              <a:noFill/>
              <a:miter lim="800000"/>
              <a:headEnd/>
              <a:tailEnd/>
            </a:ln>
          </p:spPr>
          <p:txBody>
            <a:bodyPr>
              <a:prstTxWarp prst="textNoShape">
                <a:avLst/>
              </a:prstTxWarp>
              <a:spAutoFit/>
            </a:bodyPr>
            <a:lstStyle/>
            <a:p>
              <a:pPr algn="just">
                <a:lnSpc>
                  <a:spcPct val="85000"/>
                </a:lnSpc>
              </a:pPr>
              <a:r>
                <a:rPr lang="en-US" sz="2200" dirty="0">
                  <a:latin typeface="Times New Roman" pitchFamily="1" charset="0"/>
                </a:rPr>
                <a:t>3</a:t>
              </a:r>
              <a:r>
                <a:rPr lang="en-US" sz="2200" dirty="0" smtClean="0">
                  <a:latin typeface="Times New Roman" pitchFamily="1" charset="0"/>
                </a:rPr>
                <a:t>.</a:t>
              </a:r>
              <a:endParaRPr lang="en-US" sz="2200" dirty="0">
                <a:latin typeface="Times New Roman" pitchFamily="1"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551"/>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2"/>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nodeType="afterEffect">
                                  <p:stCondLst>
                                    <p:cond delay="100"/>
                                  </p:stCondLst>
                                  <p:childTnLst>
                                    <p:set>
                                      <p:cBhvr>
                                        <p:cTn id="12" dur="1" fill="hold">
                                          <p:stCondLst>
                                            <p:cond delay="0"/>
                                          </p:stCondLst>
                                        </p:cTn>
                                        <p:tgtEl>
                                          <p:spTgt spid="3"/>
                                        </p:tgtEl>
                                        <p:attrNameLst>
                                          <p:attrName>style.visibility</p:attrName>
                                        </p:attrNameLst>
                                      </p:cBhvr>
                                      <p:to>
                                        <p:strVal val="visible"/>
                                      </p:to>
                                    </p:set>
                                  </p:childTnLst>
                                </p:cTn>
                              </p:par>
                            </p:childTnLst>
                          </p:cTn>
                        </p:par>
                        <p:par>
                          <p:cTn id="13" fill="hold">
                            <p:stCondLst>
                              <p:cond delay="100"/>
                            </p:stCondLst>
                            <p:childTnLst>
                              <p:par>
                                <p:cTn id="14" presetID="1" presetClass="entr" presetSubtype="0" fill="hold" nodeType="afterEffect">
                                  <p:stCondLst>
                                    <p:cond delay="100"/>
                                  </p:stCondLst>
                                  <p:childTnLst>
                                    <p:set>
                                      <p:cBhvr>
                                        <p:cTn id="15" dur="1" fill="hold">
                                          <p:stCondLst>
                                            <p:cond delay="0"/>
                                          </p:stCondLst>
                                        </p:cTn>
                                        <p:tgtEl>
                                          <p:spTgt spid="4"/>
                                        </p:tgtEl>
                                        <p:attrNameLst>
                                          <p:attrName>style.visibility</p:attrName>
                                        </p:attrNameLst>
                                      </p:cBhvr>
                                      <p:to>
                                        <p:strVal val="visible"/>
                                      </p:to>
                                    </p:set>
                                  </p:childTnLst>
                                </p:cTn>
                              </p:par>
                            </p:childTnLst>
                          </p:cTn>
                        </p:par>
                        <p:par>
                          <p:cTn id="16" fill="hold">
                            <p:stCondLst>
                              <p:cond delay="200"/>
                            </p:stCondLst>
                            <p:childTnLst>
                              <p:par>
                                <p:cTn id="17" presetID="1" presetClass="entr" presetSubtype="0" fill="hold" nodeType="afterEffect">
                                  <p:stCondLst>
                                    <p:cond delay="100"/>
                                  </p:stCondLst>
                                  <p:childTnLst>
                                    <p:set>
                                      <p:cBhvr>
                                        <p:cTn id="18" dur="1" fill="hold">
                                          <p:stCondLst>
                                            <p:cond delay="0"/>
                                          </p:stCondLst>
                                        </p:cTn>
                                        <p:tgtEl>
                                          <p:spTgt spid="5"/>
                                        </p:tgtEl>
                                        <p:attrNameLst>
                                          <p:attrName>style.visibility</p:attrName>
                                        </p:attrNameLst>
                                      </p:cBhvr>
                                      <p:to>
                                        <p:strVal val="visible"/>
                                      </p:to>
                                    </p:set>
                                  </p:childTnLst>
                                </p:cTn>
                              </p:par>
                            </p:childTnLst>
                          </p:cTn>
                        </p:par>
                        <p:par>
                          <p:cTn id="19" fill="hold">
                            <p:stCondLst>
                              <p:cond delay="300"/>
                            </p:stCondLst>
                            <p:childTnLst>
                              <p:par>
                                <p:cTn id="20" presetID="1" presetClass="entr" presetSubtype="0" fill="hold" nodeType="afterEffect">
                                  <p:stCondLst>
                                    <p:cond delay="100"/>
                                  </p:stCondLst>
                                  <p:childTnLst>
                                    <p:set>
                                      <p:cBhvr>
                                        <p:cTn id="21" dur="1" fill="hold">
                                          <p:stCondLst>
                                            <p:cond delay="0"/>
                                          </p:stCondLst>
                                        </p:cTn>
                                        <p:tgtEl>
                                          <p:spTgt spid="6"/>
                                        </p:tgtEl>
                                        <p:attrNameLst>
                                          <p:attrName>style.visibility</p:attrName>
                                        </p:attrNameLst>
                                      </p:cBhvr>
                                      <p:to>
                                        <p:strVal val="visible"/>
                                      </p:to>
                                    </p:set>
                                  </p:childTnLst>
                                </p:cTn>
                              </p:par>
                            </p:childTnLst>
                          </p:cTn>
                        </p:par>
                        <p:par>
                          <p:cTn id="22" fill="hold">
                            <p:stCondLst>
                              <p:cond delay="400"/>
                            </p:stCondLst>
                            <p:childTnLst>
                              <p:par>
                                <p:cTn id="23" presetID="1" presetClass="entr" presetSubtype="0" fill="hold" nodeType="afterEffect">
                                  <p:stCondLst>
                                    <p:cond delay="100"/>
                                  </p:stCondLst>
                                  <p:childTnLst>
                                    <p:set>
                                      <p:cBhvr>
                                        <p:cTn id="24" dur="1" fill="hold">
                                          <p:stCondLst>
                                            <p:cond delay="0"/>
                                          </p:stCondLst>
                                        </p:cTn>
                                        <p:tgtEl>
                                          <p:spTgt spid="7"/>
                                        </p:tgtEl>
                                        <p:attrNameLst>
                                          <p:attrName>style.visibility</p:attrName>
                                        </p:attrNameLst>
                                      </p:cBhvr>
                                      <p:to>
                                        <p:strVal val="visible"/>
                                      </p:to>
                                    </p:set>
                                  </p:childTnLst>
                                </p:cTn>
                              </p:par>
                            </p:childTnLst>
                          </p:cTn>
                        </p:par>
                        <p:par>
                          <p:cTn id="25" fill="hold">
                            <p:stCondLst>
                              <p:cond delay="500"/>
                            </p:stCondLst>
                            <p:childTnLst>
                              <p:par>
                                <p:cTn id="26" presetID="1" presetClass="entr" presetSubtype="0" fill="hold" nodeType="afterEffect">
                                  <p:stCondLst>
                                    <p:cond delay="100"/>
                                  </p:stCondLst>
                                  <p:childTnLst>
                                    <p:set>
                                      <p:cBhvr>
                                        <p:cTn id="27" dur="1" fill="hold">
                                          <p:stCondLst>
                                            <p:cond delay="0"/>
                                          </p:stCondLst>
                                        </p:cTn>
                                        <p:tgtEl>
                                          <p:spTgt spid="8"/>
                                        </p:tgtEl>
                                        <p:attrNameLst>
                                          <p:attrName>style.visibility</p:attrName>
                                        </p:attrNameLst>
                                      </p:cBhvr>
                                      <p:to>
                                        <p:strVal val="visible"/>
                                      </p:to>
                                    </p:set>
                                  </p:childTnLst>
                                </p:cTn>
                              </p:par>
                            </p:childTnLst>
                          </p:cTn>
                        </p:par>
                        <p:par>
                          <p:cTn id="28" fill="hold">
                            <p:stCondLst>
                              <p:cond delay="600"/>
                            </p:stCondLst>
                            <p:childTnLst>
                              <p:par>
                                <p:cTn id="29" presetID="1" presetClass="entr" presetSubtype="0" fill="hold" nodeType="afterEffect">
                                  <p:stCondLst>
                                    <p:cond delay="100"/>
                                  </p:stCondLst>
                                  <p:childTnLst>
                                    <p:set>
                                      <p:cBhvr>
                                        <p:cTn id="30" dur="1" fill="hold">
                                          <p:stCondLst>
                                            <p:cond delay="0"/>
                                          </p:stCondLst>
                                        </p:cTn>
                                        <p:tgtEl>
                                          <p:spTgt spid="9"/>
                                        </p:tgtEl>
                                        <p:attrNameLst>
                                          <p:attrName>style.visibility</p:attrName>
                                        </p:attrNameLst>
                                      </p:cBhvr>
                                      <p:to>
                                        <p:strVal val="visible"/>
                                      </p:to>
                                    </p:set>
                                  </p:childTnLst>
                                </p:cTn>
                              </p:par>
                            </p:childTnLst>
                          </p:cTn>
                        </p:par>
                        <p:par>
                          <p:cTn id="31" fill="hold">
                            <p:stCondLst>
                              <p:cond delay="700"/>
                            </p:stCondLst>
                            <p:childTnLst>
                              <p:par>
                                <p:cTn id="32" presetID="1" presetClass="entr" presetSubtype="0" fill="hold" nodeType="afterEffect">
                                  <p:stCondLst>
                                    <p:cond delay="100"/>
                                  </p:stCondLst>
                                  <p:childTnLst>
                                    <p:set>
                                      <p:cBhvr>
                                        <p:cTn id="33" dur="1" fill="hold">
                                          <p:stCondLst>
                                            <p:cond delay="0"/>
                                          </p:stCondLst>
                                        </p:cTn>
                                        <p:tgtEl>
                                          <p:spTgt spid="10"/>
                                        </p:tgtEl>
                                        <p:attrNameLst>
                                          <p:attrName>style.visibility</p:attrName>
                                        </p:attrNameLst>
                                      </p:cBhvr>
                                      <p:to>
                                        <p:strVal val="visible"/>
                                      </p:to>
                                    </p:set>
                                  </p:childTnLst>
                                </p:cTn>
                              </p:par>
                            </p:childTnLst>
                          </p:cTn>
                        </p:par>
                        <p:par>
                          <p:cTn id="34" fill="hold">
                            <p:stCondLst>
                              <p:cond delay="800"/>
                            </p:stCondLst>
                            <p:childTnLst>
                              <p:par>
                                <p:cTn id="35" presetID="1" presetClass="entr" presetSubtype="0" fill="hold" nodeType="afterEffect">
                                  <p:stCondLst>
                                    <p:cond delay="100"/>
                                  </p:stCondLst>
                                  <p:childTnLst>
                                    <p:set>
                                      <p:cBhvr>
                                        <p:cTn id="36" dur="1" fill="hold">
                                          <p:stCondLst>
                                            <p:cond delay="0"/>
                                          </p:stCondLst>
                                        </p:cTn>
                                        <p:tgtEl>
                                          <p:spTgt spid="11"/>
                                        </p:tgtEl>
                                        <p:attrNameLst>
                                          <p:attrName>style.visibility</p:attrName>
                                        </p:attrNameLst>
                                      </p:cBhvr>
                                      <p:to>
                                        <p:strVal val="visible"/>
                                      </p:to>
                                    </p:set>
                                  </p:childTnLst>
                                </p:cTn>
                              </p:par>
                            </p:childTnLst>
                          </p:cTn>
                        </p:par>
                        <p:par>
                          <p:cTn id="37" fill="hold">
                            <p:stCondLst>
                              <p:cond delay="900"/>
                            </p:stCondLst>
                            <p:childTnLst>
                              <p:par>
                                <p:cTn id="38" presetID="1" presetClass="entr" presetSubtype="0" fill="hold" nodeType="afterEffect">
                                  <p:stCondLst>
                                    <p:cond delay="100"/>
                                  </p:stCondLst>
                                  <p:childTnLst>
                                    <p:set>
                                      <p:cBhvr>
                                        <p:cTn id="39" dur="1" fill="hold">
                                          <p:stCondLst>
                                            <p:cond delay="0"/>
                                          </p:stCondLst>
                                        </p:cTn>
                                        <p:tgtEl>
                                          <p:spTgt spid="12"/>
                                        </p:tgtEl>
                                        <p:attrNameLst>
                                          <p:attrName>style.visibility</p:attrName>
                                        </p:attrNameLst>
                                      </p:cBhvr>
                                      <p:to>
                                        <p:strVal val="visible"/>
                                      </p:to>
                                    </p:set>
                                  </p:childTnLst>
                                </p:cTn>
                              </p:par>
                            </p:childTnLst>
                          </p:cTn>
                        </p:par>
                        <p:par>
                          <p:cTn id="40" fill="hold">
                            <p:stCondLst>
                              <p:cond delay="1000"/>
                            </p:stCondLst>
                            <p:childTnLst>
                              <p:par>
                                <p:cTn id="41" presetID="1" presetClass="entr" presetSubtype="0" fill="hold" nodeType="afterEffect">
                                  <p:stCondLst>
                                    <p:cond delay="100"/>
                                  </p:stCondLst>
                                  <p:childTnLst>
                                    <p:set>
                                      <p:cBhvr>
                                        <p:cTn id="42" dur="1" fill="hold">
                                          <p:stCondLst>
                                            <p:cond delay="0"/>
                                          </p:stCondLst>
                                        </p:cTn>
                                        <p:tgtEl>
                                          <p:spTgt spid="13"/>
                                        </p:tgtEl>
                                        <p:attrNameLst>
                                          <p:attrName>style.visibility</p:attrName>
                                        </p:attrNameLst>
                                      </p:cBhvr>
                                      <p:to>
                                        <p:strVal val="visible"/>
                                      </p:to>
                                    </p:set>
                                  </p:childTnLst>
                                </p:cTn>
                              </p:par>
                            </p:childTnLst>
                          </p:cTn>
                        </p:par>
                        <p:par>
                          <p:cTn id="43" fill="hold">
                            <p:stCondLst>
                              <p:cond delay="1100"/>
                            </p:stCondLst>
                            <p:childTnLst>
                              <p:par>
                                <p:cTn id="44" presetID="1" presetClass="entr" presetSubtype="0" fill="hold" nodeType="afterEffect">
                                  <p:stCondLst>
                                    <p:cond delay="100"/>
                                  </p:stCondLst>
                                  <p:childTnLst>
                                    <p:set>
                                      <p:cBhvr>
                                        <p:cTn id="45" dur="1" fill="hold">
                                          <p:stCondLst>
                                            <p:cond delay="0"/>
                                          </p:stCondLst>
                                        </p:cTn>
                                        <p:tgtEl>
                                          <p:spTgt spid="14"/>
                                        </p:tgtEl>
                                        <p:attrNameLst>
                                          <p:attrName>style.visibility</p:attrName>
                                        </p:attrNameLst>
                                      </p:cBhvr>
                                      <p:to>
                                        <p:strVal val="visible"/>
                                      </p:to>
                                    </p:set>
                                  </p:childTnLst>
                                </p:cTn>
                              </p:par>
                            </p:childTnLst>
                          </p:cTn>
                        </p:par>
                        <p:par>
                          <p:cTn id="46" fill="hold">
                            <p:stCondLst>
                              <p:cond delay="1200"/>
                            </p:stCondLst>
                            <p:childTnLst>
                              <p:par>
                                <p:cTn id="47" presetID="1" presetClass="entr" presetSubtype="0" fill="hold" nodeType="afterEffect">
                                  <p:stCondLst>
                                    <p:cond delay="100"/>
                                  </p:stCondLst>
                                  <p:childTnLst>
                                    <p:set>
                                      <p:cBhvr>
                                        <p:cTn id="48" dur="1" fill="hold">
                                          <p:stCondLst>
                                            <p:cond delay="0"/>
                                          </p:stCondLst>
                                        </p:cTn>
                                        <p:tgtEl>
                                          <p:spTgt spid="15"/>
                                        </p:tgtEl>
                                        <p:attrNameLst>
                                          <p:attrName>style.visibility</p:attrName>
                                        </p:attrNameLst>
                                      </p:cBhvr>
                                      <p:to>
                                        <p:strVal val="visible"/>
                                      </p:to>
                                    </p:set>
                                  </p:childTnLst>
                                </p:cTn>
                              </p:par>
                            </p:childTnLst>
                          </p:cTn>
                        </p:par>
                        <p:par>
                          <p:cTn id="49" fill="hold">
                            <p:stCondLst>
                              <p:cond delay="1300"/>
                            </p:stCondLst>
                            <p:childTnLst>
                              <p:par>
                                <p:cTn id="50" presetID="1" presetClass="entr" presetSubtype="0" fill="hold" nodeType="afterEffect">
                                  <p:stCondLst>
                                    <p:cond delay="100"/>
                                  </p:stCondLst>
                                  <p:childTnLst>
                                    <p:set>
                                      <p:cBhvr>
                                        <p:cTn id="51" dur="1" fill="hold">
                                          <p:stCondLst>
                                            <p:cond delay="0"/>
                                          </p:stCondLst>
                                        </p:cTn>
                                        <p:tgtEl>
                                          <p:spTgt spid="16"/>
                                        </p:tgtEl>
                                        <p:attrNameLst>
                                          <p:attrName>style.visibility</p:attrName>
                                        </p:attrNameLst>
                                      </p:cBhvr>
                                      <p:to>
                                        <p:strVal val="visible"/>
                                      </p:to>
                                    </p:set>
                                  </p:childTnLst>
                                </p:cTn>
                              </p:par>
                            </p:childTnLst>
                          </p:cTn>
                        </p:par>
                        <p:par>
                          <p:cTn id="52" fill="hold">
                            <p:stCondLst>
                              <p:cond delay="1400"/>
                            </p:stCondLst>
                            <p:childTnLst>
                              <p:par>
                                <p:cTn id="53" presetID="1" presetClass="entr" presetSubtype="0" fill="hold" nodeType="afterEffect">
                                  <p:stCondLst>
                                    <p:cond delay="100"/>
                                  </p:stCondLst>
                                  <p:childTnLst>
                                    <p:set>
                                      <p:cBhvr>
                                        <p:cTn id="54" dur="1" fill="hold">
                                          <p:stCondLst>
                                            <p:cond delay="0"/>
                                          </p:stCondLst>
                                        </p:cTn>
                                        <p:tgtEl>
                                          <p:spTgt spid="17"/>
                                        </p:tgtEl>
                                        <p:attrNameLst>
                                          <p:attrName>style.visibility</p:attrName>
                                        </p:attrNameLst>
                                      </p:cBhvr>
                                      <p:to>
                                        <p:strVal val="visible"/>
                                      </p:to>
                                    </p:set>
                                  </p:childTnLst>
                                </p:cTn>
                              </p:par>
                            </p:childTnLst>
                          </p:cTn>
                        </p:par>
                        <p:par>
                          <p:cTn id="55" fill="hold">
                            <p:stCondLst>
                              <p:cond delay="1500"/>
                            </p:stCondLst>
                            <p:childTnLst>
                              <p:par>
                                <p:cTn id="56" presetID="1" presetClass="entr" presetSubtype="0" fill="hold" nodeType="afterEffect">
                                  <p:stCondLst>
                                    <p:cond delay="100"/>
                                  </p:stCondLst>
                                  <p:childTnLst>
                                    <p:set>
                                      <p:cBhvr>
                                        <p:cTn id="57" dur="1" fill="hold">
                                          <p:stCondLst>
                                            <p:cond delay="0"/>
                                          </p:stCondLst>
                                        </p:cTn>
                                        <p:tgtEl>
                                          <p:spTgt spid="18"/>
                                        </p:tgtEl>
                                        <p:attrNameLst>
                                          <p:attrName>style.visibility</p:attrName>
                                        </p:attrNameLst>
                                      </p:cBhvr>
                                      <p:to>
                                        <p:strVal val="visible"/>
                                      </p:to>
                                    </p:set>
                                  </p:childTnLst>
                                </p:cTn>
                              </p:par>
                            </p:childTnLst>
                          </p:cTn>
                        </p:par>
                        <p:par>
                          <p:cTn id="58" fill="hold">
                            <p:stCondLst>
                              <p:cond delay="1600"/>
                            </p:stCondLst>
                            <p:childTnLst>
                              <p:par>
                                <p:cTn id="59" presetID="1" presetClass="entr" presetSubtype="0" fill="hold" nodeType="afterEffect">
                                  <p:stCondLst>
                                    <p:cond delay="100"/>
                                  </p:stCondLst>
                                  <p:childTnLst>
                                    <p:set>
                                      <p:cBhvr>
                                        <p:cTn id="60" dur="1" fill="hold">
                                          <p:stCondLst>
                                            <p:cond delay="0"/>
                                          </p:stCondLst>
                                        </p:cTn>
                                        <p:tgtEl>
                                          <p:spTgt spid="19"/>
                                        </p:tgtEl>
                                        <p:attrNameLst>
                                          <p:attrName>style.visibility</p:attrName>
                                        </p:attrNameLst>
                                      </p:cBhvr>
                                      <p:to>
                                        <p:strVal val="visible"/>
                                      </p:to>
                                    </p:set>
                                  </p:childTnLst>
                                </p:cTn>
                              </p:par>
                            </p:childTnLst>
                          </p:cTn>
                        </p:par>
                        <p:par>
                          <p:cTn id="61" fill="hold">
                            <p:stCondLst>
                              <p:cond delay="1700"/>
                            </p:stCondLst>
                            <p:childTnLst>
                              <p:par>
                                <p:cTn id="62" presetID="1" presetClass="entr" presetSubtype="0" fill="hold" nodeType="afterEffect">
                                  <p:stCondLst>
                                    <p:cond delay="100"/>
                                  </p:stCondLst>
                                  <p:childTnLst>
                                    <p:set>
                                      <p:cBhvr>
                                        <p:cTn id="63" dur="1" fill="hold">
                                          <p:stCondLst>
                                            <p:cond delay="0"/>
                                          </p:stCondLst>
                                        </p:cTn>
                                        <p:tgtEl>
                                          <p:spTgt spid="20"/>
                                        </p:tgtEl>
                                        <p:attrNameLst>
                                          <p:attrName>style.visibility</p:attrName>
                                        </p:attrNameLst>
                                      </p:cBhvr>
                                      <p:to>
                                        <p:strVal val="visible"/>
                                      </p:to>
                                    </p:set>
                                  </p:childTnLst>
                                </p:cTn>
                              </p:par>
                            </p:childTnLst>
                          </p:cTn>
                        </p:par>
                        <p:par>
                          <p:cTn id="64" fill="hold">
                            <p:stCondLst>
                              <p:cond delay="1800"/>
                            </p:stCondLst>
                            <p:childTnLst>
                              <p:par>
                                <p:cTn id="65" presetID="1" presetClass="entr" presetSubtype="0" fill="hold" nodeType="afterEffect">
                                  <p:stCondLst>
                                    <p:cond delay="100"/>
                                  </p:stCondLst>
                                  <p:childTnLst>
                                    <p:set>
                                      <p:cBhvr>
                                        <p:cTn id="66" dur="1" fill="hold">
                                          <p:stCondLst>
                                            <p:cond delay="0"/>
                                          </p:stCondLst>
                                        </p:cTn>
                                        <p:tgtEl>
                                          <p:spTgt spid="21"/>
                                        </p:tgtEl>
                                        <p:attrNameLst>
                                          <p:attrName>style.visibility</p:attrName>
                                        </p:attrNameLst>
                                      </p:cBhvr>
                                      <p:to>
                                        <p:strVal val="visible"/>
                                      </p:to>
                                    </p:set>
                                  </p:childTnLst>
                                </p:cTn>
                              </p:par>
                            </p:childTnLst>
                          </p:cTn>
                        </p:par>
                        <p:par>
                          <p:cTn id="67" fill="hold">
                            <p:stCondLst>
                              <p:cond delay="1900"/>
                            </p:stCondLst>
                            <p:childTnLst>
                              <p:par>
                                <p:cTn id="68" presetID="1" presetClass="entr" presetSubtype="0" fill="hold" nodeType="afterEffect">
                                  <p:stCondLst>
                                    <p:cond delay="100"/>
                                  </p:stCondLst>
                                  <p:childTnLst>
                                    <p:set>
                                      <p:cBhvr>
                                        <p:cTn id="69" dur="1" fill="hold">
                                          <p:stCondLst>
                                            <p:cond delay="0"/>
                                          </p:stCondLst>
                                        </p:cTn>
                                        <p:tgtEl>
                                          <p:spTgt spid="22"/>
                                        </p:tgtEl>
                                        <p:attrNameLst>
                                          <p:attrName>style.visibility</p:attrName>
                                        </p:attrNameLst>
                                      </p:cBhvr>
                                      <p:to>
                                        <p:strVal val="visible"/>
                                      </p:to>
                                    </p:set>
                                  </p:childTnLst>
                                </p:cTn>
                              </p:par>
                            </p:childTnLst>
                          </p:cTn>
                        </p:par>
                        <p:par>
                          <p:cTn id="70" fill="hold">
                            <p:stCondLst>
                              <p:cond delay="2000"/>
                            </p:stCondLst>
                            <p:childTnLst>
                              <p:par>
                                <p:cTn id="71" presetID="1" presetClass="entr" presetSubtype="0" fill="hold" nodeType="afterEffect">
                                  <p:stCondLst>
                                    <p:cond delay="100"/>
                                  </p:stCondLst>
                                  <p:childTnLst>
                                    <p:set>
                                      <p:cBhvr>
                                        <p:cTn id="72" dur="1" fill="hold">
                                          <p:stCondLst>
                                            <p:cond delay="0"/>
                                          </p:stCondLst>
                                        </p:cTn>
                                        <p:tgtEl>
                                          <p:spTgt spid="23"/>
                                        </p:tgtEl>
                                        <p:attrNameLst>
                                          <p:attrName>style.visibility</p:attrName>
                                        </p:attrNameLst>
                                      </p:cBhvr>
                                      <p:to>
                                        <p:strVal val="visible"/>
                                      </p:to>
                                    </p:set>
                                  </p:childTnLst>
                                </p:cTn>
                              </p:par>
                            </p:childTnLst>
                          </p:cTn>
                        </p:par>
                        <p:par>
                          <p:cTn id="73" fill="hold">
                            <p:stCondLst>
                              <p:cond delay="2100"/>
                            </p:stCondLst>
                            <p:childTnLst>
                              <p:par>
                                <p:cTn id="74" presetID="1" presetClass="entr" presetSubtype="0" fill="hold" nodeType="afterEffect">
                                  <p:stCondLst>
                                    <p:cond delay="100"/>
                                  </p:stCondLst>
                                  <p:childTnLst>
                                    <p:set>
                                      <p:cBhvr>
                                        <p:cTn id="75" dur="1" fill="hold">
                                          <p:stCondLst>
                                            <p:cond delay="0"/>
                                          </p:stCondLst>
                                        </p:cTn>
                                        <p:tgtEl>
                                          <p:spTgt spid="24"/>
                                        </p:tgtEl>
                                        <p:attrNameLst>
                                          <p:attrName>style.visibility</p:attrName>
                                        </p:attrNameLst>
                                      </p:cBhvr>
                                      <p:to>
                                        <p:strVal val="visible"/>
                                      </p:to>
                                    </p:set>
                                  </p:childTnLst>
                                </p:cTn>
                              </p:par>
                            </p:childTnLst>
                          </p:cTn>
                        </p:par>
                        <p:par>
                          <p:cTn id="76" fill="hold">
                            <p:stCondLst>
                              <p:cond delay="2200"/>
                            </p:stCondLst>
                            <p:childTnLst>
                              <p:par>
                                <p:cTn id="77" presetID="1" presetClass="entr" presetSubtype="0" fill="hold" nodeType="afterEffect">
                                  <p:stCondLst>
                                    <p:cond delay="100"/>
                                  </p:stCondLst>
                                  <p:childTnLst>
                                    <p:set>
                                      <p:cBhvr>
                                        <p:cTn id="78" dur="1" fill="hold">
                                          <p:stCondLst>
                                            <p:cond delay="0"/>
                                          </p:stCondLst>
                                        </p:cTn>
                                        <p:tgtEl>
                                          <p:spTgt spid="25"/>
                                        </p:tgtEl>
                                        <p:attrNameLst>
                                          <p:attrName>style.visibility</p:attrName>
                                        </p:attrNameLst>
                                      </p:cBhvr>
                                      <p:to>
                                        <p:strVal val="visible"/>
                                      </p:to>
                                    </p:set>
                                  </p:childTnLst>
                                </p:cTn>
                              </p:par>
                            </p:childTnLst>
                          </p:cTn>
                        </p:par>
                        <p:par>
                          <p:cTn id="79" fill="hold">
                            <p:stCondLst>
                              <p:cond delay="2300"/>
                            </p:stCondLst>
                            <p:childTnLst>
                              <p:par>
                                <p:cTn id="80" presetID="1" presetClass="entr" presetSubtype="0" fill="hold" nodeType="afterEffect">
                                  <p:stCondLst>
                                    <p:cond delay="100"/>
                                  </p:stCondLst>
                                  <p:childTnLst>
                                    <p:set>
                                      <p:cBhvr>
                                        <p:cTn id="81" dur="1" fill="hold">
                                          <p:stCondLst>
                                            <p:cond delay="0"/>
                                          </p:stCondLst>
                                        </p:cTn>
                                        <p:tgtEl>
                                          <p:spTgt spid="26"/>
                                        </p:tgtEl>
                                        <p:attrNameLst>
                                          <p:attrName>style.visibility</p:attrName>
                                        </p:attrNameLst>
                                      </p:cBhvr>
                                      <p:to>
                                        <p:strVal val="visible"/>
                                      </p:to>
                                    </p:set>
                                  </p:childTnLst>
                                </p:cTn>
                              </p:par>
                            </p:childTnLst>
                          </p:cTn>
                        </p:par>
                        <p:par>
                          <p:cTn id="82" fill="hold">
                            <p:stCondLst>
                              <p:cond delay="2400"/>
                            </p:stCondLst>
                            <p:childTnLst>
                              <p:par>
                                <p:cTn id="83" presetID="1" presetClass="entr" presetSubtype="0" fill="hold" nodeType="afterEffect">
                                  <p:stCondLst>
                                    <p:cond delay="100"/>
                                  </p:stCondLst>
                                  <p:childTnLst>
                                    <p:set>
                                      <p:cBhvr>
                                        <p:cTn id="84" dur="1" fill="hold">
                                          <p:stCondLst>
                                            <p:cond delay="0"/>
                                          </p:stCondLst>
                                        </p:cTn>
                                        <p:tgtEl>
                                          <p:spTgt spid="27"/>
                                        </p:tgtEl>
                                        <p:attrNameLst>
                                          <p:attrName>style.visibility</p:attrName>
                                        </p:attrNameLst>
                                      </p:cBhvr>
                                      <p:to>
                                        <p:strVal val="visible"/>
                                      </p:to>
                                    </p:set>
                                  </p:childTnLst>
                                </p:cTn>
                              </p:par>
                              <p:par>
                                <p:cTn id="85" presetID="2" presetClass="entr" presetSubtype="2" fill="hold" grpId="0" nodeType="withEffect">
                                  <p:stCondLst>
                                    <p:cond delay="0"/>
                                  </p:stCondLst>
                                  <p:childTnLst>
                                    <p:set>
                                      <p:cBhvr>
                                        <p:cTn id="86" dur="1" fill="hold">
                                          <p:stCondLst>
                                            <p:cond delay="0"/>
                                          </p:stCondLst>
                                        </p:cTn>
                                        <p:tgtEl>
                                          <p:spTgt spid="61552"/>
                                        </p:tgtEl>
                                        <p:attrNameLst>
                                          <p:attrName>style.visibility</p:attrName>
                                        </p:attrNameLst>
                                      </p:cBhvr>
                                      <p:to>
                                        <p:strVal val="visible"/>
                                      </p:to>
                                    </p:set>
                                    <p:anim calcmode="lin" valueType="num">
                                      <p:cBhvr additive="base">
                                        <p:cTn id="87" dur="1000" fill="hold"/>
                                        <p:tgtEl>
                                          <p:spTgt spid="61552"/>
                                        </p:tgtEl>
                                        <p:attrNameLst>
                                          <p:attrName>ppt_x</p:attrName>
                                        </p:attrNameLst>
                                      </p:cBhvr>
                                      <p:tavLst>
                                        <p:tav tm="0">
                                          <p:val>
                                            <p:strVal val="1+#ppt_w/2"/>
                                          </p:val>
                                        </p:tav>
                                        <p:tav tm="100000">
                                          <p:val>
                                            <p:strVal val="#ppt_x"/>
                                          </p:val>
                                        </p:tav>
                                      </p:tavLst>
                                    </p:anim>
                                    <p:anim calcmode="lin" valueType="num">
                                      <p:cBhvr additive="base">
                                        <p:cTn id="88" dur="1000" fill="hold"/>
                                        <p:tgtEl>
                                          <p:spTgt spid="61552"/>
                                        </p:tgtEl>
                                        <p:attrNameLst>
                                          <p:attrName>ppt_y</p:attrName>
                                        </p:attrNameLst>
                                      </p:cBhvr>
                                      <p:tavLst>
                                        <p:tav tm="0">
                                          <p:val>
                                            <p:strVal val="#ppt_y"/>
                                          </p:val>
                                        </p:tav>
                                        <p:tav tm="100000">
                                          <p:val>
                                            <p:strVal val="#ppt_y"/>
                                          </p:val>
                                        </p:tav>
                                      </p:tavLst>
                                    </p:anim>
                                  </p:childTnLst>
                                </p:cTn>
                              </p:par>
                            </p:childTnLst>
                          </p:cTn>
                        </p:par>
                      </p:childTnLst>
                    </p:cTn>
                  </p:par>
                  <p:par>
                    <p:cTn id="89" fill="hold">
                      <p:stCondLst>
                        <p:cond delay="indefinite"/>
                      </p:stCondLst>
                      <p:childTnLst>
                        <p:par>
                          <p:cTn id="90" fill="hold">
                            <p:stCondLst>
                              <p:cond delay="0"/>
                            </p:stCondLst>
                            <p:childTnLst>
                              <p:par>
                                <p:cTn id="91" presetID="1" presetClass="entr" presetSubtype="0" fill="hold" nodeType="clickEffect">
                                  <p:stCondLst>
                                    <p:cond delay="0"/>
                                  </p:stCondLst>
                                  <p:childTnLst>
                                    <p:set>
                                      <p:cBhvr>
                                        <p:cTn id="92" dur="1" fill="hold">
                                          <p:stCondLst>
                                            <p:cond delay="499"/>
                                          </p:stCondLst>
                                        </p:cTn>
                                        <p:tgtEl>
                                          <p:spTgt spid="28"/>
                                        </p:tgtEl>
                                        <p:attrNameLst>
                                          <p:attrName>style.visibility</p:attrName>
                                        </p:attrNameLst>
                                      </p:cBhvr>
                                      <p:to>
                                        <p:strVal val="visible"/>
                                      </p:to>
                                    </p:set>
                                  </p:childTnLst>
                                </p:cTn>
                              </p:par>
                            </p:childTnLst>
                          </p:cTn>
                        </p:par>
                      </p:childTnLst>
                    </p:cTn>
                  </p:par>
                  <p:par>
                    <p:cTn id="93" fill="hold">
                      <p:stCondLst>
                        <p:cond delay="indefinite"/>
                      </p:stCondLst>
                      <p:childTnLst>
                        <p:par>
                          <p:cTn id="94" fill="hold">
                            <p:stCondLst>
                              <p:cond delay="0"/>
                            </p:stCondLst>
                            <p:childTnLst>
                              <p:par>
                                <p:cTn id="95" presetID="1" presetClass="entr" presetSubtype="0" fill="hold" grpId="0" nodeType="clickEffect">
                                  <p:stCondLst>
                                    <p:cond delay="0"/>
                                  </p:stCondLst>
                                  <p:childTnLst>
                                    <p:set>
                                      <p:cBhvr>
                                        <p:cTn id="96" dur="1" fill="hold">
                                          <p:stCondLst>
                                            <p:cond delay="0"/>
                                          </p:stCondLst>
                                        </p:cTn>
                                        <p:tgtEl>
                                          <p:spTgt spid="61558"/>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499"/>
                                          </p:stCondLst>
                                        </p:cTn>
                                        <p:tgtEl>
                                          <p:spTgt spid="61559">
                                            <p:txEl>
                                              <p:pRg st="0" end="0"/>
                                            </p:txEl>
                                          </p:spTgt>
                                        </p:tgtEl>
                                        <p:attrNameLst>
                                          <p:attrName>style.visibility</p:attrName>
                                        </p:attrNameLst>
                                      </p:cBhvr>
                                      <p:to>
                                        <p:strVal val="visible"/>
                                      </p:to>
                                    </p:set>
                                  </p:childTnLst>
                                </p:cTn>
                              </p:par>
                              <p:par>
                                <p:cTn id="99" presetID="2" presetClass="entr" presetSubtype="2" fill="hold" grpId="0" nodeType="withEffect">
                                  <p:stCondLst>
                                    <p:cond delay="0"/>
                                  </p:stCondLst>
                                  <p:childTnLst>
                                    <p:set>
                                      <p:cBhvr>
                                        <p:cTn id="100" dur="1" fill="hold">
                                          <p:stCondLst>
                                            <p:cond delay="0"/>
                                          </p:stCondLst>
                                        </p:cTn>
                                        <p:tgtEl>
                                          <p:spTgt spid="61560"/>
                                        </p:tgtEl>
                                        <p:attrNameLst>
                                          <p:attrName>style.visibility</p:attrName>
                                        </p:attrNameLst>
                                      </p:cBhvr>
                                      <p:to>
                                        <p:strVal val="visible"/>
                                      </p:to>
                                    </p:set>
                                    <p:anim calcmode="lin" valueType="num">
                                      <p:cBhvr additive="base">
                                        <p:cTn id="101" dur="1000" fill="hold"/>
                                        <p:tgtEl>
                                          <p:spTgt spid="61560"/>
                                        </p:tgtEl>
                                        <p:attrNameLst>
                                          <p:attrName>ppt_x</p:attrName>
                                        </p:attrNameLst>
                                      </p:cBhvr>
                                      <p:tavLst>
                                        <p:tav tm="0">
                                          <p:val>
                                            <p:strVal val="1+#ppt_w/2"/>
                                          </p:val>
                                        </p:tav>
                                        <p:tav tm="100000">
                                          <p:val>
                                            <p:strVal val="#ppt_x"/>
                                          </p:val>
                                        </p:tav>
                                      </p:tavLst>
                                    </p:anim>
                                    <p:anim calcmode="lin" valueType="num">
                                      <p:cBhvr additive="base">
                                        <p:cTn id="102" dur="1000" fill="hold"/>
                                        <p:tgtEl>
                                          <p:spTgt spid="61560"/>
                                        </p:tgtEl>
                                        <p:attrNameLst>
                                          <p:attrName>ppt_y</p:attrName>
                                        </p:attrNameLst>
                                      </p:cBhvr>
                                      <p:tavLst>
                                        <p:tav tm="0">
                                          <p:val>
                                            <p:strVal val="#ppt_y"/>
                                          </p:val>
                                        </p:tav>
                                        <p:tav tm="100000">
                                          <p:val>
                                            <p:strVal val="#ppt_y"/>
                                          </p:val>
                                        </p:tav>
                                      </p:tavLst>
                                    </p:anim>
                                  </p:childTnLst>
                                </p:cTn>
                              </p:par>
                            </p:childTnLst>
                          </p:cTn>
                        </p:par>
                      </p:childTnLst>
                    </p:cTn>
                  </p:par>
                  <p:par>
                    <p:cTn id="103" fill="hold">
                      <p:stCondLst>
                        <p:cond delay="indefinite"/>
                      </p:stCondLst>
                      <p:childTnLst>
                        <p:par>
                          <p:cTn id="104" fill="hold">
                            <p:stCondLst>
                              <p:cond delay="0"/>
                            </p:stCondLst>
                            <p:childTnLst>
                              <p:par>
                                <p:cTn id="105" presetID="1" presetClass="entr" presetSubtype="0" fill="hold" nodeType="clickEffect">
                                  <p:stCondLst>
                                    <p:cond delay="0"/>
                                  </p:stCondLst>
                                  <p:childTnLst>
                                    <p:set>
                                      <p:cBhvr>
                                        <p:cTn id="106" dur="1" fill="hold">
                                          <p:stCondLst>
                                            <p:cond delay="499"/>
                                          </p:stCondLst>
                                        </p:cTn>
                                        <p:tgtEl>
                                          <p:spTgt spid="1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51" grpId="0" animBg="1"/>
      <p:bldP spid="61552" grpId="0"/>
      <p:bldP spid="61558" grpId="0" animBg="1"/>
      <p:bldP spid="61559" grpId="0" build="p" autoUpdateAnimBg="0"/>
      <p:bldP spid="61560" grpId="0"/>
    </p:bld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0" y="76200"/>
            <a:ext cx="9144000" cy="1143000"/>
          </a:xfrm>
          <a:noFill/>
        </p:spPr>
        <p:txBody>
          <a:bodyPr/>
          <a:lstStyle/>
          <a:p>
            <a:r>
              <a:rPr lang="en-US" sz="4000" dirty="0" err="1" smtClean="0">
                <a:solidFill>
                  <a:srgbClr val="FF0000"/>
                </a:solidFill>
                <a:latin typeface="Times New Roman" pitchFamily="1" charset="0"/>
              </a:rPr>
              <a:t>Pseudocode</a:t>
            </a:r>
            <a:r>
              <a:rPr lang="en-US" sz="4000" dirty="0" smtClean="0">
                <a:solidFill>
                  <a:srgbClr val="FF0000"/>
                </a:solidFill>
                <a:latin typeface="Times New Roman" pitchFamily="1" charset="0"/>
              </a:rPr>
              <a:t> for the Pig Latin Program</a:t>
            </a:r>
            <a:endParaRPr lang="en-US" dirty="0">
              <a:solidFill>
                <a:schemeClr val="tx1"/>
              </a:solidFill>
              <a:latin typeface="Times New Roman" pitchFamily="1" charset="0"/>
            </a:endParaRPr>
          </a:p>
        </p:txBody>
      </p:sp>
      <p:sp>
        <p:nvSpPr>
          <p:cNvPr id="34819" name="Rectangle 3"/>
          <p:cNvSpPr>
            <a:spLocks noChangeArrowheads="1"/>
          </p:cNvSpPr>
          <p:nvPr/>
        </p:nvSpPr>
        <p:spPr bwMode="auto">
          <a:xfrm>
            <a:off x="1270000" y="1143000"/>
            <a:ext cx="6731000" cy="53340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sz="1600" b="1" dirty="0">
              <a:latin typeface="Courier New" pitchFamily="1" charset="0"/>
            </a:endParaRPr>
          </a:p>
        </p:txBody>
      </p:sp>
      <p:sp>
        <p:nvSpPr>
          <p:cNvPr id="8" name="TextBox 7"/>
          <p:cNvSpPr txBox="1"/>
          <p:nvPr/>
        </p:nvSpPr>
        <p:spPr>
          <a:xfrm>
            <a:off x="1295400" y="1157425"/>
            <a:ext cx="6629400" cy="5047535"/>
          </a:xfrm>
          <a:prstGeom prst="rect">
            <a:avLst/>
          </a:prstGeom>
          <a:noFill/>
        </p:spPr>
        <p:txBody>
          <a:bodyPr wrap="square" rtlCol="0">
            <a:spAutoFit/>
          </a:bodyPr>
          <a:lstStyle/>
          <a:p>
            <a:r>
              <a:rPr lang="en-US" b="1" dirty="0" smtClean="0">
                <a:latin typeface="Courier New" pitchFamily="1" charset="0"/>
              </a:rPr>
              <a:t>public void run() {</a:t>
            </a:r>
          </a:p>
          <a:p>
            <a:r>
              <a:rPr lang="en-US" b="1" dirty="0" smtClean="0">
                <a:latin typeface="Courier New" pitchFamily="1" charset="0"/>
              </a:rPr>
              <a:t>   </a:t>
            </a:r>
            <a:r>
              <a:rPr lang="en-US" i="1" dirty="0" smtClean="0">
                <a:latin typeface="Times New Roman" pitchFamily="1" charset="0"/>
              </a:rPr>
              <a:t>Tell the user what the program does.</a:t>
            </a:r>
          </a:p>
          <a:p>
            <a:r>
              <a:rPr lang="en-US" b="1" dirty="0" smtClean="0">
                <a:latin typeface="Courier New" pitchFamily="1" charset="0"/>
              </a:rPr>
              <a:t>   </a:t>
            </a:r>
            <a:r>
              <a:rPr lang="en-US" i="1" dirty="0" smtClean="0">
                <a:latin typeface="Times New Roman" pitchFamily="1" charset="0"/>
              </a:rPr>
              <a:t>Ask the user for a line of text.</a:t>
            </a:r>
          </a:p>
          <a:p>
            <a:r>
              <a:rPr lang="en-US" b="1" dirty="0" smtClean="0">
                <a:latin typeface="Courier New" pitchFamily="1" charset="0"/>
              </a:rPr>
              <a:t>   </a:t>
            </a:r>
            <a:r>
              <a:rPr lang="en-US" i="1" dirty="0" smtClean="0">
                <a:latin typeface="Times New Roman" pitchFamily="1" charset="0"/>
              </a:rPr>
              <a:t>Translate the line into Pig Latin and print it on the console.</a:t>
            </a:r>
          </a:p>
          <a:p>
            <a:r>
              <a:rPr lang="en-US" b="1" dirty="0" smtClean="0">
                <a:latin typeface="Courier New" pitchFamily="1" charset="0"/>
              </a:rPr>
              <a:t>}</a:t>
            </a:r>
          </a:p>
          <a:p>
            <a:endParaRPr lang="en-US" b="1" dirty="0" smtClean="0">
              <a:latin typeface="Courier New" pitchFamily="1" charset="0"/>
            </a:endParaRPr>
          </a:p>
          <a:p>
            <a:r>
              <a:rPr lang="en-US" b="1" dirty="0" smtClean="0">
                <a:latin typeface="Courier New" pitchFamily="1" charset="0"/>
              </a:rPr>
              <a:t>private String </a:t>
            </a:r>
            <a:r>
              <a:rPr lang="en-US" b="1" dirty="0" err="1" smtClean="0">
                <a:latin typeface="Courier New" pitchFamily="1" charset="0"/>
              </a:rPr>
              <a:t>translateLine(String</a:t>
            </a:r>
            <a:r>
              <a:rPr lang="en-US" b="1" dirty="0" smtClean="0">
                <a:latin typeface="Courier New" pitchFamily="1" charset="0"/>
              </a:rPr>
              <a:t> line) {</a:t>
            </a:r>
          </a:p>
          <a:p>
            <a:r>
              <a:rPr lang="en-US" b="1" dirty="0" smtClean="0">
                <a:latin typeface="Courier New" pitchFamily="1" charset="0"/>
              </a:rPr>
              <a:t>   </a:t>
            </a:r>
            <a:r>
              <a:rPr lang="en-US" i="1" dirty="0" smtClean="0">
                <a:latin typeface="Times New Roman" pitchFamily="1" charset="0"/>
              </a:rPr>
              <a:t>Initialize a string variable called </a:t>
            </a:r>
            <a:r>
              <a:rPr lang="en-US" b="1" dirty="0" smtClean="0">
                <a:latin typeface="Courier New"/>
                <a:cs typeface="Courier New"/>
              </a:rPr>
              <a:t>result</a:t>
            </a:r>
            <a:r>
              <a:rPr lang="en-US" dirty="0" smtClean="0">
                <a:latin typeface="Times New Roman" pitchFamily="1" charset="0"/>
              </a:rPr>
              <a:t> </a:t>
            </a:r>
            <a:r>
              <a:rPr lang="en-US" i="1" dirty="0" smtClean="0">
                <a:latin typeface="Times New Roman" pitchFamily="1" charset="0"/>
              </a:rPr>
              <a:t>to hold the growing string.</a:t>
            </a:r>
          </a:p>
          <a:p>
            <a:r>
              <a:rPr lang="en-US" b="1" dirty="0" smtClean="0">
                <a:latin typeface="Courier New" pitchFamily="1" charset="0"/>
              </a:rPr>
              <a:t>   </a:t>
            </a:r>
            <a:r>
              <a:rPr lang="en-US" i="1" dirty="0" smtClean="0">
                <a:latin typeface="Times New Roman" pitchFamily="1" charset="0"/>
              </a:rPr>
              <a:t>Divide the line into individual words and separating characters called </a:t>
            </a:r>
            <a:r>
              <a:rPr lang="en-US" b="1" i="1" dirty="0" smtClean="0">
                <a:latin typeface="Times New Roman" pitchFamily="1" charset="0"/>
              </a:rPr>
              <a:t>tokens.</a:t>
            </a:r>
          </a:p>
          <a:p>
            <a:r>
              <a:rPr lang="en-US" b="1" dirty="0" smtClean="0">
                <a:latin typeface="Courier New" pitchFamily="1" charset="0"/>
              </a:rPr>
              <a:t>   while (</a:t>
            </a:r>
            <a:r>
              <a:rPr lang="en-US" i="1" dirty="0" smtClean="0">
                <a:latin typeface="Times New Roman"/>
                <a:cs typeface="Times New Roman"/>
              </a:rPr>
              <a:t>there are still tokens to be processed</a:t>
            </a:r>
            <a:r>
              <a:rPr lang="en-US" b="1" dirty="0" smtClean="0">
                <a:latin typeface="Courier New" pitchFamily="1" charset="0"/>
              </a:rPr>
              <a:t>) {</a:t>
            </a:r>
            <a:endParaRPr lang="en-US" i="1" dirty="0" smtClean="0">
              <a:latin typeface="Times New Roman" pitchFamily="1" charset="0"/>
            </a:endParaRPr>
          </a:p>
          <a:p>
            <a:r>
              <a:rPr lang="en-US" b="1" dirty="0" smtClean="0">
                <a:latin typeface="Courier New" pitchFamily="1" charset="0"/>
              </a:rPr>
              <a:t>      </a:t>
            </a:r>
            <a:r>
              <a:rPr lang="en-US" i="1" dirty="0" smtClean="0">
                <a:latin typeface="Times New Roman" pitchFamily="1" charset="0"/>
              </a:rPr>
              <a:t>Get the next token.</a:t>
            </a:r>
          </a:p>
          <a:p>
            <a:r>
              <a:rPr lang="en-US" b="1" dirty="0" smtClean="0">
                <a:latin typeface="Courier New" pitchFamily="1" charset="0"/>
              </a:rPr>
              <a:t>      </a:t>
            </a:r>
            <a:r>
              <a:rPr lang="en-US" i="1" dirty="0" smtClean="0">
                <a:latin typeface="Times New Roman" pitchFamily="1" charset="0"/>
              </a:rPr>
              <a:t>If the token is a word, call </a:t>
            </a:r>
            <a:r>
              <a:rPr lang="en-US" i="1" dirty="0" err="1" smtClean="0">
                <a:latin typeface="Times New Roman" pitchFamily="1" charset="0"/>
              </a:rPr>
              <a:t>translateWord</a:t>
            </a:r>
            <a:r>
              <a:rPr lang="en-US" i="1" dirty="0" smtClean="0">
                <a:latin typeface="Times New Roman" pitchFamily="1" charset="0"/>
              </a:rPr>
              <a:t> to translate it to Pig Latin.</a:t>
            </a:r>
          </a:p>
          <a:p>
            <a:r>
              <a:rPr lang="en-US" b="1" dirty="0" smtClean="0">
                <a:latin typeface="Courier New" pitchFamily="1" charset="0"/>
              </a:rPr>
              <a:t>      </a:t>
            </a:r>
            <a:r>
              <a:rPr lang="en-US" i="1" dirty="0" smtClean="0">
                <a:latin typeface="Times New Roman" pitchFamily="1" charset="0"/>
              </a:rPr>
              <a:t>Concatenate the token to the end of the </a:t>
            </a:r>
            <a:r>
              <a:rPr lang="en-US" b="1" dirty="0" smtClean="0">
                <a:latin typeface="Courier New"/>
                <a:cs typeface="Courier New"/>
              </a:rPr>
              <a:t>result</a:t>
            </a:r>
            <a:r>
              <a:rPr lang="en-US" i="1" dirty="0" smtClean="0">
                <a:latin typeface="Times New Roman" pitchFamily="1" charset="0"/>
              </a:rPr>
              <a:t> variable.</a:t>
            </a:r>
          </a:p>
          <a:p>
            <a:r>
              <a:rPr lang="en-US" b="1" dirty="0" smtClean="0">
                <a:latin typeface="Courier New" pitchFamily="1" charset="0"/>
              </a:rPr>
              <a:t>   }</a:t>
            </a:r>
            <a:endParaRPr lang="en-US" i="1" dirty="0" smtClean="0">
              <a:latin typeface="Times New Roman" pitchFamily="1" charset="0"/>
            </a:endParaRPr>
          </a:p>
          <a:p>
            <a:r>
              <a:rPr lang="en-US" b="1" dirty="0" smtClean="0">
                <a:latin typeface="Courier New" pitchFamily="1" charset="0"/>
              </a:rPr>
              <a:t>}</a:t>
            </a:r>
          </a:p>
          <a:p>
            <a:endParaRPr lang="en-US" b="1" dirty="0" smtClean="0">
              <a:latin typeface="Courier New" pitchFamily="1" charset="0"/>
            </a:endParaRPr>
          </a:p>
          <a:p>
            <a:r>
              <a:rPr lang="en-US" b="1" dirty="0" smtClean="0">
                <a:latin typeface="Courier New" pitchFamily="1" charset="0"/>
              </a:rPr>
              <a:t>private String </a:t>
            </a:r>
            <a:r>
              <a:rPr lang="en-US" b="1" dirty="0" err="1" smtClean="0">
                <a:latin typeface="Courier New" pitchFamily="1" charset="0"/>
              </a:rPr>
              <a:t>translateWord(String</a:t>
            </a:r>
            <a:r>
              <a:rPr lang="en-US" b="1" dirty="0" smtClean="0">
                <a:latin typeface="Courier New" pitchFamily="1" charset="0"/>
              </a:rPr>
              <a:t> word) {</a:t>
            </a:r>
          </a:p>
          <a:p>
            <a:r>
              <a:rPr lang="en-US" b="1" dirty="0" smtClean="0">
                <a:latin typeface="Courier New" pitchFamily="1" charset="0"/>
              </a:rPr>
              <a:t>   </a:t>
            </a:r>
            <a:r>
              <a:rPr lang="en-US" i="1" dirty="0" smtClean="0">
                <a:latin typeface="Times New Roman" pitchFamily="1" charset="0"/>
              </a:rPr>
              <a:t>Find the first vowel in the word.</a:t>
            </a:r>
          </a:p>
          <a:p>
            <a:r>
              <a:rPr lang="en-US" b="1" dirty="0" smtClean="0">
                <a:latin typeface="Courier New" pitchFamily="1" charset="0"/>
              </a:rPr>
              <a:t>   </a:t>
            </a:r>
            <a:r>
              <a:rPr lang="en-US" i="1" dirty="0" smtClean="0">
                <a:latin typeface="Times New Roman" pitchFamily="1" charset="0"/>
              </a:rPr>
              <a:t>If there are no vowels, return the original word unchanged.</a:t>
            </a:r>
          </a:p>
          <a:p>
            <a:r>
              <a:rPr lang="en-US" b="1" dirty="0" smtClean="0">
                <a:latin typeface="Courier New" pitchFamily="1" charset="0"/>
              </a:rPr>
              <a:t>   </a:t>
            </a:r>
            <a:r>
              <a:rPr lang="en-US" i="1" dirty="0" smtClean="0">
                <a:latin typeface="Times New Roman" pitchFamily="1" charset="0"/>
              </a:rPr>
              <a:t>If the vowel appears in the first position, return the word concatenated with </a:t>
            </a:r>
            <a:r>
              <a:rPr lang="en-US" b="1" dirty="0" smtClean="0">
                <a:latin typeface="Courier New"/>
                <a:cs typeface="Courier New"/>
              </a:rPr>
              <a:t>"way"</a:t>
            </a:r>
            <a:r>
              <a:rPr lang="en-US" i="1" dirty="0" smtClean="0">
                <a:latin typeface="Times New Roman" pitchFamily="1" charset="0"/>
              </a:rPr>
              <a:t>.</a:t>
            </a:r>
          </a:p>
          <a:p>
            <a:r>
              <a:rPr lang="en-US" b="1" dirty="0" smtClean="0">
                <a:latin typeface="Courier New" pitchFamily="1" charset="0"/>
              </a:rPr>
              <a:t>   </a:t>
            </a:r>
            <a:r>
              <a:rPr lang="en-US" i="1" dirty="0" smtClean="0">
                <a:latin typeface="Times New Roman" pitchFamily="1" charset="0"/>
              </a:rPr>
              <a:t>Divide the string into two parts (head and tail) before the vowel.</a:t>
            </a:r>
          </a:p>
          <a:p>
            <a:r>
              <a:rPr lang="en-US" b="1" dirty="0" smtClean="0">
                <a:latin typeface="Courier New" pitchFamily="1" charset="0"/>
              </a:rPr>
              <a:t>   </a:t>
            </a:r>
            <a:r>
              <a:rPr lang="en-US" i="1" dirty="0" smtClean="0">
                <a:latin typeface="Times New Roman" pitchFamily="1" charset="0"/>
              </a:rPr>
              <a:t>Return the result of concatenating the tail, the head, and the string </a:t>
            </a:r>
            <a:r>
              <a:rPr lang="en-US" b="1" dirty="0" smtClean="0">
                <a:latin typeface="Courier New"/>
                <a:cs typeface="Courier New"/>
              </a:rPr>
              <a:t>"ay"</a:t>
            </a:r>
            <a:r>
              <a:rPr lang="en-US" i="1" dirty="0" smtClean="0">
                <a:latin typeface="Times New Roman" pitchFamily="1" charset="0"/>
              </a:rPr>
              <a:t>.</a:t>
            </a:r>
          </a:p>
          <a:p>
            <a:r>
              <a:rPr lang="en-US" b="1" dirty="0" smtClean="0">
                <a:latin typeface="Courier New" pitchFamily="1" charset="0"/>
              </a:rPr>
              <a:t>}</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0" y="76200"/>
            <a:ext cx="9144000" cy="1143000"/>
          </a:xfrm>
          <a:noFill/>
        </p:spPr>
        <p:txBody>
          <a:bodyPr/>
          <a:lstStyle/>
          <a:p>
            <a:r>
              <a:rPr lang="en-US" sz="4000">
                <a:solidFill>
                  <a:srgbClr val="FF0000"/>
                </a:solidFill>
                <a:latin typeface="Times New Roman" pitchFamily="1" charset="0"/>
              </a:rPr>
              <a:t>Designing </a:t>
            </a:r>
            <a:r>
              <a:rPr lang="en-US" sz="3600" b="1">
                <a:solidFill>
                  <a:srgbClr val="FF0000"/>
                </a:solidFill>
                <a:latin typeface="Courier New" pitchFamily="1" charset="0"/>
              </a:rPr>
              <a:t>translateLine</a:t>
            </a:r>
            <a:endParaRPr lang="en-US">
              <a:solidFill>
                <a:srgbClr val="FF0000"/>
              </a:solidFill>
              <a:latin typeface="Times New Roman" pitchFamily="1" charset="0"/>
            </a:endParaRPr>
          </a:p>
        </p:txBody>
      </p:sp>
      <p:sp>
        <p:nvSpPr>
          <p:cNvPr id="36867" name="Rectangle 3"/>
          <p:cNvSpPr>
            <a:spLocks noChangeArrowheads="1"/>
          </p:cNvSpPr>
          <p:nvPr/>
        </p:nvSpPr>
        <p:spPr bwMode="auto">
          <a:xfrm>
            <a:off x="482600" y="1155700"/>
            <a:ext cx="8128000" cy="10541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a:latin typeface="Times New Roman" pitchFamily="1" charset="0"/>
              </a:rPr>
              <a:t>The </a:t>
            </a:r>
            <a:r>
              <a:rPr lang="en-US" sz="2000" b="1">
                <a:latin typeface="Courier New" pitchFamily="1" charset="0"/>
              </a:rPr>
              <a:t>translateLine</a:t>
            </a:r>
            <a:r>
              <a:rPr lang="en-US" sz="2400">
                <a:latin typeface="Times New Roman" pitchFamily="1" charset="0"/>
              </a:rPr>
              <a:t> method must divide the input line into words, translate each word, and then reassemble those words.  </a:t>
            </a:r>
          </a:p>
        </p:txBody>
      </p:sp>
      <p:sp>
        <p:nvSpPr>
          <p:cNvPr id="65540" name="Rectangle 4"/>
          <p:cNvSpPr>
            <a:spLocks noChangeArrowheads="1"/>
          </p:cNvSpPr>
          <p:nvPr/>
        </p:nvSpPr>
        <p:spPr bwMode="auto">
          <a:xfrm>
            <a:off x="482600" y="1955800"/>
            <a:ext cx="8128000" cy="25146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a:latin typeface="Times New Roman" pitchFamily="1" charset="0"/>
              </a:rPr>
              <a:t>Although it is not hard to write code that divides a string into words, it is easier still to make use of existing facilities in the Java library to perform this task.  One strategy is to use the </a:t>
            </a:r>
            <a:r>
              <a:rPr lang="en-US" sz="2000" b="1">
                <a:latin typeface="Courier New" pitchFamily="1" charset="0"/>
              </a:rPr>
              <a:t>StringTokenizer</a:t>
            </a:r>
            <a:r>
              <a:rPr lang="en-US" sz="2400">
                <a:latin typeface="Times New Roman" pitchFamily="1" charset="0"/>
              </a:rPr>
              <a:t> class in the </a:t>
            </a:r>
            <a:r>
              <a:rPr lang="en-US" sz="2000" b="1">
                <a:latin typeface="Courier New" pitchFamily="1" charset="0"/>
              </a:rPr>
              <a:t>java.util</a:t>
            </a:r>
            <a:r>
              <a:rPr lang="en-US" sz="2400">
                <a:latin typeface="Times New Roman" pitchFamily="1" charset="0"/>
              </a:rPr>
              <a:t> package, which divides a string into independent units called </a:t>
            </a:r>
            <a:r>
              <a:rPr lang="en-US" sz="2400" b="1" i="1">
                <a:latin typeface="Times New Roman" pitchFamily="1" charset="0"/>
              </a:rPr>
              <a:t>tokens</a:t>
            </a:r>
            <a:r>
              <a:rPr lang="en-US" sz="2400" i="1">
                <a:latin typeface="Times New Roman" pitchFamily="1" charset="0"/>
              </a:rPr>
              <a:t>.</a:t>
            </a:r>
            <a:r>
              <a:rPr lang="en-US" sz="2400">
                <a:latin typeface="Times New Roman" pitchFamily="1" charset="0"/>
              </a:rPr>
              <a:t>  The client then reads these tokens one at a time.  The set of tokens delivered by the tokenizer is called the </a:t>
            </a:r>
            <a:r>
              <a:rPr lang="en-US" sz="2400" b="1" i="1">
                <a:latin typeface="Times New Roman" pitchFamily="1" charset="0"/>
              </a:rPr>
              <a:t>token stream</a:t>
            </a:r>
            <a:r>
              <a:rPr lang="en-US" sz="2400" i="1">
                <a:latin typeface="Times New Roman" pitchFamily="1" charset="0"/>
              </a:rPr>
              <a:t>.</a:t>
            </a:r>
            <a:r>
              <a:rPr lang="en-US" sz="2400">
                <a:latin typeface="Times New Roman" pitchFamily="1" charset="0"/>
              </a:rPr>
              <a:t> </a:t>
            </a:r>
          </a:p>
        </p:txBody>
      </p:sp>
      <p:sp>
        <p:nvSpPr>
          <p:cNvPr id="65541" name="Rectangle 5"/>
          <p:cNvSpPr>
            <a:spLocks noChangeArrowheads="1"/>
          </p:cNvSpPr>
          <p:nvPr/>
        </p:nvSpPr>
        <p:spPr bwMode="auto">
          <a:xfrm>
            <a:off x="482600" y="4318000"/>
            <a:ext cx="8128000" cy="21590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a:latin typeface="Times New Roman" pitchFamily="1" charset="0"/>
              </a:rPr>
              <a:t>The precise definition of what constitutes a token depends on the application.  For the Pig Latin problem, tokens are either words or the characters that separate words, which are called </a:t>
            </a:r>
            <a:r>
              <a:rPr lang="en-US" sz="2400" b="1" i="1">
                <a:latin typeface="Times New Roman" pitchFamily="1" charset="0"/>
              </a:rPr>
              <a:t>delimiters</a:t>
            </a:r>
            <a:r>
              <a:rPr lang="en-US" sz="2400" i="1">
                <a:latin typeface="Times New Roman" pitchFamily="1" charset="0"/>
              </a:rPr>
              <a:t>.</a:t>
            </a:r>
            <a:r>
              <a:rPr lang="en-US" sz="2400">
                <a:latin typeface="Times New Roman" pitchFamily="1" charset="0"/>
              </a:rPr>
              <a:t>  The application cannot work with the words alone, because the delimiter characters are necessary to ensure that the words don’t run together in the output.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554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554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40" grpId="0" build="p" autoUpdateAnimBg="0"/>
      <p:bldP spid="65541" grpId="0" build="p" autoUpdateAnimBg="0"/>
    </p:bld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0" y="76200"/>
            <a:ext cx="9144000" cy="1143000"/>
          </a:xfrm>
          <a:noFill/>
        </p:spPr>
        <p:txBody>
          <a:bodyPr/>
          <a:lstStyle/>
          <a:p>
            <a:r>
              <a:rPr lang="en-US" sz="4000">
                <a:solidFill>
                  <a:srgbClr val="FF0000"/>
                </a:solidFill>
                <a:latin typeface="Times New Roman" pitchFamily="1" charset="0"/>
              </a:rPr>
              <a:t>The </a:t>
            </a:r>
            <a:r>
              <a:rPr lang="en-US" sz="3600" b="1">
                <a:solidFill>
                  <a:srgbClr val="FF0000"/>
                </a:solidFill>
                <a:latin typeface="Courier New" pitchFamily="1" charset="0"/>
              </a:rPr>
              <a:t>StringTokenizer</a:t>
            </a:r>
            <a:r>
              <a:rPr lang="en-US" sz="4000">
                <a:solidFill>
                  <a:srgbClr val="FF0000"/>
                </a:solidFill>
                <a:latin typeface="Times New Roman" pitchFamily="1" charset="0"/>
              </a:rPr>
              <a:t> Class</a:t>
            </a:r>
            <a:endParaRPr lang="en-US">
              <a:solidFill>
                <a:srgbClr val="FF0000"/>
              </a:solidFill>
              <a:latin typeface="Times New Roman" pitchFamily="1" charset="0"/>
            </a:endParaRPr>
          </a:p>
        </p:txBody>
      </p:sp>
      <p:sp>
        <p:nvSpPr>
          <p:cNvPr id="67587" name="Rectangle 3"/>
          <p:cNvSpPr>
            <a:spLocks noChangeArrowheads="1"/>
          </p:cNvSpPr>
          <p:nvPr/>
        </p:nvSpPr>
        <p:spPr bwMode="auto">
          <a:xfrm>
            <a:off x="482600" y="1155700"/>
            <a:ext cx="8128000" cy="25781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20000"/>
              </a:spcAft>
              <a:buFontTx/>
              <a:buChar char="•"/>
            </a:pPr>
            <a:r>
              <a:rPr lang="en-US" sz="2400">
                <a:latin typeface="Times New Roman" pitchFamily="1" charset="0"/>
              </a:rPr>
              <a:t>The constructor for the </a:t>
            </a:r>
            <a:r>
              <a:rPr lang="en-US" sz="2000" b="1">
                <a:latin typeface="Courier New" pitchFamily="1" charset="0"/>
              </a:rPr>
              <a:t>StringTokenizer</a:t>
            </a:r>
            <a:r>
              <a:rPr lang="en-US" sz="2400">
                <a:latin typeface="Times New Roman" pitchFamily="1" charset="0"/>
              </a:rPr>
              <a:t> class takes three arguments, where the last two are optional:</a:t>
            </a:r>
          </a:p>
          <a:p>
            <a:pPr marL="742950" lvl="1" indent="-285750" algn="just">
              <a:lnSpc>
                <a:spcPct val="85000"/>
              </a:lnSpc>
              <a:spcAft>
                <a:spcPct val="20000"/>
              </a:spcAft>
              <a:buFontTx/>
              <a:buChar char="–"/>
            </a:pPr>
            <a:r>
              <a:rPr lang="en-US" sz="2200">
                <a:latin typeface="Times New Roman" pitchFamily="1" charset="0"/>
                <a:ea typeface="ＭＳ Ｐゴシック" pitchFamily="1" charset="-128"/>
                <a:cs typeface="ＭＳ Ｐゴシック" pitchFamily="1" charset="-128"/>
              </a:rPr>
              <a:t>A string indicating the source of the tokens.</a:t>
            </a:r>
          </a:p>
          <a:p>
            <a:pPr marL="742950" lvl="1" indent="-285750" algn="just">
              <a:lnSpc>
                <a:spcPct val="85000"/>
              </a:lnSpc>
              <a:spcAft>
                <a:spcPct val="20000"/>
              </a:spcAft>
              <a:buFontTx/>
              <a:buChar char="–"/>
            </a:pPr>
            <a:r>
              <a:rPr lang="en-US" sz="2200">
                <a:latin typeface="Times New Roman" pitchFamily="1" charset="0"/>
                <a:ea typeface="ＭＳ Ｐゴシック" pitchFamily="1" charset="-128"/>
                <a:cs typeface="ＭＳ Ｐゴシック" pitchFamily="1" charset="-128"/>
              </a:rPr>
              <a:t>A string which specifies the delimiter characters to use.  By default, the delimiter characters are set to the whitespace characters.</a:t>
            </a:r>
          </a:p>
          <a:p>
            <a:pPr marL="742950" lvl="1" indent="-285750" algn="just">
              <a:lnSpc>
                <a:spcPct val="85000"/>
              </a:lnSpc>
              <a:spcAft>
                <a:spcPct val="20000"/>
              </a:spcAft>
              <a:buFontTx/>
              <a:buChar char="–"/>
            </a:pPr>
            <a:r>
              <a:rPr lang="en-US" sz="2200">
                <a:latin typeface="Times New Roman" pitchFamily="1" charset="0"/>
                <a:ea typeface="ＭＳ Ｐゴシック" pitchFamily="1" charset="-128"/>
                <a:cs typeface="ＭＳ Ｐゴシック" pitchFamily="1" charset="-128"/>
              </a:rPr>
              <a:t>A flag indicating whether the tokenizer should return delimiters as part of the token stream.  By default, a </a:t>
            </a:r>
            <a:r>
              <a:rPr lang="en-US" sz="2000" b="1">
                <a:latin typeface="Courier New" pitchFamily="1" charset="0"/>
                <a:ea typeface="ＭＳ Ｐゴシック" pitchFamily="1" charset="-128"/>
                <a:cs typeface="ＭＳ Ｐゴシック" pitchFamily="1" charset="-128"/>
              </a:rPr>
              <a:t>StringTokenizer</a:t>
            </a:r>
            <a:r>
              <a:rPr lang="en-US" sz="2200">
                <a:latin typeface="Times New Roman" pitchFamily="1" charset="0"/>
                <a:ea typeface="ＭＳ Ｐゴシック" pitchFamily="1" charset="-128"/>
                <a:cs typeface="ＭＳ Ｐゴシック" pitchFamily="1" charset="-128"/>
              </a:rPr>
              <a:t> ignores the delimiters.  </a:t>
            </a:r>
          </a:p>
        </p:txBody>
      </p:sp>
      <p:grpSp>
        <p:nvGrpSpPr>
          <p:cNvPr id="2" name="Group 4"/>
          <p:cNvGrpSpPr>
            <a:grpSpLocks/>
          </p:cNvGrpSpPr>
          <p:nvPr/>
        </p:nvGrpSpPr>
        <p:grpSpPr bwMode="auto">
          <a:xfrm>
            <a:off x="482600" y="4318000"/>
            <a:ext cx="8128000" cy="2159000"/>
            <a:chOff x="304" y="2328"/>
            <a:chExt cx="5120" cy="1360"/>
          </a:xfrm>
        </p:grpSpPr>
        <p:sp>
          <p:nvSpPr>
            <p:cNvPr id="38917" name="Rectangle 5"/>
            <p:cNvSpPr>
              <a:spLocks noChangeArrowheads="1"/>
            </p:cNvSpPr>
            <p:nvPr/>
          </p:nvSpPr>
          <p:spPr bwMode="auto">
            <a:xfrm>
              <a:off x="304" y="2328"/>
              <a:ext cx="5120" cy="136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a:latin typeface="Times New Roman" pitchFamily="1" charset="0"/>
                </a:rPr>
                <a:t>Once you have created a </a:t>
              </a:r>
              <a:r>
                <a:rPr lang="en-US" sz="2000" b="1">
                  <a:latin typeface="Courier New" pitchFamily="1" charset="0"/>
                </a:rPr>
                <a:t>StringTokenizer</a:t>
              </a:r>
              <a:r>
                <a:rPr lang="en-US" sz="2400">
                  <a:latin typeface="Times New Roman" pitchFamily="1" charset="0"/>
                </a:rPr>
                <a:t>, you use it by setting up a loop with the following general form:    </a:t>
              </a:r>
            </a:p>
          </p:txBody>
        </p:sp>
        <p:sp>
          <p:nvSpPr>
            <p:cNvPr id="38918" name="Rectangle 6"/>
            <p:cNvSpPr>
              <a:spLocks noChangeArrowheads="1"/>
            </p:cNvSpPr>
            <p:nvPr/>
          </p:nvSpPr>
          <p:spPr bwMode="auto">
            <a:xfrm>
              <a:off x="816" y="2832"/>
              <a:ext cx="4224" cy="72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r>
                <a:rPr lang="en-US" sz="1600" b="1">
                  <a:latin typeface="Courier New" pitchFamily="1" charset="0"/>
                </a:rPr>
                <a:t>while (tokenizer.hasMoreTokens())</a:t>
              </a:r>
              <a:r>
                <a:rPr lang="en-US" sz="1000" b="1">
                  <a:latin typeface="Courier New" pitchFamily="1" charset="0"/>
                </a:rPr>
                <a:t> </a:t>
              </a:r>
              <a:r>
                <a:rPr lang="en-US" sz="1600" b="1">
                  <a:latin typeface="Courier New" pitchFamily="1" charset="0"/>
                </a:rPr>
                <a:t>{</a:t>
              </a:r>
            </a:p>
            <a:p>
              <a:r>
                <a:rPr lang="en-US" sz="1600" b="1">
                  <a:latin typeface="Courier New" pitchFamily="1" charset="0"/>
                </a:rPr>
                <a:t>   String token = tokenizer.nextToken();</a:t>
              </a:r>
            </a:p>
            <a:p>
              <a:r>
                <a:rPr lang="en-US" sz="1600" b="1">
                  <a:latin typeface="Courier New" pitchFamily="1" charset="0"/>
                </a:rPr>
                <a:t>   </a:t>
              </a:r>
              <a:r>
                <a:rPr lang="en-US" sz="1600" i="1">
                  <a:latin typeface="Times New Roman" pitchFamily="1" charset="0"/>
                </a:rPr>
                <a:t>code to process the token</a:t>
              </a:r>
              <a:endParaRPr lang="en-US" sz="1000" b="1">
                <a:latin typeface="Courier New" pitchFamily="1" charset="0"/>
              </a:endParaRPr>
            </a:p>
            <a:p>
              <a:r>
                <a:rPr lang="en-US" sz="1600" b="1">
                  <a:latin typeface="Courier New" pitchFamily="1" charset="0"/>
                </a:rPr>
                <a:t>}</a:t>
              </a:r>
              <a:endParaRPr lang="en-US" sz="1600">
                <a:latin typeface="Times New Roman" pitchFamily="1"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6758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758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67587">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499"/>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587" grpId="0" build="p" autoUpdateAnimBg="0"/>
    </p:bld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0" y="76200"/>
            <a:ext cx="9144000" cy="1143000"/>
          </a:xfrm>
          <a:noFill/>
        </p:spPr>
        <p:txBody>
          <a:bodyPr/>
          <a:lstStyle/>
          <a:p>
            <a:r>
              <a:rPr lang="en-US" sz="4000">
                <a:solidFill>
                  <a:srgbClr val="FF0000"/>
                </a:solidFill>
                <a:latin typeface="Times New Roman" pitchFamily="1" charset="0"/>
              </a:rPr>
              <a:t>The </a:t>
            </a:r>
            <a:r>
              <a:rPr lang="en-US" sz="3600" b="1">
                <a:solidFill>
                  <a:srgbClr val="FF0000"/>
                </a:solidFill>
                <a:latin typeface="Courier New" pitchFamily="1" charset="0"/>
              </a:rPr>
              <a:t>translateLine</a:t>
            </a:r>
            <a:r>
              <a:rPr lang="en-US" sz="4000">
                <a:solidFill>
                  <a:srgbClr val="FF0000"/>
                </a:solidFill>
                <a:latin typeface="Times New Roman" pitchFamily="1" charset="0"/>
              </a:rPr>
              <a:t> Method</a:t>
            </a:r>
            <a:endParaRPr lang="en-US">
              <a:solidFill>
                <a:schemeClr val="tx1"/>
              </a:solidFill>
              <a:latin typeface="Times New Roman" pitchFamily="1" charset="0"/>
            </a:endParaRPr>
          </a:p>
        </p:txBody>
      </p:sp>
      <p:sp>
        <p:nvSpPr>
          <p:cNvPr id="40963" name="Rectangle 3"/>
          <p:cNvSpPr>
            <a:spLocks noChangeArrowheads="1"/>
          </p:cNvSpPr>
          <p:nvPr/>
        </p:nvSpPr>
        <p:spPr bwMode="auto">
          <a:xfrm>
            <a:off x="1270000" y="1981200"/>
            <a:ext cx="6731000" cy="32766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r>
              <a:rPr lang="en-US" sz="1600" b="1">
                <a:latin typeface="Courier New" pitchFamily="1" charset="0"/>
              </a:rPr>
              <a:t>private String translateLine(String line) {</a:t>
            </a:r>
          </a:p>
          <a:p>
            <a:r>
              <a:rPr lang="en-US" sz="1600" b="1">
                <a:latin typeface="Courier New" pitchFamily="1" charset="0"/>
              </a:rPr>
              <a:t>   String result = "";</a:t>
            </a:r>
          </a:p>
          <a:p>
            <a:r>
              <a:rPr lang="en-US" sz="1600" b="1">
                <a:latin typeface="Courier New" pitchFamily="1" charset="0"/>
              </a:rPr>
              <a:t>   StringTokenizer tokenizer =</a:t>
            </a:r>
          </a:p>
          <a:p>
            <a:r>
              <a:rPr lang="en-US" sz="1600" b="1">
                <a:latin typeface="Courier New" pitchFamily="1" charset="0"/>
              </a:rPr>
              <a:t>     new StringTokenizer(line, DELIMITERS, true);</a:t>
            </a:r>
          </a:p>
          <a:p>
            <a:r>
              <a:rPr lang="en-US" sz="1600" b="1">
                <a:latin typeface="Courier New" pitchFamily="1" charset="0"/>
              </a:rPr>
              <a:t>   while (tokenizer.hasMoreTokens()) {</a:t>
            </a:r>
          </a:p>
          <a:p>
            <a:r>
              <a:rPr lang="en-US" sz="1600" b="1">
                <a:latin typeface="Courier New" pitchFamily="1" charset="0"/>
              </a:rPr>
              <a:t>      String token = tokenizer.nextToken();</a:t>
            </a:r>
          </a:p>
          <a:p>
            <a:r>
              <a:rPr lang="en-US" sz="1600" b="1">
                <a:latin typeface="Courier New" pitchFamily="1" charset="0"/>
              </a:rPr>
              <a:t>      if (isWord(token)) {</a:t>
            </a:r>
          </a:p>
          <a:p>
            <a:r>
              <a:rPr lang="en-US" sz="1600" b="1">
                <a:latin typeface="Courier New" pitchFamily="1" charset="0"/>
              </a:rPr>
              <a:t>         token = translateWord(token);</a:t>
            </a:r>
          </a:p>
          <a:p>
            <a:r>
              <a:rPr lang="en-US" sz="1600" b="1">
                <a:latin typeface="Courier New" pitchFamily="1" charset="0"/>
              </a:rPr>
              <a:t>      }</a:t>
            </a:r>
          </a:p>
          <a:p>
            <a:r>
              <a:rPr lang="en-US" sz="1600" b="1">
                <a:latin typeface="Courier New" pitchFamily="1" charset="0"/>
              </a:rPr>
              <a:t>      result += token;</a:t>
            </a:r>
          </a:p>
          <a:p>
            <a:r>
              <a:rPr lang="en-US" sz="1600" b="1">
                <a:latin typeface="Courier New" pitchFamily="1" charset="0"/>
              </a:rPr>
              <a:t>   }</a:t>
            </a:r>
          </a:p>
          <a:p>
            <a:r>
              <a:rPr lang="en-US" sz="1600" b="1">
                <a:latin typeface="Courier New" pitchFamily="1" charset="0"/>
              </a:rPr>
              <a:t>   return result;</a:t>
            </a:r>
          </a:p>
          <a:p>
            <a:r>
              <a:rPr lang="en-US" sz="1600" b="1">
                <a:latin typeface="Courier New" pitchFamily="1" charset="0"/>
              </a:rPr>
              <a:t>}</a:t>
            </a:r>
          </a:p>
        </p:txBody>
      </p:sp>
      <p:sp>
        <p:nvSpPr>
          <p:cNvPr id="40964" name="Rectangle 4"/>
          <p:cNvSpPr>
            <a:spLocks noChangeArrowheads="1"/>
          </p:cNvSpPr>
          <p:nvPr/>
        </p:nvSpPr>
        <p:spPr bwMode="auto">
          <a:xfrm>
            <a:off x="482600" y="1155700"/>
            <a:ext cx="8128000" cy="8255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a:latin typeface="Times New Roman" pitchFamily="1" charset="0"/>
              </a:rPr>
              <a:t>The existence of the </a:t>
            </a:r>
            <a:r>
              <a:rPr lang="en-US" sz="2000" b="1">
                <a:latin typeface="Courier New" pitchFamily="1" charset="0"/>
              </a:rPr>
              <a:t>StringTokenizer</a:t>
            </a:r>
            <a:r>
              <a:rPr lang="en-US" sz="2400">
                <a:latin typeface="Times New Roman" pitchFamily="1" charset="0"/>
              </a:rPr>
              <a:t> class makes it easy to code the </a:t>
            </a:r>
            <a:r>
              <a:rPr lang="en-US" sz="2000" b="1">
                <a:latin typeface="Courier New" pitchFamily="1" charset="0"/>
              </a:rPr>
              <a:t>translateLine</a:t>
            </a:r>
            <a:r>
              <a:rPr lang="en-US" sz="2400">
                <a:latin typeface="Times New Roman" pitchFamily="1" charset="0"/>
              </a:rPr>
              <a:t> method, which looks like this: </a:t>
            </a:r>
          </a:p>
        </p:txBody>
      </p:sp>
      <p:sp>
        <p:nvSpPr>
          <p:cNvPr id="69637" name="Rectangle 5"/>
          <p:cNvSpPr>
            <a:spLocks noChangeArrowheads="1"/>
          </p:cNvSpPr>
          <p:nvPr/>
        </p:nvSpPr>
        <p:spPr bwMode="auto">
          <a:xfrm>
            <a:off x="482600" y="5448300"/>
            <a:ext cx="8128000" cy="11049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a:latin typeface="Times New Roman" pitchFamily="1" charset="0"/>
              </a:rPr>
              <a:t>The </a:t>
            </a:r>
            <a:r>
              <a:rPr lang="en-US" sz="2000" b="1">
                <a:latin typeface="Courier New" pitchFamily="1" charset="0"/>
              </a:rPr>
              <a:t>DELIMITERS</a:t>
            </a:r>
            <a:r>
              <a:rPr lang="en-US" sz="2400">
                <a:latin typeface="Times New Roman" pitchFamily="1" charset="0"/>
              </a:rPr>
              <a:t> constant is a string containing all the legal punctuation marks to ensure that they aren’t combined with the words.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963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637" grpId="0" build="p" autoUpdateAnimBg="0"/>
    </p:bld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0" y="76200"/>
            <a:ext cx="9144000" cy="1143000"/>
          </a:xfrm>
          <a:noFill/>
        </p:spPr>
        <p:txBody>
          <a:bodyPr/>
          <a:lstStyle/>
          <a:p>
            <a:r>
              <a:rPr lang="en-US" sz="4000">
                <a:solidFill>
                  <a:srgbClr val="FF0000"/>
                </a:solidFill>
                <a:latin typeface="Times New Roman" pitchFamily="1" charset="0"/>
              </a:rPr>
              <a:t>The </a:t>
            </a:r>
            <a:r>
              <a:rPr lang="en-US" sz="3600" b="1">
                <a:solidFill>
                  <a:srgbClr val="FF0000"/>
                </a:solidFill>
                <a:latin typeface="Courier New" pitchFamily="1" charset="0"/>
              </a:rPr>
              <a:t>translateWord</a:t>
            </a:r>
            <a:r>
              <a:rPr lang="en-US" sz="4000">
                <a:solidFill>
                  <a:srgbClr val="FF0000"/>
                </a:solidFill>
                <a:latin typeface="Times New Roman" pitchFamily="1" charset="0"/>
              </a:rPr>
              <a:t> Method</a:t>
            </a:r>
            <a:endParaRPr lang="en-US">
              <a:solidFill>
                <a:schemeClr val="tx1"/>
              </a:solidFill>
              <a:latin typeface="Times New Roman" pitchFamily="1" charset="0"/>
            </a:endParaRPr>
          </a:p>
        </p:txBody>
      </p:sp>
      <p:sp>
        <p:nvSpPr>
          <p:cNvPr id="43011" name="Rectangle 3"/>
          <p:cNvSpPr>
            <a:spLocks noChangeArrowheads="1"/>
          </p:cNvSpPr>
          <p:nvPr/>
        </p:nvSpPr>
        <p:spPr bwMode="auto">
          <a:xfrm>
            <a:off x="1270000" y="1981200"/>
            <a:ext cx="6731000" cy="30480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r>
              <a:rPr lang="en-US" sz="1600" b="1">
                <a:latin typeface="Courier New" pitchFamily="1" charset="0"/>
              </a:rPr>
              <a:t>private String translateWord(String word) {</a:t>
            </a:r>
          </a:p>
          <a:p>
            <a:r>
              <a:rPr lang="en-US" sz="1600" b="1">
                <a:latin typeface="Courier New" pitchFamily="1" charset="0"/>
              </a:rPr>
              <a:t>   int vp = findFirstVowel(word);</a:t>
            </a:r>
          </a:p>
          <a:p>
            <a:r>
              <a:rPr lang="en-US" sz="1600" b="1">
                <a:latin typeface="Courier New" pitchFamily="1" charset="0"/>
              </a:rPr>
              <a:t>   if (vp == -1) {</a:t>
            </a:r>
          </a:p>
          <a:p>
            <a:r>
              <a:rPr lang="en-US" sz="1600" b="1">
                <a:latin typeface="Courier New" pitchFamily="1" charset="0"/>
              </a:rPr>
              <a:t>      return word;</a:t>
            </a:r>
          </a:p>
          <a:p>
            <a:r>
              <a:rPr lang="en-US" sz="1600" b="1">
                <a:latin typeface="Courier New" pitchFamily="1" charset="0"/>
              </a:rPr>
              <a:t>   } else if (vp == 0) {</a:t>
            </a:r>
          </a:p>
          <a:p>
            <a:r>
              <a:rPr lang="en-US" sz="1600" b="1">
                <a:latin typeface="Courier New" pitchFamily="1" charset="0"/>
              </a:rPr>
              <a:t>      return word + "way";</a:t>
            </a:r>
          </a:p>
          <a:p>
            <a:r>
              <a:rPr lang="en-US" sz="1600" b="1">
                <a:latin typeface="Courier New" pitchFamily="1" charset="0"/>
              </a:rPr>
              <a:t>   } else {</a:t>
            </a:r>
          </a:p>
          <a:p>
            <a:r>
              <a:rPr lang="en-US" sz="1600" b="1">
                <a:latin typeface="Courier New" pitchFamily="1" charset="0"/>
              </a:rPr>
              <a:t>      String head = word.substring(0, vp);</a:t>
            </a:r>
          </a:p>
          <a:p>
            <a:r>
              <a:rPr lang="en-US" sz="1600" b="1">
                <a:latin typeface="Courier New" pitchFamily="1" charset="0"/>
              </a:rPr>
              <a:t>      String tail = word.substring(vp);</a:t>
            </a:r>
          </a:p>
          <a:p>
            <a:r>
              <a:rPr lang="en-US" sz="1600" b="1">
                <a:latin typeface="Courier New" pitchFamily="1" charset="0"/>
              </a:rPr>
              <a:t>      return tail + head + "ay";</a:t>
            </a:r>
          </a:p>
          <a:p>
            <a:r>
              <a:rPr lang="en-US" sz="1600" b="1">
                <a:latin typeface="Courier New" pitchFamily="1" charset="0"/>
              </a:rPr>
              <a:t>   }</a:t>
            </a:r>
          </a:p>
          <a:p>
            <a:r>
              <a:rPr lang="en-US" sz="1600" b="1">
                <a:latin typeface="Courier New" pitchFamily="1" charset="0"/>
              </a:rPr>
              <a:t>}</a:t>
            </a:r>
          </a:p>
        </p:txBody>
      </p:sp>
      <p:sp>
        <p:nvSpPr>
          <p:cNvPr id="43012" name="Rectangle 4"/>
          <p:cNvSpPr>
            <a:spLocks noChangeArrowheads="1"/>
          </p:cNvSpPr>
          <p:nvPr/>
        </p:nvSpPr>
        <p:spPr bwMode="auto">
          <a:xfrm>
            <a:off x="482600" y="1155700"/>
            <a:ext cx="8128000" cy="8255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a:latin typeface="Times New Roman" pitchFamily="1" charset="0"/>
              </a:rPr>
              <a:t>The </a:t>
            </a:r>
            <a:r>
              <a:rPr lang="en-US" sz="2000" b="1">
                <a:latin typeface="Courier New" pitchFamily="1" charset="0"/>
              </a:rPr>
              <a:t>translateWord</a:t>
            </a:r>
            <a:r>
              <a:rPr lang="en-US" sz="2400">
                <a:latin typeface="Times New Roman" pitchFamily="1" charset="0"/>
              </a:rPr>
              <a:t> method consists of the rules for forming Pig Latin words, translated into Java: </a:t>
            </a:r>
          </a:p>
        </p:txBody>
      </p:sp>
      <p:sp>
        <p:nvSpPr>
          <p:cNvPr id="71685" name="Rectangle 5"/>
          <p:cNvSpPr>
            <a:spLocks noChangeArrowheads="1"/>
          </p:cNvSpPr>
          <p:nvPr/>
        </p:nvSpPr>
        <p:spPr bwMode="auto">
          <a:xfrm>
            <a:off x="482600" y="5232400"/>
            <a:ext cx="8128000" cy="11049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a:latin typeface="Times New Roman" pitchFamily="1" charset="0"/>
              </a:rPr>
              <a:t>The remaining methods (</a:t>
            </a:r>
            <a:r>
              <a:rPr lang="en-US" sz="2000" b="1">
                <a:latin typeface="Courier New" pitchFamily="1" charset="0"/>
              </a:rPr>
              <a:t>isWord</a:t>
            </a:r>
            <a:r>
              <a:rPr lang="en-US" sz="2400">
                <a:latin typeface="Times New Roman" pitchFamily="1" charset="0"/>
              </a:rPr>
              <a:t> and </a:t>
            </a:r>
            <a:r>
              <a:rPr lang="en-US" sz="2000" b="1">
                <a:latin typeface="Courier New" pitchFamily="1" charset="0"/>
              </a:rPr>
              <a:t>findFirstVowel</a:t>
            </a:r>
            <a:r>
              <a:rPr lang="en-US" sz="2400">
                <a:latin typeface="Times New Roman" pitchFamily="1" charset="0"/>
              </a:rPr>
              <a:t>) are both straightforward.  The simulation on the following slide simply assumes that these methods work as intended.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168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85" grpId="0" build="p" autoUpdateAnimBg="0"/>
    </p:bld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0" y="76200"/>
            <a:ext cx="9144000" cy="1143000"/>
          </a:xfrm>
          <a:noFill/>
        </p:spPr>
        <p:txBody>
          <a:bodyPr/>
          <a:lstStyle/>
          <a:p>
            <a:r>
              <a:rPr lang="en-US" sz="4000">
                <a:solidFill>
                  <a:srgbClr val="FF0000"/>
                </a:solidFill>
                <a:latin typeface="Times New Roman" pitchFamily="1" charset="0"/>
              </a:rPr>
              <a:t>The </a:t>
            </a:r>
            <a:r>
              <a:rPr lang="en-US" sz="4000" b="1">
                <a:solidFill>
                  <a:srgbClr val="FF0000"/>
                </a:solidFill>
                <a:latin typeface="Courier New" pitchFamily="1" charset="0"/>
              </a:rPr>
              <a:t>PigLatin</a:t>
            </a:r>
            <a:r>
              <a:rPr lang="en-US" sz="4000">
                <a:solidFill>
                  <a:srgbClr val="FF0000"/>
                </a:solidFill>
                <a:latin typeface="Times New Roman" pitchFamily="1" charset="0"/>
              </a:rPr>
              <a:t> Program</a:t>
            </a:r>
            <a:endParaRPr lang="en-US" i="1">
              <a:solidFill>
                <a:srgbClr val="FF0000"/>
              </a:solidFill>
              <a:latin typeface="Times New Roman" pitchFamily="1" charset="0"/>
            </a:endParaRPr>
          </a:p>
        </p:txBody>
      </p:sp>
      <p:sp>
        <p:nvSpPr>
          <p:cNvPr id="45059" name="Rectangle 3"/>
          <p:cNvSpPr>
            <a:spLocks noChangeArrowheads="1"/>
          </p:cNvSpPr>
          <p:nvPr/>
        </p:nvSpPr>
        <p:spPr bwMode="auto">
          <a:xfrm>
            <a:off x="533400" y="1104900"/>
            <a:ext cx="7996238" cy="2070100"/>
          </a:xfrm>
          <a:prstGeom prst="rect">
            <a:avLst/>
          </a:prstGeom>
          <a:solidFill>
            <a:schemeClr val="bg1"/>
          </a:solidFill>
          <a:ln w="19050">
            <a:solidFill>
              <a:schemeClr val="tx1"/>
            </a:solidFill>
            <a:miter lim="800000"/>
            <a:headEnd/>
            <a:tailEnd/>
          </a:ln>
        </p:spPr>
        <p:txBody>
          <a:bodyPr wrap="none" anchor="ctr">
            <a:prstTxWarp prst="textNoShape">
              <a:avLst/>
            </a:prstTxWarp>
          </a:bodyPr>
          <a:lstStyle/>
          <a:p>
            <a:pPr algn="ctr"/>
            <a:endParaRPr lang="en-US" sz="1600">
              <a:latin typeface="Times New Roman" pitchFamily="1" charset="0"/>
            </a:endParaRPr>
          </a:p>
        </p:txBody>
      </p:sp>
      <p:sp>
        <p:nvSpPr>
          <p:cNvPr id="45060" name="Text Box 4"/>
          <p:cNvSpPr txBox="1">
            <a:spLocks noChangeArrowheads="1"/>
          </p:cNvSpPr>
          <p:nvPr/>
        </p:nvSpPr>
        <p:spPr bwMode="auto">
          <a:xfrm>
            <a:off x="647700" y="1168400"/>
            <a:ext cx="7962900" cy="1314450"/>
          </a:xfrm>
          <a:prstGeom prst="rect">
            <a:avLst/>
          </a:prstGeom>
          <a:noFill/>
          <a:ln w="9525">
            <a:noFill/>
            <a:miter lim="800000"/>
            <a:headEnd/>
            <a:tailEnd/>
          </a:ln>
        </p:spPr>
        <p:txBody>
          <a:bodyPr>
            <a:prstTxWarp prst="textNoShape">
              <a:avLst/>
            </a:prstTxWarp>
            <a:spAutoFit/>
          </a:bodyPr>
          <a:lstStyle/>
          <a:p>
            <a:r>
              <a:rPr lang="en-US" sz="1600" b="1">
                <a:latin typeface="Courier New" pitchFamily="1" charset="0"/>
              </a:rPr>
              <a:t>public void run() {</a:t>
            </a:r>
          </a:p>
          <a:p>
            <a:r>
              <a:rPr lang="en-US" sz="1600" b="1">
                <a:latin typeface="Courier New" pitchFamily="1" charset="0"/>
              </a:rPr>
              <a:t>   println("This program translates a line into Pig Latin.");</a:t>
            </a:r>
          </a:p>
          <a:p>
            <a:r>
              <a:rPr lang="en-US" sz="1600" b="1">
                <a:latin typeface="Courier New" pitchFamily="1" charset="0"/>
              </a:rPr>
              <a:t>   String line = readLine("Enter a line: ");</a:t>
            </a:r>
          </a:p>
          <a:p>
            <a:r>
              <a:rPr lang="en-US" sz="1600" b="1">
                <a:latin typeface="Courier New" pitchFamily="1" charset="0"/>
              </a:rPr>
              <a:t>   println(</a:t>
            </a:r>
            <a:r>
              <a:rPr lang="en-US" sz="1000" b="1">
                <a:latin typeface="Courier New" pitchFamily="1" charset="0"/>
              </a:rPr>
              <a:t> </a:t>
            </a:r>
            <a:r>
              <a:rPr lang="en-US" sz="1600" b="1">
                <a:latin typeface="Courier New" pitchFamily="1" charset="0"/>
              </a:rPr>
              <a:t>translateLine(line)</a:t>
            </a:r>
            <a:r>
              <a:rPr lang="en-US" sz="1000" b="1">
                <a:latin typeface="Courier New" pitchFamily="1" charset="0"/>
              </a:rPr>
              <a:t> </a:t>
            </a:r>
            <a:r>
              <a:rPr lang="en-US" sz="1600" b="1">
                <a:latin typeface="Courier New" pitchFamily="1" charset="0"/>
              </a:rPr>
              <a:t>);</a:t>
            </a:r>
          </a:p>
          <a:p>
            <a:r>
              <a:rPr lang="en-US" sz="1600" b="1">
                <a:latin typeface="Courier New" pitchFamily="1" charset="0"/>
              </a:rPr>
              <a:t>}</a:t>
            </a:r>
          </a:p>
        </p:txBody>
      </p:sp>
      <p:sp>
        <p:nvSpPr>
          <p:cNvPr id="73733" name="Rectangle 5"/>
          <p:cNvSpPr>
            <a:spLocks noChangeArrowheads="1"/>
          </p:cNvSpPr>
          <p:nvPr/>
        </p:nvSpPr>
        <p:spPr bwMode="auto">
          <a:xfrm>
            <a:off x="1041400" y="1490058"/>
            <a:ext cx="7283450" cy="254000"/>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45062" name="Text Box 6">
            <a:hlinkClick r:id="" action="ppaction://hlinkshowjump?jump=nextslide"/>
          </p:cNvPr>
          <p:cNvSpPr txBox="1">
            <a:spLocks noChangeArrowheads="1"/>
          </p:cNvSpPr>
          <p:nvPr/>
        </p:nvSpPr>
        <p:spPr bwMode="auto">
          <a:xfrm>
            <a:off x="7848600" y="6400800"/>
            <a:ext cx="1143000" cy="244475"/>
          </a:xfrm>
          <a:prstGeom prst="rect">
            <a:avLst/>
          </a:prstGeom>
          <a:noFill/>
          <a:ln w="9525">
            <a:noFill/>
            <a:miter lim="800000"/>
            <a:headEnd/>
            <a:tailEnd/>
          </a:ln>
        </p:spPr>
        <p:txBody>
          <a:bodyPr>
            <a:prstTxWarp prst="textNoShape">
              <a:avLst/>
            </a:prstTxWarp>
            <a:spAutoFit/>
          </a:bodyPr>
          <a:lstStyle/>
          <a:p>
            <a:pPr>
              <a:spcBef>
                <a:spcPct val="50000"/>
              </a:spcBef>
            </a:pPr>
            <a:r>
              <a:rPr lang="en-US" sz="1000" i="1">
                <a:latin typeface="Times New Roman" pitchFamily="1" charset="0"/>
              </a:rPr>
              <a:t>skip simulation</a:t>
            </a:r>
          </a:p>
        </p:txBody>
      </p:sp>
      <p:sp>
        <p:nvSpPr>
          <p:cNvPr id="45063" name="Rectangle 7"/>
          <p:cNvSpPr>
            <a:spLocks noChangeArrowheads="1"/>
          </p:cNvSpPr>
          <p:nvPr/>
        </p:nvSpPr>
        <p:spPr bwMode="auto">
          <a:xfrm>
            <a:off x="5791200" y="2679700"/>
            <a:ext cx="2603500" cy="381000"/>
          </a:xfrm>
          <a:prstGeom prst="rect">
            <a:avLst/>
          </a:prstGeom>
          <a:noFill/>
          <a:ln w="9525">
            <a:solidFill>
              <a:schemeClr val="tx1"/>
            </a:solidFill>
            <a:miter lim="800000"/>
            <a:headEnd/>
            <a:tailEnd/>
          </a:ln>
        </p:spPr>
        <p:txBody>
          <a:bodyPr wrap="none" anchor="ctr">
            <a:prstTxWarp prst="textNoShape">
              <a:avLst/>
            </a:prstTxWarp>
          </a:bodyPr>
          <a:lstStyle/>
          <a:p>
            <a:endParaRPr lang="en-US"/>
          </a:p>
        </p:txBody>
      </p:sp>
      <p:sp>
        <p:nvSpPr>
          <p:cNvPr id="45064" name="Text Box 8"/>
          <p:cNvSpPr txBox="1">
            <a:spLocks noChangeArrowheads="1"/>
          </p:cNvSpPr>
          <p:nvPr/>
        </p:nvSpPr>
        <p:spPr bwMode="auto">
          <a:xfrm>
            <a:off x="5780088" y="2387600"/>
            <a:ext cx="1458912" cy="336550"/>
          </a:xfrm>
          <a:prstGeom prst="rect">
            <a:avLst/>
          </a:prstGeom>
          <a:noFill/>
          <a:ln w="9525">
            <a:noFill/>
            <a:miter lim="800000"/>
            <a:headEnd/>
            <a:tailEnd/>
          </a:ln>
        </p:spPr>
        <p:txBody>
          <a:bodyPr>
            <a:prstTxWarp prst="textNoShape">
              <a:avLst/>
            </a:prstTxWarp>
            <a:spAutoFit/>
          </a:bodyPr>
          <a:lstStyle/>
          <a:p>
            <a:r>
              <a:rPr lang="en-US" sz="1600" b="1">
                <a:latin typeface="Courier New" pitchFamily="1" charset="0"/>
              </a:rPr>
              <a:t>line</a:t>
            </a:r>
          </a:p>
        </p:txBody>
      </p:sp>
      <p:sp>
        <p:nvSpPr>
          <p:cNvPr id="73737" name="Text Box 9"/>
          <p:cNvSpPr txBox="1">
            <a:spLocks noChangeArrowheads="1"/>
          </p:cNvSpPr>
          <p:nvPr/>
        </p:nvSpPr>
        <p:spPr bwMode="auto">
          <a:xfrm>
            <a:off x="5867400" y="2680910"/>
            <a:ext cx="2514600" cy="336550"/>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1">
                <a:latin typeface="Courier New" pitchFamily="1" charset="0"/>
              </a:rPr>
              <a:t>this is pig latin.</a:t>
            </a:r>
            <a:endParaRPr lang="en-US" sz="1600">
              <a:latin typeface="Times New Roman" pitchFamily="1" charset="0"/>
            </a:endParaRPr>
          </a:p>
        </p:txBody>
      </p:sp>
      <p:sp>
        <p:nvSpPr>
          <p:cNvPr id="73738" name="Rectangle 10"/>
          <p:cNvSpPr>
            <a:spLocks noChangeArrowheads="1"/>
          </p:cNvSpPr>
          <p:nvPr/>
        </p:nvSpPr>
        <p:spPr bwMode="auto">
          <a:xfrm>
            <a:off x="1041400" y="1731358"/>
            <a:ext cx="5133975" cy="257175"/>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73739" name="Rectangle 11"/>
          <p:cNvSpPr>
            <a:spLocks noChangeArrowheads="1"/>
          </p:cNvSpPr>
          <p:nvPr/>
        </p:nvSpPr>
        <p:spPr bwMode="auto">
          <a:xfrm>
            <a:off x="2768600" y="1725990"/>
            <a:ext cx="3222625" cy="257175"/>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73740" name="Rectangle 12"/>
          <p:cNvSpPr>
            <a:spLocks noChangeArrowheads="1"/>
          </p:cNvSpPr>
          <p:nvPr/>
        </p:nvSpPr>
        <p:spPr bwMode="auto">
          <a:xfrm>
            <a:off x="1041400" y="1980595"/>
            <a:ext cx="3803650" cy="257175"/>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73741" name="Rectangle 13"/>
          <p:cNvSpPr>
            <a:spLocks noChangeArrowheads="1"/>
          </p:cNvSpPr>
          <p:nvPr/>
        </p:nvSpPr>
        <p:spPr bwMode="auto">
          <a:xfrm>
            <a:off x="2133600" y="1980595"/>
            <a:ext cx="2359152" cy="257175"/>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pic>
        <p:nvPicPr>
          <p:cNvPr id="45070" name="Picture 14" descr="Console (1"/>
          <p:cNvPicPr>
            <a:picLocks noChangeAspect="1" noChangeArrowheads="1"/>
          </p:cNvPicPr>
          <p:nvPr/>
        </p:nvPicPr>
        <p:blipFill>
          <a:blip r:embed="rId3"/>
          <a:srcRect/>
          <a:stretch>
            <a:fillRect/>
          </a:stretch>
        </p:blipFill>
        <p:spPr bwMode="auto">
          <a:xfrm>
            <a:off x="1865313" y="5468938"/>
            <a:ext cx="5411787" cy="1135062"/>
          </a:xfrm>
          <a:prstGeom prst="rect">
            <a:avLst/>
          </a:prstGeom>
          <a:noFill/>
          <a:ln w="9525">
            <a:noFill/>
            <a:miter lim="800000"/>
            <a:headEnd/>
            <a:tailEnd/>
          </a:ln>
        </p:spPr>
      </p:pic>
      <p:sp>
        <p:nvSpPr>
          <p:cNvPr id="73743" name="Text Box 15"/>
          <p:cNvSpPr txBox="1">
            <a:spLocks noChangeArrowheads="1"/>
          </p:cNvSpPr>
          <p:nvPr/>
        </p:nvSpPr>
        <p:spPr bwMode="auto">
          <a:xfrm>
            <a:off x="1885950" y="5646738"/>
            <a:ext cx="5124450" cy="304800"/>
          </a:xfrm>
          <a:prstGeom prst="rect">
            <a:avLst/>
          </a:prstGeom>
          <a:noFill/>
          <a:ln w="9525">
            <a:noFill/>
            <a:miter lim="800000"/>
            <a:headEnd/>
            <a:tailEnd/>
          </a:ln>
        </p:spPr>
        <p:txBody>
          <a:bodyPr>
            <a:prstTxWarp prst="textNoShape">
              <a:avLst/>
            </a:prstTxWarp>
            <a:spAutoFit/>
          </a:bodyPr>
          <a:lstStyle/>
          <a:p>
            <a:pPr>
              <a:spcBef>
                <a:spcPct val="50000"/>
              </a:spcBef>
            </a:pPr>
            <a:r>
              <a:rPr lang="en-US" b="1">
                <a:latin typeface="Courier New" pitchFamily="1" charset="0"/>
              </a:rPr>
              <a:t>This program translates a line into Pig Latin.</a:t>
            </a:r>
          </a:p>
        </p:txBody>
      </p:sp>
      <p:sp>
        <p:nvSpPr>
          <p:cNvPr id="73744" name="Text Box 16"/>
          <p:cNvSpPr txBox="1">
            <a:spLocks noChangeArrowheads="1"/>
          </p:cNvSpPr>
          <p:nvPr/>
        </p:nvSpPr>
        <p:spPr bwMode="auto">
          <a:xfrm>
            <a:off x="1885950" y="6065838"/>
            <a:ext cx="5029200" cy="304800"/>
          </a:xfrm>
          <a:prstGeom prst="rect">
            <a:avLst/>
          </a:prstGeom>
          <a:noFill/>
          <a:ln w="9525">
            <a:noFill/>
            <a:miter lim="800000"/>
            <a:headEnd/>
            <a:tailEnd/>
          </a:ln>
        </p:spPr>
        <p:txBody>
          <a:bodyPr>
            <a:prstTxWarp prst="textNoShape">
              <a:avLst/>
            </a:prstTxWarp>
            <a:spAutoFit/>
          </a:bodyPr>
          <a:lstStyle/>
          <a:p>
            <a:pPr>
              <a:spcBef>
                <a:spcPct val="50000"/>
              </a:spcBef>
            </a:pPr>
            <a:r>
              <a:rPr lang="en-US" b="1">
                <a:latin typeface="Courier New" pitchFamily="1" charset="0"/>
              </a:rPr>
              <a:t>isthay isway igpay atinlay.</a:t>
            </a:r>
          </a:p>
        </p:txBody>
      </p:sp>
      <p:sp>
        <p:nvSpPr>
          <p:cNvPr id="73745" name="Text Box 17"/>
          <p:cNvSpPr txBox="1">
            <a:spLocks noChangeArrowheads="1"/>
          </p:cNvSpPr>
          <p:nvPr/>
        </p:nvSpPr>
        <p:spPr bwMode="auto">
          <a:xfrm>
            <a:off x="3429000" y="5856288"/>
            <a:ext cx="2257425" cy="304800"/>
          </a:xfrm>
          <a:prstGeom prst="rect">
            <a:avLst/>
          </a:prstGeom>
          <a:noFill/>
          <a:ln w="9525">
            <a:noFill/>
            <a:miter lim="800000"/>
            <a:headEnd/>
            <a:tailEnd/>
          </a:ln>
        </p:spPr>
        <p:txBody>
          <a:bodyPr>
            <a:prstTxWarp prst="textNoShape">
              <a:avLst/>
            </a:prstTxWarp>
            <a:spAutoFit/>
          </a:bodyPr>
          <a:lstStyle/>
          <a:p>
            <a:pPr>
              <a:spcBef>
                <a:spcPct val="50000"/>
              </a:spcBef>
            </a:pPr>
            <a:r>
              <a:rPr lang="en-US" b="1">
                <a:solidFill>
                  <a:schemeClr val="accent2"/>
                </a:solidFill>
                <a:latin typeface="Courier New" pitchFamily="1" charset="0"/>
              </a:rPr>
              <a:t>this is pig latin.</a:t>
            </a:r>
          </a:p>
        </p:txBody>
      </p:sp>
      <p:sp>
        <p:nvSpPr>
          <p:cNvPr id="73746" name="Text Box 18"/>
          <p:cNvSpPr txBox="1">
            <a:spLocks noChangeArrowheads="1"/>
          </p:cNvSpPr>
          <p:nvPr/>
        </p:nvSpPr>
        <p:spPr bwMode="auto">
          <a:xfrm>
            <a:off x="1892300" y="5856288"/>
            <a:ext cx="5029200" cy="304800"/>
          </a:xfrm>
          <a:prstGeom prst="rect">
            <a:avLst/>
          </a:prstGeom>
          <a:noFill/>
          <a:ln w="9525">
            <a:noFill/>
            <a:miter lim="800000"/>
            <a:headEnd/>
            <a:tailEnd/>
          </a:ln>
        </p:spPr>
        <p:txBody>
          <a:bodyPr>
            <a:prstTxWarp prst="textNoShape">
              <a:avLst/>
            </a:prstTxWarp>
            <a:spAutoFit/>
          </a:bodyPr>
          <a:lstStyle/>
          <a:p>
            <a:pPr>
              <a:spcBef>
                <a:spcPct val="50000"/>
              </a:spcBef>
            </a:pPr>
            <a:r>
              <a:rPr lang="en-US" b="1">
                <a:latin typeface="Courier New" pitchFamily="1" charset="0"/>
              </a:rPr>
              <a:t>Enter a line: </a:t>
            </a:r>
          </a:p>
        </p:txBody>
      </p:sp>
      <p:sp>
        <p:nvSpPr>
          <p:cNvPr id="45075" name="Text Box 19"/>
          <p:cNvSpPr txBox="1">
            <a:spLocks noChangeArrowheads="1"/>
          </p:cNvSpPr>
          <p:nvPr/>
        </p:nvSpPr>
        <p:spPr bwMode="auto">
          <a:xfrm>
            <a:off x="1905000" y="5446713"/>
            <a:ext cx="5334000" cy="244475"/>
          </a:xfrm>
          <a:prstGeom prst="rect">
            <a:avLst/>
          </a:prstGeom>
          <a:noFill/>
          <a:ln w="9525">
            <a:noFill/>
            <a:miter lim="800000"/>
            <a:headEnd/>
            <a:tailEnd/>
          </a:ln>
        </p:spPr>
        <p:txBody>
          <a:bodyPr>
            <a:prstTxWarp prst="textNoShape">
              <a:avLst/>
            </a:prstTxWarp>
            <a:spAutoFit/>
          </a:bodyPr>
          <a:lstStyle/>
          <a:p>
            <a:pPr algn="ctr"/>
            <a:r>
              <a:rPr lang="en-US" sz="1000" b="1">
                <a:solidFill>
                  <a:srgbClr val="333333"/>
                </a:solidFill>
              </a:rPr>
              <a:t>PigLatin</a:t>
            </a:r>
            <a:endParaRPr lang="en-US" sz="1000">
              <a:solidFill>
                <a:srgbClr val="333333"/>
              </a:solidFill>
              <a:latin typeface="Charcoal CY" pitchFamily="1" charset="-52"/>
            </a:endParaRPr>
          </a:p>
        </p:txBody>
      </p:sp>
      <p:grpSp>
        <p:nvGrpSpPr>
          <p:cNvPr id="2" name="Group 20"/>
          <p:cNvGrpSpPr>
            <a:grpSpLocks/>
          </p:cNvGrpSpPr>
          <p:nvPr/>
        </p:nvGrpSpPr>
        <p:grpSpPr bwMode="auto">
          <a:xfrm>
            <a:off x="687388" y="1455738"/>
            <a:ext cx="8037512" cy="3548062"/>
            <a:chOff x="433" y="917"/>
            <a:chExt cx="5063" cy="2235"/>
          </a:xfrm>
        </p:grpSpPr>
        <p:sp>
          <p:nvSpPr>
            <p:cNvPr id="45229" name="Rectangle 21"/>
            <p:cNvSpPr>
              <a:spLocks noChangeArrowheads="1"/>
            </p:cNvSpPr>
            <p:nvPr/>
          </p:nvSpPr>
          <p:spPr bwMode="auto">
            <a:xfrm>
              <a:off x="433" y="917"/>
              <a:ext cx="5037" cy="2235"/>
            </a:xfrm>
            <a:prstGeom prst="rect">
              <a:avLst/>
            </a:prstGeom>
            <a:solidFill>
              <a:schemeClr val="bg1"/>
            </a:solidFill>
            <a:ln w="19050">
              <a:solidFill>
                <a:schemeClr val="tx1"/>
              </a:solidFill>
              <a:miter lim="800000"/>
              <a:headEnd/>
              <a:tailEnd/>
            </a:ln>
          </p:spPr>
          <p:txBody>
            <a:bodyPr wrap="none" anchor="ctr">
              <a:prstTxWarp prst="textNoShape">
                <a:avLst/>
              </a:prstTxWarp>
            </a:bodyPr>
            <a:lstStyle/>
            <a:p>
              <a:pPr algn="ctr"/>
              <a:endParaRPr lang="en-US" sz="1600">
                <a:latin typeface="Times New Roman" pitchFamily="1" charset="0"/>
              </a:endParaRPr>
            </a:p>
          </p:txBody>
        </p:sp>
        <p:sp>
          <p:nvSpPr>
            <p:cNvPr id="45230" name="Text Box 22"/>
            <p:cNvSpPr txBox="1">
              <a:spLocks noChangeArrowheads="1"/>
            </p:cNvSpPr>
            <p:nvPr/>
          </p:nvSpPr>
          <p:spPr bwMode="auto">
            <a:xfrm>
              <a:off x="480" y="981"/>
              <a:ext cx="5016" cy="1752"/>
            </a:xfrm>
            <a:prstGeom prst="rect">
              <a:avLst/>
            </a:prstGeom>
            <a:noFill/>
            <a:ln w="9525">
              <a:noFill/>
              <a:miter lim="800000"/>
              <a:headEnd/>
              <a:tailEnd/>
            </a:ln>
          </p:spPr>
          <p:txBody>
            <a:bodyPr>
              <a:prstTxWarp prst="textNoShape">
                <a:avLst/>
              </a:prstTxWarp>
              <a:spAutoFit/>
            </a:bodyPr>
            <a:lstStyle/>
            <a:p>
              <a:r>
                <a:rPr lang="en-US" sz="1600" b="1">
                  <a:latin typeface="Courier New" pitchFamily="1" charset="0"/>
                </a:rPr>
                <a:t>private String translateLine(String line) {</a:t>
              </a:r>
            </a:p>
            <a:p>
              <a:r>
                <a:rPr lang="en-US" sz="1600" b="1">
                  <a:latin typeface="Courier New" pitchFamily="1" charset="0"/>
                </a:rPr>
                <a:t>   String result = "";</a:t>
              </a:r>
            </a:p>
            <a:p>
              <a:r>
                <a:rPr lang="en-US" sz="1600" b="1">
                  <a:latin typeface="Courier New" pitchFamily="1" charset="0"/>
                </a:rPr>
                <a:t>   StringTokenizer tokenizer =</a:t>
              </a:r>
            </a:p>
            <a:p>
              <a:r>
                <a:rPr lang="en-US" sz="1600" b="1">
                  <a:latin typeface="Courier New" pitchFamily="1" charset="0"/>
                </a:rPr>
                <a:t>     new StringTokenizer(line, DELIMITERS, true);</a:t>
              </a:r>
            </a:p>
            <a:p>
              <a:r>
                <a:rPr lang="en-US" sz="1600" b="1">
                  <a:latin typeface="Courier New" pitchFamily="1" charset="0"/>
                </a:rPr>
                <a:t>   while (</a:t>
              </a:r>
              <a:r>
                <a:rPr lang="en-US" sz="1000" b="1">
                  <a:latin typeface="Courier New" pitchFamily="1" charset="0"/>
                </a:rPr>
                <a:t> </a:t>
              </a:r>
              <a:r>
                <a:rPr lang="en-US" sz="1600" b="1">
                  <a:latin typeface="Courier New" pitchFamily="1" charset="0"/>
                </a:rPr>
                <a:t>tokenizer.hasMoreTokens()</a:t>
              </a:r>
              <a:r>
                <a:rPr lang="en-US" sz="1000" b="1">
                  <a:latin typeface="Courier New" pitchFamily="1" charset="0"/>
                </a:rPr>
                <a:t> </a:t>
              </a:r>
              <a:r>
                <a:rPr lang="en-US" sz="1600" b="1">
                  <a:latin typeface="Courier New" pitchFamily="1" charset="0"/>
                </a:rPr>
                <a:t>) {</a:t>
              </a:r>
            </a:p>
            <a:p>
              <a:r>
                <a:rPr lang="en-US" sz="1600" b="1">
                  <a:latin typeface="Courier New" pitchFamily="1" charset="0"/>
                </a:rPr>
                <a:t>      String token = tokenizer.nextToken();</a:t>
              </a:r>
            </a:p>
            <a:p>
              <a:r>
                <a:rPr lang="en-US" sz="1600" b="1">
                  <a:latin typeface="Courier New" pitchFamily="1" charset="0"/>
                </a:rPr>
                <a:t>      if (</a:t>
              </a:r>
              <a:r>
                <a:rPr lang="en-US" sz="1000" b="1">
                  <a:latin typeface="Courier New" pitchFamily="1" charset="0"/>
                </a:rPr>
                <a:t> </a:t>
              </a:r>
              <a:r>
                <a:rPr lang="en-US" sz="1600" b="1">
                  <a:latin typeface="Courier New" pitchFamily="1" charset="0"/>
                </a:rPr>
                <a:t>isWord(token)</a:t>
              </a:r>
              <a:r>
                <a:rPr lang="en-US" sz="1000" b="1">
                  <a:latin typeface="Courier New" pitchFamily="1" charset="0"/>
                </a:rPr>
                <a:t> </a:t>
              </a:r>
              <a:r>
                <a:rPr lang="en-US" sz="1600" b="1">
                  <a:latin typeface="Courier New" pitchFamily="1" charset="0"/>
                </a:rPr>
                <a:t>) token = translateWord(token);</a:t>
              </a:r>
            </a:p>
            <a:p>
              <a:r>
                <a:rPr lang="en-US" sz="1600" b="1">
                  <a:latin typeface="Courier New" pitchFamily="1" charset="0"/>
                </a:rPr>
                <a:t>      result += token;</a:t>
              </a:r>
            </a:p>
            <a:p>
              <a:r>
                <a:rPr lang="en-US" sz="1600" b="1">
                  <a:latin typeface="Courier New" pitchFamily="1" charset="0"/>
                </a:rPr>
                <a:t>   }</a:t>
              </a:r>
            </a:p>
            <a:p>
              <a:r>
                <a:rPr lang="en-US" sz="1600" b="1">
                  <a:latin typeface="Courier New" pitchFamily="1" charset="0"/>
                </a:rPr>
                <a:t>   return result;</a:t>
              </a:r>
            </a:p>
            <a:p>
              <a:r>
                <a:rPr lang="en-US" sz="1600" b="1">
                  <a:latin typeface="Courier New" pitchFamily="1" charset="0"/>
                </a:rPr>
                <a:t>}</a:t>
              </a:r>
            </a:p>
          </p:txBody>
        </p:sp>
        <p:sp>
          <p:nvSpPr>
            <p:cNvPr id="45231" name="Rectangle 23"/>
            <p:cNvSpPr>
              <a:spLocks noChangeArrowheads="1"/>
            </p:cNvSpPr>
            <p:nvPr/>
          </p:nvSpPr>
          <p:spPr bwMode="auto">
            <a:xfrm>
              <a:off x="3784" y="2861"/>
              <a:ext cx="1586" cy="240"/>
            </a:xfrm>
            <a:prstGeom prst="rect">
              <a:avLst/>
            </a:prstGeom>
            <a:noFill/>
            <a:ln w="9525">
              <a:solidFill>
                <a:schemeClr val="tx1"/>
              </a:solidFill>
              <a:miter lim="800000"/>
              <a:headEnd/>
              <a:tailEnd/>
            </a:ln>
          </p:spPr>
          <p:txBody>
            <a:bodyPr wrap="none" anchor="ctr">
              <a:prstTxWarp prst="textNoShape">
                <a:avLst/>
              </a:prstTxWarp>
            </a:bodyPr>
            <a:lstStyle/>
            <a:p>
              <a:endParaRPr lang="en-US"/>
            </a:p>
          </p:txBody>
        </p:sp>
        <p:sp>
          <p:nvSpPr>
            <p:cNvPr id="45232" name="Text Box 24"/>
            <p:cNvSpPr txBox="1">
              <a:spLocks noChangeArrowheads="1"/>
            </p:cNvSpPr>
            <p:nvPr/>
          </p:nvSpPr>
          <p:spPr bwMode="auto">
            <a:xfrm>
              <a:off x="3777" y="2677"/>
              <a:ext cx="919" cy="212"/>
            </a:xfrm>
            <a:prstGeom prst="rect">
              <a:avLst/>
            </a:prstGeom>
            <a:noFill/>
            <a:ln w="9525">
              <a:noFill/>
              <a:miter lim="800000"/>
              <a:headEnd/>
              <a:tailEnd/>
            </a:ln>
          </p:spPr>
          <p:txBody>
            <a:bodyPr>
              <a:prstTxWarp prst="textNoShape">
                <a:avLst/>
              </a:prstTxWarp>
              <a:spAutoFit/>
            </a:bodyPr>
            <a:lstStyle/>
            <a:p>
              <a:r>
                <a:rPr lang="en-US" sz="1600" b="1">
                  <a:latin typeface="Courier New" pitchFamily="1" charset="0"/>
                </a:rPr>
                <a:t>line</a:t>
              </a:r>
            </a:p>
          </p:txBody>
        </p:sp>
        <p:sp>
          <p:nvSpPr>
            <p:cNvPr id="45233" name="Rectangle 25"/>
            <p:cNvSpPr>
              <a:spLocks noChangeArrowheads="1"/>
            </p:cNvSpPr>
            <p:nvPr/>
          </p:nvSpPr>
          <p:spPr bwMode="auto">
            <a:xfrm>
              <a:off x="1511" y="2861"/>
              <a:ext cx="2176" cy="240"/>
            </a:xfrm>
            <a:prstGeom prst="rect">
              <a:avLst/>
            </a:prstGeom>
            <a:noFill/>
            <a:ln w="9525">
              <a:solidFill>
                <a:schemeClr val="tx1"/>
              </a:solidFill>
              <a:miter lim="800000"/>
              <a:headEnd/>
              <a:tailEnd/>
            </a:ln>
          </p:spPr>
          <p:txBody>
            <a:bodyPr wrap="none" anchor="ctr">
              <a:prstTxWarp prst="textNoShape">
                <a:avLst/>
              </a:prstTxWarp>
            </a:bodyPr>
            <a:lstStyle/>
            <a:p>
              <a:endParaRPr lang="en-US"/>
            </a:p>
          </p:txBody>
        </p:sp>
        <p:sp>
          <p:nvSpPr>
            <p:cNvPr id="45234" name="Text Box 26"/>
            <p:cNvSpPr txBox="1">
              <a:spLocks noChangeArrowheads="1"/>
            </p:cNvSpPr>
            <p:nvPr/>
          </p:nvSpPr>
          <p:spPr bwMode="auto">
            <a:xfrm>
              <a:off x="1504" y="2677"/>
              <a:ext cx="1193" cy="212"/>
            </a:xfrm>
            <a:prstGeom prst="rect">
              <a:avLst/>
            </a:prstGeom>
            <a:noFill/>
            <a:ln w="9525">
              <a:noFill/>
              <a:miter lim="800000"/>
              <a:headEnd/>
              <a:tailEnd/>
            </a:ln>
          </p:spPr>
          <p:txBody>
            <a:bodyPr>
              <a:prstTxWarp prst="textNoShape">
                <a:avLst/>
              </a:prstTxWarp>
              <a:spAutoFit/>
            </a:bodyPr>
            <a:lstStyle/>
            <a:p>
              <a:r>
                <a:rPr lang="en-US" sz="1600" b="1">
                  <a:latin typeface="Courier New" pitchFamily="1" charset="0"/>
                </a:rPr>
                <a:t>result</a:t>
              </a:r>
            </a:p>
          </p:txBody>
        </p:sp>
        <p:sp>
          <p:nvSpPr>
            <p:cNvPr id="45235" name="Rectangle 27"/>
            <p:cNvSpPr>
              <a:spLocks noChangeArrowheads="1"/>
            </p:cNvSpPr>
            <p:nvPr/>
          </p:nvSpPr>
          <p:spPr bwMode="auto">
            <a:xfrm>
              <a:off x="681" y="2861"/>
              <a:ext cx="735" cy="240"/>
            </a:xfrm>
            <a:prstGeom prst="rect">
              <a:avLst/>
            </a:prstGeom>
            <a:noFill/>
            <a:ln w="9525">
              <a:solidFill>
                <a:schemeClr val="tx1"/>
              </a:solidFill>
              <a:miter lim="800000"/>
              <a:headEnd/>
              <a:tailEnd/>
            </a:ln>
          </p:spPr>
          <p:txBody>
            <a:bodyPr wrap="none" anchor="ctr">
              <a:prstTxWarp prst="textNoShape">
                <a:avLst/>
              </a:prstTxWarp>
            </a:bodyPr>
            <a:lstStyle/>
            <a:p>
              <a:endParaRPr lang="en-US"/>
            </a:p>
          </p:txBody>
        </p:sp>
        <p:sp>
          <p:nvSpPr>
            <p:cNvPr id="45236" name="Text Box 28"/>
            <p:cNvSpPr txBox="1">
              <a:spLocks noChangeArrowheads="1"/>
            </p:cNvSpPr>
            <p:nvPr/>
          </p:nvSpPr>
          <p:spPr bwMode="auto">
            <a:xfrm>
              <a:off x="691" y="2677"/>
              <a:ext cx="919" cy="212"/>
            </a:xfrm>
            <a:prstGeom prst="rect">
              <a:avLst/>
            </a:prstGeom>
            <a:noFill/>
            <a:ln w="9525">
              <a:noFill/>
              <a:miter lim="800000"/>
              <a:headEnd/>
              <a:tailEnd/>
            </a:ln>
          </p:spPr>
          <p:txBody>
            <a:bodyPr>
              <a:prstTxWarp prst="textNoShape">
                <a:avLst/>
              </a:prstTxWarp>
              <a:spAutoFit/>
            </a:bodyPr>
            <a:lstStyle/>
            <a:p>
              <a:r>
                <a:rPr lang="en-US" sz="1600" b="1">
                  <a:latin typeface="Courier New" pitchFamily="1" charset="0"/>
                </a:rPr>
                <a:t>token</a:t>
              </a:r>
            </a:p>
          </p:txBody>
        </p:sp>
        <p:sp>
          <p:nvSpPr>
            <p:cNvPr id="45237" name="Text Box 29"/>
            <p:cNvSpPr txBox="1">
              <a:spLocks noChangeArrowheads="1"/>
            </p:cNvSpPr>
            <p:nvPr/>
          </p:nvSpPr>
          <p:spPr bwMode="auto">
            <a:xfrm>
              <a:off x="3768" y="2261"/>
              <a:ext cx="919" cy="212"/>
            </a:xfrm>
            <a:prstGeom prst="rect">
              <a:avLst/>
            </a:prstGeom>
            <a:noFill/>
            <a:ln w="9525">
              <a:noFill/>
              <a:miter lim="800000"/>
              <a:headEnd/>
              <a:tailEnd/>
            </a:ln>
          </p:spPr>
          <p:txBody>
            <a:bodyPr>
              <a:prstTxWarp prst="textNoShape">
                <a:avLst/>
              </a:prstTxWarp>
              <a:spAutoFit/>
            </a:bodyPr>
            <a:lstStyle/>
            <a:p>
              <a:r>
                <a:rPr lang="en-US" sz="1600" b="1">
                  <a:latin typeface="Courier New" pitchFamily="1" charset="0"/>
                </a:rPr>
                <a:t>tokenizer</a:t>
              </a:r>
            </a:p>
          </p:txBody>
        </p:sp>
        <p:grpSp>
          <p:nvGrpSpPr>
            <p:cNvPr id="45238" name="Group 30"/>
            <p:cNvGrpSpPr>
              <a:grpSpLocks/>
            </p:cNvGrpSpPr>
            <p:nvPr/>
          </p:nvGrpSpPr>
          <p:grpSpPr bwMode="auto">
            <a:xfrm>
              <a:off x="3774" y="2445"/>
              <a:ext cx="1586" cy="240"/>
              <a:chOff x="1726" y="3936"/>
              <a:chExt cx="1586" cy="240"/>
            </a:xfrm>
          </p:grpSpPr>
          <p:sp>
            <p:nvSpPr>
              <p:cNvPr id="45240" name="Rectangle 31"/>
              <p:cNvSpPr>
                <a:spLocks noChangeArrowheads="1"/>
              </p:cNvSpPr>
              <p:nvPr/>
            </p:nvSpPr>
            <p:spPr bwMode="auto">
              <a:xfrm>
                <a:off x="1726" y="3936"/>
                <a:ext cx="1586" cy="24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45241" name="Text Box 32"/>
              <p:cNvSpPr txBox="1">
                <a:spLocks noChangeArrowheads="1"/>
              </p:cNvSpPr>
              <p:nvPr/>
            </p:nvSpPr>
            <p:spPr bwMode="auto">
              <a:xfrm>
                <a:off x="1759" y="3952"/>
                <a:ext cx="1526"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1">
                    <a:solidFill>
                      <a:srgbClr val="666666"/>
                    </a:solidFill>
                    <a:latin typeface="Courier New" pitchFamily="1" charset="0"/>
                  </a:rPr>
                  <a:t>this</a:t>
                </a:r>
                <a:r>
                  <a:rPr lang="en-US" sz="1600" b="1">
                    <a:latin typeface="Courier New" pitchFamily="1" charset="0"/>
                  </a:rPr>
                  <a:t> </a:t>
                </a:r>
                <a:r>
                  <a:rPr lang="en-US" sz="1600" b="1">
                    <a:solidFill>
                      <a:srgbClr val="666666"/>
                    </a:solidFill>
                    <a:latin typeface="Courier New" pitchFamily="1" charset="0"/>
                  </a:rPr>
                  <a:t>is</a:t>
                </a:r>
                <a:r>
                  <a:rPr lang="en-US" sz="1600" b="1">
                    <a:latin typeface="Courier New" pitchFamily="1" charset="0"/>
                  </a:rPr>
                  <a:t> </a:t>
                </a:r>
                <a:r>
                  <a:rPr lang="en-US" sz="1600" b="1">
                    <a:solidFill>
                      <a:srgbClr val="666666"/>
                    </a:solidFill>
                    <a:latin typeface="Courier New" pitchFamily="1" charset="0"/>
                  </a:rPr>
                  <a:t>pig</a:t>
                </a:r>
                <a:r>
                  <a:rPr lang="en-US" sz="1600" b="1">
                    <a:latin typeface="Courier New" pitchFamily="1" charset="0"/>
                  </a:rPr>
                  <a:t> </a:t>
                </a:r>
                <a:r>
                  <a:rPr lang="en-US" sz="1600" b="1">
                    <a:solidFill>
                      <a:srgbClr val="666666"/>
                    </a:solidFill>
                    <a:latin typeface="Courier New" pitchFamily="1" charset="0"/>
                  </a:rPr>
                  <a:t>latin.</a:t>
                </a:r>
                <a:endParaRPr lang="en-US" sz="1600">
                  <a:latin typeface="Times New Roman" pitchFamily="1" charset="0"/>
                </a:endParaRPr>
              </a:p>
            </p:txBody>
          </p:sp>
          <p:sp>
            <p:nvSpPr>
              <p:cNvPr id="45242" name="Line 33"/>
              <p:cNvSpPr>
                <a:spLocks noChangeShapeType="1"/>
              </p:cNvSpPr>
              <p:nvPr/>
            </p:nvSpPr>
            <p:spPr bwMode="auto">
              <a:xfrm>
                <a:off x="3240" y="3983"/>
                <a:ext cx="0" cy="146"/>
              </a:xfrm>
              <a:prstGeom prst="line">
                <a:avLst/>
              </a:prstGeom>
              <a:noFill/>
              <a:ln w="9525">
                <a:solidFill>
                  <a:srgbClr val="FF0000"/>
                </a:solidFill>
                <a:round/>
                <a:headEnd/>
                <a:tailEnd/>
              </a:ln>
            </p:spPr>
            <p:txBody>
              <a:bodyPr wrap="none" anchor="ctr">
                <a:prstTxWarp prst="textNoShape">
                  <a:avLst/>
                </a:prstTxWarp>
              </a:bodyPr>
              <a:lstStyle/>
              <a:p>
                <a:endParaRPr lang="en-US"/>
              </a:p>
            </p:txBody>
          </p:sp>
        </p:grpSp>
        <p:sp>
          <p:nvSpPr>
            <p:cNvPr id="45239" name="Rectangle 34"/>
            <p:cNvSpPr>
              <a:spLocks noChangeArrowheads="1"/>
            </p:cNvSpPr>
            <p:nvPr/>
          </p:nvSpPr>
          <p:spPr bwMode="auto">
            <a:xfrm>
              <a:off x="3794" y="2476"/>
              <a:ext cx="1547" cy="175"/>
            </a:xfrm>
            <a:prstGeom prst="rect">
              <a:avLst/>
            </a:prstGeom>
            <a:solidFill>
              <a:schemeClr val="bg1"/>
            </a:solidFill>
            <a:ln w="9525">
              <a:noFill/>
              <a:miter lim="800000"/>
              <a:headEnd/>
              <a:tailEnd/>
            </a:ln>
          </p:spPr>
          <p:txBody>
            <a:bodyPr wrap="none" anchor="ctr">
              <a:prstTxWarp prst="textNoShape">
                <a:avLst/>
              </a:prstTxWarp>
            </a:bodyPr>
            <a:lstStyle/>
            <a:p>
              <a:endParaRPr lang="en-US"/>
            </a:p>
          </p:txBody>
        </p:sp>
      </p:grpSp>
      <p:sp>
        <p:nvSpPr>
          <p:cNvPr id="73763" name="Text Box 35"/>
          <p:cNvSpPr txBox="1">
            <a:spLocks noChangeArrowheads="1"/>
          </p:cNvSpPr>
          <p:nvPr/>
        </p:nvSpPr>
        <p:spPr bwMode="auto">
          <a:xfrm>
            <a:off x="6059488" y="4567238"/>
            <a:ext cx="2422525" cy="336550"/>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1">
                <a:latin typeface="Courier New" pitchFamily="1" charset="0"/>
              </a:rPr>
              <a:t>this is pig latin.</a:t>
            </a:r>
            <a:endParaRPr lang="en-US" sz="1600">
              <a:latin typeface="Times New Roman" pitchFamily="1" charset="0"/>
            </a:endParaRPr>
          </a:p>
        </p:txBody>
      </p:sp>
      <p:sp>
        <p:nvSpPr>
          <p:cNvPr id="73764" name="Rectangle 36"/>
          <p:cNvSpPr>
            <a:spLocks noChangeArrowheads="1"/>
          </p:cNvSpPr>
          <p:nvPr/>
        </p:nvSpPr>
        <p:spPr bwMode="auto">
          <a:xfrm>
            <a:off x="1155700" y="1878390"/>
            <a:ext cx="2408238" cy="254000"/>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73765" name="Rectangle 37"/>
          <p:cNvSpPr>
            <a:spLocks noChangeArrowheads="1"/>
          </p:cNvSpPr>
          <p:nvPr/>
        </p:nvSpPr>
        <p:spPr bwMode="auto">
          <a:xfrm>
            <a:off x="1155700" y="2132390"/>
            <a:ext cx="5772150" cy="488950"/>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73766" name="Rectangle 38"/>
          <p:cNvSpPr>
            <a:spLocks noChangeArrowheads="1"/>
          </p:cNvSpPr>
          <p:nvPr/>
        </p:nvSpPr>
        <p:spPr bwMode="auto">
          <a:xfrm>
            <a:off x="2106613" y="2610228"/>
            <a:ext cx="3138487" cy="244475"/>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73767" name="Rectangle 39"/>
          <p:cNvSpPr>
            <a:spLocks noChangeArrowheads="1"/>
          </p:cNvSpPr>
          <p:nvPr/>
        </p:nvSpPr>
        <p:spPr bwMode="auto">
          <a:xfrm>
            <a:off x="1517650" y="2848353"/>
            <a:ext cx="4692650" cy="257175"/>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73768" name="Rectangle 40"/>
          <p:cNvSpPr>
            <a:spLocks noChangeArrowheads="1"/>
          </p:cNvSpPr>
          <p:nvPr/>
        </p:nvSpPr>
        <p:spPr bwMode="auto">
          <a:xfrm>
            <a:off x="2105025" y="3102958"/>
            <a:ext cx="1676400" cy="242887"/>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73769" name="Rectangle 41"/>
          <p:cNvSpPr>
            <a:spLocks noChangeArrowheads="1"/>
          </p:cNvSpPr>
          <p:nvPr/>
        </p:nvSpPr>
        <p:spPr bwMode="auto">
          <a:xfrm>
            <a:off x="4025900" y="3106133"/>
            <a:ext cx="3635375" cy="231775"/>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73770" name="Rectangle 42"/>
          <p:cNvSpPr>
            <a:spLocks noChangeArrowheads="1"/>
          </p:cNvSpPr>
          <p:nvPr/>
        </p:nvSpPr>
        <p:spPr bwMode="auto">
          <a:xfrm>
            <a:off x="5022850" y="3106133"/>
            <a:ext cx="2441448" cy="231775"/>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73771" name="Rectangle 43"/>
          <p:cNvSpPr>
            <a:spLocks noChangeArrowheads="1"/>
          </p:cNvSpPr>
          <p:nvPr/>
        </p:nvSpPr>
        <p:spPr bwMode="auto">
          <a:xfrm>
            <a:off x="1524000" y="3346828"/>
            <a:ext cx="2062163" cy="257175"/>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73772" name="Rectangle 44"/>
          <p:cNvSpPr>
            <a:spLocks noChangeArrowheads="1"/>
          </p:cNvSpPr>
          <p:nvPr/>
        </p:nvSpPr>
        <p:spPr bwMode="auto">
          <a:xfrm>
            <a:off x="1130300" y="3842128"/>
            <a:ext cx="1833563" cy="257175"/>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73773" name="Rectangle 45"/>
          <p:cNvSpPr>
            <a:spLocks noChangeArrowheads="1"/>
          </p:cNvSpPr>
          <p:nvPr/>
        </p:nvSpPr>
        <p:spPr bwMode="auto">
          <a:xfrm>
            <a:off x="5991225" y="3881438"/>
            <a:ext cx="2517775" cy="381000"/>
          </a:xfrm>
          <a:prstGeom prst="rect">
            <a:avLst/>
          </a:prstGeom>
          <a:noFill/>
          <a:ln w="9525">
            <a:solidFill>
              <a:schemeClr val="tx1"/>
            </a:solidFill>
            <a:miter lim="800000"/>
            <a:headEnd/>
            <a:tailEnd/>
          </a:ln>
        </p:spPr>
        <p:txBody>
          <a:bodyPr wrap="none" anchor="ctr">
            <a:prstTxWarp prst="textNoShape">
              <a:avLst/>
            </a:prstTxWarp>
          </a:bodyPr>
          <a:lstStyle/>
          <a:p>
            <a:endParaRPr lang="en-US"/>
          </a:p>
        </p:txBody>
      </p:sp>
      <p:sp>
        <p:nvSpPr>
          <p:cNvPr id="73774" name="Text Box 46"/>
          <p:cNvSpPr txBox="1">
            <a:spLocks noChangeArrowheads="1"/>
          </p:cNvSpPr>
          <p:nvPr/>
        </p:nvSpPr>
        <p:spPr bwMode="auto">
          <a:xfrm>
            <a:off x="1079500" y="4567238"/>
            <a:ext cx="1168400" cy="336550"/>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1">
                <a:latin typeface="Courier New" pitchFamily="1" charset="0"/>
              </a:rPr>
              <a:t>this</a:t>
            </a:r>
            <a:endParaRPr lang="en-US" sz="1600">
              <a:latin typeface="Times New Roman" pitchFamily="1" charset="0"/>
            </a:endParaRPr>
          </a:p>
        </p:txBody>
      </p:sp>
      <p:sp>
        <p:nvSpPr>
          <p:cNvPr id="73775" name="Text Box 47"/>
          <p:cNvSpPr txBox="1">
            <a:spLocks noChangeArrowheads="1"/>
          </p:cNvSpPr>
          <p:nvPr/>
        </p:nvSpPr>
        <p:spPr bwMode="auto">
          <a:xfrm>
            <a:off x="1079500" y="4567238"/>
            <a:ext cx="1168400" cy="336550"/>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1">
                <a:latin typeface="Courier New" pitchFamily="1" charset="0"/>
              </a:rPr>
              <a:t>is</a:t>
            </a:r>
            <a:endParaRPr lang="en-US" sz="1600">
              <a:latin typeface="Times New Roman" pitchFamily="1" charset="0"/>
            </a:endParaRPr>
          </a:p>
        </p:txBody>
      </p:sp>
      <p:sp>
        <p:nvSpPr>
          <p:cNvPr id="73776" name="Text Box 48"/>
          <p:cNvSpPr txBox="1">
            <a:spLocks noChangeArrowheads="1"/>
          </p:cNvSpPr>
          <p:nvPr/>
        </p:nvSpPr>
        <p:spPr bwMode="auto">
          <a:xfrm>
            <a:off x="1079500" y="4567238"/>
            <a:ext cx="1168400" cy="336550"/>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1">
                <a:latin typeface="Courier New" pitchFamily="1" charset="0"/>
              </a:rPr>
              <a:t>pig</a:t>
            </a:r>
            <a:endParaRPr lang="en-US" sz="1600">
              <a:latin typeface="Times New Roman" pitchFamily="1" charset="0"/>
            </a:endParaRPr>
          </a:p>
        </p:txBody>
      </p:sp>
      <p:sp>
        <p:nvSpPr>
          <p:cNvPr id="73777" name="Text Box 49"/>
          <p:cNvSpPr txBox="1">
            <a:spLocks noChangeArrowheads="1"/>
          </p:cNvSpPr>
          <p:nvPr/>
        </p:nvSpPr>
        <p:spPr bwMode="auto">
          <a:xfrm>
            <a:off x="1079500" y="4567238"/>
            <a:ext cx="1168400" cy="336550"/>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1">
                <a:latin typeface="Courier New" pitchFamily="1" charset="0"/>
              </a:rPr>
              <a:t>latin</a:t>
            </a:r>
            <a:endParaRPr lang="en-US" sz="1600">
              <a:latin typeface="Times New Roman" pitchFamily="1" charset="0"/>
            </a:endParaRPr>
          </a:p>
        </p:txBody>
      </p:sp>
      <p:sp>
        <p:nvSpPr>
          <p:cNvPr id="73778" name="Text Box 50"/>
          <p:cNvSpPr txBox="1">
            <a:spLocks noChangeArrowheads="1"/>
          </p:cNvSpPr>
          <p:nvPr/>
        </p:nvSpPr>
        <p:spPr bwMode="auto">
          <a:xfrm>
            <a:off x="1079500" y="4567238"/>
            <a:ext cx="1168400" cy="336550"/>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1">
                <a:latin typeface="Courier New" pitchFamily="1" charset="0"/>
              </a:rPr>
              <a:t>.</a:t>
            </a:r>
            <a:endParaRPr lang="en-US" sz="1600">
              <a:latin typeface="Times New Roman" pitchFamily="1" charset="0"/>
            </a:endParaRPr>
          </a:p>
        </p:txBody>
      </p:sp>
      <p:sp>
        <p:nvSpPr>
          <p:cNvPr id="73779" name="Text Box 51"/>
          <p:cNvSpPr txBox="1">
            <a:spLocks noChangeArrowheads="1"/>
          </p:cNvSpPr>
          <p:nvPr/>
        </p:nvSpPr>
        <p:spPr bwMode="auto">
          <a:xfrm>
            <a:off x="2374900" y="4567238"/>
            <a:ext cx="3513138" cy="336550"/>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1">
                <a:latin typeface="Courier New" pitchFamily="1" charset="0"/>
              </a:rPr>
              <a:t>isthay</a:t>
            </a:r>
            <a:endParaRPr lang="en-US" sz="1600">
              <a:latin typeface="Times New Roman" pitchFamily="1" charset="0"/>
            </a:endParaRPr>
          </a:p>
        </p:txBody>
      </p:sp>
      <p:sp>
        <p:nvSpPr>
          <p:cNvPr id="73780" name="Text Box 52"/>
          <p:cNvSpPr txBox="1">
            <a:spLocks noChangeArrowheads="1"/>
          </p:cNvSpPr>
          <p:nvPr/>
        </p:nvSpPr>
        <p:spPr bwMode="auto">
          <a:xfrm>
            <a:off x="2374900" y="4567238"/>
            <a:ext cx="3513138" cy="336550"/>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1">
                <a:latin typeface="Courier New" pitchFamily="1" charset="0"/>
              </a:rPr>
              <a:t>isthay </a:t>
            </a:r>
            <a:endParaRPr lang="en-US" sz="1600">
              <a:latin typeface="Times New Roman" pitchFamily="1" charset="0"/>
            </a:endParaRPr>
          </a:p>
        </p:txBody>
      </p:sp>
      <p:sp>
        <p:nvSpPr>
          <p:cNvPr id="73781" name="Text Box 53"/>
          <p:cNvSpPr txBox="1">
            <a:spLocks noChangeArrowheads="1"/>
          </p:cNvSpPr>
          <p:nvPr/>
        </p:nvSpPr>
        <p:spPr bwMode="auto">
          <a:xfrm>
            <a:off x="2374900" y="4567238"/>
            <a:ext cx="3513138" cy="336550"/>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1">
                <a:latin typeface="Courier New" pitchFamily="1" charset="0"/>
              </a:rPr>
              <a:t>isthay isway</a:t>
            </a:r>
            <a:endParaRPr lang="en-US" sz="1600">
              <a:latin typeface="Times New Roman" pitchFamily="1" charset="0"/>
            </a:endParaRPr>
          </a:p>
        </p:txBody>
      </p:sp>
      <p:sp>
        <p:nvSpPr>
          <p:cNvPr id="73782" name="Text Box 54"/>
          <p:cNvSpPr txBox="1">
            <a:spLocks noChangeArrowheads="1"/>
          </p:cNvSpPr>
          <p:nvPr/>
        </p:nvSpPr>
        <p:spPr bwMode="auto">
          <a:xfrm>
            <a:off x="2374900" y="4567238"/>
            <a:ext cx="3513138" cy="336550"/>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1">
                <a:latin typeface="Courier New" pitchFamily="1" charset="0"/>
              </a:rPr>
              <a:t>isthay isway </a:t>
            </a:r>
            <a:endParaRPr lang="en-US" sz="1600">
              <a:latin typeface="Times New Roman" pitchFamily="1" charset="0"/>
            </a:endParaRPr>
          </a:p>
        </p:txBody>
      </p:sp>
      <p:sp>
        <p:nvSpPr>
          <p:cNvPr id="73783" name="Text Box 55"/>
          <p:cNvSpPr txBox="1">
            <a:spLocks noChangeArrowheads="1"/>
          </p:cNvSpPr>
          <p:nvPr/>
        </p:nvSpPr>
        <p:spPr bwMode="auto">
          <a:xfrm>
            <a:off x="2374900" y="4567238"/>
            <a:ext cx="3513138" cy="336550"/>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1">
                <a:latin typeface="Courier New" pitchFamily="1" charset="0"/>
              </a:rPr>
              <a:t>isthay isway igpay</a:t>
            </a:r>
            <a:endParaRPr lang="en-US" sz="1600">
              <a:latin typeface="Times New Roman" pitchFamily="1" charset="0"/>
            </a:endParaRPr>
          </a:p>
        </p:txBody>
      </p:sp>
      <p:sp>
        <p:nvSpPr>
          <p:cNvPr id="73784" name="Text Box 56"/>
          <p:cNvSpPr txBox="1">
            <a:spLocks noChangeArrowheads="1"/>
          </p:cNvSpPr>
          <p:nvPr/>
        </p:nvSpPr>
        <p:spPr bwMode="auto">
          <a:xfrm>
            <a:off x="2374900" y="4567238"/>
            <a:ext cx="3513138" cy="336550"/>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1">
                <a:latin typeface="Courier New" pitchFamily="1" charset="0"/>
              </a:rPr>
              <a:t>isthay isway igpay </a:t>
            </a:r>
            <a:endParaRPr lang="en-US" sz="1600">
              <a:latin typeface="Times New Roman" pitchFamily="1" charset="0"/>
            </a:endParaRPr>
          </a:p>
        </p:txBody>
      </p:sp>
      <p:sp>
        <p:nvSpPr>
          <p:cNvPr id="73785" name="Text Box 57"/>
          <p:cNvSpPr txBox="1">
            <a:spLocks noChangeArrowheads="1"/>
          </p:cNvSpPr>
          <p:nvPr/>
        </p:nvSpPr>
        <p:spPr bwMode="auto">
          <a:xfrm>
            <a:off x="2374900" y="4567238"/>
            <a:ext cx="3513138" cy="336550"/>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1">
                <a:latin typeface="Courier New" pitchFamily="1" charset="0"/>
              </a:rPr>
              <a:t>isthay isway igpay atinlay</a:t>
            </a:r>
            <a:endParaRPr lang="en-US" sz="1600">
              <a:latin typeface="Times New Roman" pitchFamily="1" charset="0"/>
            </a:endParaRPr>
          </a:p>
        </p:txBody>
      </p:sp>
      <p:sp>
        <p:nvSpPr>
          <p:cNvPr id="73786" name="Text Box 58"/>
          <p:cNvSpPr txBox="1">
            <a:spLocks noChangeArrowheads="1"/>
          </p:cNvSpPr>
          <p:nvPr/>
        </p:nvSpPr>
        <p:spPr bwMode="auto">
          <a:xfrm>
            <a:off x="2374900" y="4567238"/>
            <a:ext cx="3513138" cy="336550"/>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1">
                <a:latin typeface="Courier New" pitchFamily="1" charset="0"/>
              </a:rPr>
              <a:t>isthay isway igpay atinlay.</a:t>
            </a:r>
            <a:endParaRPr lang="en-US" sz="1600">
              <a:latin typeface="Times New Roman" pitchFamily="1" charset="0"/>
            </a:endParaRPr>
          </a:p>
        </p:txBody>
      </p:sp>
      <p:sp>
        <p:nvSpPr>
          <p:cNvPr id="73787" name="Text Box 59"/>
          <p:cNvSpPr txBox="1">
            <a:spLocks noChangeArrowheads="1"/>
          </p:cNvSpPr>
          <p:nvPr/>
        </p:nvSpPr>
        <p:spPr bwMode="auto">
          <a:xfrm>
            <a:off x="1079500" y="4567238"/>
            <a:ext cx="1168400" cy="336550"/>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1">
                <a:latin typeface="Courier New" pitchFamily="1" charset="0"/>
              </a:rPr>
              <a:t>isthay</a:t>
            </a:r>
            <a:endParaRPr lang="en-US" sz="1600">
              <a:latin typeface="Times New Roman" pitchFamily="1" charset="0"/>
            </a:endParaRPr>
          </a:p>
        </p:txBody>
      </p:sp>
      <p:sp>
        <p:nvSpPr>
          <p:cNvPr id="73788" name="Text Box 60"/>
          <p:cNvSpPr txBox="1">
            <a:spLocks noChangeArrowheads="1"/>
          </p:cNvSpPr>
          <p:nvPr/>
        </p:nvSpPr>
        <p:spPr bwMode="auto">
          <a:xfrm>
            <a:off x="1079500" y="4567238"/>
            <a:ext cx="1168400" cy="336550"/>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1">
                <a:latin typeface="Courier New" pitchFamily="1" charset="0"/>
              </a:rPr>
              <a:t>isway</a:t>
            </a:r>
            <a:endParaRPr lang="en-US" sz="1600">
              <a:latin typeface="Times New Roman" pitchFamily="1" charset="0"/>
            </a:endParaRPr>
          </a:p>
        </p:txBody>
      </p:sp>
      <p:sp>
        <p:nvSpPr>
          <p:cNvPr id="73789" name="Text Box 61"/>
          <p:cNvSpPr txBox="1">
            <a:spLocks noChangeArrowheads="1"/>
          </p:cNvSpPr>
          <p:nvPr/>
        </p:nvSpPr>
        <p:spPr bwMode="auto">
          <a:xfrm>
            <a:off x="1079500" y="4567238"/>
            <a:ext cx="1168400" cy="336550"/>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1">
                <a:latin typeface="Courier New" pitchFamily="1" charset="0"/>
              </a:rPr>
              <a:t>igpay</a:t>
            </a:r>
            <a:endParaRPr lang="en-US" sz="1600">
              <a:latin typeface="Times New Roman" pitchFamily="1" charset="0"/>
            </a:endParaRPr>
          </a:p>
        </p:txBody>
      </p:sp>
      <p:sp>
        <p:nvSpPr>
          <p:cNvPr id="73790" name="Text Box 62"/>
          <p:cNvSpPr txBox="1">
            <a:spLocks noChangeArrowheads="1"/>
          </p:cNvSpPr>
          <p:nvPr/>
        </p:nvSpPr>
        <p:spPr bwMode="auto">
          <a:xfrm>
            <a:off x="1079500" y="4567238"/>
            <a:ext cx="1168400" cy="336550"/>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1">
                <a:latin typeface="Courier New" pitchFamily="1" charset="0"/>
              </a:rPr>
              <a:t>atinlay</a:t>
            </a:r>
            <a:endParaRPr lang="en-US" sz="1600">
              <a:latin typeface="Times New Roman" pitchFamily="1" charset="0"/>
            </a:endParaRPr>
          </a:p>
        </p:txBody>
      </p:sp>
      <p:grpSp>
        <p:nvGrpSpPr>
          <p:cNvPr id="4" name="Group 63"/>
          <p:cNvGrpSpPr>
            <a:grpSpLocks/>
          </p:cNvGrpSpPr>
          <p:nvPr/>
        </p:nvGrpSpPr>
        <p:grpSpPr bwMode="auto">
          <a:xfrm>
            <a:off x="5991225" y="3881438"/>
            <a:ext cx="2517775" cy="381000"/>
            <a:chOff x="1071" y="1088"/>
            <a:chExt cx="1586" cy="240"/>
          </a:xfrm>
        </p:grpSpPr>
        <p:sp>
          <p:nvSpPr>
            <p:cNvPr id="45226" name="Rectangle 64"/>
            <p:cNvSpPr>
              <a:spLocks noChangeArrowheads="1"/>
            </p:cNvSpPr>
            <p:nvPr/>
          </p:nvSpPr>
          <p:spPr bwMode="auto">
            <a:xfrm>
              <a:off x="1071" y="1088"/>
              <a:ext cx="1586" cy="24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45227" name="Text Box 65"/>
            <p:cNvSpPr txBox="1">
              <a:spLocks noChangeArrowheads="1"/>
            </p:cNvSpPr>
            <p:nvPr/>
          </p:nvSpPr>
          <p:spPr bwMode="auto">
            <a:xfrm>
              <a:off x="1104" y="1104"/>
              <a:ext cx="1526"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1">
                  <a:latin typeface="Courier New" pitchFamily="1" charset="0"/>
                </a:rPr>
                <a:t>this is pig latin.</a:t>
              </a:r>
              <a:endParaRPr lang="en-US" sz="1600">
                <a:latin typeface="Times New Roman" pitchFamily="1" charset="0"/>
              </a:endParaRPr>
            </a:p>
          </p:txBody>
        </p:sp>
        <p:sp>
          <p:nvSpPr>
            <p:cNvPr id="45228" name="Line 66"/>
            <p:cNvSpPr>
              <a:spLocks noChangeShapeType="1"/>
            </p:cNvSpPr>
            <p:nvPr/>
          </p:nvSpPr>
          <p:spPr bwMode="auto">
            <a:xfrm>
              <a:off x="1167" y="1135"/>
              <a:ext cx="0" cy="146"/>
            </a:xfrm>
            <a:prstGeom prst="line">
              <a:avLst/>
            </a:prstGeom>
            <a:noFill/>
            <a:ln w="9525">
              <a:solidFill>
                <a:srgbClr val="FF0000"/>
              </a:solidFill>
              <a:round/>
              <a:headEnd/>
              <a:tailEnd/>
            </a:ln>
          </p:spPr>
          <p:txBody>
            <a:bodyPr wrap="none" anchor="ctr">
              <a:prstTxWarp prst="textNoShape">
                <a:avLst/>
              </a:prstTxWarp>
            </a:bodyPr>
            <a:lstStyle/>
            <a:p>
              <a:endParaRPr lang="en-US"/>
            </a:p>
          </p:txBody>
        </p:sp>
      </p:grpSp>
      <p:grpSp>
        <p:nvGrpSpPr>
          <p:cNvPr id="5" name="Group 67"/>
          <p:cNvGrpSpPr>
            <a:grpSpLocks/>
          </p:cNvGrpSpPr>
          <p:nvPr/>
        </p:nvGrpSpPr>
        <p:grpSpPr bwMode="auto">
          <a:xfrm>
            <a:off x="5991225" y="3881438"/>
            <a:ext cx="2517775" cy="381000"/>
            <a:chOff x="1104" y="1440"/>
            <a:chExt cx="1586" cy="240"/>
          </a:xfrm>
        </p:grpSpPr>
        <p:sp>
          <p:nvSpPr>
            <p:cNvPr id="45223" name="Rectangle 68"/>
            <p:cNvSpPr>
              <a:spLocks noChangeArrowheads="1"/>
            </p:cNvSpPr>
            <p:nvPr/>
          </p:nvSpPr>
          <p:spPr bwMode="auto">
            <a:xfrm>
              <a:off x="1104" y="1440"/>
              <a:ext cx="1586" cy="24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45224" name="Text Box 69"/>
            <p:cNvSpPr txBox="1">
              <a:spLocks noChangeArrowheads="1"/>
            </p:cNvSpPr>
            <p:nvPr/>
          </p:nvSpPr>
          <p:spPr bwMode="auto">
            <a:xfrm>
              <a:off x="1137" y="1456"/>
              <a:ext cx="1526"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1">
                  <a:solidFill>
                    <a:srgbClr val="666666"/>
                  </a:solidFill>
                  <a:latin typeface="Courier New" pitchFamily="1" charset="0"/>
                </a:rPr>
                <a:t>this</a:t>
              </a:r>
              <a:r>
                <a:rPr lang="en-US" sz="1600" b="1">
                  <a:latin typeface="Courier New" pitchFamily="1" charset="0"/>
                </a:rPr>
                <a:t> is pig latin.</a:t>
              </a:r>
              <a:endParaRPr lang="en-US" sz="1600">
                <a:latin typeface="Times New Roman" pitchFamily="1" charset="0"/>
              </a:endParaRPr>
            </a:p>
          </p:txBody>
        </p:sp>
        <p:sp>
          <p:nvSpPr>
            <p:cNvPr id="45225" name="Line 70"/>
            <p:cNvSpPr>
              <a:spLocks noChangeShapeType="1"/>
            </p:cNvSpPr>
            <p:nvPr/>
          </p:nvSpPr>
          <p:spPr bwMode="auto">
            <a:xfrm>
              <a:off x="1528" y="1487"/>
              <a:ext cx="0" cy="146"/>
            </a:xfrm>
            <a:prstGeom prst="line">
              <a:avLst/>
            </a:prstGeom>
            <a:noFill/>
            <a:ln w="9525">
              <a:solidFill>
                <a:srgbClr val="FF0000"/>
              </a:solidFill>
              <a:round/>
              <a:headEnd/>
              <a:tailEnd/>
            </a:ln>
          </p:spPr>
          <p:txBody>
            <a:bodyPr wrap="none" anchor="ctr">
              <a:prstTxWarp prst="textNoShape">
                <a:avLst/>
              </a:prstTxWarp>
            </a:bodyPr>
            <a:lstStyle/>
            <a:p>
              <a:endParaRPr lang="en-US"/>
            </a:p>
          </p:txBody>
        </p:sp>
      </p:grpSp>
      <p:grpSp>
        <p:nvGrpSpPr>
          <p:cNvPr id="6" name="Group 71"/>
          <p:cNvGrpSpPr>
            <a:grpSpLocks/>
          </p:cNvGrpSpPr>
          <p:nvPr/>
        </p:nvGrpSpPr>
        <p:grpSpPr bwMode="auto">
          <a:xfrm>
            <a:off x="5991225" y="3881438"/>
            <a:ext cx="2517775" cy="381000"/>
            <a:chOff x="1150" y="1776"/>
            <a:chExt cx="1586" cy="240"/>
          </a:xfrm>
        </p:grpSpPr>
        <p:sp>
          <p:nvSpPr>
            <p:cNvPr id="45220" name="Rectangle 72"/>
            <p:cNvSpPr>
              <a:spLocks noChangeArrowheads="1"/>
            </p:cNvSpPr>
            <p:nvPr/>
          </p:nvSpPr>
          <p:spPr bwMode="auto">
            <a:xfrm>
              <a:off x="1150" y="1776"/>
              <a:ext cx="1586" cy="24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45221" name="Text Box 73"/>
            <p:cNvSpPr txBox="1">
              <a:spLocks noChangeArrowheads="1"/>
            </p:cNvSpPr>
            <p:nvPr/>
          </p:nvSpPr>
          <p:spPr bwMode="auto">
            <a:xfrm>
              <a:off x="1183" y="1792"/>
              <a:ext cx="1526"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1">
                  <a:solidFill>
                    <a:srgbClr val="666666"/>
                  </a:solidFill>
                  <a:latin typeface="Courier New" pitchFamily="1" charset="0"/>
                </a:rPr>
                <a:t>this</a:t>
              </a:r>
              <a:r>
                <a:rPr lang="en-US" sz="1600" b="1">
                  <a:latin typeface="Courier New" pitchFamily="1" charset="0"/>
                </a:rPr>
                <a:t> is pig latin.</a:t>
              </a:r>
              <a:endParaRPr lang="en-US" sz="1600">
                <a:latin typeface="Times New Roman" pitchFamily="1" charset="0"/>
              </a:endParaRPr>
            </a:p>
          </p:txBody>
        </p:sp>
        <p:sp>
          <p:nvSpPr>
            <p:cNvPr id="45222" name="Line 74"/>
            <p:cNvSpPr>
              <a:spLocks noChangeShapeType="1"/>
            </p:cNvSpPr>
            <p:nvPr/>
          </p:nvSpPr>
          <p:spPr bwMode="auto">
            <a:xfrm>
              <a:off x="1624" y="1824"/>
              <a:ext cx="0" cy="146"/>
            </a:xfrm>
            <a:prstGeom prst="line">
              <a:avLst/>
            </a:prstGeom>
            <a:noFill/>
            <a:ln w="9525">
              <a:solidFill>
                <a:srgbClr val="FF0000"/>
              </a:solidFill>
              <a:round/>
              <a:headEnd/>
              <a:tailEnd/>
            </a:ln>
          </p:spPr>
          <p:txBody>
            <a:bodyPr wrap="none" anchor="ctr">
              <a:prstTxWarp prst="textNoShape">
                <a:avLst/>
              </a:prstTxWarp>
            </a:bodyPr>
            <a:lstStyle/>
            <a:p>
              <a:endParaRPr lang="en-US"/>
            </a:p>
          </p:txBody>
        </p:sp>
      </p:grpSp>
      <p:grpSp>
        <p:nvGrpSpPr>
          <p:cNvPr id="7" name="Group 75"/>
          <p:cNvGrpSpPr>
            <a:grpSpLocks/>
          </p:cNvGrpSpPr>
          <p:nvPr/>
        </p:nvGrpSpPr>
        <p:grpSpPr bwMode="auto">
          <a:xfrm>
            <a:off x="5991225" y="3881438"/>
            <a:ext cx="2517775" cy="381000"/>
            <a:chOff x="1246" y="2112"/>
            <a:chExt cx="1586" cy="240"/>
          </a:xfrm>
        </p:grpSpPr>
        <p:sp>
          <p:nvSpPr>
            <p:cNvPr id="45217" name="Rectangle 76"/>
            <p:cNvSpPr>
              <a:spLocks noChangeArrowheads="1"/>
            </p:cNvSpPr>
            <p:nvPr/>
          </p:nvSpPr>
          <p:spPr bwMode="auto">
            <a:xfrm>
              <a:off x="1246" y="2112"/>
              <a:ext cx="1586" cy="24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45218" name="Text Box 77"/>
            <p:cNvSpPr txBox="1">
              <a:spLocks noChangeArrowheads="1"/>
            </p:cNvSpPr>
            <p:nvPr/>
          </p:nvSpPr>
          <p:spPr bwMode="auto">
            <a:xfrm>
              <a:off x="1279" y="2128"/>
              <a:ext cx="1526"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1">
                  <a:solidFill>
                    <a:srgbClr val="666666"/>
                  </a:solidFill>
                  <a:latin typeface="Courier New" pitchFamily="1" charset="0"/>
                </a:rPr>
                <a:t>this</a:t>
              </a:r>
              <a:r>
                <a:rPr lang="en-US" sz="1600" b="1">
                  <a:latin typeface="Courier New" pitchFamily="1" charset="0"/>
                </a:rPr>
                <a:t> </a:t>
              </a:r>
              <a:r>
                <a:rPr lang="en-US" sz="1600" b="1">
                  <a:solidFill>
                    <a:srgbClr val="666666"/>
                  </a:solidFill>
                  <a:latin typeface="Courier New" pitchFamily="1" charset="0"/>
                </a:rPr>
                <a:t>is</a:t>
              </a:r>
              <a:r>
                <a:rPr lang="en-US" sz="1600" b="1">
                  <a:latin typeface="Courier New" pitchFamily="1" charset="0"/>
                </a:rPr>
                <a:t> pig latin.</a:t>
              </a:r>
              <a:endParaRPr lang="en-US" sz="1600">
                <a:latin typeface="Times New Roman" pitchFamily="1" charset="0"/>
              </a:endParaRPr>
            </a:p>
          </p:txBody>
        </p:sp>
        <p:sp>
          <p:nvSpPr>
            <p:cNvPr id="45219" name="Line 78"/>
            <p:cNvSpPr>
              <a:spLocks noChangeShapeType="1"/>
            </p:cNvSpPr>
            <p:nvPr/>
          </p:nvSpPr>
          <p:spPr bwMode="auto">
            <a:xfrm>
              <a:off x="1894" y="2159"/>
              <a:ext cx="0" cy="146"/>
            </a:xfrm>
            <a:prstGeom prst="line">
              <a:avLst/>
            </a:prstGeom>
            <a:noFill/>
            <a:ln w="9525">
              <a:solidFill>
                <a:srgbClr val="FF0000"/>
              </a:solidFill>
              <a:round/>
              <a:headEnd/>
              <a:tailEnd/>
            </a:ln>
          </p:spPr>
          <p:txBody>
            <a:bodyPr wrap="none" anchor="ctr">
              <a:prstTxWarp prst="textNoShape">
                <a:avLst/>
              </a:prstTxWarp>
            </a:bodyPr>
            <a:lstStyle/>
            <a:p>
              <a:endParaRPr lang="en-US"/>
            </a:p>
          </p:txBody>
        </p:sp>
      </p:grpSp>
      <p:grpSp>
        <p:nvGrpSpPr>
          <p:cNvPr id="8" name="Group 79"/>
          <p:cNvGrpSpPr>
            <a:grpSpLocks/>
          </p:cNvGrpSpPr>
          <p:nvPr/>
        </p:nvGrpSpPr>
        <p:grpSpPr bwMode="auto">
          <a:xfrm>
            <a:off x="5991225" y="3881438"/>
            <a:ext cx="2517775" cy="381000"/>
            <a:chOff x="1342" y="2496"/>
            <a:chExt cx="1586" cy="240"/>
          </a:xfrm>
        </p:grpSpPr>
        <p:sp>
          <p:nvSpPr>
            <p:cNvPr id="45214" name="Rectangle 80"/>
            <p:cNvSpPr>
              <a:spLocks noChangeArrowheads="1"/>
            </p:cNvSpPr>
            <p:nvPr/>
          </p:nvSpPr>
          <p:spPr bwMode="auto">
            <a:xfrm>
              <a:off x="1342" y="2496"/>
              <a:ext cx="1586" cy="24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45215" name="Text Box 81"/>
            <p:cNvSpPr txBox="1">
              <a:spLocks noChangeArrowheads="1"/>
            </p:cNvSpPr>
            <p:nvPr/>
          </p:nvSpPr>
          <p:spPr bwMode="auto">
            <a:xfrm>
              <a:off x="1375" y="2512"/>
              <a:ext cx="1526"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1">
                  <a:solidFill>
                    <a:srgbClr val="666666"/>
                  </a:solidFill>
                  <a:latin typeface="Courier New" pitchFamily="1" charset="0"/>
                </a:rPr>
                <a:t>this</a:t>
              </a:r>
              <a:r>
                <a:rPr lang="en-US" sz="1600" b="1">
                  <a:latin typeface="Courier New" pitchFamily="1" charset="0"/>
                </a:rPr>
                <a:t> </a:t>
              </a:r>
              <a:r>
                <a:rPr lang="en-US" sz="1600" b="1">
                  <a:solidFill>
                    <a:srgbClr val="666666"/>
                  </a:solidFill>
                  <a:latin typeface="Courier New" pitchFamily="1" charset="0"/>
                </a:rPr>
                <a:t>is</a:t>
              </a:r>
              <a:r>
                <a:rPr lang="en-US" sz="1600" b="1">
                  <a:latin typeface="Courier New" pitchFamily="1" charset="0"/>
                </a:rPr>
                <a:t> pig latin.</a:t>
              </a:r>
              <a:endParaRPr lang="en-US" sz="1600">
                <a:latin typeface="Times New Roman" pitchFamily="1" charset="0"/>
              </a:endParaRPr>
            </a:p>
          </p:txBody>
        </p:sp>
        <p:sp>
          <p:nvSpPr>
            <p:cNvPr id="45216" name="Line 82"/>
            <p:cNvSpPr>
              <a:spLocks noChangeShapeType="1"/>
            </p:cNvSpPr>
            <p:nvPr/>
          </p:nvSpPr>
          <p:spPr bwMode="auto">
            <a:xfrm>
              <a:off x="2048" y="2543"/>
              <a:ext cx="0" cy="146"/>
            </a:xfrm>
            <a:prstGeom prst="line">
              <a:avLst/>
            </a:prstGeom>
            <a:noFill/>
            <a:ln w="9525">
              <a:solidFill>
                <a:srgbClr val="FF0000"/>
              </a:solidFill>
              <a:round/>
              <a:headEnd/>
              <a:tailEnd/>
            </a:ln>
          </p:spPr>
          <p:txBody>
            <a:bodyPr wrap="none" anchor="ctr">
              <a:prstTxWarp prst="textNoShape">
                <a:avLst/>
              </a:prstTxWarp>
            </a:bodyPr>
            <a:lstStyle/>
            <a:p>
              <a:endParaRPr lang="en-US"/>
            </a:p>
          </p:txBody>
        </p:sp>
      </p:grpSp>
      <p:grpSp>
        <p:nvGrpSpPr>
          <p:cNvPr id="9" name="Group 83"/>
          <p:cNvGrpSpPr>
            <a:grpSpLocks/>
          </p:cNvGrpSpPr>
          <p:nvPr/>
        </p:nvGrpSpPr>
        <p:grpSpPr bwMode="auto">
          <a:xfrm>
            <a:off x="5991225" y="3881438"/>
            <a:ext cx="2517775" cy="381000"/>
            <a:chOff x="1438" y="2832"/>
            <a:chExt cx="1586" cy="240"/>
          </a:xfrm>
        </p:grpSpPr>
        <p:sp>
          <p:nvSpPr>
            <p:cNvPr id="45211" name="Rectangle 84"/>
            <p:cNvSpPr>
              <a:spLocks noChangeArrowheads="1"/>
            </p:cNvSpPr>
            <p:nvPr/>
          </p:nvSpPr>
          <p:spPr bwMode="auto">
            <a:xfrm>
              <a:off x="1438" y="2832"/>
              <a:ext cx="1586" cy="24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45212" name="Text Box 85"/>
            <p:cNvSpPr txBox="1">
              <a:spLocks noChangeArrowheads="1"/>
            </p:cNvSpPr>
            <p:nvPr/>
          </p:nvSpPr>
          <p:spPr bwMode="auto">
            <a:xfrm>
              <a:off x="1471" y="2848"/>
              <a:ext cx="1526"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1">
                  <a:solidFill>
                    <a:srgbClr val="666666"/>
                  </a:solidFill>
                  <a:latin typeface="Courier New" pitchFamily="1" charset="0"/>
                </a:rPr>
                <a:t>this</a:t>
              </a:r>
              <a:r>
                <a:rPr lang="en-US" sz="1600" b="1">
                  <a:latin typeface="Courier New" pitchFamily="1" charset="0"/>
                </a:rPr>
                <a:t> </a:t>
              </a:r>
              <a:r>
                <a:rPr lang="en-US" sz="1600" b="1">
                  <a:solidFill>
                    <a:srgbClr val="666666"/>
                  </a:solidFill>
                  <a:latin typeface="Courier New" pitchFamily="1" charset="0"/>
                </a:rPr>
                <a:t>is</a:t>
              </a:r>
              <a:r>
                <a:rPr lang="en-US" sz="1600" b="1">
                  <a:latin typeface="Courier New" pitchFamily="1" charset="0"/>
                </a:rPr>
                <a:t> </a:t>
              </a:r>
              <a:r>
                <a:rPr lang="en-US" sz="1600" b="1">
                  <a:solidFill>
                    <a:srgbClr val="666666"/>
                  </a:solidFill>
                  <a:latin typeface="Courier New" pitchFamily="1" charset="0"/>
                </a:rPr>
                <a:t>pig</a:t>
              </a:r>
              <a:r>
                <a:rPr lang="en-US" sz="1600" b="1">
                  <a:latin typeface="Courier New" pitchFamily="1" charset="0"/>
                </a:rPr>
                <a:t> latin.</a:t>
              </a:r>
              <a:endParaRPr lang="en-US" sz="1600">
                <a:latin typeface="Times New Roman" pitchFamily="1" charset="0"/>
              </a:endParaRPr>
            </a:p>
          </p:txBody>
        </p:sp>
        <p:sp>
          <p:nvSpPr>
            <p:cNvPr id="45213" name="Line 86"/>
            <p:cNvSpPr>
              <a:spLocks noChangeShapeType="1"/>
            </p:cNvSpPr>
            <p:nvPr/>
          </p:nvSpPr>
          <p:spPr bwMode="auto">
            <a:xfrm>
              <a:off x="2424" y="2879"/>
              <a:ext cx="0" cy="146"/>
            </a:xfrm>
            <a:prstGeom prst="line">
              <a:avLst/>
            </a:prstGeom>
            <a:noFill/>
            <a:ln w="9525">
              <a:solidFill>
                <a:srgbClr val="FF0000"/>
              </a:solidFill>
              <a:round/>
              <a:headEnd/>
              <a:tailEnd/>
            </a:ln>
          </p:spPr>
          <p:txBody>
            <a:bodyPr wrap="none" anchor="ctr">
              <a:prstTxWarp prst="textNoShape">
                <a:avLst/>
              </a:prstTxWarp>
            </a:bodyPr>
            <a:lstStyle/>
            <a:p>
              <a:endParaRPr lang="en-US"/>
            </a:p>
          </p:txBody>
        </p:sp>
      </p:grpSp>
      <p:grpSp>
        <p:nvGrpSpPr>
          <p:cNvPr id="10" name="Group 87"/>
          <p:cNvGrpSpPr>
            <a:grpSpLocks/>
          </p:cNvGrpSpPr>
          <p:nvPr/>
        </p:nvGrpSpPr>
        <p:grpSpPr bwMode="auto">
          <a:xfrm>
            <a:off x="5991225" y="3881438"/>
            <a:ext cx="2517775" cy="381000"/>
            <a:chOff x="1534" y="3216"/>
            <a:chExt cx="1586" cy="240"/>
          </a:xfrm>
        </p:grpSpPr>
        <p:sp>
          <p:nvSpPr>
            <p:cNvPr id="45208" name="Rectangle 88"/>
            <p:cNvSpPr>
              <a:spLocks noChangeArrowheads="1"/>
            </p:cNvSpPr>
            <p:nvPr/>
          </p:nvSpPr>
          <p:spPr bwMode="auto">
            <a:xfrm>
              <a:off x="1534" y="3216"/>
              <a:ext cx="1586" cy="24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45209" name="Text Box 89"/>
            <p:cNvSpPr txBox="1">
              <a:spLocks noChangeArrowheads="1"/>
            </p:cNvSpPr>
            <p:nvPr/>
          </p:nvSpPr>
          <p:spPr bwMode="auto">
            <a:xfrm>
              <a:off x="1567" y="3232"/>
              <a:ext cx="1526"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1">
                  <a:solidFill>
                    <a:srgbClr val="666666"/>
                  </a:solidFill>
                  <a:latin typeface="Courier New" pitchFamily="1" charset="0"/>
                </a:rPr>
                <a:t>this</a:t>
              </a:r>
              <a:r>
                <a:rPr lang="en-US" sz="1600" b="1">
                  <a:latin typeface="Courier New" pitchFamily="1" charset="0"/>
                </a:rPr>
                <a:t> </a:t>
              </a:r>
              <a:r>
                <a:rPr lang="en-US" sz="1600" b="1">
                  <a:solidFill>
                    <a:srgbClr val="666666"/>
                  </a:solidFill>
                  <a:latin typeface="Courier New" pitchFamily="1" charset="0"/>
                </a:rPr>
                <a:t>is</a:t>
              </a:r>
              <a:r>
                <a:rPr lang="en-US" sz="1600" b="1">
                  <a:latin typeface="Courier New" pitchFamily="1" charset="0"/>
                </a:rPr>
                <a:t> </a:t>
              </a:r>
              <a:r>
                <a:rPr lang="en-US" sz="1600" b="1">
                  <a:solidFill>
                    <a:srgbClr val="666666"/>
                  </a:solidFill>
                  <a:latin typeface="Courier New" pitchFamily="1" charset="0"/>
                </a:rPr>
                <a:t>pig</a:t>
              </a:r>
              <a:r>
                <a:rPr lang="en-US" sz="1600" b="1">
                  <a:latin typeface="Courier New" pitchFamily="1" charset="0"/>
                </a:rPr>
                <a:t> latin.</a:t>
              </a:r>
              <a:endParaRPr lang="en-US" sz="1600">
                <a:latin typeface="Times New Roman" pitchFamily="1" charset="0"/>
              </a:endParaRPr>
            </a:p>
          </p:txBody>
        </p:sp>
        <p:sp>
          <p:nvSpPr>
            <p:cNvPr id="45210" name="Line 90"/>
            <p:cNvSpPr>
              <a:spLocks noChangeShapeType="1"/>
            </p:cNvSpPr>
            <p:nvPr/>
          </p:nvSpPr>
          <p:spPr bwMode="auto">
            <a:xfrm>
              <a:off x="2576" y="3263"/>
              <a:ext cx="0" cy="146"/>
            </a:xfrm>
            <a:prstGeom prst="line">
              <a:avLst/>
            </a:prstGeom>
            <a:noFill/>
            <a:ln w="9525">
              <a:solidFill>
                <a:srgbClr val="FF0000"/>
              </a:solidFill>
              <a:round/>
              <a:headEnd/>
              <a:tailEnd/>
            </a:ln>
          </p:spPr>
          <p:txBody>
            <a:bodyPr wrap="none" anchor="ctr">
              <a:prstTxWarp prst="textNoShape">
                <a:avLst/>
              </a:prstTxWarp>
            </a:bodyPr>
            <a:lstStyle/>
            <a:p>
              <a:endParaRPr lang="en-US"/>
            </a:p>
          </p:txBody>
        </p:sp>
      </p:grpSp>
      <p:grpSp>
        <p:nvGrpSpPr>
          <p:cNvPr id="11" name="Group 91"/>
          <p:cNvGrpSpPr>
            <a:grpSpLocks/>
          </p:cNvGrpSpPr>
          <p:nvPr/>
        </p:nvGrpSpPr>
        <p:grpSpPr bwMode="auto">
          <a:xfrm>
            <a:off x="5991225" y="3881438"/>
            <a:ext cx="2517775" cy="381000"/>
            <a:chOff x="1630" y="3600"/>
            <a:chExt cx="1586" cy="240"/>
          </a:xfrm>
        </p:grpSpPr>
        <p:sp>
          <p:nvSpPr>
            <p:cNvPr id="45205" name="Rectangle 92"/>
            <p:cNvSpPr>
              <a:spLocks noChangeArrowheads="1"/>
            </p:cNvSpPr>
            <p:nvPr/>
          </p:nvSpPr>
          <p:spPr bwMode="auto">
            <a:xfrm>
              <a:off x="1630" y="3600"/>
              <a:ext cx="1586" cy="24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45206" name="Text Box 93"/>
            <p:cNvSpPr txBox="1">
              <a:spLocks noChangeArrowheads="1"/>
            </p:cNvSpPr>
            <p:nvPr/>
          </p:nvSpPr>
          <p:spPr bwMode="auto">
            <a:xfrm>
              <a:off x="1663" y="3616"/>
              <a:ext cx="1526"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1">
                  <a:solidFill>
                    <a:srgbClr val="666666"/>
                  </a:solidFill>
                  <a:latin typeface="Courier New" pitchFamily="1" charset="0"/>
                </a:rPr>
                <a:t>this</a:t>
              </a:r>
              <a:r>
                <a:rPr lang="en-US" sz="1600" b="1">
                  <a:latin typeface="Courier New" pitchFamily="1" charset="0"/>
                </a:rPr>
                <a:t> </a:t>
              </a:r>
              <a:r>
                <a:rPr lang="en-US" sz="1600" b="1">
                  <a:solidFill>
                    <a:srgbClr val="666666"/>
                  </a:solidFill>
                  <a:latin typeface="Courier New" pitchFamily="1" charset="0"/>
                </a:rPr>
                <a:t>is</a:t>
              </a:r>
              <a:r>
                <a:rPr lang="en-US" sz="1600" b="1">
                  <a:latin typeface="Courier New" pitchFamily="1" charset="0"/>
                </a:rPr>
                <a:t> </a:t>
              </a:r>
              <a:r>
                <a:rPr lang="en-US" sz="1600" b="1">
                  <a:solidFill>
                    <a:srgbClr val="666666"/>
                  </a:solidFill>
                  <a:latin typeface="Courier New" pitchFamily="1" charset="0"/>
                </a:rPr>
                <a:t>pig</a:t>
              </a:r>
              <a:r>
                <a:rPr lang="en-US" sz="1600" b="1">
                  <a:latin typeface="Courier New" pitchFamily="1" charset="0"/>
                </a:rPr>
                <a:t> </a:t>
              </a:r>
              <a:r>
                <a:rPr lang="en-US" sz="1600" b="1">
                  <a:solidFill>
                    <a:srgbClr val="666666"/>
                  </a:solidFill>
                  <a:latin typeface="Courier New" pitchFamily="1" charset="0"/>
                </a:rPr>
                <a:t>latin</a:t>
              </a:r>
              <a:r>
                <a:rPr lang="en-US" sz="1600" b="1">
                  <a:latin typeface="Courier New" pitchFamily="1" charset="0"/>
                </a:rPr>
                <a:t>.</a:t>
              </a:r>
              <a:endParaRPr lang="en-US" sz="1600">
                <a:latin typeface="Times New Roman" pitchFamily="1" charset="0"/>
              </a:endParaRPr>
            </a:p>
          </p:txBody>
        </p:sp>
        <p:sp>
          <p:nvSpPr>
            <p:cNvPr id="45207" name="Line 94"/>
            <p:cNvSpPr>
              <a:spLocks noChangeShapeType="1"/>
            </p:cNvSpPr>
            <p:nvPr/>
          </p:nvSpPr>
          <p:spPr bwMode="auto">
            <a:xfrm>
              <a:off x="3050" y="3647"/>
              <a:ext cx="0" cy="146"/>
            </a:xfrm>
            <a:prstGeom prst="line">
              <a:avLst/>
            </a:prstGeom>
            <a:noFill/>
            <a:ln w="9525">
              <a:solidFill>
                <a:srgbClr val="FF0000"/>
              </a:solidFill>
              <a:round/>
              <a:headEnd/>
              <a:tailEnd/>
            </a:ln>
          </p:spPr>
          <p:txBody>
            <a:bodyPr wrap="none" anchor="ctr">
              <a:prstTxWarp prst="textNoShape">
                <a:avLst/>
              </a:prstTxWarp>
            </a:bodyPr>
            <a:lstStyle/>
            <a:p>
              <a:endParaRPr lang="en-US"/>
            </a:p>
          </p:txBody>
        </p:sp>
      </p:grpSp>
      <p:grpSp>
        <p:nvGrpSpPr>
          <p:cNvPr id="12" name="Group 95"/>
          <p:cNvGrpSpPr>
            <a:grpSpLocks/>
          </p:cNvGrpSpPr>
          <p:nvPr/>
        </p:nvGrpSpPr>
        <p:grpSpPr bwMode="auto">
          <a:xfrm>
            <a:off x="5991225" y="3881438"/>
            <a:ext cx="2517775" cy="381000"/>
            <a:chOff x="3870" y="2541"/>
            <a:chExt cx="1586" cy="240"/>
          </a:xfrm>
        </p:grpSpPr>
        <p:sp>
          <p:nvSpPr>
            <p:cNvPr id="45202" name="Rectangle 96"/>
            <p:cNvSpPr>
              <a:spLocks noChangeArrowheads="1"/>
            </p:cNvSpPr>
            <p:nvPr/>
          </p:nvSpPr>
          <p:spPr bwMode="auto">
            <a:xfrm>
              <a:off x="3870" y="2541"/>
              <a:ext cx="1586" cy="24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45203" name="Text Box 97"/>
            <p:cNvSpPr txBox="1">
              <a:spLocks noChangeArrowheads="1"/>
            </p:cNvSpPr>
            <p:nvPr/>
          </p:nvSpPr>
          <p:spPr bwMode="auto">
            <a:xfrm>
              <a:off x="3903" y="2557"/>
              <a:ext cx="1526"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1">
                  <a:solidFill>
                    <a:srgbClr val="666666"/>
                  </a:solidFill>
                  <a:latin typeface="Courier New" pitchFamily="1" charset="0"/>
                </a:rPr>
                <a:t>this</a:t>
              </a:r>
              <a:r>
                <a:rPr lang="en-US" sz="1600" b="1">
                  <a:latin typeface="Courier New" pitchFamily="1" charset="0"/>
                </a:rPr>
                <a:t> </a:t>
              </a:r>
              <a:r>
                <a:rPr lang="en-US" sz="1600" b="1">
                  <a:solidFill>
                    <a:srgbClr val="666666"/>
                  </a:solidFill>
                  <a:latin typeface="Courier New" pitchFamily="1" charset="0"/>
                </a:rPr>
                <a:t>is</a:t>
              </a:r>
              <a:r>
                <a:rPr lang="en-US" sz="1600" b="1">
                  <a:latin typeface="Courier New" pitchFamily="1" charset="0"/>
                </a:rPr>
                <a:t> </a:t>
              </a:r>
              <a:r>
                <a:rPr lang="en-US" sz="1600" b="1">
                  <a:solidFill>
                    <a:srgbClr val="666666"/>
                  </a:solidFill>
                  <a:latin typeface="Courier New" pitchFamily="1" charset="0"/>
                </a:rPr>
                <a:t>pig</a:t>
              </a:r>
              <a:r>
                <a:rPr lang="en-US" sz="1600" b="1">
                  <a:latin typeface="Courier New" pitchFamily="1" charset="0"/>
                </a:rPr>
                <a:t> </a:t>
              </a:r>
              <a:r>
                <a:rPr lang="en-US" sz="1600" b="1">
                  <a:solidFill>
                    <a:srgbClr val="666666"/>
                  </a:solidFill>
                  <a:latin typeface="Courier New" pitchFamily="1" charset="0"/>
                </a:rPr>
                <a:t>latin.</a:t>
              </a:r>
              <a:endParaRPr lang="en-US" sz="1600">
                <a:latin typeface="Times New Roman" pitchFamily="1" charset="0"/>
              </a:endParaRPr>
            </a:p>
          </p:txBody>
        </p:sp>
        <p:sp>
          <p:nvSpPr>
            <p:cNvPr id="45204" name="Line 98"/>
            <p:cNvSpPr>
              <a:spLocks noChangeShapeType="1"/>
            </p:cNvSpPr>
            <p:nvPr/>
          </p:nvSpPr>
          <p:spPr bwMode="auto">
            <a:xfrm>
              <a:off x="5368" y="2588"/>
              <a:ext cx="0" cy="146"/>
            </a:xfrm>
            <a:prstGeom prst="line">
              <a:avLst/>
            </a:prstGeom>
            <a:noFill/>
            <a:ln w="9525">
              <a:solidFill>
                <a:srgbClr val="FF0000"/>
              </a:solidFill>
              <a:round/>
              <a:headEnd/>
              <a:tailEnd/>
            </a:ln>
          </p:spPr>
          <p:txBody>
            <a:bodyPr wrap="none" anchor="ctr">
              <a:prstTxWarp prst="textNoShape">
                <a:avLst/>
              </a:prstTxWarp>
            </a:bodyPr>
            <a:lstStyle/>
            <a:p>
              <a:endParaRPr lang="en-US"/>
            </a:p>
          </p:txBody>
        </p:sp>
      </p:grpSp>
      <p:grpSp>
        <p:nvGrpSpPr>
          <p:cNvPr id="13" name="Group 99"/>
          <p:cNvGrpSpPr>
            <a:grpSpLocks/>
          </p:cNvGrpSpPr>
          <p:nvPr/>
        </p:nvGrpSpPr>
        <p:grpSpPr bwMode="auto">
          <a:xfrm>
            <a:off x="863600" y="1849438"/>
            <a:ext cx="8077200" cy="3548062"/>
            <a:chOff x="336" y="696"/>
            <a:chExt cx="5088" cy="2235"/>
          </a:xfrm>
        </p:grpSpPr>
        <p:sp>
          <p:nvSpPr>
            <p:cNvPr id="45191" name="Rectangle 100"/>
            <p:cNvSpPr>
              <a:spLocks noChangeArrowheads="1"/>
            </p:cNvSpPr>
            <p:nvPr/>
          </p:nvSpPr>
          <p:spPr bwMode="auto">
            <a:xfrm>
              <a:off x="336" y="696"/>
              <a:ext cx="5037" cy="2235"/>
            </a:xfrm>
            <a:prstGeom prst="rect">
              <a:avLst/>
            </a:prstGeom>
            <a:solidFill>
              <a:schemeClr val="bg1"/>
            </a:solidFill>
            <a:ln w="19050">
              <a:solidFill>
                <a:schemeClr val="tx1"/>
              </a:solidFill>
              <a:miter lim="800000"/>
              <a:headEnd/>
              <a:tailEnd/>
            </a:ln>
          </p:spPr>
          <p:txBody>
            <a:bodyPr wrap="none" anchor="ctr">
              <a:prstTxWarp prst="textNoShape">
                <a:avLst/>
              </a:prstTxWarp>
            </a:bodyPr>
            <a:lstStyle/>
            <a:p>
              <a:pPr algn="ctr"/>
              <a:endParaRPr lang="en-US" sz="1600">
                <a:latin typeface="Times New Roman" pitchFamily="1" charset="0"/>
              </a:endParaRPr>
            </a:p>
          </p:txBody>
        </p:sp>
        <p:sp>
          <p:nvSpPr>
            <p:cNvPr id="45192" name="Text Box 101"/>
            <p:cNvSpPr txBox="1">
              <a:spLocks noChangeArrowheads="1"/>
            </p:cNvSpPr>
            <p:nvPr/>
          </p:nvSpPr>
          <p:spPr bwMode="auto">
            <a:xfrm>
              <a:off x="408" y="736"/>
              <a:ext cx="5016" cy="1906"/>
            </a:xfrm>
            <a:prstGeom prst="rect">
              <a:avLst/>
            </a:prstGeom>
            <a:noFill/>
            <a:ln w="9525">
              <a:noFill/>
              <a:miter lim="800000"/>
              <a:headEnd/>
              <a:tailEnd/>
            </a:ln>
          </p:spPr>
          <p:txBody>
            <a:bodyPr>
              <a:prstTxWarp prst="textNoShape">
                <a:avLst/>
              </a:prstTxWarp>
              <a:spAutoFit/>
            </a:bodyPr>
            <a:lstStyle/>
            <a:p>
              <a:r>
                <a:rPr lang="en-US" sz="1600" b="1">
                  <a:latin typeface="Courier New" pitchFamily="1" charset="0"/>
                </a:rPr>
                <a:t>private String translateWord(String word) {</a:t>
              </a:r>
            </a:p>
            <a:p>
              <a:r>
                <a:rPr lang="en-US" sz="1600" b="1">
                  <a:latin typeface="Courier New" pitchFamily="1" charset="0"/>
                </a:rPr>
                <a:t>   int vp = findFirstVowel(word);</a:t>
              </a:r>
            </a:p>
            <a:p>
              <a:r>
                <a:rPr lang="en-US" sz="1600" b="1">
                  <a:latin typeface="Courier New" pitchFamily="1" charset="0"/>
                </a:rPr>
                <a:t>   if (</a:t>
              </a:r>
              <a:r>
                <a:rPr lang="en-US" sz="1000" b="1">
                  <a:latin typeface="Courier New" pitchFamily="1" charset="0"/>
                </a:rPr>
                <a:t> </a:t>
              </a:r>
              <a:r>
                <a:rPr lang="en-US" sz="1600" b="1">
                  <a:latin typeface="Courier New" pitchFamily="1" charset="0"/>
                </a:rPr>
                <a:t>vp == -1</a:t>
              </a:r>
              <a:r>
                <a:rPr lang="en-US" sz="1000" b="1">
                  <a:latin typeface="Courier New" pitchFamily="1" charset="0"/>
                </a:rPr>
                <a:t> </a:t>
              </a:r>
              <a:r>
                <a:rPr lang="en-US" sz="1600" b="1">
                  <a:latin typeface="Courier New" pitchFamily="1" charset="0"/>
                </a:rPr>
                <a:t>) {</a:t>
              </a:r>
            </a:p>
            <a:p>
              <a:r>
                <a:rPr lang="en-US" sz="1600" b="1">
                  <a:latin typeface="Courier New" pitchFamily="1" charset="0"/>
                </a:rPr>
                <a:t>      return word;</a:t>
              </a:r>
            </a:p>
            <a:p>
              <a:r>
                <a:rPr lang="en-US" sz="1600" b="1">
                  <a:latin typeface="Courier New" pitchFamily="1" charset="0"/>
                </a:rPr>
                <a:t>   } else if (</a:t>
              </a:r>
              <a:r>
                <a:rPr lang="en-US" sz="1000" b="1">
                  <a:latin typeface="Courier New" pitchFamily="1" charset="0"/>
                </a:rPr>
                <a:t> </a:t>
              </a:r>
              <a:r>
                <a:rPr lang="en-US" sz="1600" b="1">
                  <a:latin typeface="Courier New" pitchFamily="1" charset="0"/>
                </a:rPr>
                <a:t>vp == 0</a:t>
              </a:r>
              <a:r>
                <a:rPr lang="en-US" sz="1000" b="1">
                  <a:latin typeface="Courier New" pitchFamily="1" charset="0"/>
                </a:rPr>
                <a:t> </a:t>
              </a:r>
              <a:r>
                <a:rPr lang="en-US" sz="1600" b="1">
                  <a:latin typeface="Courier New" pitchFamily="1" charset="0"/>
                </a:rPr>
                <a:t>) {</a:t>
              </a:r>
            </a:p>
            <a:p>
              <a:r>
                <a:rPr lang="en-US" sz="1600" b="1">
                  <a:latin typeface="Courier New" pitchFamily="1" charset="0"/>
                </a:rPr>
                <a:t>      return word + "way";</a:t>
              </a:r>
            </a:p>
            <a:p>
              <a:r>
                <a:rPr lang="en-US" sz="1600" b="1">
                  <a:latin typeface="Courier New" pitchFamily="1" charset="0"/>
                </a:rPr>
                <a:t>   } else {</a:t>
              </a:r>
            </a:p>
            <a:p>
              <a:r>
                <a:rPr lang="en-US" sz="1600" b="1">
                  <a:latin typeface="Courier New" pitchFamily="1" charset="0"/>
                </a:rPr>
                <a:t>      String head = word.substring(0, vp);</a:t>
              </a:r>
            </a:p>
            <a:p>
              <a:r>
                <a:rPr lang="en-US" sz="1600" b="1">
                  <a:latin typeface="Courier New" pitchFamily="1" charset="0"/>
                </a:rPr>
                <a:t>      String tail = word.substring(vp);</a:t>
              </a:r>
            </a:p>
            <a:p>
              <a:r>
                <a:rPr lang="en-US" sz="1600" b="1">
                  <a:latin typeface="Courier New" pitchFamily="1" charset="0"/>
                </a:rPr>
                <a:t>      return tail + head + "ay";</a:t>
              </a:r>
            </a:p>
            <a:p>
              <a:r>
                <a:rPr lang="en-US" sz="1600" b="1">
                  <a:latin typeface="Courier New" pitchFamily="1" charset="0"/>
                </a:rPr>
                <a:t>   }</a:t>
              </a:r>
            </a:p>
            <a:p>
              <a:r>
                <a:rPr lang="en-US" sz="1600" b="1">
                  <a:latin typeface="Courier New" pitchFamily="1" charset="0"/>
                </a:rPr>
                <a:t>}</a:t>
              </a:r>
            </a:p>
          </p:txBody>
        </p:sp>
        <p:sp>
          <p:nvSpPr>
            <p:cNvPr id="45193" name="Rectangle 102"/>
            <p:cNvSpPr>
              <a:spLocks noChangeArrowheads="1"/>
            </p:cNvSpPr>
            <p:nvPr/>
          </p:nvSpPr>
          <p:spPr bwMode="auto">
            <a:xfrm>
              <a:off x="4543" y="2616"/>
              <a:ext cx="735" cy="240"/>
            </a:xfrm>
            <a:prstGeom prst="rect">
              <a:avLst/>
            </a:prstGeom>
            <a:noFill/>
            <a:ln w="9525">
              <a:solidFill>
                <a:schemeClr val="tx1"/>
              </a:solidFill>
              <a:miter lim="800000"/>
              <a:headEnd/>
              <a:tailEnd/>
            </a:ln>
          </p:spPr>
          <p:txBody>
            <a:bodyPr wrap="none" anchor="ctr">
              <a:prstTxWarp prst="textNoShape">
                <a:avLst/>
              </a:prstTxWarp>
            </a:bodyPr>
            <a:lstStyle/>
            <a:p>
              <a:endParaRPr lang="en-US"/>
            </a:p>
          </p:txBody>
        </p:sp>
        <p:sp>
          <p:nvSpPr>
            <p:cNvPr id="45194" name="Text Box 103"/>
            <p:cNvSpPr txBox="1">
              <a:spLocks noChangeArrowheads="1"/>
            </p:cNvSpPr>
            <p:nvPr/>
          </p:nvSpPr>
          <p:spPr bwMode="auto">
            <a:xfrm>
              <a:off x="4553" y="2432"/>
              <a:ext cx="487" cy="212"/>
            </a:xfrm>
            <a:prstGeom prst="rect">
              <a:avLst/>
            </a:prstGeom>
            <a:noFill/>
            <a:ln w="9525">
              <a:noFill/>
              <a:miter lim="800000"/>
              <a:headEnd/>
              <a:tailEnd/>
            </a:ln>
          </p:spPr>
          <p:txBody>
            <a:bodyPr>
              <a:prstTxWarp prst="textNoShape">
                <a:avLst/>
              </a:prstTxWarp>
              <a:spAutoFit/>
            </a:bodyPr>
            <a:lstStyle/>
            <a:p>
              <a:r>
                <a:rPr lang="en-US" sz="1600" b="1">
                  <a:latin typeface="Courier New" pitchFamily="1" charset="0"/>
                </a:rPr>
                <a:t>word</a:t>
              </a:r>
            </a:p>
          </p:txBody>
        </p:sp>
        <p:sp>
          <p:nvSpPr>
            <p:cNvPr id="45195" name="Text Box 104"/>
            <p:cNvSpPr txBox="1">
              <a:spLocks noChangeArrowheads="1"/>
            </p:cNvSpPr>
            <p:nvPr/>
          </p:nvSpPr>
          <p:spPr bwMode="auto">
            <a:xfrm>
              <a:off x="4542" y="2632"/>
              <a:ext cx="736"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1">
                  <a:latin typeface="Courier New" pitchFamily="1" charset="0"/>
                </a:rPr>
                <a:t>this</a:t>
              </a:r>
              <a:endParaRPr lang="en-US" sz="1600">
                <a:latin typeface="Times New Roman" pitchFamily="1" charset="0"/>
              </a:endParaRPr>
            </a:p>
          </p:txBody>
        </p:sp>
        <p:sp>
          <p:nvSpPr>
            <p:cNvPr id="45196" name="Rectangle 105"/>
            <p:cNvSpPr>
              <a:spLocks noChangeArrowheads="1"/>
            </p:cNvSpPr>
            <p:nvPr/>
          </p:nvSpPr>
          <p:spPr bwMode="auto">
            <a:xfrm>
              <a:off x="3729" y="2616"/>
              <a:ext cx="735" cy="240"/>
            </a:xfrm>
            <a:prstGeom prst="rect">
              <a:avLst/>
            </a:prstGeom>
            <a:noFill/>
            <a:ln w="9525">
              <a:solidFill>
                <a:schemeClr val="tx1"/>
              </a:solidFill>
              <a:miter lim="800000"/>
              <a:headEnd/>
              <a:tailEnd/>
            </a:ln>
          </p:spPr>
          <p:txBody>
            <a:bodyPr wrap="none" anchor="ctr">
              <a:prstTxWarp prst="textNoShape">
                <a:avLst/>
              </a:prstTxWarp>
            </a:bodyPr>
            <a:lstStyle/>
            <a:p>
              <a:endParaRPr lang="en-US"/>
            </a:p>
          </p:txBody>
        </p:sp>
        <p:sp>
          <p:nvSpPr>
            <p:cNvPr id="45197" name="Text Box 106"/>
            <p:cNvSpPr txBox="1">
              <a:spLocks noChangeArrowheads="1"/>
            </p:cNvSpPr>
            <p:nvPr/>
          </p:nvSpPr>
          <p:spPr bwMode="auto">
            <a:xfrm>
              <a:off x="3739" y="2432"/>
              <a:ext cx="487" cy="212"/>
            </a:xfrm>
            <a:prstGeom prst="rect">
              <a:avLst/>
            </a:prstGeom>
            <a:noFill/>
            <a:ln w="9525">
              <a:noFill/>
              <a:miter lim="800000"/>
              <a:headEnd/>
              <a:tailEnd/>
            </a:ln>
          </p:spPr>
          <p:txBody>
            <a:bodyPr>
              <a:prstTxWarp prst="textNoShape">
                <a:avLst/>
              </a:prstTxWarp>
              <a:spAutoFit/>
            </a:bodyPr>
            <a:lstStyle/>
            <a:p>
              <a:r>
                <a:rPr lang="en-US" sz="1600" b="1">
                  <a:latin typeface="Courier New" pitchFamily="1" charset="0"/>
                </a:rPr>
                <a:t>tail</a:t>
              </a:r>
            </a:p>
          </p:txBody>
        </p:sp>
        <p:sp>
          <p:nvSpPr>
            <p:cNvPr id="45198" name="Rectangle 107"/>
            <p:cNvSpPr>
              <a:spLocks noChangeArrowheads="1"/>
            </p:cNvSpPr>
            <p:nvPr/>
          </p:nvSpPr>
          <p:spPr bwMode="auto">
            <a:xfrm>
              <a:off x="2915" y="2616"/>
              <a:ext cx="735" cy="240"/>
            </a:xfrm>
            <a:prstGeom prst="rect">
              <a:avLst/>
            </a:prstGeom>
            <a:noFill/>
            <a:ln w="9525">
              <a:solidFill>
                <a:schemeClr val="tx1"/>
              </a:solidFill>
              <a:miter lim="800000"/>
              <a:headEnd/>
              <a:tailEnd/>
            </a:ln>
          </p:spPr>
          <p:txBody>
            <a:bodyPr wrap="none" anchor="ctr">
              <a:prstTxWarp prst="textNoShape">
                <a:avLst/>
              </a:prstTxWarp>
            </a:bodyPr>
            <a:lstStyle/>
            <a:p>
              <a:endParaRPr lang="en-US"/>
            </a:p>
          </p:txBody>
        </p:sp>
        <p:sp>
          <p:nvSpPr>
            <p:cNvPr id="45199" name="Text Box 108"/>
            <p:cNvSpPr txBox="1">
              <a:spLocks noChangeArrowheads="1"/>
            </p:cNvSpPr>
            <p:nvPr/>
          </p:nvSpPr>
          <p:spPr bwMode="auto">
            <a:xfrm>
              <a:off x="2925" y="2432"/>
              <a:ext cx="487" cy="212"/>
            </a:xfrm>
            <a:prstGeom prst="rect">
              <a:avLst/>
            </a:prstGeom>
            <a:noFill/>
            <a:ln w="9525">
              <a:noFill/>
              <a:miter lim="800000"/>
              <a:headEnd/>
              <a:tailEnd/>
            </a:ln>
          </p:spPr>
          <p:txBody>
            <a:bodyPr>
              <a:prstTxWarp prst="textNoShape">
                <a:avLst/>
              </a:prstTxWarp>
              <a:spAutoFit/>
            </a:bodyPr>
            <a:lstStyle/>
            <a:p>
              <a:r>
                <a:rPr lang="en-US" sz="1600" b="1">
                  <a:latin typeface="Courier New" pitchFamily="1" charset="0"/>
                </a:rPr>
                <a:t>head</a:t>
              </a:r>
            </a:p>
          </p:txBody>
        </p:sp>
        <p:sp>
          <p:nvSpPr>
            <p:cNvPr id="45200" name="Rectangle 109"/>
            <p:cNvSpPr>
              <a:spLocks noChangeArrowheads="1"/>
            </p:cNvSpPr>
            <p:nvPr/>
          </p:nvSpPr>
          <p:spPr bwMode="auto">
            <a:xfrm>
              <a:off x="2101" y="2616"/>
              <a:ext cx="735" cy="240"/>
            </a:xfrm>
            <a:prstGeom prst="rect">
              <a:avLst/>
            </a:prstGeom>
            <a:noFill/>
            <a:ln w="9525">
              <a:solidFill>
                <a:schemeClr val="tx1"/>
              </a:solidFill>
              <a:miter lim="800000"/>
              <a:headEnd/>
              <a:tailEnd/>
            </a:ln>
          </p:spPr>
          <p:txBody>
            <a:bodyPr wrap="none" anchor="ctr">
              <a:prstTxWarp prst="textNoShape">
                <a:avLst/>
              </a:prstTxWarp>
            </a:bodyPr>
            <a:lstStyle/>
            <a:p>
              <a:endParaRPr lang="en-US"/>
            </a:p>
          </p:txBody>
        </p:sp>
        <p:sp>
          <p:nvSpPr>
            <p:cNvPr id="45201" name="Text Box 110"/>
            <p:cNvSpPr txBox="1">
              <a:spLocks noChangeArrowheads="1"/>
            </p:cNvSpPr>
            <p:nvPr/>
          </p:nvSpPr>
          <p:spPr bwMode="auto">
            <a:xfrm>
              <a:off x="2111" y="2432"/>
              <a:ext cx="487" cy="212"/>
            </a:xfrm>
            <a:prstGeom prst="rect">
              <a:avLst/>
            </a:prstGeom>
            <a:noFill/>
            <a:ln w="9525">
              <a:noFill/>
              <a:miter lim="800000"/>
              <a:headEnd/>
              <a:tailEnd/>
            </a:ln>
          </p:spPr>
          <p:txBody>
            <a:bodyPr>
              <a:prstTxWarp prst="textNoShape">
                <a:avLst/>
              </a:prstTxWarp>
              <a:spAutoFit/>
            </a:bodyPr>
            <a:lstStyle/>
            <a:p>
              <a:r>
                <a:rPr lang="en-US" sz="1600" b="1">
                  <a:latin typeface="Courier New" pitchFamily="1" charset="0"/>
                </a:rPr>
                <a:t>vp</a:t>
              </a:r>
            </a:p>
          </p:txBody>
        </p:sp>
      </p:grpSp>
      <p:sp>
        <p:nvSpPr>
          <p:cNvPr id="73839" name="Rectangle 111"/>
          <p:cNvSpPr>
            <a:spLocks noChangeArrowheads="1"/>
          </p:cNvSpPr>
          <p:nvPr/>
        </p:nvSpPr>
        <p:spPr bwMode="auto">
          <a:xfrm>
            <a:off x="1371600" y="2233990"/>
            <a:ext cx="3841750" cy="258763"/>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73840" name="Rectangle 112"/>
          <p:cNvSpPr>
            <a:spLocks noChangeArrowheads="1"/>
          </p:cNvSpPr>
          <p:nvPr/>
        </p:nvSpPr>
        <p:spPr bwMode="auto">
          <a:xfrm>
            <a:off x="1949450" y="2487990"/>
            <a:ext cx="1090613" cy="249238"/>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73841" name="Rectangle 113"/>
          <p:cNvSpPr>
            <a:spLocks noChangeArrowheads="1"/>
          </p:cNvSpPr>
          <p:nvPr/>
        </p:nvSpPr>
        <p:spPr bwMode="auto">
          <a:xfrm>
            <a:off x="2806700" y="2965828"/>
            <a:ext cx="949325" cy="244475"/>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73842" name="Rectangle 114"/>
          <p:cNvSpPr>
            <a:spLocks noChangeArrowheads="1"/>
          </p:cNvSpPr>
          <p:nvPr/>
        </p:nvSpPr>
        <p:spPr bwMode="auto">
          <a:xfrm>
            <a:off x="1739900" y="3690333"/>
            <a:ext cx="4505325" cy="257175"/>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73843" name="Rectangle 115"/>
          <p:cNvSpPr>
            <a:spLocks noChangeArrowheads="1"/>
          </p:cNvSpPr>
          <p:nvPr/>
        </p:nvSpPr>
        <p:spPr bwMode="auto">
          <a:xfrm>
            <a:off x="1739900" y="3953858"/>
            <a:ext cx="4156075" cy="244475"/>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73844" name="Rectangle 116"/>
          <p:cNvSpPr>
            <a:spLocks noChangeArrowheads="1"/>
          </p:cNvSpPr>
          <p:nvPr/>
        </p:nvSpPr>
        <p:spPr bwMode="auto">
          <a:xfrm>
            <a:off x="1739900" y="4196745"/>
            <a:ext cx="3248025" cy="233363"/>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73845" name="Text Box 117"/>
          <p:cNvSpPr txBox="1">
            <a:spLocks noChangeArrowheads="1"/>
          </p:cNvSpPr>
          <p:nvPr/>
        </p:nvSpPr>
        <p:spPr bwMode="auto">
          <a:xfrm>
            <a:off x="6248400" y="4922838"/>
            <a:ext cx="1168400" cy="336550"/>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1">
                <a:latin typeface="Courier New" pitchFamily="1" charset="0"/>
              </a:rPr>
              <a:t>is</a:t>
            </a:r>
            <a:endParaRPr lang="en-US" sz="1600">
              <a:latin typeface="Times New Roman" pitchFamily="1" charset="0"/>
            </a:endParaRPr>
          </a:p>
        </p:txBody>
      </p:sp>
      <p:sp>
        <p:nvSpPr>
          <p:cNvPr id="73846" name="Text Box 118"/>
          <p:cNvSpPr txBox="1">
            <a:spLocks noChangeArrowheads="1"/>
          </p:cNvSpPr>
          <p:nvPr/>
        </p:nvSpPr>
        <p:spPr bwMode="auto">
          <a:xfrm>
            <a:off x="4956175" y="4922838"/>
            <a:ext cx="1168400" cy="336550"/>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1">
                <a:latin typeface="Courier New" pitchFamily="1" charset="0"/>
              </a:rPr>
              <a:t>th</a:t>
            </a:r>
            <a:endParaRPr lang="en-US" sz="1600">
              <a:latin typeface="Times New Roman" pitchFamily="1" charset="0"/>
            </a:endParaRPr>
          </a:p>
        </p:txBody>
      </p:sp>
      <p:sp>
        <p:nvSpPr>
          <p:cNvPr id="73847" name="Text Box 119"/>
          <p:cNvSpPr txBox="1">
            <a:spLocks noChangeArrowheads="1"/>
          </p:cNvSpPr>
          <p:nvPr/>
        </p:nvSpPr>
        <p:spPr bwMode="auto">
          <a:xfrm>
            <a:off x="3663950" y="4922838"/>
            <a:ext cx="1168400" cy="336550"/>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1">
                <a:latin typeface="Courier New" pitchFamily="1" charset="0"/>
              </a:rPr>
              <a:t>2</a:t>
            </a:r>
            <a:endParaRPr lang="en-US" sz="1600">
              <a:latin typeface="Times New Roman" pitchFamily="1" charset="0"/>
            </a:endParaRPr>
          </a:p>
        </p:txBody>
      </p:sp>
      <p:sp>
        <p:nvSpPr>
          <p:cNvPr id="45124" name="Text Box 120"/>
          <p:cNvSpPr txBox="1">
            <a:spLocks noChangeArrowheads="1"/>
          </p:cNvSpPr>
          <p:nvPr/>
        </p:nvSpPr>
        <p:spPr bwMode="auto">
          <a:xfrm>
            <a:off x="1231900" y="5786438"/>
            <a:ext cx="1168400" cy="336550"/>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1">
                <a:latin typeface="Courier New" pitchFamily="1" charset="0"/>
              </a:rPr>
              <a:t> </a:t>
            </a:r>
            <a:endParaRPr lang="en-US" sz="1600">
              <a:latin typeface="Times New Roman" pitchFamily="1" charset="0"/>
            </a:endParaRPr>
          </a:p>
        </p:txBody>
      </p:sp>
      <p:grpSp>
        <p:nvGrpSpPr>
          <p:cNvPr id="14" name="Group 121"/>
          <p:cNvGrpSpPr>
            <a:grpSpLocks/>
          </p:cNvGrpSpPr>
          <p:nvPr/>
        </p:nvGrpSpPr>
        <p:grpSpPr bwMode="auto">
          <a:xfrm>
            <a:off x="863600" y="1849438"/>
            <a:ext cx="8077200" cy="3548062"/>
            <a:chOff x="336" y="696"/>
            <a:chExt cx="5088" cy="2235"/>
          </a:xfrm>
        </p:grpSpPr>
        <p:sp>
          <p:nvSpPr>
            <p:cNvPr id="45180" name="Rectangle 122"/>
            <p:cNvSpPr>
              <a:spLocks noChangeArrowheads="1"/>
            </p:cNvSpPr>
            <p:nvPr/>
          </p:nvSpPr>
          <p:spPr bwMode="auto">
            <a:xfrm>
              <a:off x="336" y="696"/>
              <a:ext cx="5037" cy="2235"/>
            </a:xfrm>
            <a:prstGeom prst="rect">
              <a:avLst/>
            </a:prstGeom>
            <a:solidFill>
              <a:schemeClr val="bg1"/>
            </a:solidFill>
            <a:ln w="19050">
              <a:solidFill>
                <a:schemeClr val="tx1"/>
              </a:solidFill>
              <a:miter lim="800000"/>
              <a:headEnd/>
              <a:tailEnd/>
            </a:ln>
          </p:spPr>
          <p:txBody>
            <a:bodyPr wrap="none" anchor="ctr">
              <a:prstTxWarp prst="textNoShape">
                <a:avLst/>
              </a:prstTxWarp>
            </a:bodyPr>
            <a:lstStyle/>
            <a:p>
              <a:pPr algn="ctr"/>
              <a:endParaRPr lang="en-US" sz="1600">
                <a:latin typeface="Times New Roman" pitchFamily="1" charset="0"/>
              </a:endParaRPr>
            </a:p>
          </p:txBody>
        </p:sp>
        <p:sp>
          <p:nvSpPr>
            <p:cNvPr id="45181" name="Text Box 123"/>
            <p:cNvSpPr txBox="1">
              <a:spLocks noChangeArrowheads="1"/>
            </p:cNvSpPr>
            <p:nvPr/>
          </p:nvSpPr>
          <p:spPr bwMode="auto">
            <a:xfrm>
              <a:off x="408" y="736"/>
              <a:ext cx="5016" cy="1906"/>
            </a:xfrm>
            <a:prstGeom prst="rect">
              <a:avLst/>
            </a:prstGeom>
            <a:noFill/>
            <a:ln w="9525">
              <a:noFill/>
              <a:miter lim="800000"/>
              <a:headEnd/>
              <a:tailEnd/>
            </a:ln>
          </p:spPr>
          <p:txBody>
            <a:bodyPr>
              <a:prstTxWarp prst="textNoShape">
                <a:avLst/>
              </a:prstTxWarp>
              <a:spAutoFit/>
            </a:bodyPr>
            <a:lstStyle/>
            <a:p>
              <a:r>
                <a:rPr lang="en-US" sz="1600" b="1">
                  <a:latin typeface="Courier New" pitchFamily="1" charset="0"/>
                </a:rPr>
                <a:t>private String translateWord(String word) {</a:t>
              </a:r>
            </a:p>
            <a:p>
              <a:r>
                <a:rPr lang="en-US" sz="1600" b="1">
                  <a:latin typeface="Courier New" pitchFamily="1" charset="0"/>
                </a:rPr>
                <a:t>   int vp = findFirstVowel(word);</a:t>
              </a:r>
            </a:p>
            <a:p>
              <a:r>
                <a:rPr lang="en-US" sz="1600" b="1">
                  <a:latin typeface="Courier New" pitchFamily="1" charset="0"/>
                </a:rPr>
                <a:t>   if (</a:t>
              </a:r>
              <a:r>
                <a:rPr lang="en-US" sz="1000" b="1">
                  <a:latin typeface="Courier New" pitchFamily="1" charset="0"/>
                </a:rPr>
                <a:t> </a:t>
              </a:r>
              <a:r>
                <a:rPr lang="en-US" sz="1600" b="1">
                  <a:latin typeface="Courier New" pitchFamily="1" charset="0"/>
                </a:rPr>
                <a:t>vp == -1</a:t>
              </a:r>
              <a:r>
                <a:rPr lang="en-US" sz="1000" b="1">
                  <a:latin typeface="Courier New" pitchFamily="1" charset="0"/>
                </a:rPr>
                <a:t> </a:t>
              </a:r>
              <a:r>
                <a:rPr lang="en-US" sz="1600" b="1">
                  <a:latin typeface="Courier New" pitchFamily="1" charset="0"/>
                </a:rPr>
                <a:t>) {</a:t>
              </a:r>
            </a:p>
            <a:p>
              <a:r>
                <a:rPr lang="en-US" sz="1600" b="1">
                  <a:latin typeface="Courier New" pitchFamily="1" charset="0"/>
                </a:rPr>
                <a:t>      return word;</a:t>
              </a:r>
            </a:p>
            <a:p>
              <a:r>
                <a:rPr lang="en-US" sz="1600" b="1">
                  <a:latin typeface="Courier New" pitchFamily="1" charset="0"/>
                </a:rPr>
                <a:t>   } else if (</a:t>
              </a:r>
              <a:r>
                <a:rPr lang="en-US" sz="1000" b="1">
                  <a:latin typeface="Courier New" pitchFamily="1" charset="0"/>
                </a:rPr>
                <a:t> </a:t>
              </a:r>
              <a:r>
                <a:rPr lang="en-US" sz="1600" b="1">
                  <a:latin typeface="Courier New" pitchFamily="1" charset="0"/>
                </a:rPr>
                <a:t>vp == 0</a:t>
              </a:r>
              <a:r>
                <a:rPr lang="en-US" sz="1000" b="1">
                  <a:latin typeface="Courier New" pitchFamily="1" charset="0"/>
                </a:rPr>
                <a:t> </a:t>
              </a:r>
              <a:r>
                <a:rPr lang="en-US" sz="1600" b="1">
                  <a:latin typeface="Courier New" pitchFamily="1" charset="0"/>
                </a:rPr>
                <a:t>) {</a:t>
              </a:r>
            </a:p>
            <a:p>
              <a:r>
                <a:rPr lang="en-US" sz="1600" b="1">
                  <a:latin typeface="Courier New" pitchFamily="1" charset="0"/>
                </a:rPr>
                <a:t>      return word + "way";</a:t>
              </a:r>
            </a:p>
            <a:p>
              <a:r>
                <a:rPr lang="en-US" sz="1600" b="1">
                  <a:latin typeface="Courier New" pitchFamily="1" charset="0"/>
                </a:rPr>
                <a:t>   } else {</a:t>
              </a:r>
            </a:p>
            <a:p>
              <a:r>
                <a:rPr lang="en-US" sz="1600" b="1">
                  <a:latin typeface="Courier New" pitchFamily="1" charset="0"/>
                </a:rPr>
                <a:t>      String head = word.substring(0, vp);</a:t>
              </a:r>
            </a:p>
            <a:p>
              <a:r>
                <a:rPr lang="en-US" sz="1600" b="1">
                  <a:latin typeface="Courier New" pitchFamily="1" charset="0"/>
                </a:rPr>
                <a:t>      String tail = word.substring(vp);</a:t>
              </a:r>
            </a:p>
            <a:p>
              <a:r>
                <a:rPr lang="en-US" sz="1600" b="1">
                  <a:latin typeface="Courier New" pitchFamily="1" charset="0"/>
                </a:rPr>
                <a:t>      return tail + head + "ay";</a:t>
              </a:r>
            </a:p>
            <a:p>
              <a:r>
                <a:rPr lang="en-US" sz="1600" b="1">
                  <a:latin typeface="Courier New" pitchFamily="1" charset="0"/>
                </a:rPr>
                <a:t>   }</a:t>
              </a:r>
            </a:p>
            <a:p>
              <a:r>
                <a:rPr lang="en-US" sz="1600" b="1">
                  <a:latin typeface="Courier New" pitchFamily="1" charset="0"/>
                </a:rPr>
                <a:t>}</a:t>
              </a:r>
            </a:p>
          </p:txBody>
        </p:sp>
        <p:sp>
          <p:nvSpPr>
            <p:cNvPr id="45182" name="Rectangle 124"/>
            <p:cNvSpPr>
              <a:spLocks noChangeArrowheads="1"/>
            </p:cNvSpPr>
            <p:nvPr/>
          </p:nvSpPr>
          <p:spPr bwMode="auto">
            <a:xfrm>
              <a:off x="4543" y="2616"/>
              <a:ext cx="735" cy="240"/>
            </a:xfrm>
            <a:prstGeom prst="rect">
              <a:avLst/>
            </a:prstGeom>
            <a:noFill/>
            <a:ln w="9525">
              <a:solidFill>
                <a:schemeClr val="tx1"/>
              </a:solidFill>
              <a:miter lim="800000"/>
              <a:headEnd/>
              <a:tailEnd/>
            </a:ln>
          </p:spPr>
          <p:txBody>
            <a:bodyPr wrap="none" anchor="ctr">
              <a:prstTxWarp prst="textNoShape">
                <a:avLst/>
              </a:prstTxWarp>
            </a:bodyPr>
            <a:lstStyle/>
            <a:p>
              <a:endParaRPr lang="en-US"/>
            </a:p>
          </p:txBody>
        </p:sp>
        <p:sp>
          <p:nvSpPr>
            <p:cNvPr id="45183" name="Text Box 125"/>
            <p:cNvSpPr txBox="1">
              <a:spLocks noChangeArrowheads="1"/>
            </p:cNvSpPr>
            <p:nvPr/>
          </p:nvSpPr>
          <p:spPr bwMode="auto">
            <a:xfrm>
              <a:off x="4553" y="2432"/>
              <a:ext cx="487" cy="212"/>
            </a:xfrm>
            <a:prstGeom prst="rect">
              <a:avLst/>
            </a:prstGeom>
            <a:noFill/>
            <a:ln w="9525">
              <a:noFill/>
              <a:miter lim="800000"/>
              <a:headEnd/>
              <a:tailEnd/>
            </a:ln>
          </p:spPr>
          <p:txBody>
            <a:bodyPr>
              <a:prstTxWarp prst="textNoShape">
                <a:avLst/>
              </a:prstTxWarp>
              <a:spAutoFit/>
            </a:bodyPr>
            <a:lstStyle/>
            <a:p>
              <a:r>
                <a:rPr lang="en-US" sz="1600" b="1">
                  <a:latin typeface="Courier New" pitchFamily="1" charset="0"/>
                </a:rPr>
                <a:t>word</a:t>
              </a:r>
            </a:p>
          </p:txBody>
        </p:sp>
        <p:sp>
          <p:nvSpPr>
            <p:cNvPr id="45184" name="Text Box 126"/>
            <p:cNvSpPr txBox="1">
              <a:spLocks noChangeArrowheads="1"/>
            </p:cNvSpPr>
            <p:nvPr/>
          </p:nvSpPr>
          <p:spPr bwMode="auto">
            <a:xfrm>
              <a:off x="4542" y="2632"/>
              <a:ext cx="736"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1">
                  <a:latin typeface="Courier New" pitchFamily="1" charset="0"/>
                </a:rPr>
                <a:t>is</a:t>
              </a:r>
              <a:endParaRPr lang="en-US" sz="1600">
                <a:latin typeface="Times New Roman" pitchFamily="1" charset="0"/>
              </a:endParaRPr>
            </a:p>
          </p:txBody>
        </p:sp>
        <p:sp>
          <p:nvSpPr>
            <p:cNvPr id="45185" name="Rectangle 127"/>
            <p:cNvSpPr>
              <a:spLocks noChangeArrowheads="1"/>
            </p:cNvSpPr>
            <p:nvPr/>
          </p:nvSpPr>
          <p:spPr bwMode="auto">
            <a:xfrm>
              <a:off x="3729" y="2616"/>
              <a:ext cx="735" cy="240"/>
            </a:xfrm>
            <a:prstGeom prst="rect">
              <a:avLst/>
            </a:prstGeom>
            <a:noFill/>
            <a:ln w="9525">
              <a:solidFill>
                <a:schemeClr val="tx1"/>
              </a:solidFill>
              <a:miter lim="800000"/>
              <a:headEnd/>
              <a:tailEnd/>
            </a:ln>
          </p:spPr>
          <p:txBody>
            <a:bodyPr wrap="none" anchor="ctr">
              <a:prstTxWarp prst="textNoShape">
                <a:avLst/>
              </a:prstTxWarp>
            </a:bodyPr>
            <a:lstStyle/>
            <a:p>
              <a:endParaRPr lang="en-US"/>
            </a:p>
          </p:txBody>
        </p:sp>
        <p:sp>
          <p:nvSpPr>
            <p:cNvPr id="45186" name="Text Box 128"/>
            <p:cNvSpPr txBox="1">
              <a:spLocks noChangeArrowheads="1"/>
            </p:cNvSpPr>
            <p:nvPr/>
          </p:nvSpPr>
          <p:spPr bwMode="auto">
            <a:xfrm>
              <a:off x="3739" y="2432"/>
              <a:ext cx="487" cy="212"/>
            </a:xfrm>
            <a:prstGeom prst="rect">
              <a:avLst/>
            </a:prstGeom>
            <a:noFill/>
            <a:ln w="9525">
              <a:noFill/>
              <a:miter lim="800000"/>
              <a:headEnd/>
              <a:tailEnd/>
            </a:ln>
          </p:spPr>
          <p:txBody>
            <a:bodyPr>
              <a:prstTxWarp prst="textNoShape">
                <a:avLst/>
              </a:prstTxWarp>
              <a:spAutoFit/>
            </a:bodyPr>
            <a:lstStyle/>
            <a:p>
              <a:r>
                <a:rPr lang="en-US" sz="1600" b="1">
                  <a:latin typeface="Courier New" pitchFamily="1" charset="0"/>
                </a:rPr>
                <a:t>tail</a:t>
              </a:r>
            </a:p>
          </p:txBody>
        </p:sp>
        <p:sp>
          <p:nvSpPr>
            <p:cNvPr id="45187" name="Rectangle 129"/>
            <p:cNvSpPr>
              <a:spLocks noChangeArrowheads="1"/>
            </p:cNvSpPr>
            <p:nvPr/>
          </p:nvSpPr>
          <p:spPr bwMode="auto">
            <a:xfrm>
              <a:off x="2915" y="2616"/>
              <a:ext cx="735" cy="240"/>
            </a:xfrm>
            <a:prstGeom prst="rect">
              <a:avLst/>
            </a:prstGeom>
            <a:noFill/>
            <a:ln w="9525">
              <a:solidFill>
                <a:schemeClr val="tx1"/>
              </a:solidFill>
              <a:miter lim="800000"/>
              <a:headEnd/>
              <a:tailEnd/>
            </a:ln>
          </p:spPr>
          <p:txBody>
            <a:bodyPr wrap="none" anchor="ctr">
              <a:prstTxWarp prst="textNoShape">
                <a:avLst/>
              </a:prstTxWarp>
            </a:bodyPr>
            <a:lstStyle/>
            <a:p>
              <a:endParaRPr lang="en-US"/>
            </a:p>
          </p:txBody>
        </p:sp>
        <p:sp>
          <p:nvSpPr>
            <p:cNvPr id="45188" name="Text Box 130"/>
            <p:cNvSpPr txBox="1">
              <a:spLocks noChangeArrowheads="1"/>
            </p:cNvSpPr>
            <p:nvPr/>
          </p:nvSpPr>
          <p:spPr bwMode="auto">
            <a:xfrm>
              <a:off x="2925" y="2432"/>
              <a:ext cx="487" cy="212"/>
            </a:xfrm>
            <a:prstGeom prst="rect">
              <a:avLst/>
            </a:prstGeom>
            <a:noFill/>
            <a:ln w="9525">
              <a:noFill/>
              <a:miter lim="800000"/>
              <a:headEnd/>
              <a:tailEnd/>
            </a:ln>
          </p:spPr>
          <p:txBody>
            <a:bodyPr>
              <a:prstTxWarp prst="textNoShape">
                <a:avLst/>
              </a:prstTxWarp>
              <a:spAutoFit/>
            </a:bodyPr>
            <a:lstStyle/>
            <a:p>
              <a:r>
                <a:rPr lang="en-US" sz="1600" b="1">
                  <a:latin typeface="Courier New" pitchFamily="1" charset="0"/>
                </a:rPr>
                <a:t>head</a:t>
              </a:r>
            </a:p>
          </p:txBody>
        </p:sp>
        <p:sp>
          <p:nvSpPr>
            <p:cNvPr id="45189" name="Rectangle 131"/>
            <p:cNvSpPr>
              <a:spLocks noChangeArrowheads="1"/>
            </p:cNvSpPr>
            <p:nvPr/>
          </p:nvSpPr>
          <p:spPr bwMode="auto">
            <a:xfrm>
              <a:off x="2101" y="2616"/>
              <a:ext cx="735" cy="240"/>
            </a:xfrm>
            <a:prstGeom prst="rect">
              <a:avLst/>
            </a:prstGeom>
            <a:noFill/>
            <a:ln w="9525">
              <a:solidFill>
                <a:schemeClr val="tx1"/>
              </a:solidFill>
              <a:miter lim="800000"/>
              <a:headEnd/>
              <a:tailEnd/>
            </a:ln>
          </p:spPr>
          <p:txBody>
            <a:bodyPr wrap="none" anchor="ctr">
              <a:prstTxWarp prst="textNoShape">
                <a:avLst/>
              </a:prstTxWarp>
            </a:bodyPr>
            <a:lstStyle/>
            <a:p>
              <a:endParaRPr lang="en-US"/>
            </a:p>
          </p:txBody>
        </p:sp>
        <p:sp>
          <p:nvSpPr>
            <p:cNvPr id="45190" name="Text Box 132"/>
            <p:cNvSpPr txBox="1">
              <a:spLocks noChangeArrowheads="1"/>
            </p:cNvSpPr>
            <p:nvPr/>
          </p:nvSpPr>
          <p:spPr bwMode="auto">
            <a:xfrm>
              <a:off x="2111" y="2432"/>
              <a:ext cx="487" cy="212"/>
            </a:xfrm>
            <a:prstGeom prst="rect">
              <a:avLst/>
            </a:prstGeom>
            <a:noFill/>
            <a:ln w="9525">
              <a:noFill/>
              <a:miter lim="800000"/>
              <a:headEnd/>
              <a:tailEnd/>
            </a:ln>
          </p:spPr>
          <p:txBody>
            <a:bodyPr>
              <a:prstTxWarp prst="textNoShape">
                <a:avLst/>
              </a:prstTxWarp>
              <a:spAutoFit/>
            </a:bodyPr>
            <a:lstStyle/>
            <a:p>
              <a:r>
                <a:rPr lang="en-US" sz="1600" b="1">
                  <a:latin typeface="Courier New" pitchFamily="1" charset="0"/>
                </a:rPr>
                <a:t>vp</a:t>
              </a:r>
            </a:p>
          </p:txBody>
        </p:sp>
      </p:grpSp>
      <p:sp>
        <p:nvSpPr>
          <p:cNvPr id="73861" name="Rectangle 133"/>
          <p:cNvSpPr>
            <a:spLocks noChangeArrowheads="1"/>
          </p:cNvSpPr>
          <p:nvPr/>
        </p:nvSpPr>
        <p:spPr bwMode="auto">
          <a:xfrm>
            <a:off x="1371600" y="2233990"/>
            <a:ext cx="3841750" cy="258763"/>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73862" name="Rectangle 134"/>
          <p:cNvSpPr>
            <a:spLocks noChangeArrowheads="1"/>
          </p:cNvSpPr>
          <p:nvPr/>
        </p:nvSpPr>
        <p:spPr bwMode="auto">
          <a:xfrm>
            <a:off x="1949450" y="2487990"/>
            <a:ext cx="1090613" cy="249238"/>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73863" name="Rectangle 135"/>
          <p:cNvSpPr>
            <a:spLocks noChangeArrowheads="1"/>
          </p:cNvSpPr>
          <p:nvPr/>
        </p:nvSpPr>
        <p:spPr bwMode="auto">
          <a:xfrm>
            <a:off x="2806700" y="2965828"/>
            <a:ext cx="949325" cy="244475"/>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73864" name="Rectangle 136"/>
          <p:cNvSpPr>
            <a:spLocks noChangeArrowheads="1"/>
          </p:cNvSpPr>
          <p:nvPr/>
        </p:nvSpPr>
        <p:spPr bwMode="auto">
          <a:xfrm>
            <a:off x="1739900" y="3207128"/>
            <a:ext cx="2544763" cy="257175"/>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73865" name="Text Box 137"/>
          <p:cNvSpPr txBox="1">
            <a:spLocks noChangeArrowheads="1"/>
          </p:cNvSpPr>
          <p:nvPr/>
        </p:nvSpPr>
        <p:spPr bwMode="auto">
          <a:xfrm>
            <a:off x="3663950" y="4922838"/>
            <a:ext cx="1168400" cy="336550"/>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1">
                <a:latin typeface="Courier New" pitchFamily="1" charset="0"/>
              </a:rPr>
              <a:t>0</a:t>
            </a:r>
            <a:endParaRPr lang="en-US" sz="1600">
              <a:latin typeface="Times New Roman" pitchFamily="1" charset="0"/>
            </a:endParaRPr>
          </a:p>
        </p:txBody>
      </p:sp>
      <p:grpSp>
        <p:nvGrpSpPr>
          <p:cNvPr id="15" name="Group 138"/>
          <p:cNvGrpSpPr>
            <a:grpSpLocks/>
          </p:cNvGrpSpPr>
          <p:nvPr/>
        </p:nvGrpSpPr>
        <p:grpSpPr bwMode="auto">
          <a:xfrm>
            <a:off x="863600" y="1849438"/>
            <a:ext cx="8077200" cy="3548062"/>
            <a:chOff x="336" y="696"/>
            <a:chExt cx="5088" cy="2235"/>
          </a:xfrm>
        </p:grpSpPr>
        <p:sp>
          <p:nvSpPr>
            <p:cNvPr id="45169" name="Rectangle 139"/>
            <p:cNvSpPr>
              <a:spLocks noChangeArrowheads="1"/>
            </p:cNvSpPr>
            <p:nvPr/>
          </p:nvSpPr>
          <p:spPr bwMode="auto">
            <a:xfrm>
              <a:off x="336" y="696"/>
              <a:ext cx="5037" cy="2235"/>
            </a:xfrm>
            <a:prstGeom prst="rect">
              <a:avLst/>
            </a:prstGeom>
            <a:solidFill>
              <a:schemeClr val="bg1"/>
            </a:solidFill>
            <a:ln w="19050">
              <a:solidFill>
                <a:schemeClr val="tx1"/>
              </a:solidFill>
              <a:miter lim="800000"/>
              <a:headEnd/>
              <a:tailEnd/>
            </a:ln>
          </p:spPr>
          <p:txBody>
            <a:bodyPr wrap="none" anchor="ctr">
              <a:prstTxWarp prst="textNoShape">
                <a:avLst/>
              </a:prstTxWarp>
            </a:bodyPr>
            <a:lstStyle/>
            <a:p>
              <a:pPr algn="ctr"/>
              <a:endParaRPr lang="en-US" sz="1600">
                <a:latin typeface="Times New Roman" pitchFamily="1" charset="0"/>
              </a:endParaRPr>
            </a:p>
          </p:txBody>
        </p:sp>
        <p:sp>
          <p:nvSpPr>
            <p:cNvPr id="45170" name="Text Box 140"/>
            <p:cNvSpPr txBox="1">
              <a:spLocks noChangeArrowheads="1"/>
            </p:cNvSpPr>
            <p:nvPr/>
          </p:nvSpPr>
          <p:spPr bwMode="auto">
            <a:xfrm>
              <a:off x="408" y="736"/>
              <a:ext cx="5016" cy="1906"/>
            </a:xfrm>
            <a:prstGeom prst="rect">
              <a:avLst/>
            </a:prstGeom>
            <a:noFill/>
            <a:ln w="9525">
              <a:noFill/>
              <a:miter lim="800000"/>
              <a:headEnd/>
              <a:tailEnd/>
            </a:ln>
          </p:spPr>
          <p:txBody>
            <a:bodyPr>
              <a:prstTxWarp prst="textNoShape">
                <a:avLst/>
              </a:prstTxWarp>
              <a:spAutoFit/>
            </a:bodyPr>
            <a:lstStyle/>
            <a:p>
              <a:r>
                <a:rPr lang="en-US" sz="1600" b="1">
                  <a:latin typeface="Courier New" pitchFamily="1" charset="0"/>
                </a:rPr>
                <a:t>private String translateWord(String word) {</a:t>
              </a:r>
            </a:p>
            <a:p>
              <a:r>
                <a:rPr lang="en-US" sz="1600" b="1">
                  <a:latin typeface="Courier New" pitchFamily="1" charset="0"/>
                </a:rPr>
                <a:t>   int vp = findFirstVowel(word);</a:t>
              </a:r>
            </a:p>
            <a:p>
              <a:r>
                <a:rPr lang="en-US" sz="1600" b="1">
                  <a:latin typeface="Courier New" pitchFamily="1" charset="0"/>
                </a:rPr>
                <a:t>   if (</a:t>
              </a:r>
              <a:r>
                <a:rPr lang="en-US" sz="1000" b="1">
                  <a:latin typeface="Courier New" pitchFamily="1" charset="0"/>
                </a:rPr>
                <a:t> </a:t>
              </a:r>
              <a:r>
                <a:rPr lang="en-US" sz="1600" b="1">
                  <a:latin typeface="Courier New" pitchFamily="1" charset="0"/>
                </a:rPr>
                <a:t>vp == -1</a:t>
              </a:r>
              <a:r>
                <a:rPr lang="en-US" sz="1000" b="1">
                  <a:latin typeface="Courier New" pitchFamily="1" charset="0"/>
                </a:rPr>
                <a:t> </a:t>
              </a:r>
              <a:r>
                <a:rPr lang="en-US" sz="1600" b="1">
                  <a:latin typeface="Courier New" pitchFamily="1" charset="0"/>
                </a:rPr>
                <a:t>) {</a:t>
              </a:r>
            </a:p>
            <a:p>
              <a:r>
                <a:rPr lang="en-US" sz="1600" b="1">
                  <a:latin typeface="Courier New" pitchFamily="1" charset="0"/>
                </a:rPr>
                <a:t>      return word;</a:t>
              </a:r>
            </a:p>
            <a:p>
              <a:r>
                <a:rPr lang="en-US" sz="1600" b="1">
                  <a:latin typeface="Courier New" pitchFamily="1" charset="0"/>
                </a:rPr>
                <a:t>   } else if (</a:t>
              </a:r>
              <a:r>
                <a:rPr lang="en-US" sz="1000" b="1">
                  <a:latin typeface="Courier New" pitchFamily="1" charset="0"/>
                </a:rPr>
                <a:t> </a:t>
              </a:r>
              <a:r>
                <a:rPr lang="en-US" sz="1600" b="1">
                  <a:latin typeface="Courier New" pitchFamily="1" charset="0"/>
                </a:rPr>
                <a:t>vp == 0</a:t>
              </a:r>
              <a:r>
                <a:rPr lang="en-US" sz="1000" b="1">
                  <a:latin typeface="Courier New" pitchFamily="1" charset="0"/>
                </a:rPr>
                <a:t> </a:t>
              </a:r>
              <a:r>
                <a:rPr lang="en-US" sz="1600" b="1">
                  <a:latin typeface="Courier New" pitchFamily="1" charset="0"/>
                </a:rPr>
                <a:t>) {</a:t>
              </a:r>
            </a:p>
            <a:p>
              <a:r>
                <a:rPr lang="en-US" sz="1600" b="1">
                  <a:latin typeface="Courier New" pitchFamily="1" charset="0"/>
                </a:rPr>
                <a:t>      return word + "way";</a:t>
              </a:r>
            </a:p>
            <a:p>
              <a:r>
                <a:rPr lang="en-US" sz="1600" b="1">
                  <a:latin typeface="Courier New" pitchFamily="1" charset="0"/>
                </a:rPr>
                <a:t>   } else {</a:t>
              </a:r>
            </a:p>
            <a:p>
              <a:r>
                <a:rPr lang="en-US" sz="1600" b="1">
                  <a:latin typeface="Courier New" pitchFamily="1" charset="0"/>
                </a:rPr>
                <a:t>      String head = word.substring(0, vp);</a:t>
              </a:r>
            </a:p>
            <a:p>
              <a:r>
                <a:rPr lang="en-US" sz="1600" b="1">
                  <a:latin typeface="Courier New" pitchFamily="1" charset="0"/>
                </a:rPr>
                <a:t>      String tail = word.substring(vp);</a:t>
              </a:r>
            </a:p>
            <a:p>
              <a:r>
                <a:rPr lang="en-US" sz="1600" b="1">
                  <a:latin typeface="Courier New" pitchFamily="1" charset="0"/>
                </a:rPr>
                <a:t>      return tail + head + "ay";</a:t>
              </a:r>
            </a:p>
            <a:p>
              <a:r>
                <a:rPr lang="en-US" sz="1600" b="1">
                  <a:latin typeface="Courier New" pitchFamily="1" charset="0"/>
                </a:rPr>
                <a:t>   }</a:t>
              </a:r>
            </a:p>
            <a:p>
              <a:r>
                <a:rPr lang="en-US" sz="1600" b="1">
                  <a:latin typeface="Courier New" pitchFamily="1" charset="0"/>
                </a:rPr>
                <a:t>}</a:t>
              </a:r>
            </a:p>
          </p:txBody>
        </p:sp>
        <p:sp>
          <p:nvSpPr>
            <p:cNvPr id="45171" name="Rectangle 141"/>
            <p:cNvSpPr>
              <a:spLocks noChangeArrowheads="1"/>
            </p:cNvSpPr>
            <p:nvPr/>
          </p:nvSpPr>
          <p:spPr bwMode="auto">
            <a:xfrm>
              <a:off x="4543" y="2616"/>
              <a:ext cx="735" cy="240"/>
            </a:xfrm>
            <a:prstGeom prst="rect">
              <a:avLst/>
            </a:prstGeom>
            <a:noFill/>
            <a:ln w="9525">
              <a:solidFill>
                <a:schemeClr val="tx1"/>
              </a:solidFill>
              <a:miter lim="800000"/>
              <a:headEnd/>
              <a:tailEnd/>
            </a:ln>
          </p:spPr>
          <p:txBody>
            <a:bodyPr wrap="none" anchor="ctr">
              <a:prstTxWarp prst="textNoShape">
                <a:avLst/>
              </a:prstTxWarp>
            </a:bodyPr>
            <a:lstStyle/>
            <a:p>
              <a:endParaRPr lang="en-US"/>
            </a:p>
          </p:txBody>
        </p:sp>
        <p:sp>
          <p:nvSpPr>
            <p:cNvPr id="45172" name="Text Box 142"/>
            <p:cNvSpPr txBox="1">
              <a:spLocks noChangeArrowheads="1"/>
            </p:cNvSpPr>
            <p:nvPr/>
          </p:nvSpPr>
          <p:spPr bwMode="auto">
            <a:xfrm>
              <a:off x="4553" y="2432"/>
              <a:ext cx="487" cy="212"/>
            </a:xfrm>
            <a:prstGeom prst="rect">
              <a:avLst/>
            </a:prstGeom>
            <a:noFill/>
            <a:ln w="9525">
              <a:noFill/>
              <a:miter lim="800000"/>
              <a:headEnd/>
              <a:tailEnd/>
            </a:ln>
          </p:spPr>
          <p:txBody>
            <a:bodyPr>
              <a:prstTxWarp prst="textNoShape">
                <a:avLst/>
              </a:prstTxWarp>
              <a:spAutoFit/>
            </a:bodyPr>
            <a:lstStyle/>
            <a:p>
              <a:r>
                <a:rPr lang="en-US" sz="1600" b="1">
                  <a:latin typeface="Courier New" pitchFamily="1" charset="0"/>
                </a:rPr>
                <a:t>word</a:t>
              </a:r>
            </a:p>
          </p:txBody>
        </p:sp>
        <p:sp>
          <p:nvSpPr>
            <p:cNvPr id="45173" name="Text Box 143"/>
            <p:cNvSpPr txBox="1">
              <a:spLocks noChangeArrowheads="1"/>
            </p:cNvSpPr>
            <p:nvPr/>
          </p:nvSpPr>
          <p:spPr bwMode="auto">
            <a:xfrm>
              <a:off x="4542" y="2632"/>
              <a:ext cx="736"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1">
                  <a:latin typeface="Courier New" pitchFamily="1" charset="0"/>
                </a:rPr>
                <a:t>pig</a:t>
              </a:r>
              <a:endParaRPr lang="en-US" sz="1600">
                <a:latin typeface="Times New Roman" pitchFamily="1" charset="0"/>
              </a:endParaRPr>
            </a:p>
          </p:txBody>
        </p:sp>
        <p:sp>
          <p:nvSpPr>
            <p:cNvPr id="45174" name="Rectangle 144"/>
            <p:cNvSpPr>
              <a:spLocks noChangeArrowheads="1"/>
            </p:cNvSpPr>
            <p:nvPr/>
          </p:nvSpPr>
          <p:spPr bwMode="auto">
            <a:xfrm>
              <a:off x="3729" y="2616"/>
              <a:ext cx="735" cy="240"/>
            </a:xfrm>
            <a:prstGeom prst="rect">
              <a:avLst/>
            </a:prstGeom>
            <a:noFill/>
            <a:ln w="9525">
              <a:solidFill>
                <a:schemeClr val="tx1"/>
              </a:solidFill>
              <a:miter lim="800000"/>
              <a:headEnd/>
              <a:tailEnd/>
            </a:ln>
          </p:spPr>
          <p:txBody>
            <a:bodyPr wrap="none" anchor="ctr">
              <a:prstTxWarp prst="textNoShape">
                <a:avLst/>
              </a:prstTxWarp>
            </a:bodyPr>
            <a:lstStyle/>
            <a:p>
              <a:endParaRPr lang="en-US"/>
            </a:p>
          </p:txBody>
        </p:sp>
        <p:sp>
          <p:nvSpPr>
            <p:cNvPr id="45175" name="Text Box 145"/>
            <p:cNvSpPr txBox="1">
              <a:spLocks noChangeArrowheads="1"/>
            </p:cNvSpPr>
            <p:nvPr/>
          </p:nvSpPr>
          <p:spPr bwMode="auto">
            <a:xfrm>
              <a:off x="3739" y="2432"/>
              <a:ext cx="487" cy="212"/>
            </a:xfrm>
            <a:prstGeom prst="rect">
              <a:avLst/>
            </a:prstGeom>
            <a:noFill/>
            <a:ln w="9525">
              <a:noFill/>
              <a:miter lim="800000"/>
              <a:headEnd/>
              <a:tailEnd/>
            </a:ln>
          </p:spPr>
          <p:txBody>
            <a:bodyPr>
              <a:prstTxWarp prst="textNoShape">
                <a:avLst/>
              </a:prstTxWarp>
              <a:spAutoFit/>
            </a:bodyPr>
            <a:lstStyle/>
            <a:p>
              <a:r>
                <a:rPr lang="en-US" sz="1600" b="1">
                  <a:latin typeface="Courier New" pitchFamily="1" charset="0"/>
                </a:rPr>
                <a:t>tail</a:t>
              </a:r>
            </a:p>
          </p:txBody>
        </p:sp>
        <p:sp>
          <p:nvSpPr>
            <p:cNvPr id="45176" name="Rectangle 146"/>
            <p:cNvSpPr>
              <a:spLocks noChangeArrowheads="1"/>
            </p:cNvSpPr>
            <p:nvPr/>
          </p:nvSpPr>
          <p:spPr bwMode="auto">
            <a:xfrm>
              <a:off x="2915" y="2616"/>
              <a:ext cx="735" cy="240"/>
            </a:xfrm>
            <a:prstGeom prst="rect">
              <a:avLst/>
            </a:prstGeom>
            <a:noFill/>
            <a:ln w="9525">
              <a:solidFill>
                <a:schemeClr val="tx1"/>
              </a:solidFill>
              <a:miter lim="800000"/>
              <a:headEnd/>
              <a:tailEnd/>
            </a:ln>
          </p:spPr>
          <p:txBody>
            <a:bodyPr wrap="none" anchor="ctr">
              <a:prstTxWarp prst="textNoShape">
                <a:avLst/>
              </a:prstTxWarp>
            </a:bodyPr>
            <a:lstStyle/>
            <a:p>
              <a:endParaRPr lang="en-US"/>
            </a:p>
          </p:txBody>
        </p:sp>
        <p:sp>
          <p:nvSpPr>
            <p:cNvPr id="45177" name="Text Box 147"/>
            <p:cNvSpPr txBox="1">
              <a:spLocks noChangeArrowheads="1"/>
            </p:cNvSpPr>
            <p:nvPr/>
          </p:nvSpPr>
          <p:spPr bwMode="auto">
            <a:xfrm>
              <a:off x="2925" y="2432"/>
              <a:ext cx="487" cy="212"/>
            </a:xfrm>
            <a:prstGeom prst="rect">
              <a:avLst/>
            </a:prstGeom>
            <a:noFill/>
            <a:ln w="9525">
              <a:noFill/>
              <a:miter lim="800000"/>
              <a:headEnd/>
              <a:tailEnd/>
            </a:ln>
          </p:spPr>
          <p:txBody>
            <a:bodyPr>
              <a:prstTxWarp prst="textNoShape">
                <a:avLst/>
              </a:prstTxWarp>
              <a:spAutoFit/>
            </a:bodyPr>
            <a:lstStyle/>
            <a:p>
              <a:r>
                <a:rPr lang="en-US" sz="1600" b="1">
                  <a:latin typeface="Courier New" pitchFamily="1" charset="0"/>
                </a:rPr>
                <a:t>head</a:t>
              </a:r>
            </a:p>
          </p:txBody>
        </p:sp>
        <p:sp>
          <p:nvSpPr>
            <p:cNvPr id="45178" name="Rectangle 148"/>
            <p:cNvSpPr>
              <a:spLocks noChangeArrowheads="1"/>
            </p:cNvSpPr>
            <p:nvPr/>
          </p:nvSpPr>
          <p:spPr bwMode="auto">
            <a:xfrm>
              <a:off x="2101" y="2616"/>
              <a:ext cx="735" cy="240"/>
            </a:xfrm>
            <a:prstGeom prst="rect">
              <a:avLst/>
            </a:prstGeom>
            <a:noFill/>
            <a:ln w="9525">
              <a:solidFill>
                <a:schemeClr val="tx1"/>
              </a:solidFill>
              <a:miter lim="800000"/>
              <a:headEnd/>
              <a:tailEnd/>
            </a:ln>
          </p:spPr>
          <p:txBody>
            <a:bodyPr wrap="none" anchor="ctr">
              <a:prstTxWarp prst="textNoShape">
                <a:avLst/>
              </a:prstTxWarp>
            </a:bodyPr>
            <a:lstStyle/>
            <a:p>
              <a:endParaRPr lang="en-US"/>
            </a:p>
          </p:txBody>
        </p:sp>
        <p:sp>
          <p:nvSpPr>
            <p:cNvPr id="45179" name="Text Box 149"/>
            <p:cNvSpPr txBox="1">
              <a:spLocks noChangeArrowheads="1"/>
            </p:cNvSpPr>
            <p:nvPr/>
          </p:nvSpPr>
          <p:spPr bwMode="auto">
            <a:xfrm>
              <a:off x="2111" y="2432"/>
              <a:ext cx="487" cy="212"/>
            </a:xfrm>
            <a:prstGeom prst="rect">
              <a:avLst/>
            </a:prstGeom>
            <a:noFill/>
            <a:ln w="9525">
              <a:noFill/>
              <a:miter lim="800000"/>
              <a:headEnd/>
              <a:tailEnd/>
            </a:ln>
          </p:spPr>
          <p:txBody>
            <a:bodyPr>
              <a:prstTxWarp prst="textNoShape">
                <a:avLst/>
              </a:prstTxWarp>
              <a:spAutoFit/>
            </a:bodyPr>
            <a:lstStyle/>
            <a:p>
              <a:r>
                <a:rPr lang="en-US" sz="1600" b="1">
                  <a:latin typeface="Courier New" pitchFamily="1" charset="0"/>
                </a:rPr>
                <a:t>vp</a:t>
              </a:r>
            </a:p>
          </p:txBody>
        </p:sp>
      </p:grpSp>
      <p:sp>
        <p:nvSpPr>
          <p:cNvPr id="73878" name="Rectangle 150"/>
          <p:cNvSpPr>
            <a:spLocks noChangeArrowheads="1"/>
          </p:cNvSpPr>
          <p:nvPr/>
        </p:nvSpPr>
        <p:spPr bwMode="auto">
          <a:xfrm>
            <a:off x="1371600" y="2233990"/>
            <a:ext cx="3841750" cy="258763"/>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73879" name="Rectangle 151"/>
          <p:cNvSpPr>
            <a:spLocks noChangeArrowheads="1"/>
          </p:cNvSpPr>
          <p:nvPr/>
        </p:nvSpPr>
        <p:spPr bwMode="auto">
          <a:xfrm>
            <a:off x="1949450" y="2487990"/>
            <a:ext cx="1090613" cy="249238"/>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73880" name="Rectangle 152"/>
          <p:cNvSpPr>
            <a:spLocks noChangeArrowheads="1"/>
          </p:cNvSpPr>
          <p:nvPr/>
        </p:nvSpPr>
        <p:spPr bwMode="auto">
          <a:xfrm>
            <a:off x="2806700" y="2978528"/>
            <a:ext cx="949325" cy="244475"/>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73881" name="Rectangle 153"/>
          <p:cNvSpPr>
            <a:spLocks noChangeArrowheads="1"/>
          </p:cNvSpPr>
          <p:nvPr/>
        </p:nvSpPr>
        <p:spPr bwMode="auto">
          <a:xfrm>
            <a:off x="1739900" y="3690333"/>
            <a:ext cx="4505325" cy="257175"/>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73882" name="Rectangle 154"/>
          <p:cNvSpPr>
            <a:spLocks noChangeArrowheads="1"/>
          </p:cNvSpPr>
          <p:nvPr/>
        </p:nvSpPr>
        <p:spPr bwMode="auto">
          <a:xfrm>
            <a:off x="1739900" y="3953858"/>
            <a:ext cx="4156075" cy="244475"/>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73883" name="Rectangle 155"/>
          <p:cNvSpPr>
            <a:spLocks noChangeArrowheads="1"/>
          </p:cNvSpPr>
          <p:nvPr/>
        </p:nvSpPr>
        <p:spPr bwMode="auto">
          <a:xfrm>
            <a:off x="1739900" y="4196745"/>
            <a:ext cx="3248025" cy="233363"/>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73884" name="Text Box 156"/>
          <p:cNvSpPr txBox="1">
            <a:spLocks noChangeArrowheads="1"/>
          </p:cNvSpPr>
          <p:nvPr/>
        </p:nvSpPr>
        <p:spPr bwMode="auto">
          <a:xfrm>
            <a:off x="6248400" y="4922838"/>
            <a:ext cx="1168400" cy="336550"/>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1">
                <a:latin typeface="Courier New" pitchFamily="1" charset="0"/>
              </a:rPr>
              <a:t>ig</a:t>
            </a:r>
            <a:endParaRPr lang="en-US" sz="1600">
              <a:latin typeface="Times New Roman" pitchFamily="1" charset="0"/>
            </a:endParaRPr>
          </a:p>
        </p:txBody>
      </p:sp>
      <p:sp>
        <p:nvSpPr>
          <p:cNvPr id="73885" name="Text Box 157"/>
          <p:cNvSpPr txBox="1">
            <a:spLocks noChangeArrowheads="1"/>
          </p:cNvSpPr>
          <p:nvPr/>
        </p:nvSpPr>
        <p:spPr bwMode="auto">
          <a:xfrm>
            <a:off x="4956175" y="4922838"/>
            <a:ext cx="1168400" cy="336550"/>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1">
                <a:latin typeface="Courier New" pitchFamily="1" charset="0"/>
              </a:rPr>
              <a:t>p</a:t>
            </a:r>
            <a:endParaRPr lang="en-US" sz="1600">
              <a:latin typeface="Times New Roman" pitchFamily="1" charset="0"/>
            </a:endParaRPr>
          </a:p>
        </p:txBody>
      </p:sp>
      <p:sp>
        <p:nvSpPr>
          <p:cNvPr id="73886" name="Text Box 158"/>
          <p:cNvSpPr txBox="1">
            <a:spLocks noChangeArrowheads="1"/>
          </p:cNvSpPr>
          <p:nvPr/>
        </p:nvSpPr>
        <p:spPr bwMode="auto">
          <a:xfrm>
            <a:off x="3663950" y="4922838"/>
            <a:ext cx="1168400" cy="336550"/>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1">
                <a:latin typeface="Courier New" pitchFamily="1" charset="0"/>
              </a:rPr>
              <a:t>1</a:t>
            </a:r>
            <a:endParaRPr lang="en-US" sz="1600">
              <a:latin typeface="Times New Roman" pitchFamily="1" charset="0"/>
            </a:endParaRPr>
          </a:p>
        </p:txBody>
      </p:sp>
      <p:grpSp>
        <p:nvGrpSpPr>
          <p:cNvPr id="16" name="Group 159"/>
          <p:cNvGrpSpPr>
            <a:grpSpLocks/>
          </p:cNvGrpSpPr>
          <p:nvPr/>
        </p:nvGrpSpPr>
        <p:grpSpPr bwMode="auto">
          <a:xfrm>
            <a:off x="863600" y="1854200"/>
            <a:ext cx="8077200" cy="3548063"/>
            <a:chOff x="336" y="696"/>
            <a:chExt cx="5088" cy="2235"/>
          </a:xfrm>
        </p:grpSpPr>
        <p:sp>
          <p:nvSpPr>
            <p:cNvPr id="45158" name="Rectangle 160"/>
            <p:cNvSpPr>
              <a:spLocks noChangeArrowheads="1"/>
            </p:cNvSpPr>
            <p:nvPr/>
          </p:nvSpPr>
          <p:spPr bwMode="auto">
            <a:xfrm>
              <a:off x="336" y="696"/>
              <a:ext cx="5037" cy="2235"/>
            </a:xfrm>
            <a:prstGeom prst="rect">
              <a:avLst/>
            </a:prstGeom>
            <a:solidFill>
              <a:schemeClr val="bg1"/>
            </a:solidFill>
            <a:ln w="19050">
              <a:solidFill>
                <a:schemeClr val="tx1"/>
              </a:solidFill>
              <a:miter lim="800000"/>
              <a:headEnd/>
              <a:tailEnd/>
            </a:ln>
          </p:spPr>
          <p:txBody>
            <a:bodyPr wrap="none" anchor="ctr">
              <a:prstTxWarp prst="textNoShape">
                <a:avLst/>
              </a:prstTxWarp>
            </a:bodyPr>
            <a:lstStyle/>
            <a:p>
              <a:pPr algn="ctr"/>
              <a:endParaRPr lang="en-US" sz="1600">
                <a:latin typeface="Times New Roman" pitchFamily="1" charset="0"/>
              </a:endParaRPr>
            </a:p>
          </p:txBody>
        </p:sp>
        <p:sp>
          <p:nvSpPr>
            <p:cNvPr id="45159" name="Text Box 161"/>
            <p:cNvSpPr txBox="1">
              <a:spLocks noChangeArrowheads="1"/>
            </p:cNvSpPr>
            <p:nvPr/>
          </p:nvSpPr>
          <p:spPr bwMode="auto">
            <a:xfrm>
              <a:off x="408" y="736"/>
              <a:ext cx="5016" cy="1906"/>
            </a:xfrm>
            <a:prstGeom prst="rect">
              <a:avLst/>
            </a:prstGeom>
            <a:noFill/>
            <a:ln w="9525">
              <a:noFill/>
              <a:miter lim="800000"/>
              <a:headEnd/>
              <a:tailEnd/>
            </a:ln>
          </p:spPr>
          <p:txBody>
            <a:bodyPr>
              <a:prstTxWarp prst="textNoShape">
                <a:avLst/>
              </a:prstTxWarp>
              <a:spAutoFit/>
            </a:bodyPr>
            <a:lstStyle/>
            <a:p>
              <a:r>
                <a:rPr lang="en-US" sz="1600" b="1">
                  <a:latin typeface="Courier New" pitchFamily="1" charset="0"/>
                </a:rPr>
                <a:t>private String translateWord(String word) {</a:t>
              </a:r>
            </a:p>
            <a:p>
              <a:r>
                <a:rPr lang="en-US" sz="1600" b="1">
                  <a:latin typeface="Courier New" pitchFamily="1" charset="0"/>
                </a:rPr>
                <a:t>   int vp = findFirstVowel(word);</a:t>
              </a:r>
            </a:p>
            <a:p>
              <a:r>
                <a:rPr lang="en-US" sz="1600" b="1">
                  <a:latin typeface="Courier New" pitchFamily="1" charset="0"/>
                </a:rPr>
                <a:t>   if (</a:t>
              </a:r>
              <a:r>
                <a:rPr lang="en-US" sz="1000" b="1">
                  <a:latin typeface="Courier New" pitchFamily="1" charset="0"/>
                </a:rPr>
                <a:t> </a:t>
              </a:r>
              <a:r>
                <a:rPr lang="en-US" sz="1600" b="1">
                  <a:latin typeface="Courier New" pitchFamily="1" charset="0"/>
                </a:rPr>
                <a:t>vp == -1</a:t>
              </a:r>
              <a:r>
                <a:rPr lang="en-US" sz="1000" b="1">
                  <a:latin typeface="Courier New" pitchFamily="1" charset="0"/>
                </a:rPr>
                <a:t> </a:t>
              </a:r>
              <a:r>
                <a:rPr lang="en-US" sz="1600" b="1">
                  <a:latin typeface="Courier New" pitchFamily="1" charset="0"/>
                </a:rPr>
                <a:t>) {</a:t>
              </a:r>
            </a:p>
            <a:p>
              <a:r>
                <a:rPr lang="en-US" sz="1600" b="1">
                  <a:latin typeface="Courier New" pitchFamily="1" charset="0"/>
                </a:rPr>
                <a:t>      return word;</a:t>
              </a:r>
            </a:p>
            <a:p>
              <a:r>
                <a:rPr lang="en-US" sz="1600" b="1">
                  <a:latin typeface="Courier New" pitchFamily="1" charset="0"/>
                </a:rPr>
                <a:t>   } else if (</a:t>
              </a:r>
              <a:r>
                <a:rPr lang="en-US" sz="1000" b="1">
                  <a:latin typeface="Courier New" pitchFamily="1" charset="0"/>
                </a:rPr>
                <a:t> </a:t>
              </a:r>
              <a:r>
                <a:rPr lang="en-US" sz="1600" b="1">
                  <a:latin typeface="Courier New" pitchFamily="1" charset="0"/>
                </a:rPr>
                <a:t>vp == 0</a:t>
              </a:r>
              <a:r>
                <a:rPr lang="en-US" sz="1000" b="1">
                  <a:latin typeface="Courier New" pitchFamily="1" charset="0"/>
                </a:rPr>
                <a:t> </a:t>
              </a:r>
              <a:r>
                <a:rPr lang="en-US" sz="1600" b="1">
                  <a:latin typeface="Courier New" pitchFamily="1" charset="0"/>
                </a:rPr>
                <a:t>) {</a:t>
              </a:r>
            </a:p>
            <a:p>
              <a:r>
                <a:rPr lang="en-US" sz="1600" b="1">
                  <a:latin typeface="Courier New" pitchFamily="1" charset="0"/>
                </a:rPr>
                <a:t>      return word + "way";</a:t>
              </a:r>
            </a:p>
            <a:p>
              <a:r>
                <a:rPr lang="en-US" sz="1600" b="1">
                  <a:latin typeface="Courier New" pitchFamily="1" charset="0"/>
                </a:rPr>
                <a:t>   } else {</a:t>
              </a:r>
            </a:p>
            <a:p>
              <a:r>
                <a:rPr lang="en-US" sz="1600" b="1">
                  <a:latin typeface="Courier New" pitchFamily="1" charset="0"/>
                </a:rPr>
                <a:t>      String head = word.substring(0, vp);</a:t>
              </a:r>
            </a:p>
            <a:p>
              <a:r>
                <a:rPr lang="en-US" sz="1600" b="1">
                  <a:latin typeface="Courier New" pitchFamily="1" charset="0"/>
                </a:rPr>
                <a:t>      String tail = word.substring(vp);</a:t>
              </a:r>
            </a:p>
            <a:p>
              <a:r>
                <a:rPr lang="en-US" sz="1600" b="1">
                  <a:latin typeface="Courier New" pitchFamily="1" charset="0"/>
                </a:rPr>
                <a:t>      return tail + head + "ay";</a:t>
              </a:r>
            </a:p>
            <a:p>
              <a:r>
                <a:rPr lang="en-US" sz="1600" b="1">
                  <a:latin typeface="Courier New" pitchFamily="1" charset="0"/>
                </a:rPr>
                <a:t>   }</a:t>
              </a:r>
            </a:p>
            <a:p>
              <a:r>
                <a:rPr lang="en-US" sz="1600" b="1">
                  <a:latin typeface="Courier New" pitchFamily="1" charset="0"/>
                </a:rPr>
                <a:t>}</a:t>
              </a:r>
            </a:p>
          </p:txBody>
        </p:sp>
        <p:sp>
          <p:nvSpPr>
            <p:cNvPr id="45160" name="Rectangle 162"/>
            <p:cNvSpPr>
              <a:spLocks noChangeArrowheads="1"/>
            </p:cNvSpPr>
            <p:nvPr/>
          </p:nvSpPr>
          <p:spPr bwMode="auto">
            <a:xfrm>
              <a:off x="4543" y="2616"/>
              <a:ext cx="735" cy="240"/>
            </a:xfrm>
            <a:prstGeom prst="rect">
              <a:avLst/>
            </a:prstGeom>
            <a:noFill/>
            <a:ln w="9525">
              <a:solidFill>
                <a:schemeClr val="tx1"/>
              </a:solidFill>
              <a:miter lim="800000"/>
              <a:headEnd/>
              <a:tailEnd/>
            </a:ln>
          </p:spPr>
          <p:txBody>
            <a:bodyPr wrap="none" anchor="ctr">
              <a:prstTxWarp prst="textNoShape">
                <a:avLst/>
              </a:prstTxWarp>
            </a:bodyPr>
            <a:lstStyle/>
            <a:p>
              <a:endParaRPr lang="en-US"/>
            </a:p>
          </p:txBody>
        </p:sp>
        <p:sp>
          <p:nvSpPr>
            <p:cNvPr id="45161" name="Text Box 163"/>
            <p:cNvSpPr txBox="1">
              <a:spLocks noChangeArrowheads="1"/>
            </p:cNvSpPr>
            <p:nvPr/>
          </p:nvSpPr>
          <p:spPr bwMode="auto">
            <a:xfrm>
              <a:off x="4553" y="2432"/>
              <a:ext cx="487" cy="212"/>
            </a:xfrm>
            <a:prstGeom prst="rect">
              <a:avLst/>
            </a:prstGeom>
            <a:noFill/>
            <a:ln w="9525">
              <a:noFill/>
              <a:miter lim="800000"/>
              <a:headEnd/>
              <a:tailEnd/>
            </a:ln>
          </p:spPr>
          <p:txBody>
            <a:bodyPr>
              <a:prstTxWarp prst="textNoShape">
                <a:avLst/>
              </a:prstTxWarp>
              <a:spAutoFit/>
            </a:bodyPr>
            <a:lstStyle/>
            <a:p>
              <a:r>
                <a:rPr lang="en-US" sz="1600" b="1">
                  <a:latin typeface="Courier New" pitchFamily="1" charset="0"/>
                </a:rPr>
                <a:t>word</a:t>
              </a:r>
            </a:p>
          </p:txBody>
        </p:sp>
        <p:sp>
          <p:nvSpPr>
            <p:cNvPr id="45162" name="Text Box 164"/>
            <p:cNvSpPr txBox="1">
              <a:spLocks noChangeArrowheads="1"/>
            </p:cNvSpPr>
            <p:nvPr/>
          </p:nvSpPr>
          <p:spPr bwMode="auto">
            <a:xfrm>
              <a:off x="4542" y="2632"/>
              <a:ext cx="736"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1">
                  <a:latin typeface="Courier New" pitchFamily="1" charset="0"/>
                </a:rPr>
                <a:t>latin</a:t>
              </a:r>
              <a:endParaRPr lang="en-US" sz="1600">
                <a:latin typeface="Times New Roman" pitchFamily="1" charset="0"/>
              </a:endParaRPr>
            </a:p>
          </p:txBody>
        </p:sp>
        <p:sp>
          <p:nvSpPr>
            <p:cNvPr id="45163" name="Rectangle 165"/>
            <p:cNvSpPr>
              <a:spLocks noChangeArrowheads="1"/>
            </p:cNvSpPr>
            <p:nvPr/>
          </p:nvSpPr>
          <p:spPr bwMode="auto">
            <a:xfrm>
              <a:off x="3729" y="2616"/>
              <a:ext cx="735" cy="240"/>
            </a:xfrm>
            <a:prstGeom prst="rect">
              <a:avLst/>
            </a:prstGeom>
            <a:noFill/>
            <a:ln w="9525">
              <a:solidFill>
                <a:schemeClr val="tx1"/>
              </a:solidFill>
              <a:miter lim="800000"/>
              <a:headEnd/>
              <a:tailEnd/>
            </a:ln>
          </p:spPr>
          <p:txBody>
            <a:bodyPr wrap="none" anchor="ctr">
              <a:prstTxWarp prst="textNoShape">
                <a:avLst/>
              </a:prstTxWarp>
            </a:bodyPr>
            <a:lstStyle/>
            <a:p>
              <a:endParaRPr lang="en-US"/>
            </a:p>
          </p:txBody>
        </p:sp>
        <p:sp>
          <p:nvSpPr>
            <p:cNvPr id="45164" name="Text Box 166"/>
            <p:cNvSpPr txBox="1">
              <a:spLocks noChangeArrowheads="1"/>
            </p:cNvSpPr>
            <p:nvPr/>
          </p:nvSpPr>
          <p:spPr bwMode="auto">
            <a:xfrm>
              <a:off x="3739" y="2432"/>
              <a:ext cx="487" cy="212"/>
            </a:xfrm>
            <a:prstGeom prst="rect">
              <a:avLst/>
            </a:prstGeom>
            <a:noFill/>
            <a:ln w="9525">
              <a:noFill/>
              <a:miter lim="800000"/>
              <a:headEnd/>
              <a:tailEnd/>
            </a:ln>
          </p:spPr>
          <p:txBody>
            <a:bodyPr>
              <a:prstTxWarp prst="textNoShape">
                <a:avLst/>
              </a:prstTxWarp>
              <a:spAutoFit/>
            </a:bodyPr>
            <a:lstStyle/>
            <a:p>
              <a:r>
                <a:rPr lang="en-US" sz="1600" b="1">
                  <a:latin typeface="Courier New" pitchFamily="1" charset="0"/>
                </a:rPr>
                <a:t>tail</a:t>
              </a:r>
            </a:p>
          </p:txBody>
        </p:sp>
        <p:sp>
          <p:nvSpPr>
            <p:cNvPr id="45165" name="Rectangle 167"/>
            <p:cNvSpPr>
              <a:spLocks noChangeArrowheads="1"/>
            </p:cNvSpPr>
            <p:nvPr/>
          </p:nvSpPr>
          <p:spPr bwMode="auto">
            <a:xfrm>
              <a:off x="2915" y="2616"/>
              <a:ext cx="735" cy="240"/>
            </a:xfrm>
            <a:prstGeom prst="rect">
              <a:avLst/>
            </a:prstGeom>
            <a:noFill/>
            <a:ln w="9525">
              <a:solidFill>
                <a:schemeClr val="tx1"/>
              </a:solidFill>
              <a:miter lim="800000"/>
              <a:headEnd/>
              <a:tailEnd/>
            </a:ln>
          </p:spPr>
          <p:txBody>
            <a:bodyPr wrap="none" anchor="ctr">
              <a:prstTxWarp prst="textNoShape">
                <a:avLst/>
              </a:prstTxWarp>
            </a:bodyPr>
            <a:lstStyle/>
            <a:p>
              <a:endParaRPr lang="en-US"/>
            </a:p>
          </p:txBody>
        </p:sp>
        <p:sp>
          <p:nvSpPr>
            <p:cNvPr id="45166" name="Text Box 168"/>
            <p:cNvSpPr txBox="1">
              <a:spLocks noChangeArrowheads="1"/>
            </p:cNvSpPr>
            <p:nvPr/>
          </p:nvSpPr>
          <p:spPr bwMode="auto">
            <a:xfrm>
              <a:off x="2925" y="2432"/>
              <a:ext cx="487" cy="212"/>
            </a:xfrm>
            <a:prstGeom prst="rect">
              <a:avLst/>
            </a:prstGeom>
            <a:noFill/>
            <a:ln w="9525">
              <a:noFill/>
              <a:miter lim="800000"/>
              <a:headEnd/>
              <a:tailEnd/>
            </a:ln>
          </p:spPr>
          <p:txBody>
            <a:bodyPr>
              <a:prstTxWarp prst="textNoShape">
                <a:avLst/>
              </a:prstTxWarp>
              <a:spAutoFit/>
            </a:bodyPr>
            <a:lstStyle/>
            <a:p>
              <a:r>
                <a:rPr lang="en-US" sz="1600" b="1">
                  <a:latin typeface="Courier New" pitchFamily="1" charset="0"/>
                </a:rPr>
                <a:t>head</a:t>
              </a:r>
            </a:p>
          </p:txBody>
        </p:sp>
        <p:sp>
          <p:nvSpPr>
            <p:cNvPr id="45167" name="Rectangle 169"/>
            <p:cNvSpPr>
              <a:spLocks noChangeArrowheads="1"/>
            </p:cNvSpPr>
            <p:nvPr/>
          </p:nvSpPr>
          <p:spPr bwMode="auto">
            <a:xfrm>
              <a:off x="2101" y="2616"/>
              <a:ext cx="735" cy="240"/>
            </a:xfrm>
            <a:prstGeom prst="rect">
              <a:avLst/>
            </a:prstGeom>
            <a:noFill/>
            <a:ln w="9525">
              <a:solidFill>
                <a:schemeClr val="tx1"/>
              </a:solidFill>
              <a:miter lim="800000"/>
              <a:headEnd/>
              <a:tailEnd/>
            </a:ln>
          </p:spPr>
          <p:txBody>
            <a:bodyPr wrap="none" anchor="ctr">
              <a:prstTxWarp prst="textNoShape">
                <a:avLst/>
              </a:prstTxWarp>
            </a:bodyPr>
            <a:lstStyle/>
            <a:p>
              <a:endParaRPr lang="en-US"/>
            </a:p>
          </p:txBody>
        </p:sp>
        <p:sp>
          <p:nvSpPr>
            <p:cNvPr id="45168" name="Text Box 170"/>
            <p:cNvSpPr txBox="1">
              <a:spLocks noChangeArrowheads="1"/>
            </p:cNvSpPr>
            <p:nvPr/>
          </p:nvSpPr>
          <p:spPr bwMode="auto">
            <a:xfrm>
              <a:off x="2111" y="2432"/>
              <a:ext cx="487" cy="212"/>
            </a:xfrm>
            <a:prstGeom prst="rect">
              <a:avLst/>
            </a:prstGeom>
            <a:noFill/>
            <a:ln w="9525">
              <a:noFill/>
              <a:miter lim="800000"/>
              <a:headEnd/>
              <a:tailEnd/>
            </a:ln>
          </p:spPr>
          <p:txBody>
            <a:bodyPr>
              <a:prstTxWarp prst="textNoShape">
                <a:avLst/>
              </a:prstTxWarp>
              <a:spAutoFit/>
            </a:bodyPr>
            <a:lstStyle/>
            <a:p>
              <a:r>
                <a:rPr lang="en-US" sz="1600" b="1">
                  <a:latin typeface="Courier New" pitchFamily="1" charset="0"/>
                </a:rPr>
                <a:t>vp</a:t>
              </a:r>
            </a:p>
          </p:txBody>
        </p:sp>
      </p:grpSp>
      <p:sp>
        <p:nvSpPr>
          <p:cNvPr id="73899" name="Rectangle 171"/>
          <p:cNvSpPr>
            <a:spLocks noChangeArrowheads="1"/>
          </p:cNvSpPr>
          <p:nvPr/>
        </p:nvSpPr>
        <p:spPr bwMode="auto">
          <a:xfrm>
            <a:off x="1371600" y="2238753"/>
            <a:ext cx="3841750" cy="258762"/>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73900" name="Rectangle 172"/>
          <p:cNvSpPr>
            <a:spLocks noChangeArrowheads="1"/>
          </p:cNvSpPr>
          <p:nvPr/>
        </p:nvSpPr>
        <p:spPr bwMode="auto">
          <a:xfrm>
            <a:off x="1949450" y="2480658"/>
            <a:ext cx="1090613" cy="249237"/>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73901" name="Rectangle 173"/>
          <p:cNvSpPr>
            <a:spLocks noChangeArrowheads="1"/>
          </p:cNvSpPr>
          <p:nvPr/>
        </p:nvSpPr>
        <p:spPr bwMode="auto">
          <a:xfrm>
            <a:off x="2806700" y="2970590"/>
            <a:ext cx="949325" cy="244475"/>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73902" name="Rectangle 174"/>
          <p:cNvSpPr>
            <a:spLocks noChangeArrowheads="1"/>
          </p:cNvSpPr>
          <p:nvPr/>
        </p:nvSpPr>
        <p:spPr bwMode="auto">
          <a:xfrm>
            <a:off x="1739900" y="3695095"/>
            <a:ext cx="4505325" cy="257175"/>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73903" name="Rectangle 175"/>
          <p:cNvSpPr>
            <a:spLocks noChangeArrowheads="1"/>
          </p:cNvSpPr>
          <p:nvPr/>
        </p:nvSpPr>
        <p:spPr bwMode="auto">
          <a:xfrm>
            <a:off x="1739900" y="3958620"/>
            <a:ext cx="4156075" cy="244475"/>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73904" name="Rectangle 176"/>
          <p:cNvSpPr>
            <a:spLocks noChangeArrowheads="1"/>
          </p:cNvSpPr>
          <p:nvPr/>
        </p:nvSpPr>
        <p:spPr bwMode="auto">
          <a:xfrm>
            <a:off x="1739900" y="4201508"/>
            <a:ext cx="3248025" cy="233362"/>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73905" name="Text Box 177"/>
          <p:cNvSpPr txBox="1">
            <a:spLocks noChangeArrowheads="1"/>
          </p:cNvSpPr>
          <p:nvPr/>
        </p:nvSpPr>
        <p:spPr bwMode="auto">
          <a:xfrm>
            <a:off x="6248400" y="4927600"/>
            <a:ext cx="1168400" cy="336550"/>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1">
                <a:latin typeface="Courier New" pitchFamily="1" charset="0"/>
              </a:rPr>
              <a:t>atin</a:t>
            </a:r>
            <a:endParaRPr lang="en-US" sz="1600">
              <a:latin typeface="Times New Roman" pitchFamily="1" charset="0"/>
            </a:endParaRPr>
          </a:p>
        </p:txBody>
      </p:sp>
      <p:sp>
        <p:nvSpPr>
          <p:cNvPr id="73906" name="Text Box 178"/>
          <p:cNvSpPr txBox="1">
            <a:spLocks noChangeArrowheads="1"/>
          </p:cNvSpPr>
          <p:nvPr/>
        </p:nvSpPr>
        <p:spPr bwMode="auto">
          <a:xfrm>
            <a:off x="4956175" y="4927600"/>
            <a:ext cx="1168400" cy="336550"/>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1">
                <a:latin typeface="Courier New" pitchFamily="1" charset="0"/>
              </a:rPr>
              <a:t>l</a:t>
            </a:r>
            <a:endParaRPr lang="en-US" sz="1600">
              <a:latin typeface="Times New Roman" pitchFamily="1" charset="0"/>
            </a:endParaRPr>
          </a:p>
        </p:txBody>
      </p:sp>
      <p:sp>
        <p:nvSpPr>
          <p:cNvPr id="73907" name="Text Box 179"/>
          <p:cNvSpPr txBox="1">
            <a:spLocks noChangeArrowheads="1"/>
          </p:cNvSpPr>
          <p:nvPr/>
        </p:nvSpPr>
        <p:spPr bwMode="auto">
          <a:xfrm>
            <a:off x="3663950" y="4927600"/>
            <a:ext cx="1168400" cy="336550"/>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1">
                <a:latin typeface="Courier New" pitchFamily="1" charset="0"/>
              </a:rPr>
              <a:t>1</a:t>
            </a:r>
            <a:endParaRPr lang="en-US" sz="1600">
              <a:latin typeface="Times New Roman" pitchFamily="1" charset="0"/>
            </a:endParaRPr>
          </a:p>
        </p:txBody>
      </p:sp>
      <p:grpSp>
        <p:nvGrpSpPr>
          <p:cNvPr id="17" name="Group 180"/>
          <p:cNvGrpSpPr>
            <a:grpSpLocks/>
          </p:cNvGrpSpPr>
          <p:nvPr/>
        </p:nvGrpSpPr>
        <p:grpSpPr bwMode="auto">
          <a:xfrm>
            <a:off x="457200" y="1066800"/>
            <a:ext cx="8480425" cy="4364038"/>
            <a:chOff x="288" y="672"/>
            <a:chExt cx="5342" cy="2749"/>
          </a:xfrm>
        </p:grpSpPr>
        <p:sp>
          <p:nvSpPr>
            <p:cNvPr id="45152" name="Rectangle 181"/>
            <p:cNvSpPr>
              <a:spLocks noChangeArrowheads="1"/>
            </p:cNvSpPr>
            <p:nvPr/>
          </p:nvSpPr>
          <p:spPr bwMode="auto">
            <a:xfrm>
              <a:off x="288" y="672"/>
              <a:ext cx="5342" cy="2749"/>
            </a:xfrm>
            <a:prstGeom prst="rect">
              <a:avLst/>
            </a:prstGeom>
            <a:solidFill>
              <a:srgbClr val="CCFFFF"/>
            </a:solidFill>
            <a:ln w="9525">
              <a:noFill/>
              <a:miter lim="800000"/>
              <a:headEnd/>
              <a:tailEnd/>
            </a:ln>
          </p:spPr>
          <p:txBody>
            <a:bodyPr wrap="none" anchor="ctr">
              <a:prstTxWarp prst="textNoShape">
                <a:avLst/>
              </a:prstTxWarp>
            </a:bodyPr>
            <a:lstStyle/>
            <a:p>
              <a:endParaRPr lang="en-US"/>
            </a:p>
          </p:txBody>
        </p:sp>
        <p:sp>
          <p:nvSpPr>
            <p:cNvPr id="45153" name="Rectangle 182"/>
            <p:cNvSpPr>
              <a:spLocks noChangeArrowheads="1"/>
            </p:cNvSpPr>
            <p:nvPr/>
          </p:nvSpPr>
          <p:spPr bwMode="auto">
            <a:xfrm>
              <a:off x="336" y="696"/>
              <a:ext cx="5037" cy="1304"/>
            </a:xfrm>
            <a:prstGeom prst="rect">
              <a:avLst/>
            </a:prstGeom>
            <a:solidFill>
              <a:schemeClr val="bg1"/>
            </a:solidFill>
            <a:ln w="19050">
              <a:solidFill>
                <a:schemeClr val="tx1"/>
              </a:solidFill>
              <a:miter lim="800000"/>
              <a:headEnd/>
              <a:tailEnd/>
            </a:ln>
          </p:spPr>
          <p:txBody>
            <a:bodyPr wrap="none" anchor="ctr">
              <a:prstTxWarp prst="textNoShape">
                <a:avLst/>
              </a:prstTxWarp>
            </a:bodyPr>
            <a:lstStyle/>
            <a:p>
              <a:pPr algn="ctr"/>
              <a:endParaRPr lang="en-US" sz="1600">
                <a:latin typeface="Times New Roman" pitchFamily="1" charset="0"/>
              </a:endParaRPr>
            </a:p>
          </p:txBody>
        </p:sp>
        <p:sp>
          <p:nvSpPr>
            <p:cNvPr id="45154" name="Text Box 183"/>
            <p:cNvSpPr txBox="1">
              <a:spLocks noChangeArrowheads="1"/>
            </p:cNvSpPr>
            <p:nvPr/>
          </p:nvSpPr>
          <p:spPr bwMode="auto">
            <a:xfrm>
              <a:off x="408" y="736"/>
              <a:ext cx="5016" cy="828"/>
            </a:xfrm>
            <a:prstGeom prst="rect">
              <a:avLst/>
            </a:prstGeom>
            <a:noFill/>
            <a:ln w="9525">
              <a:noFill/>
              <a:miter lim="800000"/>
              <a:headEnd/>
              <a:tailEnd/>
            </a:ln>
          </p:spPr>
          <p:txBody>
            <a:bodyPr>
              <a:prstTxWarp prst="textNoShape">
                <a:avLst/>
              </a:prstTxWarp>
              <a:spAutoFit/>
            </a:bodyPr>
            <a:lstStyle/>
            <a:p>
              <a:r>
                <a:rPr lang="en-US" sz="1600" b="1">
                  <a:latin typeface="Courier New" pitchFamily="1" charset="0"/>
                </a:rPr>
                <a:t>public void run() {</a:t>
              </a:r>
            </a:p>
            <a:p>
              <a:r>
                <a:rPr lang="en-US" sz="1600" b="1">
                  <a:latin typeface="Courier New" pitchFamily="1" charset="0"/>
                </a:rPr>
                <a:t>   println("This program translates a line into Pig Latin.");</a:t>
              </a:r>
            </a:p>
            <a:p>
              <a:r>
                <a:rPr lang="en-US" sz="1600" b="1">
                  <a:latin typeface="Courier New" pitchFamily="1" charset="0"/>
                </a:rPr>
                <a:t>   String line = readLine("Enter a line: ");</a:t>
              </a:r>
            </a:p>
            <a:p>
              <a:r>
                <a:rPr lang="en-US" sz="1600" b="1">
                  <a:latin typeface="Courier New" pitchFamily="1" charset="0"/>
                </a:rPr>
                <a:t>   println(</a:t>
              </a:r>
              <a:r>
                <a:rPr lang="en-US" sz="1000" b="1">
                  <a:latin typeface="Courier New" pitchFamily="1" charset="0"/>
                </a:rPr>
                <a:t> </a:t>
              </a:r>
              <a:r>
                <a:rPr lang="en-US" sz="1600" b="1">
                  <a:latin typeface="Courier New" pitchFamily="1" charset="0"/>
                </a:rPr>
                <a:t>translateLine(line)</a:t>
              </a:r>
              <a:r>
                <a:rPr lang="en-US" sz="1000" b="1">
                  <a:latin typeface="Courier New" pitchFamily="1" charset="0"/>
                </a:rPr>
                <a:t> </a:t>
              </a:r>
              <a:r>
                <a:rPr lang="en-US" sz="1600" b="1">
                  <a:latin typeface="Courier New" pitchFamily="1" charset="0"/>
                </a:rPr>
                <a:t>);</a:t>
              </a:r>
            </a:p>
            <a:p>
              <a:r>
                <a:rPr lang="en-US" sz="1600" b="1">
                  <a:latin typeface="Courier New" pitchFamily="1" charset="0"/>
                </a:rPr>
                <a:t>}</a:t>
              </a:r>
            </a:p>
          </p:txBody>
        </p:sp>
        <p:sp>
          <p:nvSpPr>
            <p:cNvPr id="45155" name="Rectangle 184"/>
            <p:cNvSpPr>
              <a:spLocks noChangeArrowheads="1"/>
            </p:cNvSpPr>
            <p:nvPr/>
          </p:nvSpPr>
          <p:spPr bwMode="auto">
            <a:xfrm>
              <a:off x="3648" y="1688"/>
              <a:ext cx="1640" cy="240"/>
            </a:xfrm>
            <a:prstGeom prst="rect">
              <a:avLst/>
            </a:prstGeom>
            <a:noFill/>
            <a:ln w="9525">
              <a:solidFill>
                <a:schemeClr val="tx1"/>
              </a:solidFill>
              <a:miter lim="800000"/>
              <a:headEnd/>
              <a:tailEnd/>
            </a:ln>
          </p:spPr>
          <p:txBody>
            <a:bodyPr wrap="none" anchor="ctr">
              <a:prstTxWarp prst="textNoShape">
                <a:avLst/>
              </a:prstTxWarp>
            </a:bodyPr>
            <a:lstStyle/>
            <a:p>
              <a:endParaRPr lang="en-US"/>
            </a:p>
          </p:txBody>
        </p:sp>
        <p:sp>
          <p:nvSpPr>
            <p:cNvPr id="45156" name="Text Box 185"/>
            <p:cNvSpPr txBox="1">
              <a:spLocks noChangeArrowheads="1"/>
            </p:cNvSpPr>
            <p:nvPr/>
          </p:nvSpPr>
          <p:spPr bwMode="auto">
            <a:xfrm>
              <a:off x="3641" y="1504"/>
              <a:ext cx="919" cy="212"/>
            </a:xfrm>
            <a:prstGeom prst="rect">
              <a:avLst/>
            </a:prstGeom>
            <a:noFill/>
            <a:ln w="9525">
              <a:noFill/>
              <a:miter lim="800000"/>
              <a:headEnd/>
              <a:tailEnd/>
            </a:ln>
          </p:spPr>
          <p:txBody>
            <a:bodyPr>
              <a:prstTxWarp prst="textNoShape">
                <a:avLst/>
              </a:prstTxWarp>
              <a:spAutoFit/>
            </a:bodyPr>
            <a:lstStyle/>
            <a:p>
              <a:r>
                <a:rPr lang="en-US" sz="1600" b="1">
                  <a:latin typeface="Courier New" pitchFamily="1" charset="0"/>
                </a:rPr>
                <a:t>line</a:t>
              </a:r>
            </a:p>
          </p:txBody>
        </p:sp>
        <p:sp>
          <p:nvSpPr>
            <p:cNvPr id="45157" name="Text Box 186"/>
            <p:cNvSpPr txBox="1">
              <a:spLocks noChangeArrowheads="1"/>
            </p:cNvSpPr>
            <p:nvPr/>
          </p:nvSpPr>
          <p:spPr bwMode="auto">
            <a:xfrm>
              <a:off x="3696" y="1689"/>
              <a:ext cx="1584"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1" dirty="0">
                  <a:latin typeface="Courier New" pitchFamily="1" charset="0"/>
                </a:rPr>
                <a:t>this is pig </a:t>
              </a:r>
              <a:r>
                <a:rPr lang="en-US" sz="1600" b="1" dirty="0" err="1">
                  <a:latin typeface="Courier New" pitchFamily="1" charset="0"/>
                </a:rPr>
                <a:t>latin</a:t>
              </a:r>
              <a:r>
                <a:rPr lang="en-US" sz="1600" b="1" dirty="0">
                  <a:latin typeface="Courier New" pitchFamily="1" charset="0"/>
                </a:rPr>
                <a:t>.</a:t>
              </a:r>
              <a:endParaRPr lang="en-US" sz="1600" dirty="0">
                <a:latin typeface="Times New Roman" pitchFamily="1"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499"/>
                                          </p:stCondLst>
                                        </p:cTn>
                                        <p:tgtEl>
                                          <p:spTgt spid="73733"/>
                                        </p:tgtEl>
                                        <p:attrNameLst>
                                          <p:attrName>style.visibility</p:attrName>
                                        </p:attrNameLst>
                                      </p:cBhvr>
                                      <p:to>
                                        <p:strVal val="visible"/>
                                      </p:to>
                                    </p:set>
                                  </p:childTnLst>
                                  <p:subTnLst>
                                    <p:set>
                                      <p:cBhvr override="childStyle">
                                        <p:cTn dur="1" fill="hold" display="0" masterRel="nextClick" afterEffect="1"/>
                                        <p:tgtEl>
                                          <p:spTgt spid="73733"/>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3743">
                                            <p:txEl>
                                              <p:pRg st="0" end="0"/>
                                            </p:txEl>
                                          </p:spTgt>
                                        </p:tgtEl>
                                        <p:attrNameLst>
                                          <p:attrName>style.visibility</p:attrName>
                                        </p:attrNameLst>
                                      </p:cBhvr>
                                      <p:to>
                                        <p:strVal val="visible"/>
                                      </p:to>
                                    </p:set>
                                  </p:childTnLst>
                                </p:cTn>
                              </p:par>
                            </p:childTnLst>
                          </p:cTn>
                        </p:par>
                        <p:par>
                          <p:cTn id="11" fill="hold">
                            <p:stCondLst>
                              <p:cond delay="500"/>
                            </p:stCondLst>
                            <p:childTnLst>
                              <p:par>
                                <p:cTn id="12" presetID="1" presetClass="entr" presetSubtype="0" fill="hold" grpId="0" nodeType="afterEffect">
                                  <p:stCondLst>
                                    <p:cond delay="0"/>
                                  </p:stCondLst>
                                  <p:childTnLst>
                                    <p:set>
                                      <p:cBhvr>
                                        <p:cTn id="13" dur="1" fill="hold">
                                          <p:stCondLst>
                                            <p:cond delay="499"/>
                                          </p:stCondLst>
                                        </p:cTn>
                                        <p:tgtEl>
                                          <p:spTgt spid="73738"/>
                                        </p:tgtEl>
                                        <p:attrNameLst>
                                          <p:attrName>style.visibility</p:attrName>
                                        </p:attrNameLst>
                                      </p:cBhvr>
                                      <p:to>
                                        <p:strVal val="visible"/>
                                      </p:to>
                                    </p:set>
                                  </p:childTnLst>
                                  <p:subTnLst>
                                    <p:set>
                                      <p:cBhvr override="childStyle">
                                        <p:cTn dur="1" fill="hold" display="0" masterRel="nextClick" afterEffect="1"/>
                                        <p:tgtEl>
                                          <p:spTgt spid="73738"/>
                                        </p:tgtEl>
                                        <p:attrNameLst>
                                          <p:attrName>style.visibility</p:attrName>
                                        </p:attrNameLst>
                                      </p:cBhvr>
                                      <p:to>
                                        <p:strVal val="hidden"/>
                                      </p:to>
                                    </p:set>
                                  </p:sub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499"/>
                                          </p:stCondLst>
                                        </p:cTn>
                                        <p:tgtEl>
                                          <p:spTgt spid="73746">
                                            <p:txEl>
                                              <p:pRg st="0" end="0"/>
                                            </p:txEl>
                                          </p:spTgt>
                                        </p:tgtEl>
                                        <p:attrNameLst>
                                          <p:attrName>style.visibility</p:attrName>
                                        </p:attrNameLst>
                                      </p:cBhvr>
                                      <p:to>
                                        <p:strVal val="visible"/>
                                      </p:to>
                                    </p:set>
                                  </p:childTnLst>
                                </p:cTn>
                              </p:par>
                            </p:childTnLst>
                          </p:cTn>
                        </p:par>
                        <p:par>
                          <p:cTn id="18" fill="hold">
                            <p:stCondLst>
                              <p:cond delay="500"/>
                            </p:stCondLst>
                            <p:childTnLst>
                              <p:par>
                                <p:cTn id="19" presetID="1" presetClass="entr" presetSubtype="0" fill="hold" grpId="0" nodeType="afterEffect">
                                  <p:stCondLst>
                                    <p:cond delay="0"/>
                                  </p:stCondLst>
                                  <p:childTnLst>
                                    <p:set>
                                      <p:cBhvr>
                                        <p:cTn id="20" dur="1" fill="hold">
                                          <p:stCondLst>
                                            <p:cond delay="499"/>
                                          </p:stCondLst>
                                        </p:cTn>
                                        <p:tgtEl>
                                          <p:spTgt spid="73739"/>
                                        </p:tgtEl>
                                        <p:attrNameLst>
                                          <p:attrName>style.visibility</p:attrName>
                                        </p:attrNameLst>
                                      </p:cBhvr>
                                      <p:to>
                                        <p:strVal val="visible"/>
                                      </p:to>
                                    </p:set>
                                  </p:childTnLst>
                                  <p:subTnLst>
                                    <p:set>
                                      <p:cBhvr override="childStyle">
                                        <p:cTn dur="1" fill="hold" display="0" masterRel="nextClick" afterEffect="1"/>
                                        <p:tgtEl>
                                          <p:spTgt spid="73739"/>
                                        </p:tgtEl>
                                        <p:attrNameLst>
                                          <p:attrName>style.visibility</p:attrName>
                                        </p:attrNameLst>
                                      </p:cBhvr>
                                      <p:to>
                                        <p:strVal val="hidden"/>
                                      </p:to>
                                    </p:set>
                                  </p:sub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73745">
                                            <p:txEl>
                                              <p:pRg st="0" end="0"/>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3737"/>
                                        </p:tgtEl>
                                        <p:attrNameLst>
                                          <p:attrName>style.visibility</p:attrName>
                                        </p:attrNameLst>
                                      </p:cBhvr>
                                      <p:to>
                                        <p:strVal val="visible"/>
                                      </p:to>
                                    </p:set>
                                  </p:childTnLst>
                                </p:cTn>
                              </p:par>
                            </p:childTnLst>
                          </p:cTn>
                        </p:par>
                        <p:par>
                          <p:cTn id="27" fill="hold">
                            <p:stCondLst>
                              <p:cond delay="500"/>
                            </p:stCondLst>
                            <p:childTnLst>
                              <p:par>
                                <p:cTn id="28" presetID="1" presetClass="entr" presetSubtype="0" fill="hold" grpId="0" nodeType="afterEffect">
                                  <p:stCondLst>
                                    <p:cond delay="0"/>
                                  </p:stCondLst>
                                  <p:childTnLst>
                                    <p:set>
                                      <p:cBhvr>
                                        <p:cTn id="29" dur="1" fill="hold">
                                          <p:stCondLst>
                                            <p:cond delay="499"/>
                                          </p:stCondLst>
                                        </p:cTn>
                                        <p:tgtEl>
                                          <p:spTgt spid="73740"/>
                                        </p:tgtEl>
                                        <p:attrNameLst>
                                          <p:attrName>style.visibility</p:attrName>
                                        </p:attrNameLst>
                                      </p:cBhvr>
                                      <p:to>
                                        <p:strVal val="visible"/>
                                      </p:to>
                                    </p:set>
                                  </p:childTnLst>
                                  <p:subTnLst>
                                    <p:set>
                                      <p:cBhvr override="childStyle">
                                        <p:cTn dur="1" fill="hold" display="0" masterRel="nextClick" afterEffect="1"/>
                                        <p:tgtEl>
                                          <p:spTgt spid="73740"/>
                                        </p:tgtEl>
                                        <p:attrNameLst>
                                          <p:attrName>style.visibility</p:attrName>
                                        </p:attrNameLst>
                                      </p:cBhvr>
                                      <p:to>
                                        <p:strVal val="hidden"/>
                                      </p:to>
                                    </p:set>
                                  </p:sub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499"/>
                                          </p:stCondLst>
                                        </p:cTn>
                                        <p:tgtEl>
                                          <p:spTgt spid="73741"/>
                                        </p:tgtEl>
                                        <p:attrNameLst>
                                          <p:attrName>style.visibility</p:attrName>
                                        </p:attrNameLst>
                                      </p:cBhvr>
                                      <p:to>
                                        <p:strVal val="visible"/>
                                      </p:to>
                                    </p:set>
                                  </p:childTnLst>
                                  <p:subTnLst>
                                    <p:set>
                                      <p:cBhvr override="childStyle">
                                        <p:cTn dur="1" fill="hold" display="0" masterRel="nextClick" afterEffect="1"/>
                                        <p:tgtEl>
                                          <p:spTgt spid="73741"/>
                                        </p:tgtEl>
                                        <p:attrNameLst>
                                          <p:attrName>style.visibility</p:attrName>
                                        </p:attrNameLst>
                                      </p:cBhvr>
                                      <p:to>
                                        <p:strVal val="hidden"/>
                                      </p:to>
                                    </p:set>
                                  </p:subTnLst>
                                </p:cTn>
                              </p:par>
                            </p:childTnLst>
                          </p:cTn>
                        </p:par>
                      </p:childTnLst>
                    </p:cTn>
                  </p:par>
                  <p:par>
                    <p:cTn id="34" fill="hold">
                      <p:stCondLst>
                        <p:cond delay="indefinite"/>
                      </p:stCondLst>
                      <p:childTnLst>
                        <p:par>
                          <p:cTn id="35" fill="hold">
                            <p:stCondLst>
                              <p:cond delay="0"/>
                            </p:stCondLst>
                            <p:childTnLst>
                              <p:par>
                                <p:cTn id="36" presetID="2" presetClass="entr" presetSubtype="6" fill="hold" nodeType="clickEffect">
                                  <p:stCondLst>
                                    <p:cond delay="0"/>
                                  </p:stCondLst>
                                  <p:childTnLst>
                                    <p:set>
                                      <p:cBhvr>
                                        <p:cTn id="37" dur="1" fill="hold">
                                          <p:stCondLst>
                                            <p:cond delay="0"/>
                                          </p:stCondLst>
                                        </p:cTn>
                                        <p:tgtEl>
                                          <p:spTgt spid="2"/>
                                        </p:tgtEl>
                                        <p:attrNameLst>
                                          <p:attrName>style.visibility</p:attrName>
                                        </p:attrNameLst>
                                      </p:cBhvr>
                                      <p:to>
                                        <p:strVal val="visible"/>
                                      </p:to>
                                    </p:set>
                                    <p:anim calcmode="lin" valueType="num">
                                      <p:cBhvr additive="base">
                                        <p:cTn id="38" dur="500" fill="hold"/>
                                        <p:tgtEl>
                                          <p:spTgt spid="2"/>
                                        </p:tgtEl>
                                        <p:attrNameLst>
                                          <p:attrName>ppt_x</p:attrName>
                                        </p:attrNameLst>
                                      </p:cBhvr>
                                      <p:tavLst>
                                        <p:tav tm="0">
                                          <p:val>
                                            <p:strVal val="1+#ppt_w/2"/>
                                          </p:val>
                                        </p:tav>
                                        <p:tav tm="100000">
                                          <p:val>
                                            <p:strVal val="#ppt_x"/>
                                          </p:val>
                                        </p:tav>
                                      </p:tavLst>
                                    </p:anim>
                                    <p:anim calcmode="lin" valueType="num">
                                      <p:cBhvr additive="base">
                                        <p:cTn id="39" dur="500" fill="hold"/>
                                        <p:tgtEl>
                                          <p:spTgt spid="2"/>
                                        </p:tgtEl>
                                        <p:attrNameLst>
                                          <p:attrName>ppt_y</p:attrName>
                                        </p:attrNameLst>
                                      </p:cBhvr>
                                      <p:tavLst>
                                        <p:tav tm="0">
                                          <p:val>
                                            <p:strVal val="1+#ppt_h/2"/>
                                          </p:val>
                                        </p:tav>
                                        <p:tav tm="100000">
                                          <p:val>
                                            <p:strVal val="#ppt_y"/>
                                          </p:val>
                                        </p:tav>
                                      </p:tavLst>
                                    </p:anim>
                                  </p:childTnLst>
                                </p:cTn>
                              </p:par>
                            </p:childTnLst>
                          </p:cTn>
                        </p:par>
                        <p:par>
                          <p:cTn id="40" fill="hold">
                            <p:stCondLst>
                              <p:cond delay="500"/>
                            </p:stCondLst>
                            <p:childTnLst>
                              <p:par>
                                <p:cTn id="41" presetID="1" presetClass="entr" presetSubtype="0" fill="hold" grpId="0" nodeType="afterEffect">
                                  <p:stCondLst>
                                    <p:cond delay="0"/>
                                  </p:stCondLst>
                                  <p:childTnLst>
                                    <p:set>
                                      <p:cBhvr>
                                        <p:cTn id="42" dur="1" fill="hold">
                                          <p:stCondLst>
                                            <p:cond delay="0"/>
                                          </p:stCondLst>
                                        </p:cTn>
                                        <p:tgtEl>
                                          <p:spTgt spid="73773"/>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499"/>
                                          </p:stCondLst>
                                        </p:cTn>
                                        <p:tgtEl>
                                          <p:spTgt spid="73763">
                                            <p:txEl>
                                              <p:pRg st="0" end="0"/>
                                            </p:txEl>
                                          </p:spTgt>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499"/>
                                          </p:stCondLst>
                                        </p:cTn>
                                        <p:tgtEl>
                                          <p:spTgt spid="73764"/>
                                        </p:tgtEl>
                                        <p:attrNameLst>
                                          <p:attrName>style.visibility</p:attrName>
                                        </p:attrNameLst>
                                      </p:cBhvr>
                                      <p:to>
                                        <p:strVal val="visible"/>
                                      </p:to>
                                    </p:set>
                                  </p:childTnLst>
                                  <p:subTnLst>
                                    <p:set>
                                      <p:cBhvr override="childStyle">
                                        <p:cTn dur="1" fill="hold" display="0" masterRel="nextClick" afterEffect="1"/>
                                        <p:tgtEl>
                                          <p:spTgt spid="73764"/>
                                        </p:tgtEl>
                                        <p:attrNameLst>
                                          <p:attrName>style.visibility</p:attrName>
                                        </p:attrNameLst>
                                      </p:cBhvr>
                                      <p:to>
                                        <p:strVal val="hidden"/>
                                      </p:to>
                                    </p:set>
                                  </p:sub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499"/>
                                          </p:stCondLst>
                                        </p:cTn>
                                        <p:tgtEl>
                                          <p:spTgt spid="73765"/>
                                        </p:tgtEl>
                                        <p:attrNameLst>
                                          <p:attrName>style.visibility</p:attrName>
                                        </p:attrNameLst>
                                      </p:cBhvr>
                                      <p:to>
                                        <p:strVal val="visible"/>
                                      </p:to>
                                    </p:set>
                                  </p:childTnLst>
                                  <p:subTnLst>
                                    <p:set>
                                      <p:cBhvr override="childStyle">
                                        <p:cTn dur="1" fill="hold" display="0" masterRel="nextClick" afterEffect="1"/>
                                        <p:tgtEl>
                                          <p:spTgt spid="73765"/>
                                        </p:tgtEl>
                                        <p:attrNameLst>
                                          <p:attrName>style.visibility</p:attrName>
                                        </p:attrNameLst>
                                      </p:cBhvr>
                                      <p:to>
                                        <p:strVal val="hidden"/>
                                      </p:to>
                                    </p:set>
                                  </p:sub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4"/>
                                        </p:tgtEl>
                                        <p:attrNameLst>
                                          <p:attrName>style.visibility</p:attrName>
                                        </p:attrNameLst>
                                      </p:cBhvr>
                                      <p:to>
                                        <p:strVal val="visible"/>
                                      </p:to>
                                    </p:set>
                                  </p:childTnLst>
                                </p:cTn>
                              </p:par>
                            </p:childTnLst>
                          </p:cTn>
                        </p:par>
                        <p:par>
                          <p:cTn id="55" fill="hold">
                            <p:stCondLst>
                              <p:cond delay="0"/>
                            </p:stCondLst>
                            <p:childTnLst>
                              <p:par>
                                <p:cTn id="56" presetID="1" presetClass="entr" presetSubtype="0" fill="hold" grpId="0" nodeType="afterEffect">
                                  <p:stCondLst>
                                    <p:cond delay="0"/>
                                  </p:stCondLst>
                                  <p:childTnLst>
                                    <p:set>
                                      <p:cBhvr>
                                        <p:cTn id="57" dur="1" fill="hold">
                                          <p:stCondLst>
                                            <p:cond delay="499"/>
                                          </p:stCondLst>
                                        </p:cTn>
                                        <p:tgtEl>
                                          <p:spTgt spid="73766"/>
                                        </p:tgtEl>
                                        <p:attrNameLst>
                                          <p:attrName>style.visibility</p:attrName>
                                        </p:attrNameLst>
                                      </p:cBhvr>
                                      <p:to>
                                        <p:strVal val="visible"/>
                                      </p:to>
                                    </p:set>
                                  </p:childTnLst>
                                  <p:subTnLst>
                                    <p:set>
                                      <p:cBhvr override="childStyle">
                                        <p:cTn dur="1" fill="hold" display="0" masterRel="nextClick" afterEffect="1"/>
                                        <p:tgtEl>
                                          <p:spTgt spid="73766"/>
                                        </p:tgtEl>
                                        <p:attrNameLst>
                                          <p:attrName>style.visibility</p:attrName>
                                        </p:attrNameLst>
                                      </p:cBhvr>
                                      <p:to>
                                        <p:strVal val="hidden"/>
                                      </p:to>
                                    </p:set>
                                  </p:subTnLst>
                                </p:cTn>
                              </p:par>
                            </p:childTnLst>
                          </p:cTn>
                        </p:par>
                      </p:childTnLst>
                    </p:cTn>
                  </p:par>
                  <p:par>
                    <p:cTn id="58" fill="hold">
                      <p:stCondLst>
                        <p:cond delay="indefinite"/>
                      </p:stCondLst>
                      <p:childTnLst>
                        <p:par>
                          <p:cTn id="59" fill="hold">
                            <p:stCondLst>
                              <p:cond delay="0"/>
                            </p:stCondLst>
                            <p:childTnLst>
                              <p:par>
                                <p:cTn id="60" presetID="1" presetClass="entr" presetSubtype="0" fill="hold" grpId="0" nodeType="clickEffect">
                                  <p:stCondLst>
                                    <p:cond delay="0"/>
                                  </p:stCondLst>
                                  <p:childTnLst>
                                    <p:set>
                                      <p:cBhvr>
                                        <p:cTn id="61" dur="1" fill="hold">
                                          <p:stCondLst>
                                            <p:cond delay="499"/>
                                          </p:stCondLst>
                                        </p:cTn>
                                        <p:tgtEl>
                                          <p:spTgt spid="73767"/>
                                        </p:tgtEl>
                                        <p:attrNameLst>
                                          <p:attrName>style.visibility</p:attrName>
                                        </p:attrNameLst>
                                      </p:cBhvr>
                                      <p:to>
                                        <p:strVal val="visible"/>
                                      </p:to>
                                    </p:set>
                                  </p:childTnLst>
                                  <p:subTnLst>
                                    <p:set>
                                      <p:cBhvr override="childStyle">
                                        <p:cTn dur="1" fill="hold" display="0" masterRel="nextClick" afterEffect="1"/>
                                        <p:tgtEl>
                                          <p:spTgt spid="73767"/>
                                        </p:tgtEl>
                                        <p:attrNameLst>
                                          <p:attrName>style.visibility</p:attrName>
                                        </p:attrNameLst>
                                      </p:cBhvr>
                                      <p:to>
                                        <p:strVal val="hidden"/>
                                      </p:to>
                                    </p:set>
                                  </p:sub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499"/>
                                          </p:stCondLst>
                                        </p:cTn>
                                        <p:tgtEl>
                                          <p:spTgt spid="73774"/>
                                        </p:tgtEl>
                                        <p:attrNameLst>
                                          <p:attrName>style.visibility</p:attrName>
                                        </p:attrNameLst>
                                      </p:cBhvr>
                                      <p:to>
                                        <p:strVal val="visible"/>
                                      </p:to>
                                    </p:set>
                                  </p:childTnLst>
                                </p:cTn>
                              </p:par>
                              <p:par>
                                <p:cTn id="66" presetID="1" presetClass="entr" presetSubtype="0" fill="hold" nodeType="withEffect">
                                  <p:stCondLst>
                                    <p:cond delay="0"/>
                                  </p:stCondLst>
                                  <p:childTnLst>
                                    <p:set>
                                      <p:cBhvr>
                                        <p:cTn id="67" dur="1" fill="hold">
                                          <p:stCondLst>
                                            <p:cond delay="0"/>
                                          </p:stCondLst>
                                        </p:cTn>
                                        <p:tgtEl>
                                          <p:spTgt spid="5"/>
                                        </p:tgtEl>
                                        <p:attrNameLst>
                                          <p:attrName>style.visibility</p:attrName>
                                        </p:attrNameLst>
                                      </p:cBhvr>
                                      <p:to>
                                        <p:strVal val="visible"/>
                                      </p:to>
                                    </p:set>
                                  </p:childTnLst>
                                </p:cTn>
                              </p:par>
                            </p:childTnLst>
                          </p:cTn>
                        </p:par>
                        <p:par>
                          <p:cTn id="68" fill="hold">
                            <p:stCondLst>
                              <p:cond delay="500"/>
                            </p:stCondLst>
                            <p:childTnLst>
                              <p:par>
                                <p:cTn id="69" presetID="1" presetClass="entr" presetSubtype="0" fill="hold" grpId="0" nodeType="afterEffect">
                                  <p:stCondLst>
                                    <p:cond delay="0"/>
                                  </p:stCondLst>
                                  <p:childTnLst>
                                    <p:set>
                                      <p:cBhvr>
                                        <p:cTn id="70" dur="1" fill="hold">
                                          <p:stCondLst>
                                            <p:cond delay="499"/>
                                          </p:stCondLst>
                                        </p:cTn>
                                        <p:tgtEl>
                                          <p:spTgt spid="73768"/>
                                        </p:tgtEl>
                                        <p:attrNameLst>
                                          <p:attrName>style.visibility</p:attrName>
                                        </p:attrNameLst>
                                      </p:cBhvr>
                                      <p:to>
                                        <p:strVal val="visible"/>
                                      </p:to>
                                    </p:set>
                                  </p:childTnLst>
                                  <p:subTnLst>
                                    <p:set>
                                      <p:cBhvr override="childStyle">
                                        <p:cTn dur="1" fill="hold" display="0" masterRel="nextClick" afterEffect="1"/>
                                        <p:tgtEl>
                                          <p:spTgt spid="73768"/>
                                        </p:tgtEl>
                                        <p:attrNameLst>
                                          <p:attrName>style.visibility</p:attrName>
                                        </p:attrNameLst>
                                      </p:cBhvr>
                                      <p:to>
                                        <p:strVal val="hidden"/>
                                      </p:to>
                                    </p:set>
                                  </p:sub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499"/>
                                          </p:stCondLst>
                                        </p:cTn>
                                        <p:tgtEl>
                                          <p:spTgt spid="73769"/>
                                        </p:tgtEl>
                                        <p:attrNameLst>
                                          <p:attrName>style.visibility</p:attrName>
                                        </p:attrNameLst>
                                      </p:cBhvr>
                                      <p:to>
                                        <p:strVal val="visible"/>
                                      </p:to>
                                    </p:set>
                                  </p:childTnLst>
                                  <p:subTnLst>
                                    <p:set>
                                      <p:cBhvr override="childStyle">
                                        <p:cTn dur="1" fill="hold" display="0" masterRel="nextClick" afterEffect="1"/>
                                        <p:tgtEl>
                                          <p:spTgt spid="73769"/>
                                        </p:tgtEl>
                                        <p:attrNameLst>
                                          <p:attrName>style.visibility</p:attrName>
                                        </p:attrNameLst>
                                      </p:cBhvr>
                                      <p:to>
                                        <p:strVal val="hidden"/>
                                      </p:to>
                                    </p:set>
                                  </p:sub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499"/>
                                          </p:stCondLst>
                                        </p:cTn>
                                        <p:tgtEl>
                                          <p:spTgt spid="73770"/>
                                        </p:tgtEl>
                                        <p:attrNameLst>
                                          <p:attrName>style.visibility</p:attrName>
                                        </p:attrNameLst>
                                      </p:cBhvr>
                                      <p:to>
                                        <p:strVal val="visible"/>
                                      </p:to>
                                    </p:set>
                                  </p:childTnLst>
                                  <p:subTnLst>
                                    <p:set>
                                      <p:cBhvr override="childStyle">
                                        <p:cTn dur="1" fill="hold" display="0" masterRel="nextClick" afterEffect="1"/>
                                        <p:tgtEl>
                                          <p:spTgt spid="73770"/>
                                        </p:tgtEl>
                                        <p:attrNameLst>
                                          <p:attrName>style.visibility</p:attrName>
                                        </p:attrNameLst>
                                      </p:cBhvr>
                                      <p:to>
                                        <p:strVal val="hidden"/>
                                      </p:to>
                                    </p:set>
                                  </p:subTnLst>
                                </p:cTn>
                              </p:par>
                            </p:childTnLst>
                          </p:cTn>
                        </p:par>
                      </p:childTnLst>
                    </p:cTn>
                  </p:par>
                  <p:par>
                    <p:cTn id="79" fill="hold">
                      <p:stCondLst>
                        <p:cond delay="indefinite"/>
                      </p:stCondLst>
                      <p:childTnLst>
                        <p:par>
                          <p:cTn id="80" fill="hold">
                            <p:stCondLst>
                              <p:cond delay="0"/>
                            </p:stCondLst>
                            <p:childTnLst>
                              <p:par>
                                <p:cTn id="81" presetID="2" presetClass="entr" presetSubtype="6" fill="hold" nodeType="clickEffect">
                                  <p:stCondLst>
                                    <p:cond delay="0"/>
                                  </p:stCondLst>
                                  <p:childTnLst>
                                    <p:set>
                                      <p:cBhvr>
                                        <p:cTn id="82" dur="1" fill="hold">
                                          <p:stCondLst>
                                            <p:cond delay="0"/>
                                          </p:stCondLst>
                                        </p:cTn>
                                        <p:tgtEl>
                                          <p:spTgt spid="13"/>
                                        </p:tgtEl>
                                        <p:attrNameLst>
                                          <p:attrName>style.visibility</p:attrName>
                                        </p:attrNameLst>
                                      </p:cBhvr>
                                      <p:to>
                                        <p:strVal val="visible"/>
                                      </p:to>
                                    </p:set>
                                    <p:anim calcmode="lin" valueType="num">
                                      <p:cBhvr additive="base">
                                        <p:cTn id="83" dur="500" fill="hold"/>
                                        <p:tgtEl>
                                          <p:spTgt spid="13"/>
                                        </p:tgtEl>
                                        <p:attrNameLst>
                                          <p:attrName>ppt_x</p:attrName>
                                        </p:attrNameLst>
                                      </p:cBhvr>
                                      <p:tavLst>
                                        <p:tav tm="0">
                                          <p:val>
                                            <p:strVal val="1+#ppt_w/2"/>
                                          </p:val>
                                        </p:tav>
                                        <p:tav tm="100000">
                                          <p:val>
                                            <p:strVal val="#ppt_x"/>
                                          </p:val>
                                        </p:tav>
                                      </p:tavLst>
                                    </p:anim>
                                    <p:anim calcmode="lin" valueType="num">
                                      <p:cBhvr additive="base">
                                        <p:cTn id="84" dur="500" fill="hold"/>
                                        <p:tgtEl>
                                          <p:spTgt spid="13"/>
                                        </p:tgtEl>
                                        <p:attrNameLst>
                                          <p:attrName>ppt_y</p:attrName>
                                        </p:attrNameLst>
                                      </p:cBhvr>
                                      <p:tavLst>
                                        <p:tav tm="0">
                                          <p:val>
                                            <p:strVal val="1+#ppt_h/2"/>
                                          </p:val>
                                        </p:tav>
                                        <p:tav tm="100000">
                                          <p:val>
                                            <p:strVal val="#ppt_y"/>
                                          </p:val>
                                        </p:tav>
                                      </p:tavLst>
                                    </p:anim>
                                  </p:childTnLst>
                                </p:cTn>
                              </p:par>
                            </p:childTnLst>
                          </p:cTn>
                        </p:par>
                        <p:par>
                          <p:cTn id="85" fill="hold">
                            <p:stCondLst>
                              <p:cond delay="500"/>
                            </p:stCondLst>
                            <p:childTnLst>
                              <p:par>
                                <p:cTn id="86" presetID="1" presetClass="entr" presetSubtype="0" fill="hold" grpId="0" nodeType="afterEffect">
                                  <p:stCondLst>
                                    <p:cond delay="0"/>
                                  </p:stCondLst>
                                  <p:childTnLst>
                                    <p:set>
                                      <p:cBhvr>
                                        <p:cTn id="87" dur="1" fill="hold">
                                          <p:stCondLst>
                                            <p:cond delay="499"/>
                                          </p:stCondLst>
                                        </p:cTn>
                                        <p:tgtEl>
                                          <p:spTgt spid="73839"/>
                                        </p:tgtEl>
                                        <p:attrNameLst>
                                          <p:attrName>style.visibility</p:attrName>
                                        </p:attrNameLst>
                                      </p:cBhvr>
                                      <p:to>
                                        <p:strVal val="visible"/>
                                      </p:to>
                                    </p:set>
                                  </p:childTnLst>
                                  <p:subTnLst>
                                    <p:set>
                                      <p:cBhvr override="childStyle">
                                        <p:cTn dur="1" fill="hold" display="0" masterRel="nextClick" afterEffect="1"/>
                                        <p:tgtEl>
                                          <p:spTgt spid="73839"/>
                                        </p:tgtEl>
                                        <p:attrNameLst>
                                          <p:attrName>style.visibility</p:attrName>
                                        </p:attrNameLst>
                                      </p:cBhvr>
                                      <p:to>
                                        <p:strVal val="hidden"/>
                                      </p:to>
                                    </p:set>
                                  </p:subTnLst>
                                </p:cTn>
                              </p:par>
                            </p:childTnLst>
                          </p:cTn>
                        </p:par>
                      </p:childTnLst>
                    </p:cTn>
                  </p:par>
                  <p:par>
                    <p:cTn id="88" fill="hold">
                      <p:stCondLst>
                        <p:cond delay="indefinite"/>
                      </p:stCondLst>
                      <p:childTnLst>
                        <p:par>
                          <p:cTn id="89" fill="hold">
                            <p:stCondLst>
                              <p:cond delay="0"/>
                            </p:stCondLst>
                            <p:childTnLst>
                              <p:par>
                                <p:cTn id="90" presetID="1" presetClass="entr" presetSubtype="0" fill="hold" grpId="0" nodeType="clickEffect">
                                  <p:stCondLst>
                                    <p:cond delay="0"/>
                                  </p:stCondLst>
                                  <p:childTnLst>
                                    <p:set>
                                      <p:cBhvr>
                                        <p:cTn id="91" dur="1" fill="hold">
                                          <p:stCondLst>
                                            <p:cond delay="0"/>
                                          </p:stCondLst>
                                        </p:cTn>
                                        <p:tgtEl>
                                          <p:spTgt spid="73847"/>
                                        </p:tgtEl>
                                        <p:attrNameLst>
                                          <p:attrName>style.visibility</p:attrName>
                                        </p:attrNameLst>
                                      </p:cBhvr>
                                      <p:to>
                                        <p:strVal val="visible"/>
                                      </p:to>
                                    </p:set>
                                  </p:childTnLst>
                                </p:cTn>
                              </p:par>
                              <p:par>
                                <p:cTn id="92" presetID="1" presetClass="entr" presetSubtype="0" fill="hold" grpId="0" nodeType="withEffect">
                                  <p:stCondLst>
                                    <p:cond delay="0"/>
                                  </p:stCondLst>
                                  <p:childTnLst>
                                    <p:set>
                                      <p:cBhvr>
                                        <p:cTn id="93" dur="1" fill="hold">
                                          <p:stCondLst>
                                            <p:cond delay="499"/>
                                          </p:stCondLst>
                                        </p:cTn>
                                        <p:tgtEl>
                                          <p:spTgt spid="73840"/>
                                        </p:tgtEl>
                                        <p:attrNameLst>
                                          <p:attrName>style.visibility</p:attrName>
                                        </p:attrNameLst>
                                      </p:cBhvr>
                                      <p:to>
                                        <p:strVal val="visible"/>
                                      </p:to>
                                    </p:set>
                                  </p:childTnLst>
                                  <p:subTnLst>
                                    <p:set>
                                      <p:cBhvr override="childStyle">
                                        <p:cTn dur="1" fill="hold" display="0" masterRel="nextClick" afterEffect="1"/>
                                        <p:tgtEl>
                                          <p:spTgt spid="73840"/>
                                        </p:tgtEl>
                                        <p:attrNameLst>
                                          <p:attrName>style.visibility</p:attrName>
                                        </p:attrNameLst>
                                      </p:cBhvr>
                                      <p:to>
                                        <p:strVal val="hidden"/>
                                      </p:to>
                                    </p:set>
                                  </p:subTnLst>
                                </p:cTn>
                              </p:par>
                            </p:childTnLst>
                          </p:cTn>
                        </p:par>
                      </p:childTnLst>
                    </p:cTn>
                  </p:par>
                  <p:par>
                    <p:cTn id="94" fill="hold">
                      <p:stCondLst>
                        <p:cond delay="indefinite"/>
                      </p:stCondLst>
                      <p:childTnLst>
                        <p:par>
                          <p:cTn id="95" fill="hold">
                            <p:stCondLst>
                              <p:cond delay="0"/>
                            </p:stCondLst>
                            <p:childTnLst>
                              <p:par>
                                <p:cTn id="96" presetID="1" presetClass="entr" presetSubtype="0" fill="hold" grpId="0" nodeType="clickEffect">
                                  <p:stCondLst>
                                    <p:cond delay="0"/>
                                  </p:stCondLst>
                                  <p:childTnLst>
                                    <p:set>
                                      <p:cBhvr>
                                        <p:cTn id="97" dur="1" fill="hold">
                                          <p:stCondLst>
                                            <p:cond delay="499"/>
                                          </p:stCondLst>
                                        </p:cTn>
                                        <p:tgtEl>
                                          <p:spTgt spid="73841"/>
                                        </p:tgtEl>
                                        <p:attrNameLst>
                                          <p:attrName>style.visibility</p:attrName>
                                        </p:attrNameLst>
                                      </p:cBhvr>
                                      <p:to>
                                        <p:strVal val="visible"/>
                                      </p:to>
                                    </p:set>
                                  </p:childTnLst>
                                  <p:subTnLst>
                                    <p:set>
                                      <p:cBhvr override="childStyle">
                                        <p:cTn dur="1" fill="hold" display="0" masterRel="nextClick" afterEffect="1"/>
                                        <p:tgtEl>
                                          <p:spTgt spid="73841"/>
                                        </p:tgtEl>
                                        <p:attrNameLst>
                                          <p:attrName>style.visibility</p:attrName>
                                        </p:attrNameLst>
                                      </p:cBhvr>
                                      <p:to>
                                        <p:strVal val="hidden"/>
                                      </p:to>
                                    </p:set>
                                  </p:subTnLst>
                                </p:cTn>
                              </p:par>
                            </p:childTnLst>
                          </p:cTn>
                        </p:par>
                      </p:childTnLst>
                    </p:cTn>
                  </p:par>
                  <p:par>
                    <p:cTn id="98" fill="hold">
                      <p:stCondLst>
                        <p:cond delay="indefinite"/>
                      </p:stCondLst>
                      <p:childTnLst>
                        <p:par>
                          <p:cTn id="99" fill="hold">
                            <p:stCondLst>
                              <p:cond delay="0"/>
                            </p:stCondLst>
                            <p:childTnLst>
                              <p:par>
                                <p:cTn id="100" presetID="1" presetClass="entr" presetSubtype="0" fill="hold" grpId="0" nodeType="clickEffect">
                                  <p:stCondLst>
                                    <p:cond delay="0"/>
                                  </p:stCondLst>
                                  <p:childTnLst>
                                    <p:set>
                                      <p:cBhvr>
                                        <p:cTn id="101" dur="1" fill="hold">
                                          <p:stCondLst>
                                            <p:cond delay="499"/>
                                          </p:stCondLst>
                                        </p:cTn>
                                        <p:tgtEl>
                                          <p:spTgt spid="73842"/>
                                        </p:tgtEl>
                                        <p:attrNameLst>
                                          <p:attrName>style.visibility</p:attrName>
                                        </p:attrNameLst>
                                      </p:cBhvr>
                                      <p:to>
                                        <p:strVal val="visible"/>
                                      </p:to>
                                    </p:set>
                                  </p:childTnLst>
                                  <p:subTnLst>
                                    <p:set>
                                      <p:cBhvr override="childStyle">
                                        <p:cTn dur="1" fill="hold" display="0" masterRel="nextClick" afterEffect="1"/>
                                        <p:tgtEl>
                                          <p:spTgt spid="73842"/>
                                        </p:tgtEl>
                                        <p:attrNameLst>
                                          <p:attrName>style.visibility</p:attrName>
                                        </p:attrNameLst>
                                      </p:cBhvr>
                                      <p:to>
                                        <p:strVal val="hidden"/>
                                      </p:to>
                                    </p:set>
                                  </p:subTnLst>
                                </p:cTn>
                              </p:par>
                            </p:childTnLst>
                          </p:cTn>
                        </p:par>
                      </p:childTnLst>
                    </p:cTn>
                  </p:par>
                  <p:par>
                    <p:cTn id="102" fill="hold">
                      <p:stCondLst>
                        <p:cond delay="indefinite"/>
                      </p:stCondLst>
                      <p:childTnLst>
                        <p:par>
                          <p:cTn id="103" fill="hold">
                            <p:stCondLst>
                              <p:cond delay="0"/>
                            </p:stCondLst>
                            <p:childTnLst>
                              <p:par>
                                <p:cTn id="104" presetID="1" presetClass="entr" presetSubtype="0" fill="hold" grpId="0" nodeType="clickEffect">
                                  <p:stCondLst>
                                    <p:cond delay="0"/>
                                  </p:stCondLst>
                                  <p:childTnLst>
                                    <p:set>
                                      <p:cBhvr>
                                        <p:cTn id="105" dur="1" fill="hold">
                                          <p:stCondLst>
                                            <p:cond delay="0"/>
                                          </p:stCondLst>
                                        </p:cTn>
                                        <p:tgtEl>
                                          <p:spTgt spid="73846"/>
                                        </p:tgtEl>
                                        <p:attrNameLst>
                                          <p:attrName>style.visibility</p:attrName>
                                        </p:attrNameLst>
                                      </p:cBhvr>
                                      <p:to>
                                        <p:strVal val="visible"/>
                                      </p:to>
                                    </p:set>
                                  </p:childTnLst>
                                </p:cTn>
                              </p:par>
                            </p:childTnLst>
                          </p:cTn>
                        </p:par>
                        <p:par>
                          <p:cTn id="106" fill="hold">
                            <p:stCondLst>
                              <p:cond delay="0"/>
                            </p:stCondLst>
                            <p:childTnLst>
                              <p:par>
                                <p:cTn id="107" presetID="1" presetClass="entr" presetSubtype="0" fill="hold" grpId="0" nodeType="afterEffect">
                                  <p:stCondLst>
                                    <p:cond delay="0"/>
                                  </p:stCondLst>
                                  <p:childTnLst>
                                    <p:set>
                                      <p:cBhvr>
                                        <p:cTn id="108" dur="1" fill="hold">
                                          <p:stCondLst>
                                            <p:cond delay="499"/>
                                          </p:stCondLst>
                                        </p:cTn>
                                        <p:tgtEl>
                                          <p:spTgt spid="73843"/>
                                        </p:tgtEl>
                                        <p:attrNameLst>
                                          <p:attrName>style.visibility</p:attrName>
                                        </p:attrNameLst>
                                      </p:cBhvr>
                                      <p:to>
                                        <p:strVal val="visible"/>
                                      </p:to>
                                    </p:set>
                                  </p:childTnLst>
                                  <p:subTnLst>
                                    <p:set>
                                      <p:cBhvr override="childStyle">
                                        <p:cTn dur="1" fill="hold" display="0" masterRel="nextClick" afterEffect="1"/>
                                        <p:tgtEl>
                                          <p:spTgt spid="73843"/>
                                        </p:tgtEl>
                                        <p:attrNameLst>
                                          <p:attrName>style.visibility</p:attrName>
                                        </p:attrNameLst>
                                      </p:cBhvr>
                                      <p:to>
                                        <p:strVal val="hidden"/>
                                      </p:to>
                                    </p:set>
                                  </p:subTnLst>
                                </p:cTn>
                              </p:par>
                            </p:childTnLst>
                          </p:cTn>
                        </p:par>
                      </p:childTnLst>
                    </p:cTn>
                  </p:par>
                  <p:par>
                    <p:cTn id="109" fill="hold">
                      <p:stCondLst>
                        <p:cond delay="indefinite"/>
                      </p:stCondLst>
                      <p:childTnLst>
                        <p:par>
                          <p:cTn id="110" fill="hold">
                            <p:stCondLst>
                              <p:cond delay="0"/>
                            </p:stCondLst>
                            <p:childTnLst>
                              <p:par>
                                <p:cTn id="111" presetID="1" presetClass="entr" presetSubtype="0" fill="hold" grpId="0" nodeType="clickEffect">
                                  <p:stCondLst>
                                    <p:cond delay="0"/>
                                  </p:stCondLst>
                                  <p:childTnLst>
                                    <p:set>
                                      <p:cBhvr>
                                        <p:cTn id="112" dur="1" fill="hold">
                                          <p:stCondLst>
                                            <p:cond delay="0"/>
                                          </p:stCondLst>
                                        </p:cTn>
                                        <p:tgtEl>
                                          <p:spTgt spid="73845"/>
                                        </p:tgtEl>
                                        <p:attrNameLst>
                                          <p:attrName>style.visibility</p:attrName>
                                        </p:attrNameLst>
                                      </p:cBhvr>
                                      <p:to>
                                        <p:strVal val="visible"/>
                                      </p:to>
                                    </p:set>
                                  </p:childTnLst>
                                </p:cTn>
                              </p:par>
                            </p:childTnLst>
                          </p:cTn>
                        </p:par>
                        <p:par>
                          <p:cTn id="113" fill="hold">
                            <p:stCondLst>
                              <p:cond delay="0"/>
                            </p:stCondLst>
                            <p:childTnLst>
                              <p:par>
                                <p:cTn id="114" presetID="1" presetClass="entr" presetSubtype="0" fill="hold" grpId="0" nodeType="afterEffect">
                                  <p:stCondLst>
                                    <p:cond delay="0"/>
                                  </p:stCondLst>
                                  <p:childTnLst>
                                    <p:set>
                                      <p:cBhvr>
                                        <p:cTn id="115" dur="1" fill="hold">
                                          <p:stCondLst>
                                            <p:cond delay="499"/>
                                          </p:stCondLst>
                                        </p:cTn>
                                        <p:tgtEl>
                                          <p:spTgt spid="73844"/>
                                        </p:tgtEl>
                                        <p:attrNameLst>
                                          <p:attrName>style.visibility</p:attrName>
                                        </p:attrNameLst>
                                      </p:cBhvr>
                                      <p:to>
                                        <p:strVal val="visible"/>
                                      </p:to>
                                    </p:set>
                                  </p:childTnLst>
                                  <p:subTnLst>
                                    <p:set>
                                      <p:cBhvr override="childStyle">
                                        <p:cTn dur="1" fill="hold" display="0" masterRel="nextClick" afterEffect="1"/>
                                        <p:tgtEl>
                                          <p:spTgt spid="73844"/>
                                        </p:tgtEl>
                                        <p:attrNameLst>
                                          <p:attrName>style.visibility</p:attrName>
                                        </p:attrNameLst>
                                      </p:cBhvr>
                                      <p:to>
                                        <p:strVal val="hidden"/>
                                      </p:to>
                                    </p:set>
                                  </p:subTnLst>
                                </p:cTn>
                              </p:par>
                            </p:childTnLst>
                          </p:cTn>
                        </p:par>
                      </p:childTnLst>
                    </p:cTn>
                  </p:par>
                  <p:par>
                    <p:cTn id="116" fill="hold">
                      <p:stCondLst>
                        <p:cond delay="indefinite"/>
                      </p:stCondLst>
                      <p:childTnLst>
                        <p:par>
                          <p:cTn id="117" fill="hold">
                            <p:stCondLst>
                              <p:cond delay="0"/>
                            </p:stCondLst>
                            <p:childTnLst>
                              <p:par>
                                <p:cTn id="118" presetID="53" presetClass="exit" presetSubtype="0" fill="hold" nodeType="clickEffect">
                                  <p:stCondLst>
                                    <p:cond delay="0"/>
                                  </p:stCondLst>
                                  <p:childTnLst>
                                    <p:anim calcmode="lin" valueType="num">
                                      <p:cBhvr>
                                        <p:cTn id="119" dur="500"/>
                                        <p:tgtEl>
                                          <p:spTgt spid="13"/>
                                        </p:tgtEl>
                                        <p:attrNameLst>
                                          <p:attrName>ppt_w</p:attrName>
                                        </p:attrNameLst>
                                      </p:cBhvr>
                                      <p:tavLst>
                                        <p:tav tm="0">
                                          <p:val>
                                            <p:strVal val="ppt_w"/>
                                          </p:val>
                                        </p:tav>
                                        <p:tav tm="100000">
                                          <p:val>
                                            <p:fltVal val="0"/>
                                          </p:val>
                                        </p:tav>
                                      </p:tavLst>
                                    </p:anim>
                                    <p:anim calcmode="lin" valueType="num">
                                      <p:cBhvr>
                                        <p:cTn id="120" dur="500"/>
                                        <p:tgtEl>
                                          <p:spTgt spid="13"/>
                                        </p:tgtEl>
                                        <p:attrNameLst>
                                          <p:attrName>ppt_h</p:attrName>
                                        </p:attrNameLst>
                                      </p:cBhvr>
                                      <p:tavLst>
                                        <p:tav tm="0">
                                          <p:val>
                                            <p:strVal val="ppt_h"/>
                                          </p:val>
                                        </p:tav>
                                        <p:tav tm="100000">
                                          <p:val>
                                            <p:fltVal val="0"/>
                                          </p:val>
                                        </p:tav>
                                      </p:tavLst>
                                    </p:anim>
                                    <p:animEffect transition="out" filter="fade">
                                      <p:cBhvr>
                                        <p:cTn id="121" dur="500"/>
                                        <p:tgtEl>
                                          <p:spTgt spid="13"/>
                                        </p:tgtEl>
                                      </p:cBhvr>
                                    </p:animEffect>
                                    <p:set>
                                      <p:cBhvr>
                                        <p:cTn id="122" dur="1" fill="hold">
                                          <p:stCondLst>
                                            <p:cond delay="499"/>
                                          </p:stCondLst>
                                        </p:cTn>
                                        <p:tgtEl>
                                          <p:spTgt spid="13"/>
                                        </p:tgtEl>
                                        <p:attrNameLst>
                                          <p:attrName>style.visibility</p:attrName>
                                        </p:attrNameLst>
                                      </p:cBhvr>
                                      <p:to>
                                        <p:strVal val="hidden"/>
                                      </p:to>
                                    </p:set>
                                  </p:childTnLst>
                                </p:cTn>
                              </p:par>
                              <p:par>
                                <p:cTn id="123" presetID="1" presetClass="exit" presetSubtype="0" fill="hold" grpId="1" nodeType="withEffect">
                                  <p:stCondLst>
                                    <p:cond delay="0"/>
                                  </p:stCondLst>
                                  <p:childTnLst>
                                    <p:set>
                                      <p:cBhvr>
                                        <p:cTn id="124" dur="1" fill="hold">
                                          <p:stCondLst>
                                            <p:cond delay="0"/>
                                          </p:stCondLst>
                                        </p:cTn>
                                        <p:tgtEl>
                                          <p:spTgt spid="73845"/>
                                        </p:tgtEl>
                                        <p:attrNameLst>
                                          <p:attrName>style.visibility</p:attrName>
                                        </p:attrNameLst>
                                      </p:cBhvr>
                                      <p:to>
                                        <p:strVal val="hidden"/>
                                      </p:to>
                                    </p:set>
                                  </p:childTnLst>
                                </p:cTn>
                              </p:par>
                              <p:par>
                                <p:cTn id="125" presetID="1" presetClass="exit" presetSubtype="0" fill="hold" grpId="1" nodeType="withEffect">
                                  <p:stCondLst>
                                    <p:cond delay="0"/>
                                  </p:stCondLst>
                                  <p:childTnLst>
                                    <p:set>
                                      <p:cBhvr>
                                        <p:cTn id="126" dur="1" fill="hold">
                                          <p:stCondLst>
                                            <p:cond delay="0"/>
                                          </p:stCondLst>
                                        </p:cTn>
                                        <p:tgtEl>
                                          <p:spTgt spid="73846"/>
                                        </p:tgtEl>
                                        <p:attrNameLst>
                                          <p:attrName>style.visibility</p:attrName>
                                        </p:attrNameLst>
                                      </p:cBhvr>
                                      <p:to>
                                        <p:strVal val="hidden"/>
                                      </p:to>
                                    </p:set>
                                  </p:childTnLst>
                                </p:cTn>
                              </p:par>
                              <p:par>
                                <p:cTn id="127" presetID="1" presetClass="exit" presetSubtype="0" fill="hold" grpId="1" nodeType="withEffect">
                                  <p:stCondLst>
                                    <p:cond delay="0"/>
                                  </p:stCondLst>
                                  <p:childTnLst>
                                    <p:set>
                                      <p:cBhvr>
                                        <p:cTn id="128" dur="1" fill="hold">
                                          <p:stCondLst>
                                            <p:cond delay="0"/>
                                          </p:stCondLst>
                                        </p:cTn>
                                        <p:tgtEl>
                                          <p:spTgt spid="73847"/>
                                        </p:tgtEl>
                                        <p:attrNameLst>
                                          <p:attrName>style.visibility</p:attrName>
                                        </p:attrNameLst>
                                      </p:cBhvr>
                                      <p:to>
                                        <p:strVal val="hidden"/>
                                      </p:to>
                                    </p:set>
                                  </p:childTnLst>
                                </p:cTn>
                              </p:par>
                              <p:par>
                                <p:cTn id="129" presetID="1" presetClass="exit" presetSubtype="0" fill="hold" grpId="1" nodeType="withEffect">
                                  <p:stCondLst>
                                    <p:cond delay="0"/>
                                  </p:stCondLst>
                                  <p:childTnLst>
                                    <p:set>
                                      <p:cBhvr>
                                        <p:cTn id="130" dur="1" fill="hold">
                                          <p:stCondLst>
                                            <p:cond delay="0"/>
                                          </p:stCondLst>
                                        </p:cTn>
                                        <p:tgtEl>
                                          <p:spTgt spid="73774"/>
                                        </p:tgtEl>
                                        <p:attrNameLst>
                                          <p:attrName>style.visibility</p:attrName>
                                        </p:attrNameLst>
                                      </p:cBhvr>
                                      <p:to>
                                        <p:strVal val="hidden"/>
                                      </p:to>
                                    </p:set>
                                  </p:childTnLst>
                                </p:cTn>
                              </p:par>
                              <p:par>
                                <p:cTn id="131" presetID="1" presetClass="entr" presetSubtype="0" fill="hold" grpId="0" nodeType="withEffect">
                                  <p:stCondLst>
                                    <p:cond delay="0"/>
                                  </p:stCondLst>
                                  <p:childTnLst>
                                    <p:set>
                                      <p:cBhvr>
                                        <p:cTn id="132" dur="1" fill="hold">
                                          <p:stCondLst>
                                            <p:cond delay="0"/>
                                          </p:stCondLst>
                                        </p:cTn>
                                        <p:tgtEl>
                                          <p:spTgt spid="73787"/>
                                        </p:tgtEl>
                                        <p:attrNameLst>
                                          <p:attrName>style.visibility</p:attrName>
                                        </p:attrNameLst>
                                      </p:cBhvr>
                                      <p:to>
                                        <p:strVal val="visible"/>
                                      </p:to>
                                    </p:set>
                                  </p:childTnLst>
                                </p:cTn>
                              </p:par>
                              <p:par>
                                <p:cTn id="133" presetID="1" presetClass="entr" presetSubtype="0" fill="hold" grpId="0" nodeType="withEffect">
                                  <p:stCondLst>
                                    <p:cond delay="0"/>
                                  </p:stCondLst>
                                  <p:childTnLst>
                                    <p:set>
                                      <p:cBhvr>
                                        <p:cTn id="134" dur="1" fill="hold">
                                          <p:stCondLst>
                                            <p:cond delay="0"/>
                                          </p:stCondLst>
                                        </p:cTn>
                                        <p:tgtEl>
                                          <p:spTgt spid="73771"/>
                                        </p:tgtEl>
                                        <p:attrNameLst>
                                          <p:attrName>style.visibility</p:attrName>
                                        </p:attrNameLst>
                                      </p:cBhvr>
                                      <p:to>
                                        <p:strVal val="visible"/>
                                      </p:to>
                                    </p:set>
                                  </p:childTnLst>
                                  <p:subTnLst>
                                    <p:set>
                                      <p:cBhvr override="childStyle">
                                        <p:cTn dur="1" fill="hold" display="0" masterRel="nextClick" afterEffect="1"/>
                                        <p:tgtEl>
                                          <p:spTgt spid="73771"/>
                                        </p:tgtEl>
                                        <p:attrNameLst>
                                          <p:attrName>style.visibility</p:attrName>
                                        </p:attrNameLst>
                                      </p:cBhvr>
                                      <p:to>
                                        <p:strVal val="hidden"/>
                                      </p:to>
                                    </p:set>
                                  </p:subTnLst>
                                </p:cTn>
                              </p:par>
                            </p:childTnLst>
                          </p:cTn>
                        </p:par>
                      </p:childTnLst>
                    </p:cTn>
                  </p:par>
                  <p:par>
                    <p:cTn id="135" fill="hold">
                      <p:stCondLst>
                        <p:cond delay="indefinite"/>
                      </p:stCondLst>
                      <p:childTnLst>
                        <p:par>
                          <p:cTn id="136" fill="hold">
                            <p:stCondLst>
                              <p:cond delay="0"/>
                            </p:stCondLst>
                            <p:childTnLst>
                              <p:par>
                                <p:cTn id="137" presetID="1" presetClass="entr" presetSubtype="0" fill="hold" grpId="0" nodeType="clickEffect">
                                  <p:stCondLst>
                                    <p:cond delay="0"/>
                                  </p:stCondLst>
                                  <p:childTnLst>
                                    <p:set>
                                      <p:cBhvr>
                                        <p:cTn id="138" dur="1" fill="hold">
                                          <p:stCondLst>
                                            <p:cond delay="0"/>
                                          </p:stCondLst>
                                        </p:cTn>
                                        <p:tgtEl>
                                          <p:spTgt spid="73779"/>
                                        </p:tgtEl>
                                        <p:attrNameLst>
                                          <p:attrName>style.visibility</p:attrName>
                                        </p:attrNameLst>
                                      </p:cBhvr>
                                      <p:to>
                                        <p:strVal val="visible"/>
                                      </p:to>
                                    </p:set>
                                  </p:childTnLst>
                                </p:cTn>
                              </p:par>
                            </p:childTnLst>
                          </p:cTn>
                        </p:par>
                        <p:par>
                          <p:cTn id="139" fill="hold">
                            <p:stCondLst>
                              <p:cond delay="0"/>
                            </p:stCondLst>
                            <p:childTnLst>
                              <p:par>
                                <p:cTn id="140" presetID="1" presetClass="entr" presetSubtype="0" fill="hold" grpId="1" nodeType="afterEffect">
                                  <p:stCondLst>
                                    <p:cond delay="0"/>
                                  </p:stCondLst>
                                  <p:childTnLst>
                                    <p:set>
                                      <p:cBhvr>
                                        <p:cTn id="141" dur="1" fill="hold">
                                          <p:stCondLst>
                                            <p:cond delay="0"/>
                                          </p:stCondLst>
                                        </p:cTn>
                                        <p:tgtEl>
                                          <p:spTgt spid="73766"/>
                                        </p:tgtEl>
                                        <p:attrNameLst>
                                          <p:attrName>style.visibility</p:attrName>
                                        </p:attrNameLst>
                                      </p:cBhvr>
                                      <p:to>
                                        <p:strVal val="visible"/>
                                      </p:to>
                                    </p:set>
                                  </p:childTnLst>
                                  <p:subTnLst>
                                    <p:set>
                                      <p:cBhvr override="childStyle">
                                        <p:cTn dur="1" fill="hold" display="0" masterRel="nextClick" afterEffect="1"/>
                                        <p:tgtEl>
                                          <p:spTgt spid="73766"/>
                                        </p:tgtEl>
                                        <p:attrNameLst>
                                          <p:attrName>style.visibility</p:attrName>
                                        </p:attrNameLst>
                                      </p:cBhvr>
                                      <p:to>
                                        <p:strVal val="hidden"/>
                                      </p:to>
                                    </p:set>
                                  </p:subTnLst>
                                </p:cTn>
                              </p:par>
                            </p:childTnLst>
                          </p:cTn>
                        </p:par>
                      </p:childTnLst>
                    </p:cTn>
                  </p:par>
                  <p:par>
                    <p:cTn id="142" fill="hold">
                      <p:stCondLst>
                        <p:cond delay="indefinite"/>
                      </p:stCondLst>
                      <p:childTnLst>
                        <p:par>
                          <p:cTn id="143" fill="hold">
                            <p:stCondLst>
                              <p:cond delay="0"/>
                            </p:stCondLst>
                            <p:childTnLst>
                              <p:par>
                                <p:cTn id="144" presetID="1" presetClass="entr" presetSubtype="0" fill="hold" grpId="1" nodeType="clickEffect">
                                  <p:stCondLst>
                                    <p:cond delay="0"/>
                                  </p:stCondLst>
                                  <p:childTnLst>
                                    <p:set>
                                      <p:cBhvr>
                                        <p:cTn id="145" dur="1" fill="hold">
                                          <p:stCondLst>
                                            <p:cond delay="0"/>
                                          </p:stCondLst>
                                        </p:cTn>
                                        <p:tgtEl>
                                          <p:spTgt spid="73767"/>
                                        </p:tgtEl>
                                        <p:attrNameLst>
                                          <p:attrName>style.visibility</p:attrName>
                                        </p:attrNameLst>
                                      </p:cBhvr>
                                      <p:to>
                                        <p:strVal val="visible"/>
                                      </p:to>
                                    </p:set>
                                  </p:childTnLst>
                                  <p:subTnLst>
                                    <p:set>
                                      <p:cBhvr override="childStyle">
                                        <p:cTn dur="1" fill="hold" display="0" masterRel="nextClick" afterEffect="1"/>
                                        <p:tgtEl>
                                          <p:spTgt spid="73767"/>
                                        </p:tgtEl>
                                        <p:attrNameLst>
                                          <p:attrName>style.visibility</p:attrName>
                                        </p:attrNameLst>
                                      </p:cBhvr>
                                      <p:to>
                                        <p:strVal val="hidden"/>
                                      </p:to>
                                    </p:set>
                                  </p:subTnLst>
                                </p:cTn>
                              </p:par>
                            </p:childTnLst>
                          </p:cTn>
                        </p:par>
                      </p:childTnLst>
                    </p:cTn>
                  </p:par>
                  <p:par>
                    <p:cTn id="146" fill="hold">
                      <p:stCondLst>
                        <p:cond delay="indefinite"/>
                      </p:stCondLst>
                      <p:childTnLst>
                        <p:par>
                          <p:cTn id="147" fill="hold">
                            <p:stCondLst>
                              <p:cond delay="0"/>
                            </p:stCondLst>
                            <p:childTnLst>
                              <p:par>
                                <p:cTn id="148" presetID="1" presetClass="exit" presetSubtype="0" fill="hold" grpId="1" nodeType="clickEffect">
                                  <p:stCondLst>
                                    <p:cond delay="0"/>
                                  </p:stCondLst>
                                  <p:childTnLst>
                                    <p:set>
                                      <p:cBhvr>
                                        <p:cTn id="149" dur="1" fill="hold">
                                          <p:stCondLst>
                                            <p:cond delay="0"/>
                                          </p:stCondLst>
                                        </p:cTn>
                                        <p:tgtEl>
                                          <p:spTgt spid="73787"/>
                                        </p:tgtEl>
                                        <p:attrNameLst>
                                          <p:attrName>style.visibility</p:attrName>
                                        </p:attrNameLst>
                                      </p:cBhvr>
                                      <p:to>
                                        <p:strVal val="hidden"/>
                                      </p:to>
                                    </p:set>
                                  </p:childTnLst>
                                </p:cTn>
                              </p:par>
                              <p:par>
                                <p:cTn id="150" presetID="1" presetClass="entr" presetSubtype="0" fill="hold" nodeType="withEffect">
                                  <p:stCondLst>
                                    <p:cond delay="0"/>
                                  </p:stCondLst>
                                  <p:childTnLst>
                                    <p:set>
                                      <p:cBhvr>
                                        <p:cTn id="151" dur="1" fill="hold">
                                          <p:stCondLst>
                                            <p:cond delay="0"/>
                                          </p:stCondLst>
                                        </p:cTn>
                                        <p:tgtEl>
                                          <p:spTgt spid="6"/>
                                        </p:tgtEl>
                                        <p:attrNameLst>
                                          <p:attrName>style.visibility</p:attrName>
                                        </p:attrNameLst>
                                      </p:cBhvr>
                                      <p:to>
                                        <p:strVal val="visible"/>
                                      </p:to>
                                    </p:set>
                                  </p:childTnLst>
                                </p:cTn>
                              </p:par>
                              <p:par>
                                <p:cTn id="152" presetID="1" presetClass="entr" presetSubtype="0" fill="hold" grpId="1" nodeType="withEffect">
                                  <p:stCondLst>
                                    <p:cond delay="0"/>
                                  </p:stCondLst>
                                  <p:childTnLst>
                                    <p:set>
                                      <p:cBhvr>
                                        <p:cTn id="153" dur="1" fill="hold">
                                          <p:stCondLst>
                                            <p:cond delay="0"/>
                                          </p:stCondLst>
                                        </p:cTn>
                                        <p:tgtEl>
                                          <p:spTgt spid="73768"/>
                                        </p:tgtEl>
                                        <p:attrNameLst>
                                          <p:attrName>style.visibility</p:attrName>
                                        </p:attrNameLst>
                                      </p:cBhvr>
                                      <p:to>
                                        <p:strVal val="visible"/>
                                      </p:to>
                                    </p:set>
                                  </p:childTnLst>
                                  <p:subTnLst>
                                    <p:set>
                                      <p:cBhvr override="childStyle">
                                        <p:cTn dur="1" fill="hold" display="0" masterRel="nextClick" afterEffect="1"/>
                                        <p:tgtEl>
                                          <p:spTgt spid="73768"/>
                                        </p:tgtEl>
                                        <p:attrNameLst>
                                          <p:attrName>style.visibility</p:attrName>
                                        </p:attrNameLst>
                                      </p:cBhvr>
                                      <p:to>
                                        <p:strVal val="hidden"/>
                                      </p:to>
                                    </p:set>
                                  </p:subTnLst>
                                </p:cTn>
                              </p:par>
                            </p:childTnLst>
                          </p:cTn>
                        </p:par>
                      </p:childTnLst>
                    </p:cTn>
                  </p:par>
                  <p:par>
                    <p:cTn id="154" fill="hold">
                      <p:stCondLst>
                        <p:cond delay="indefinite"/>
                      </p:stCondLst>
                      <p:childTnLst>
                        <p:par>
                          <p:cTn id="155" fill="hold">
                            <p:stCondLst>
                              <p:cond delay="0"/>
                            </p:stCondLst>
                            <p:childTnLst>
                              <p:par>
                                <p:cTn id="156" presetID="1" presetClass="entr" presetSubtype="0" fill="hold" grpId="1" nodeType="clickEffect">
                                  <p:stCondLst>
                                    <p:cond delay="0"/>
                                  </p:stCondLst>
                                  <p:childTnLst>
                                    <p:set>
                                      <p:cBhvr>
                                        <p:cTn id="157" dur="1" fill="hold">
                                          <p:stCondLst>
                                            <p:cond delay="0"/>
                                          </p:stCondLst>
                                        </p:cTn>
                                        <p:tgtEl>
                                          <p:spTgt spid="73771"/>
                                        </p:tgtEl>
                                        <p:attrNameLst>
                                          <p:attrName>style.visibility</p:attrName>
                                        </p:attrNameLst>
                                      </p:cBhvr>
                                      <p:to>
                                        <p:strVal val="visible"/>
                                      </p:to>
                                    </p:set>
                                  </p:childTnLst>
                                  <p:subTnLst>
                                    <p:set>
                                      <p:cBhvr override="childStyle">
                                        <p:cTn dur="1" fill="hold" display="0" masterRel="nextClick" afterEffect="1"/>
                                        <p:tgtEl>
                                          <p:spTgt spid="73771"/>
                                        </p:tgtEl>
                                        <p:attrNameLst>
                                          <p:attrName>style.visibility</p:attrName>
                                        </p:attrNameLst>
                                      </p:cBhvr>
                                      <p:to>
                                        <p:strVal val="hidden"/>
                                      </p:to>
                                    </p:set>
                                  </p:subTnLst>
                                </p:cTn>
                              </p:par>
                            </p:childTnLst>
                          </p:cTn>
                        </p:par>
                      </p:childTnLst>
                    </p:cTn>
                  </p:par>
                  <p:par>
                    <p:cTn id="158" fill="hold">
                      <p:stCondLst>
                        <p:cond delay="indefinite"/>
                      </p:stCondLst>
                      <p:childTnLst>
                        <p:par>
                          <p:cTn id="159" fill="hold">
                            <p:stCondLst>
                              <p:cond delay="0"/>
                            </p:stCondLst>
                            <p:childTnLst>
                              <p:par>
                                <p:cTn id="160" presetID="1" presetClass="exit" presetSubtype="0" fill="hold" grpId="1" nodeType="clickEffect">
                                  <p:stCondLst>
                                    <p:cond delay="0"/>
                                  </p:stCondLst>
                                  <p:childTnLst>
                                    <p:set>
                                      <p:cBhvr>
                                        <p:cTn id="161" dur="1" fill="hold">
                                          <p:stCondLst>
                                            <p:cond delay="0"/>
                                          </p:stCondLst>
                                        </p:cTn>
                                        <p:tgtEl>
                                          <p:spTgt spid="73779"/>
                                        </p:tgtEl>
                                        <p:attrNameLst>
                                          <p:attrName>style.visibility</p:attrName>
                                        </p:attrNameLst>
                                      </p:cBhvr>
                                      <p:to>
                                        <p:strVal val="hidden"/>
                                      </p:to>
                                    </p:set>
                                  </p:childTnLst>
                                </p:cTn>
                              </p:par>
                              <p:par>
                                <p:cTn id="162" presetID="1" presetClass="entr" presetSubtype="0" fill="hold" grpId="0" nodeType="withEffect">
                                  <p:stCondLst>
                                    <p:cond delay="0"/>
                                  </p:stCondLst>
                                  <p:childTnLst>
                                    <p:set>
                                      <p:cBhvr>
                                        <p:cTn id="163" dur="1" fill="hold">
                                          <p:stCondLst>
                                            <p:cond delay="0"/>
                                          </p:stCondLst>
                                        </p:cTn>
                                        <p:tgtEl>
                                          <p:spTgt spid="73780"/>
                                        </p:tgtEl>
                                        <p:attrNameLst>
                                          <p:attrName>style.visibility</p:attrName>
                                        </p:attrNameLst>
                                      </p:cBhvr>
                                      <p:to>
                                        <p:strVal val="visible"/>
                                      </p:to>
                                    </p:set>
                                  </p:childTnLst>
                                </p:cTn>
                              </p:par>
                            </p:childTnLst>
                          </p:cTn>
                        </p:par>
                        <p:par>
                          <p:cTn id="164" fill="hold">
                            <p:stCondLst>
                              <p:cond delay="0"/>
                            </p:stCondLst>
                            <p:childTnLst>
                              <p:par>
                                <p:cTn id="165" presetID="1" presetClass="entr" presetSubtype="0" fill="hold" grpId="2" nodeType="afterEffect">
                                  <p:stCondLst>
                                    <p:cond delay="0"/>
                                  </p:stCondLst>
                                  <p:childTnLst>
                                    <p:set>
                                      <p:cBhvr>
                                        <p:cTn id="166" dur="1" fill="hold">
                                          <p:stCondLst>
                                            <p:cond delay="0"/>
                                          </p:stCondLst>
                                        </p:cTn>
                                        <p:tgtEl>
                                          <p:spTgt spid="73766"/>
                                        </p:tgtEl>
                                        <p:attrNameLst>
                                          <p:attrName>style.visibility</p:attrName>
                                        </p:attrNameLst>
                                      </p:cBhvr>
                                      <p:to>
                                        <p:strVal val="visible"/>
                                      </p:to>
                                    </p:set>
                                  </p:childTnLst>
                                  <p:subTnLst>
                                    <p:set>
                                      <p:cBhvr override="childStyle">
                                        <p:cTn dur="1" fill="hold" display="0" masterRel="nextClick" afterEffect="1"/>
                                        <p:tgtEl>
                                          <p:spTgt spid="73766"/>
                                        </p:tgtEl>
                                        <p:attrNameLst>
                                          <p:attrName>style.visibility</p:attrName>
                                        </p:attrNameLst>
                                      </p:cBhvr>
                                      <p:to>
                                        <p:strVal val="hidden"/>
                                      </p:to>
                                    </p:set>
                                  </p:subTnLst>
                                </p:cTn>
                              </p:par>
                            </p:childTnLst>
                          </p:cTn>
                        </p:par>
                      </p:childTnLst>
                    </p:cTn>
                  </p:par>
                  <p:par>
                    <p:cTn id="167" fill="hold">
                      <p:stCondLst>
                        <p:cond delay="indefinite"/>
                      </p:stCondLst>
                      <p:childTnLst>
                        <p:par>
                          <p:cTn id="168" fill="hold">
                            <p:stCondLst>
                              <p:cond delay="0"/>
                            </p:stCondLst>
                            <p:childTnLst>
                              <p:par>
                                <p:cTn id="169" presetID="1" presetClass="entr" presetSubtype="0" fill="hold" grpId="2" nodeType="clickEffect">
                                  <p:stCondLst>
                                    <p:cond delay="0"/>
                                  </p:stCondLst>
                                  <p:childTnLst>
                                    <p:set>
                                      <p:cBhvr>
                                        <p:cTn id="170" dur="1" fill="hold">
                                          <p:stCondLst>
                                            <p:cond delay="0"/>
                                          </p:stCondLst>
                                        </p:cTn>
                                        <p:tgtEl>
                                          <p:spTgt spid="73767"/>
                                        </p:tgtEl>
                                        <p:attrNameLst>
                                          <p:attrName>style.visibility</p:attrName>
                                        </p:attrNameLst>
                                      </p:cBhvr>
                                      <p:to>
                                        <p:strVal val="visible"/>
                                      </p:to>
                                    </p:set>
                                  </p:childTnLst>
                                  <p:subTnLst>
                                    <p:set>
                                      <p:cBhvr override="childStyle">
                                        <p:cTn dur="1" fill="hold" display="0" masterRel="nextClick" afterEffect="1"/>
                                        <p:tgtEl>
                                          <p:spTgt spid="73767"/>
                                        </p:tgtEl>
                                        <p:attrNameLst>
                                          <p:attrName>style.visibility</p:attrName>
                                        </p:attrNameLst>
                                      </p:cBhvr>
                                      <p:to>
                                        <p:strVal val="hidden"/>
                                      </p:to>
                                    </p:set>
                                  </p:subTnLst>
                                </p:cTn>
                              </p:par>
                            </p:childTnLst>
                          </p:cTn>
                        </p:par>
                      </p:childTnLst>
                    </p:cTn>
                  </p:par>
                  <p:par>
                    <p:cTn id="171" fill="hold">
                      <p:stCondLst>
                        <p:cond delay="indefinite"/>
                      </p:stCondLst>
                      <p:childTnLst>
                        <p:par>
                          <p:cTn id="172" fill="hold">
                            <p:stCondLst>
                              <p:cond delay="0"/>
                            </p:stCondLst>
                            <p:childTnLst>
                              <p:par>
                                <p:cTn id="173" presetID="1" presetClass="entr" presetSubtype="0" fill="hold" grpId="0" nodeType="clickEffect">
                                  <p:stCondLst>
                                    <p:cond delay="0"/>
                                  </p:stCondLst>
                                  <p:childTnLst>
                                    <p:set>
                                      <p:cBhvr>
                                        <p:cTn id="174" dur="1" fill="hold">
                                          <p:stCondLst>
                                            <p:cond delay="0"/>
                                          </p:stCondLst>
                                        </p:cTn>
                                        <p:tgtEl>
                                          <p:spTgt spid="73775"/>
                                        </p:tgtEl>
                                        <p:attrNameLst>
                                          <p:attrName>style.visibility</p:attrName>
                                        </p:attrNameLst>
                                      </p:cBhvr>
                                      <p:to>
                                        <p:strVal val="visible"/>
                                      </p:to>
                                    </p:set>
                                  </p:childTnLst>
                                </p:cTn>
                              </p:par>
                              <p:par>
                                <p:cTn id="175" presetID="1" presetClass="entr" presetSubtype="0" fill="hold" nodeType="withEffect">
                                  <p:stCondLst>
                                    <p:cond delay="0"/>
                                  </p:stCondLst>
                                  <p:childTnLst>
                                    <p:set>
                                      <p:cBhvr>
                                        <p:cTn id="176" dur="1" fill="hold">
                                          <p:stCondLst>
                                            <p:cond delay="0"/>
                                          </p:stCondLst>
                                        </p:cTn>
                                        <p:tgtEl>
                                          <p:spTgt spid="7"/>
                                        </p:tgtEl>
                                        <p:attrNameLst>
                                          <p:attrName>style.visibility</p:attrName>
                                        </p:attrNameLst>
                                      </p:cBhvr>
                                      <p:to>
                                        <p:strVal val="visible"/>
                                      </p:to>
                                    </p:set>
                                  </p:childTnLst>
                                </p:cTn>
                              </p:par>
                              <p:par>
                                <p:cTn id="177" presetID="1" presetClass="entr" presetSubtype="0" fill="hold" grpId="2" nodeType="withEffect">
                                  <p:stCondLst>
                                    <p:cond delay="0"/>
                                  </p:stCondLst>
                                  <p:childTnLst>
                                    <p:set>
                                      <p:cBhvr>
                                        <p:cTn id="178" dur="1" fill="hold">
                                          <p:stCondLst>
                                            <p:cond delay="0"/>
                                          </p:stCondLst>
                                        </p:cTn>
                                        <p:tgtEl>
                                          <p:spTgt spid="73768"/>
                                        </p:tgtEl>
                                        <p:attrNameLst>
                                          <p:attrName>style.visibility</p:attrName>
                                        </p:attrNameLst>
                                      </p:cBhvr>
                                      <p:to>
                                        <p:strVal val="visible"/>
                                      </p:to>
                                    </p:set>
                                  </p:childTnLst>
                                  <p:subTnLst>
                                    <p:set>
                                      <p:cBhvr override="childStyle">
                                        <p:cTn dur="1" fill="hold" display="0" masterRel="nextClick" afterEffect="1"/>
                                        <p:tgtEl>
                                          <p:spTgt spid="73768"/>
                                        </p:tgtEl>
                                        <p:attrNameLst>
                                          <p:attrName>style.visibility</p:attrName>
                                        </p:attrNameLst>
                                      </p:cBhvr>
                                      <p:to>
                                        <p:strVal val="hidden"/>
                                      </p:to>
                                    </p:set>
                                  </p:subTnLst>
                                </p:cTn>
                              </p:par>
                            </p:childTnLst>
                          </p:cTn>
                        </p:par>
                      </p:childTnLst>
                    </p:cTn>
                  </p:par>
                  <p:par>
                    <p:cTn id="179" fill="hold">
                      <p:stCondLst>
                        <p:cond delay="indefinite"/>
                      </p:stCondLst>
                      <p:childTnLst>
                        <p:par>
                          <p:cTn id="180" fill="hold">
                            <p:stCondLst>
                              <p:cond delay="0"/>
                            </p:stCondLst>
                            <p:childTnLst>
                              <p:par>
                                <p:cTn id="181" presetID="1" presetClass="entr" presetSubtype="0" fill="hold" grpId="1" nodeType="clickEffect">
                                  <p:stCondLst>
                                    <p:cond delay="0"/>
                                  </p:stCondLst>
                                  <p:childTnLst>
                                    <p:set>
                                      <p:cBhvr>
                                        <p:cTn id="182" dur="1" fill="hold">
                                          <p:stCondLst>
                                            <p:cond delay="0"/>
                                          </p:stCondLst>
                                        </p:cTn>
                                        <p:tgtEl>
                                          <p:spTgt spid="73769"/>
                                        </p:tgtEl>
                                        <p:attrNameLst>
                                          <p:attrName>style.visibility</p:attrName>
                                        </p:attrNameLst>
                                      </p:cBhvr>
                                      <p:to>
                                        <p:strVal val="visible"/>
                                      </p:to>
                                    </p:set>
                                  </p:childTnLst>
                                  <p:subTnLst>
                                    <p:set>
                                      <p:cBhvr override="childStyle">
                                        <p:cTn dur="1" fill="hold" display="0" masterRel="nextClick" afterEffect="1"/>
                                        <p:tgtEl>
                                          <p:spTgt spid="73769"/>
                                        </p:tgtEl>
                                        <p:attrNameLst>
                                          <p:attrName>style.visibility</p:attrName>
                                        </p:attrNameLst>
                                      </p:cBhvr>
                                      <p:to>
                                        <p:strVal val="hidden"/>
                                      </p:to>
                                    </p:set>
                                  </p:subTnLst>
                                </p:cTn>
                              </p:par>
                            </p:childTnLst>
                          </p:cTn>
                        </p:par>
                      </p:childTnLst>
                    </p:cTn>
                  </p:par>
                  <p:par>
                    <p:cTn id="183" fill="hold">
                      <p:stCondLst>
                        <p:cond delay="indefinite"/>
                      </p:stCondLst>
                      <p:childTnLst>
                        <p:par>
                          <p:cTn id="184" fill="hold">
                            <p:stCondLst>
                              <p:cond delay="0"/>
                            </p:stCondLst>
                            <p:childTnLst>
                              <p:par>
                                <p:cTn id="185" presetID="1" presetClass="entr" presetSubtype="0" fill="hold" grpId="1" nodeType="clickEffect">
                                  <p:stCondLst>
                                    <p:cond delay="0"/>
                                  </p:stCondLst>
                                  <p:childTnLst>
                                    <p:set>
                                      <p:cBhvr>
                                        <p:cTn id="186" dur="1" fill="hold">
                                          <p:stCondLst>
                                            <p:cond delay="0"/>
                                          </p:stCondLst>
                                        </p:cTn>
                                        <p:tgtEl>
                                          <p:spTgt spid="73770"/>
                                        </p:tgtEl>
                                        <p:attrNameLst>
                                          <p:attrName>style.visibility</p:attrName>
                                        </p:attrNameLst>
                                      </p:cBhvr>
                                      <p:to>
                                        <p:strVal val="visible"/>
                                      </p:to>
                                    </p:set>
                                  </p:childTnLst>
                                  <p:subTnLst>
                                    <p:set>
                                      <p:cBhvr override="childStyle">
                                        <p:cTn dur="1" fill="hold" display="0" masterRel="nextClick" afterEffect="1"/>
                                        <p:tgtEl>
                                          <p:spTgt spid="73770"/>
                                        </p:tgtEl>
                                        <p:attrNameLst>
                                          <p:attrName>style.visibility</p:attrName>
                                        </p:attrNameLst>
                                      </p:cBhvr>
                                      <p:to>
                                        <p:strVal val="hidden"/>
                                      </p:to>
                                    </p:set>
                                  </p:subTnLst>
                                </p:cTn>
                              </p:par>
                            </p:childTnLst>
                          </p:cTn>
                        </p:par>
                      </p:childTnLst>
                    </p:cTn>
                  </p:par>
                  <p:par>
                    <p:cTn id="187" fill="hold">
                      <p:stCondLst>
                        <p:cond delay="indefinite"/>
                      </p:stCondLst>
                      <p:childTnLst>
                        <p:par>
                          <p:cTn id="188" fill="hold">
                            <p:stCondLst>
                              <p:cond delay="0"/>
                            </p:stCondLst>
                            <p:childTnLst>
                              <p:par>
                                <p:cTn id="189" presetID="2" presetClass="entr" presetSubtype="6" fill="hold" nodeType="clickEffect">
                                  <p:stCondLst>
                                    <p:cond delay="0"/>
                                  </p:stCondLst>
                                  <p:childTnLst>
                                    <p:set>
                                      <p:cBhvr>
                                        <p:cTn id="190" dur="1" fill="hold">
                                          <p:stCondLst>
                                            <p:cond delay="0"/>
                                          </p:stCondLst>
                                        </p:cTn>
                                        <p:tgtEl>
                                          <p:spTgt spid="14"/>
                                        </p:tgtEl>
                                        <p:attrNameLst>
                                          <p:attrName>style.visibility</p:attrName>
                                        </p:attrNameLst>
                                      </p:cBhvr>
                                      <p:to>
                                        <p:strVal val="visible"/>
                                      </p:to>
                                    </p:set>
                                    <p:anim calcmode="lin" valueType="num">
                                      <p:cBhvr additive="base">
                                        <p:cTn id="191" dur="500" fill="hold"/>
                                        <p:tgtEl>
                                          <p:spTgt spid="14"/>
                                        </p:tgtEl>
                                        <p:attrNameLst>
                                          <p:attrName>ppt_x</p:attrName>
                                        </p:attrNameLst>
                                      </p:cBhvr>
                                      <p:tavLst>
                                        <p:tav tm="0">
                                          <p:val>
                                            <p:strVal val="1+#ppt_w/2"/>
                                          </p:val>
                                        </p:tav>
                                        <p:tav tm="100000">
                                          <p:val>
                                            <p:strVal val="#ppt_x"/>
                                          </p:val>
                                        </p:tav>
                                      </p:tavLst>
                                    </p:anim>
                                    <p:anim calcmode="lin" valueType="num">
                                      <p:cBhvr additive="base">
                                        <p:cTn id="192" dur="500" fill="hold"/>
                                        <p:tgtEl>
                                          <p:spTgt spid="14"/>
                                        </p:tgtEl>
                                        <p:attrNameLst>
                                          <p:attrName>ppt_y</p:attrName>
                                        </p:attrNameLst>
                                      </p:cBhvr>
                                      <p:tavLst>
                                        <p:tav tm="0">
                                          <p:val>
                                            <p:strVal val="1+#ppt_h/2"/>
                                          </p:val>
                                        </p:tav>
                                        <p:tav tm="100000">
                                          <p:val>
                                            <p:strVal val="#ppt_y"/>
                                          </p:val>
                                        </p:tav>
                                      </p:tavLst>
                                    </p:anim>
                                  </p:childTnLst>
                                </p:cTn>
                              </p:par>
                            </p:childTnLst>
                          </p:cTn>
                        </p:par>
                        <p:par>
                          <p:cTn id="193" fill="hold">
                            <p:stCondLst>
                              <p:cond delay="500"/>
                            </p:stCondLst>
                            <p:childTnLst>
                              <p:par>
                                <p:cTn id="194" presetID="1" presetClass="entr" presetSubtype="0" fill="hold" grpId="0" nodeType="afterEffect">
                                  <p:stCondLst>
                                    <p:cond delay="0"/>
                                  </p:stCondLst>
                                  <p:childTnLst>
                                    <p:set>
                                      <p:cBhvr>
                                        <p:cTn id="195" dur="1" fill="hold">
                                          <p:stCondLst>
                                            <p:cond delay="499"/>
                                          </p:stCondLst>
                                        </p:cTn>
                                        <p:tgtEl>
                                          <p:spTgt spid="73861"/>
                                        </p:tgtEl>
                                        <p:attrNameLst>
                                          <p:attrName>style.visibility</p:attrName>
                                        </p:attrNameLst>
                                      </p:cBhvr>
                                      <p:to>
                                        <p:strVal val="visible"/>
                                      </p:to>
                                    </p:set>
                                  </p:childTnLst>
                                  <p:subTnLst>
                                    <p:set>
                                      <p:cBhvr override="childStyle">
                                        <p:cTn dur="1" fill="hold" display="0" masterRel="nextClick" afterEffect="1"/>
                                        <p:tgtEl>
                                          <p:spTgt spid="73861"/>
                                        </p:tgtEl>
                                        <p:attrNameLst>
                                          <p:attrName>style.visibility</p:attrName>
                                        </p:attrNameLst>
                                      </p:cBhvr>
                                      <p:to>
                                        <p:strVal val="hidden"/>
                                      </p:to>
                                    </p:set>
                                  </p:subTnLst>
                                </p:cTn>
                              </p:par>
                            </p:childTnLst>
                          </p:cTn>
                        </p:par>
                      </p:childTnLst>
                    </p:cTn>
                  </p:par>
                  <p:par>
                    <p:cTn id="196" fill="hold">
                      <p:stCondLst>
                        <p:cond delay="indefinite"/>
                      </p:stCondLst>
                      <p:childTnLst>
                        <p:par>
                          <p:cTn id="197" fill="hold">
                            <p:stCondLst>
                              <p:cond delay="0"/>
                            </p:stCondLst>
                            <p:childTnLst>
                              <p:par>
                                <p:cTn id="198" presetID="1" presetClass="entr" presetSubtype="0" fill="hold" grpId="0" nodeType="clickEffect">
                                  <p:stCondLst>
                                    <p:cond delay="0"/>
                                  </p:stCondLst>
                                  <p:childTnLst>
                                    <p:set>
                                      <p:cBhvr>
                                        <p:cTn id="199" dur="1" fill="hold">
                                          <p:stCondLst>
                                            <p:cond delay="0"/>
                                          </p:stCondLst>
                                        </p:cTn>
                                        <p:tgtEl>
                                          <p:spTgt spid="73865"/>
                                        </p:tgtEl>
                                        <p:attrNameLst>
                                          <p:attrName>style.visibility</p:attrName>
                                        </p:attrNameLst>
                                      </p:cBhvr>
                                      <p:to>
                                        <p:strVal val="visible"/>
                                      </p:to>
                                    </p:set>
                                  </p:childTnLst>
                                </p:cTn>
                              </p:par>
                              <p:par>
                                <p:cTn id="200" presetID="1" presetClass="entr" presetSubtype="0" fill="hold" grpId="0" nodeType="withEffect">
                                  <p:stCondLst>
                                    <p:cond delay="0"/>
                                  </p:stCondLst>
                                  <p:childTnLst>
                                    <p:set>
                                      <p:cBhvr>
                                        <p:cTn id="201" dur="1" fill="hold">
                                          <p:stCondLst>
                                            <p:cond delay="499"/>
                                          </p:stCondLst>
                                        </p:cTn>
                                        <p:tgtEl>
                                          <p:spTgt spid="73862"/>
                                        </p:tgtEl>
                                        <p:attrNameLst>
                                          <p:attrName>style.visibility</p:attrName>
                                        </p:attrNameLst>
                                      </p:cBhvr>
                                      <p:to>
                                        <p:strVal val="visible"/>
                                      </p:to>
                                    </p:set>
                                  </p:childTnLst>
                                  <p:subTnLst>
                                    <p:set>
                                      <p:cBhvr override="childStyle">
                                        <p:cTn dur="1" fill="hold" display="0" masterRel="nextClick" afterEffect="1"/>
                                        <p:tgtEl>
                                          <p:spTgt spid="73862"/>
                                        </p:tgtEl>
                                        <p:attrNameLst>
                                          <p:attrName>style.visibility</p:attrName>
                                        </p:attrNameLst>
                                      </p:cBhvr>
                                      <p:to>
                                        <p:strVal val="hidden"/>
                                      </p:to>
                                    </p:set>
                                  </p:subTnLst>
                                </p:cTn>
                              </p:par>
                            </p:childTnLst>
                          </p:cTn>
                        </p:par>
                      </p:childTnLst>
                    </p:cTn>
                  </p:par>
                  <p:par>
                    <p:cTn id="202" fill="hold">
                      <p:stCondLst>
                        <p:cond delay="indefinite"/>
                      </p:stCondLst>
                      <p:childTnLst>
                        <p:par>
                          <p:cTn id="203" fill="hold">
                            <p:stCondLst>
                              <p:cond delay="0"/>
                            </p:stCondLst>
                            <p:childTnLst>
                              <p:par>
                                <p:cTn id="204" presetID="1" presetClass="entr" presetSubtype="0" fill="hold" grpId="0" nodeType="clickEffect">
                                  <p:stCondLst>
                                    <p:cond delay="0"/>
                                  </p:stCondLst>
                                  <p:childTnLst>
                                    <p:set>
                                      <p:cBhvr>
                                        <p:cTn id="205" dur="1" fill="hold">
                                          <p:stCondLst>
                                            <p:cond delay="499"/>
                                          </p:stCondLst>
                                        </p:cTn>
                                        <p:tgtEl>
                                          <p:spTgt spid="73863"/>
                                        </p:tgtEl>
                                        <p:attrNameLst>
                                          <p:attrName>style.visibility</p:attrName>
                                        </p:attrNameLst>
                                      </p:cBhvr>
                                      <p:to>
                                        <p:strVal val="visible"/>
                                      </p:to>
                                    </p:set>
                                  </p:childTnLst>
                                  <p:subTnLst>
                                    <p:set>
                                      <p:cBhvr override="childStyle">
                                        <p:cTn dur="1" fill="hold" display="0" masterRel="nextClick" afterEffect="1"/>
                                        <p:tgtEl>
                                          <p:spTgt spid="73863"/>
                                        </p:tgtEl>
                                        <p:attrNameLst>
                                          <p:attrName>style.visibility</p:attrName>
                                        </p:attrNameLst>
                                      </p:cBhvr>
                                      <p:to>
                                        <p:strVal val="hidden"/>
                                      </p:to>
                                    </p:set>
                                  </p:subTnLst>
                                </p:cTn>
                              </p:par>
                            </p:childTnLst>
                          </p:cTn>
                        </p:par>
                      </p:childTnLst>
                    </p:cTn>
                  </p:par>
                  <p:par>
                    <p:cTn id="206" fill="hold">
                      <p:stCondLst>
                        <p:cond delay="indefinite"/>
                      </p:stCondLst>
                      <p:childTnLst>
                        <p:par>
                          <p:cTn id="207" fill="hold">
                            <p:stCondLst>
                              <p:cond delay="0"/>
                            </p:stCondLst>
                            <p:childTnLst>
                              <p:par>
                                <p:cTn id="208" presetID="1" presetClass="entr" presetSubtype="0" fill="hold" grpId="0" nodeType="clickEffect">
                                  <p:stCondLst>
                                    <p:cond delay="0"/>
                                  </p:stCondLst>
                                  <p:childTnLst>
                                    <p:set>
                                      <p:cBhvr>
                                        <p:cTn id="209" dur="1" fill="hold">
                                          <p:stCondLst>
                                            <p:cond delay="499"/>
                                          </p:stCondLst>
                                        </p:cTn>
                                        <p:tgtEl>
                                          <p:spTgt spid="73864"/>
                                        </p:tgtEl>
                                        <p:attrNameLst>
                                          <p:attrName>style.visibility</p:attrName>
                                        </p:attrNameLst>
                                      </p:cBhvr>
                                      <p:to>
                                        <p:strVal val="visible"/>
                                      </p:to>
                                    </p:set>
                                  </p:childTnLst>
                                  <p:subTnLst>
                                    <p:set>
                                      <p:cBhvr override="childStyle">
                                        <p:cTn dur="1" fill="hold" display="0" masterRel="nextClick" afterEffect="1"/>
                                        <p:tgtEl>
                                          <p:spTgt spid="73864"/>
                                        </p:tgtEl>
                                        <p:attrNameLst>
                                          <p:attrName>style.visibility</p:attrName>
                                        </p:attrNameLst>
                                      </p:cBhvr>
                                      <p:to>
                                        <p:strVal val="hidden"/>
                                      </p:to>
                                    </p:set>
                                  </p:subTnLst>
                                </p:cTn>
                              </p:par>
                            </p:childTnLst>
                          </p:cTn>
                        </p:par>
                      </p:childTnLst>
                    </p:cTn>
                  </p:par>
                  <p:par>
                    <p:cTn id="210" fill="hold">
                      <p:stCondLst>
                        <p:cond delay="indefinite"/>
                      </p:stCondLst>
                      <p:childTnLst>
                        <p:par>
                          <p:cTn id="211" fill="hold">
                            <p:stCondLst>
                              <p:cond delay="0"/>
                            </p:stCondLst>
                            <p:childTnLst>
                              <p:par>
                                <p:cTn id="212" presetID="53" presetClass="exit" presetSubtype="0" fill="hold" nodeType="clickEffect">
                                  <p:stCondLst>
                                    <p:cond delay="0"/>
                                  </p:stCondLst>
                                  <p:childTnLst>
                                    <p:anim calcmode="lin" valueType="num">
                                      <p:cBhvr>
                                        <p:cTn id="213" dur="500"/>
                                        <p:tgtEl>
                                          <p:spTgt spid="14"/>
                                        </p:tgtEl>
                                        <p:attrNameLst>
                                          <p:attrName>ppt_w</p:attrName>
                                        </p:attrNameLst>
                                      </p:cBhvr>
                                      <p:tavLst>
                                        <p:tav tm="0">
                                          <p:val>
                                            <p:strVal val="ppt_w"/>
                                          </p:val>
                                        </p:tav>
                                        <p:tav tm="100000">
                                          <p:val>
                                            <p:fltVal val="0"/>
                                          </p:val>
                                        </p:tav>
                                      </p:tavLst>
                                    </p:anim>
                                    <p:anim calcmode="lin" valueType="num">
                                      <p:cBhvr>
                                        <p:cTn id="214" dur="500"/>
                                        <p:tgtEl>
                                          <p:spTgt spid="14"/>
                                        </p:tgtEl>
                                        <p:attrNameLst>
                                          <p:attrName>ppt_h</p:attrName>
                                        </p:attrNameLst>
                                      </p:cBhvr>
                                      <p:tavLst>
                                        <p:tav tm="0">
                                          <p:val>
                                            <p:strVal val="ppt_h"/>
                                          </p:val>
                                        </p:tav>
                                        <p:tav tm="100000">
                                          <p:val>
                                            <p:fltVal val="0"/>
                                          </p:val>
                                        </p:tav>
                                      </p:tavLst>
                                    </p:anim>
                                    <p:animEffect transition="out" filter="fade">
                                      <p:cBhvr>
                                        <p:cTn id="215" dur="500"/>
                                        <p:tgtEl>
                                          <p:spTgt spid="14"/>
                                        </p:tgtEl>
                                      </p:cBhvr>
                                    </p:animEffect>
                                    <p:set>
                                      <p:cBhvr>
                                        <p:cTn id="216" dur="1" fill="hold">
                                          <p:stCondLst>
                                            <p:cond delay="499"/>
                                          </p:stCondLst>
                                        </p:cTn>
                                        <p:tgtEl>
                                          <p:spTgt spid="14"/>
                                        </p:tgtEl>
                                        <p:attrNameLst>
                                          <p:attrName>style.visibility</p:attrName>
                                        </p:attrNameLst>
                                      </p:cBhvr>
                                      <p:to>
                                        <p:strVal val="hidden"/>
                                      </p:to>
                                    </p:set>
                                  </p:childTnLst>
                                </p:cTn>
                              </p:par>
                              <p:par>
                                <p:cTn id="217" presetID="1" presetClass="exit" presetSubtype="0" fill="hold" grpId="1" nodeType="withEffect">
                                  <p:stCondLst>
                                    <p:cond delay="0"/>
                                  </p:stCondLst>
                                  <p:childTnLst>
                                    <p:set>
                                      <p:cBhvr>
                                        <p:cTn id="218" dur="1" fill="hold">
                                          <p:stCondLst>
                                            <p:cond delay="0"/>
                                          </p:stCondLst>
                                        </p:cTn>
                                        <p:tgtEl>
                                          <p:spTgt spid="73865"/>
                                        </p:tgtEl>
                                        <p:attrNameLst>
                                          <p:attrName>style.visibility</p:attrName>
                                        </p:attrNameLst>
                                      </p:cBhvr>
                                      <p:to>
                                        <p:strVal val="hidden"/>
                                      </p:to>
                                    </p:set>
                                  </p:childTnLst>
                                </p:cTn>
                              </p:par>
                              <p:par>
                                <p:cTn id="219" presetID="1" presetClass="exit" presetSubtype="0" fill="hold" grpId="1" nodeType="withEffect">
                                  <p:stCondLst>
                                    <p:cond delay="0"/>
                                  </p:stCondLst>
                                  <p:childTnLst>
                                    <p:set>
                                      <p:cBhvr>
                                        <p:cTn id="220" dur="1" fill="hold">
                                          <p:stCondLst>
                                            <p:cond delay="0"/>
                                          </p:stCondLst>
                                        </p:cTn>
                                        <p:tgtEl>
                                          <p:spTgt spid="73775"/>
                                        </p:tgtEl>
                                        <p:attrNameLst>
                                          <p:attrName>style.visibility</p:attrName>
                                        </p:attrNameLst>
                                      </p:cBhvr>
                                      <p:to>
                                        <p:strVal val="hidden"/>
                                      </p:to>
                                    </p:set>
                                  </p:childTnLst>
                                </p:cTn>
                              </p:par>
                              <p:par>
                                <p:cTn id="221" presetID="1" presetClass="entr" presetSubtype="0" fill="hold" grpId="0" nodeType="withEffect">
                                  <p:stCondLst>
                                    <p:cond delay="0"/>
                                  </p:stCondLst>
                                  <p:childTnLst>
                                    <p:set>
                                      <p:cBhvr>
                                        <p:cTn id="222" dur="1" fill="hold">
                                          <p:stCondLst>
                                            <p:cond delay="0"/>
                                          </p:stCondLst>
                                        </p:cTn>
                                        <p:tgtEl>
                                          <p:spTgt spid="73788"/>
                                        </p:tgtEl>
                                        <p:attrNameLst>
                                          <p:attrName>style.visibility</p:attrName>
                                        </p:attrNameLst>
                                      </p:cBhvr>
                                      <p:to>
                                        <p:strVal val="visible"/>
                                      </p:to>
                                    </p:set>
                                  </p:childTnLst>
                                </p:cTn>
                              </p:par>
                              <p:par>
                                <p:cTn id="223" presetID="1" presetClass="entr" presetSubtype="0" fill="hold" grpId="2" nodeType="withEffect">
                                  <p:stCondLst>
                                    <p:cond delay="0"/>
                                  </p:stCondLst>
                                  <p:childTnLst>
                                    <p:set>
                                      <p:cBhvr>
                                        <p:cTn id="224" dur="1" fill="hold">
                                          <p:stCondLst>
                                            <p:cond delay="0"/>
                                          </p:stCondLst>
                                        </p:cTn>
                                        <p:tgtEl>
                                          <p:spTgt spid="73771"/>
                                        </p:tgtEl>
                                        <p:attrNameLst>
                                          <p:attrName>style.visibility</p:attrName>
                                        </p:attrNameLst>
                                      </p:cBhvr>
                                      <p:to>
                                        <p:strVal val="visible"/>
                                      </p:to>
                                    </p:set>
                                  </p:childTnLst>
                                  <p:subTnLst>
                                    <p:set>
                                      <p:cBhvr override="childStyle">
                                        <p:cTn dur="1" fill="hold" display="0" masterRel="nextClick" afterEffect="1"/>
                                        <p:tgtEl>
                                          <p:spTgt spid="73771"/>
                                        </p:tgtEl>
                                        <p:attrNameLst>
                                          <p:attrName>style.visibility</p:attrName>
                                        </p:attrNameLst>
                                      </p:cBhvr>
                                      <p:to>
                                        <p:strVal val="hidden"/>
                                      </p:to>
                                    </p:set>
                                  </p:subTnLst>
                                </p:cTn>
                              </p:par>
                            </p:childTnLst>
                          </p:cTn>
                        </p:par>
                      </p:childTnLst>
                    </p:cTn>
                  </p:par>
                  <p:par>
                    <p:cTn id="225" fill="hold">
                      <p:stCondLst>
                        <p:cond delay="indefinite"/>
                      </p:stCondLst>
                      <p:childTnLst>
                        <p:par>
                          <p:cTn id="226" fill="hold">
                            <p:stCondLst>
                              <p:cond delay="0"/>
                            </p:stCondLst>
                            <p:childTnLst>
                              <p:par>
                                <p:cTn id="227" presetID="1" presetClass="exit" presetSubtype="0" fill="hold" grpId="1" nodeType="clickEffect">
                                  <p:stCondLst>
                                    <p:cond delay="0"/>
                                  </p:stCondLst>
                                  <p:childTnLst>
                                    <p:set>
                                      <p:cBhvr>
                                        <p:cTn id="228" dur="1" fill="hold">
                                          <p:stCondLst>
                                            <p:cond delay="0"/>
                                          </p:stCondLst>
                                        </p:cTn>
                                        <p:tgtEl>
                                          <p:spTgt spid="73780"/>
                                        </p:tgtEl>
                                        <p:attrNameLst>
                                          <p:attrName>style.visibility</p:attrName>
                                        </p:attrNameLst>
                                      </p:cBhvr>
                                      <p:to>
                                        <p:strVal val="hidden"/>
                                      </p:to>
                                    </p:set>
                                  </p:childTnLst>
                                </p:cTn>
                              </p:par>
                              <p:par>
                                <p:cTn id="229" presetID="1" presetClass="entr" presetSubtype="0" fill="hold" grpId="0" nodeType="withEffect">
                                  <p:stCondLst>
                                    <p:cond delay="0"/>
                                  </p:stCondLst>
                                  <p:childTnLst>
                                    <p:set>
                                      <p:cBhvr>
                                        <p:cTn id="230" dur="1" fill="hold">
                                          <p:stCondLst>
                                            <p:cond delay="0"/>
                                          </p:stCondLst>
                                        </p:cTn>
                                        <p:tgtEl>
                                          <p:spTgt spid="73781"/>
                                        </p:tgtEl>
                                        <p:attrNameLst>
                                          <p:attrName>style.visibility</p:attrName>
                                        </p:attrNameLst>
                                      </p:cBhvr>
                                      <p:to>
                                        <p:strVal val="visible"/>
                                      </p:to>
                                    </p:set>
                                  </p:childTnLst>
                                </p:cTn>
                              </p:par>
                              <p:par>
                                <p:cTn id="231" presetID="1" presetClass="entr" presetSubtype="0" fill="hold" grpId="3" nodeType="withEffect">
                                  <p:stCondLst>
                                    <p:cond delay="0"/>
                                  </p:stCondLst>
                                  <p:childTnLst>
                                    <p:set>
                                      <p:cBhvr>
                                        <p:cTn id="232" dur="1" fill="hold">
                                          <p:stCondLst>
                                            <p:cond delay="0"/>
                                          </p:stCondLst>
                                        </p:cTn>
                                        <p:tgtEl>
                                          <p:spTgt spid="73766"/>
                                        </p:tgtEl>
                                        <p:attrNameLst>
                                          <p:attrName>style.visibility</p:attrName>
                                        </p:attrNameLst>
                                      </p:cBhvr>
                                      <p:to>
                                        <p:strVal val="visible"/>
                                      </p:to>
                                    </p:set>
                                  </p:childTnLst>
                                  <p:subTnLst>
                                    <p:set>
                                      <p:cBhvr override="childStyle">
                                        <p:cTn dur="1" fill="hold" display="0" masterRel="nextClick" afterEffect="1"/>
                                        <p:tgtEl>
                                          <p:spTgt spid="73766"/>
                                        </p:tgtEl>
                                        <p:attrNameLst>
                                          <p:attrName>style.visibility</p:attrName>
                                        </p:attrNameLst>
                                      </p:cBhvr>
                                      <p:to>
                                        <p:strVal val="hidden"/>
                                      </p:to>
                                    </p:set>
                                  </p:subTnLst>
                                </p:cTn>
                              </p:par>
                            </p:childTnLst>
                          </p:cTn>
                        </p:par>
                      </p:childTnLst>
                    </p:cTn>
                  </p:par>
                  <p:par>
                    <p:cTn id="233" fill="hold">
                      <p:stCondLst>
                        <p:cond delay="indefinite"/>
                      </p:stCondLst>
                      <p:childTnLst>
                        <p:par>
                          <p:cTn id="234" fill="hold">
                            <p:stCondLst>
                              <p:cond delay="0"/>
                            </p:stCondLst>
                            <p:childTnLst>
                              <p:par>
                                <p:cTn id="235" presetID="1" presetClass="entr" presetSubtype="0" fill="hold" grpId="3" nodeType="clickEffect">
                                  <p:stCondLst>
                                    <p:cond delay="0"/>
                                  </p:stCondLst>
                                  <p:childTnLst>
                                    <p:set>
                                      <p:cBhvr>
                                        <p:cTn id="236" dur="1" fill="hold">
                                          <p:stCondLst>
                                            <p:cond delay="0"/>
                                          </p:stCondLst>
                                        </p:cTn>
                                        <p:tgtEl>
                                          <p:spTgt spid="73767"/>
                                        </p:tgtEl>
                                        <p:attrNameLst>
                                          <p:attrName>style.visibility</p:attrName>
                                        </p:attrNameLst>
                                      </p:cBhvr>
                                      <p:to>
                                        <p:strVal val="visible"/>
                                      </p:to>
                                    </p:set>
                                  </p:childTnLst>
                                  <p:subTnLst>
                                    <p:set>
                                      <p:cBhvr override="childStyle">
                                        <p:cTn dur="1" fill="hold" display="0" masterRel="nextClick" afterEffect="1"/>
                                        <p:tgtEl>
                                          <p:spTgt spid="73767"/>
                                        </p:tgtEl>
                                        <p:attrNameLst>
                                          <p:attrName>style.visibility</p:attrName>
                                        </p:attrNameLst>
                                      </p:cBhvr>
                                      <p:to>
                                        <p:strVal val="hidden"/>
                                      </p:to>
                                    </p:set>
                                  </p:subTnLst>
                                </p:cTn>
                              </p:par>
                            </p:childTnLst>
                          </p:cTn>
                        </p:par>
                      </p:childTnLst>
                    </p:cTn>
                  </p:par>
                  <p:par>
                    <p:cTn id="237" fill="hold">
                      <p:stCondLst>
                        <p:cond delay="indefinite"/>
                      </p:stCondLst>
                      <p:childTnLst>
                        <p:par>
                          <p:cTn id="238" fill="hold">
                            <p:stCondLst>
                              <p:cond delay="0"/>
                            </p:stCondLst>
                            <p:childTnLst>
                              <p:par>
                                <p:cTn id="239" presetID="1" presetClass="exit" presetSubtype="0" fill="hold" grpId="1" nodeType="clickEffect">
                                  <p:stCondLst>
                                    <p:cond delay="0"/>
                                  </p:stCondLst>
                                  <p:childTnLst>
                                    <p:set>
                                      <p:cBhvr>
                                        <p:cTn id="240" dur="1" fill="hold">
                                          <p:stCondLst>
                                            <p:cond delay="0"/>
                                          </p:stCondLst>
                                        </p:cTn>
                                        <p:tgtEl>
                                          <p:spTgt spid="73788"/>
                                        </p:tgtEl>
                                        <p:attrNameLst>
                                          <p:attrName>style.visibility</p:attrName>
                                        </p:attrNameLst>
                                      </p:cBhvr>
                                      <p:to>
                                        <p:strVal val="hidden"/>
                                      </p:to>
                                    </p:set>
                                  </p:childTnLst>
                                </p:cTn>
                              </p:par>
                              <p:par>
                                <p:cTn id="241" presetID="1" presetClass="entr" presetSubtype="0" fill="hold" nodeType="withEffect">
                                  <p:stCondLst>
                                    <p:cond delay="0"/>
                                  </p:stCondLst>
                                  <p:childTnLst>
                                    <p:set>
                                      <p:cBhvr>
                                        <p:cTn id="242" dur="1" fill="hold">
                                          <p:stCondLst>
                                            <p:cond delay="0"/>
                                          </p:stCondLst>
                                        </p:cTn>
                                        <p:tgtEl>
                                          <p:spTgt spid="8"/>
                                        </p:tgtEl>
                                        <p:attrNameLst>
                                          <p:attrName>style.visibility</p:attrName>
                                        </p:attrNameLst>
                                      </p:cBhvr>
                                      <p:to>
                                        <p:strVal val="visible"/>
                                      </p:to>
                                    </p:set>
                                  </p:childTnLst>
                                </p:cTn>
                              </p:par>
                              <p:par>
                                <p:cTn id="243" presetID="1" presetClass="entr" presetSubtype="0" fill="hold" grpId="3" nodeType="withEffect">
                                  <p:stCondLst>
                                    <p:cond delay="0"/>
                                  </p:stCondLst>
                                  <p:childTnLst>
                                    <p:set>
                                      <p:cBhvr>
                                        <p:cTn id="244" dur="1" fill="hold">
                                          <p:stCondLst>
                                            <p:cond delay="0"/>
                                          </p:stCondLst>
                                        </p:cTn>
                                        <p:tgtEl>
                                          <p:spTgt spid="73768"/>
                                        </p:tgtEl>
                                        <p:attrNameLst>
                                          <p:attrName>style.visibility</p:attrName>
                                        </p:attrNameLst>
                                      </p:cBhvr>
                                      <p:to>
                                        <p:strVal val="visible"/>
                                      </p:to>
                                    </p:set>
                                  </p:childTnLst>
                                  <p:subTnLst>
                                    <p:set>
                                      <p:cBhvr override="childStyle">
                                        <p:cTn dur="1" fill="hold" display="0" masterRel="nextClick" afterEffect="1"/>
                                        <p:tgtEl>
                                          <p:spTgt spid="73768"/>
                                        </p:tgtEl>
                                        <p:attrNameLst>
                                          <p:attrName>style.visibility</p:attrName>
                                        </p:attrNameLst>
                                      </p:cBhvr>
                                      <p:to>
                                        <p:strVal val="hidden"/>
                                      </p:to>
                                    </p:set>
                                  </p:subTnLst>
                                </p:cTn>
                              </p:par>
                            </p:childTnLst>
                          </p:cTn>
                        </p:par>
                      </p:childTnLst>
                    </p:cTn>
                  </p:par>
                  <p:par>
                    <p:cTn id="245" fill="hold">
                      <p:stCondLst>
                        <p:cond delay="indefinite"/>
                      </p:stCondLst>
                      <p:childTnLst>
                        <p:par>
                          <p:cTn id="246" fill="hold">
                            <p:stCondLst>
                              <p:cond delay="0"/>
                            </p:stCondLst>
                            <p:childTnLst>
                              <p:par>
                                <p:cTn id="247" presetID="1" presetClass="entr" presetSubtype="0" fill="hold" grpId="3" nodeType="clickEffect">
                                  <p:stCondLst>
                                    <p:cond delay="0"/>
                                  </p:stCondLst>
                                  <p:childTnLst>
                                    <p:set>
                                      <p:cBhvr>
                                        <p:cTn id="248" dur="1" fill="hold">
                                          <p:stCondLst>
                                            <p:cond delay="0"/>
                                          </p:stCondLst>
                                        </p:cTn>
                                        <p:tgtEl>
                                          <p:spTgt spid="73771"/>
                                        </p:tgtEl>
                                        <p:attrNameLst>
                                          <p:attrName>style.visibility</p:attrName>
                                        </p:attrNameLst>
                                      </p:cBhvr>
                                      <p:to>
                                        <p:strVal val="visible"/>
                                      </p:to>
                                    </p:set>
                                  </p:childTnLst>
                                  <p:subTnLst>
                                    <p:set>
                                      <p:cBhvr override="childStyle">
                                        <p:cTn dur="1" fill="hold" display="0" masterRel="nextClick" afterEffect="1"/>
                                        <p:tgtEl>
                                          <p:spTgt spid="73771"/>
                                        </p:tgtEl>
                                        <p:attrNameLst>
                                          <p:attrName>style.visibility</p:attrName>
                                        </p:attrNameLst>
                                      </p:cBhvr>
                                      <p:to>
                                        <p:strVal val="hidden"/>
                                      </p:to>
                                    </p:set>
                                  </p:subTnLst>
                                </p:cTn>
                              </p:par>
                            </p:childTnLst>
                          </p:cTn>
                        </p:par>
                      </p:childTnLst>
                    </p:cTn>
                  </p:par>
                  <p:par>
                    <p:cTn id="249" fill="hold">
                      <p:stCondLst>
                        <p:cond delay="indefinite"/>
                      </p:stCondLst>
                      <p:childTnLst>
                        <p:par>
                          <p:cTn id="250" fill="hold">
                            <p:stCondLst>
                              <p:cond delay="0"/>
                            </p:stCondLst>
                            <p:childTnLst>
                              <p:par>
                                <p:cTn id="251" presetID="1" presetClass="exit" presetSubtype="0" fill="hold" grpId="1" nodeType="clickEffect">
                                  <p:stCondLst>
                                    <p:cond delay="0"/>
                                  </p:stCondLst>
                                  <p:childTnLst>
                                    <p:set>
                                      <p:cBhvr>
                                        <p:cTn id="252" dur="1" fill="hold">
                                          <p:stCondLst>
                                            <p:cond delay="0"/>
                                          </p:stCondLst>
                                        </p:cTn>
                                        <p:tgtEl>
                                          <p:spTgt spid="73781"/>
                                        </p:tgtEl>
                                        <p:attrNameLst>
                                          <p:attrName>style.visibility</p:attrName>
                                        </p:attrNameLst>
                                      </p:cBhvr>
                                      <p:to>
                                        <p:strVal val="hidden"/>
                                      </p:to>
                                    </p:set>
                                  </p:childTnLst>
                                </p:cTn>
                              </p:par>
                              <p:par>
                                <p:cTn id="253" presetID="1" presetClass="entr" presetSubtype="0" fill="hold" grpId="0" nodeType="withEffect">
                                  <p:stCondLst>
                                    <p:cond delay="0"/>
                                  </p:stCondLst>
                                  <p:childTnLst>
                                    <p:set>
                                      <p:cBhvr>
                                        <p:cTn id="254" dur="1" fill="hold">
                                          <p:stCondLst>
                                            <p:cond delay="0"/>
                                          </p:stCondLst>
                                        </p:cTn>
                                        <p:tgtEl>
                                          <p:spTgt spid="73782"/>
                                        </p:tgtEl>
                                        <p:attrNameLst>
                                          <p:attrName>style.visibility</p:attrName>
                                        </p:attrNameLst>
                                      </p:cBhvr>
                                      <p:to>
                                        <p:strVal val="visible"/>
                                      </p:to>
                                    </p:set>
                                  </p:childTnLst>
                                </p:cTn>
                              </p:par>
                              <p:par>
                                <p:cTn id="255" presetID="1" presetClass="entr" presetSubtype="0" fill="hold" grpId="4" nodeType="withEffect">
                                  <p:stCondLst>
                                    <p:cond delay="0"/>
                                  </p:stCondLst>
                                  <p:childTnLst>
                                    <p:set>
                                      <p:cBhvr>
                                        <p:cTn id="256" dur="1" fill="hold">
                                          <p:stCondLst>
                                            <p:cond delay="0"/>
                                          </p:stCondLst>
                                        </p:cTn>
                                        <p:tgtEl>
                                          <p:spTgt spid="73766"/>
                                        </p:tgtEl>
                                        <p:attrNameLst>
                                          <p:attrName>style.visibility</p:attrName>
                                        </p:attrNameLst>
                                      </p:cBhvr>
                                      <p:to>
                                        <p:strVal val="visible"/>
                                      </p:to>
                                    </p:set>
                                  </p:childTnLst>
                                  <p:subTnLst>
                                    <p:set>
                                      <p:cBhvr override="childStyle">
                                        <p:cTn dur="1" fill="hold" display="0" masterRel="nextClick" afterEffect="1"/>
                                        <p:tgtEl>
                                          <p:spTgt spid="73766"/>
                                        </p:tgtEl>
                                        <p:attrNameLst>
                                          <p:attrName>style.visibility</p:attrName>
                                        </p:attrNameLst>
                                      </p:cBhvr>
                                      <p:to>
                                        <p:strVal val="hidden"/>
                                      </p:to>
                                    </p:set>
                                  </p:subTnLst>
                                </p:cTn>
                              </p:par>
                            </p:childTnLst>
                          </p:cTn>
                        </p:par>
                      </p:childTnLst>
                    </p:cTn>
                  </p:par>
                  <p:par>
                    <p:cTn id="257" fill="hold">
                      <p:stCondLst>
                        <p:cond delay="indefinite"/>
                      </p:stCondLst>
                      <p:childTnLst>
                        <p:par>
                          <p:cTn id="258" fill="hold">
                            <p:stCondLst>
                              <p:cond delay="0"/>
                            </p:stCondLst>
                            <p:childTnLst>
                              <p:par>
                                <p:cTn id="259" presetID="1" presetClass="entr" presetSubtype="0" fill="hold" grpId="4" nodeType="clickEffect">
                                  <p:stCondLst>
                                    <p:cond delay="0"/>
                                  </p:stCondLst>
                                  <p:childTnLst>
                                    <p:set>
                                      <p:cBhvr>
                                        <p:cTn id="260" dur="1" fill="hold">
                                          <p:stCondLst>
                                            <p:cond delay="0"/>
                                          </p:stCondLst>
                                        </p:cTn>
                                        <p:tgtEl>
                                          <p:spTgt spid="73767"/>
                                        </p:tgtEl>
                                        <p:attrNameLst>
                                          <p:attrName>style.visibility</p:attrName>
                                        </p:attrNameLst>
                                      </p:cBhvr>
                                      <p:to>
                                        <p:strVal val="visible"/>
                                      </p:to>
                                    </p:set>
                                  </p:childTnLst>
                                  <p:subTnLst>
                                    <p:set>
                                      <p:cBhvr override="childStyle">
                                        <p:cTn dur="1" fill="hold" display="0" masterRel="nextClick" afterEffect="1"/>
                                        <p:tgtEl>
                                          <p:spTgt spid="73767"/>
                                        </p:tgtEl>
                                        <p:attrNameLst>
                                          <p:attrName>style.visibility</p:attrName>
                                        </p:attrNameLst>
                                      </p:cBhvr>
                                      <p:to>
                                        <p:strVal val="hidden"/>
                                      </p:to>
                                    </p:set>
                                  </p:subTnLst>
                                </p:cTn>
                              </p:par>
                            </p:childTnLst>
                          </p:cTn>
                        </p:par>
                      </p:childTnLst>
                    </p:cTn>
                  </p:par>
                  <p:par>
                    <p:cTn id="261" fill="hold">
                      <p:stCondLst>
                        <p:cond delay="indefinite"/>
                      </p:stCondLst>
                      <p:childTnLst>
                        <p:par>
                          <p:cTn id="262" fill="hold">
                            <p:stCondLst>
                              <p:cond delay="0"/>
                            </p:stCondLst>
                            <p:childTnLst>
                              <p:par>
                                <p:cTn id="263" presetID="1" presetClass="entr" presetSubtype="0" fill="hold" grpId="0" nodeType="clickEffect">
                                  <p:stCondLst>
                                    <p:cond delay="0"/>
                                  </p:stCondLst>
                                  <p:childTnLst>
                                    <p:set>
                                      <p:cBhvr>
                                        <p:cTn id="264" dur="1" fill="hold">
                                          <p:stCondLst>
                                            <p:cond delay="0"/>
                                          </p:stCondLst>
                                        </p:cTn>
                                        <p:tgtEl>
                                          <p:spTgt spid="73776"/>
                                        </p:tgtEl>
                                        <p:attrNameLst>
                                          <p:attrName>style.visibility</p:attrName>
                                        </p:attrNameLst>
                                      </p:cBhvr>
                                      <p:to>
                                        <p:strVal val="visible"/>
                                      </p:to>
                                    </p:set>
                                  </p:childTnLst>
                                </p:cTn>
                              </p:par>
                              <p:par>
                                <p:cTn id="265" presetID="1" presetClass="entr" presetSubtype="0" fill="hold" nodeType="withEffect">
                                  <p:stCondLst>
                                    <p:cond delay="0"/>
                                  </p:stCondLst>
                                  <p:childTnLst>
                                    <p:set>
                                      <p:cBhvr>
                                        <p:cTn id="266" dur="1" fill="hold">
                                          <p:stCondLst>
                                            <p:cond delay="0"/>
                                          </p:stCondLst>
                                        </p:cTn>
                                        <p:tgtEl>
                                          <p:spTgt spid="9"/>
                                        </p:tgtEl>
                                        <p:attrNameLst>
                                          <p:attrName>style.visibility</p:attrName>
                                        </p:attrNameLst>
                                      </p:cBhvr>
                                      <p:to>
                                        <p:strVal val="visible"/>
                                      </p:to>
                                    </p:set>
                                  </p:childTnLst>
                                </p:cTn>
                              </p:par>
                              <p:par>
                                <p:cTn id="267" presetID="1" presetClass="entr" presetSubtype="0" fill="hold" grpId="4" nodeType="withEffect">
                                  <p:stCondLst>
                                    <p:cond delay="0"/>
                                  </p:stCondLst>
                                  <p:childTnLst>
                                    <p:set>
                                      <p:cBhvr>
                                        <p:cTn id="268" dur="1" fill="hold">
                                          <p:stCondLst>
                                            <p:cond delay="0"/>
                                          </p:stCondLst>
                                        </p:cTn>
                                        <p:tgtEl>
                                          <p:spTgt spid="73768"/>
                                        </p:tgtEl>
                                        <p:attrNameLst>
                                          <p:attrName>style.visibility</p:attrName>
                                        </p:attrNameLst>
                                      </p:cBhvr>
                                      <p:to>
                                        <p:strVal val="visible"/>
                                      </p:to>
                                    </p:set>
                                  </p:childTnLst>
                                  <p:subTnLst>
                                    <p:set>
                                      <p:cBhvr override="childStyle">
                                        <p:cTn dur="1" fill="hold" display="0" masterRel="nextClick" afterEffect="1"/>
                                        <p:tgtEl>
                                          <p:spTgt spid="73768"/>
                                        </p:tgtEl>
                                        <p:attrNameLst>
                                          <p:attrName>style.visibility</p:attrName>
                                        </p:attrNameLst>
                                      </p:cBhvr>
                                      <p:to>
                                        <p:strVal val="hidden"/>
                                      </p:to>
                                    </p:set>
                                  </p:subTnLst>
                                </p:cTn>
                              </p:par>
                            </p:childTnLst>
                          </p:cTn>
                        </p:par>
                      </p:childTnLst>
                    </p:cTn>
                  </p:par>
                  <p:par>
                    <p:cTn id="269" fill="hold">
                      <p:stCondLst>
                        <p:cond delay="indefinite"/>
                      </p:stCondLst>
                      <p:childTnLst>
                        <p:par>
                          <p:cTn id="270" fill="hold">
                            <p:stCondLst>
                              <p:cond delay="0"/>
                            </p:stCondLst>
                            <p:childTnLst>
                              <p:par>
                                <p:cTn id="271" presetID="1" presetClass="entr" presetSubtype="0" fill="hold" grpId="2" nodeType="clickEffect">
                                  <p:stCondLst>
                                    <p:cond delay="0"/>
                                  </p:stCondLst>
                                  <p:childTnLst>
                                    <p:set>
                                      <p:cBhvr>
                                        <p:cTn id="272" dur="1" fill="hold">
                                          <p:stCondLst>
                                            <p:cond delay="0"/>
                                          </p:stCondLst>
                                        </p:cTn>
                                        <p:tgtEl>
                                          <p:spTgt spid="73769"/>
                                        </p:tgtEl>
                                        <p:attrNameLst>
                                          <p:attrName>style.visibility</p:attrName>
                                        </p:attrNameLst>
                                      </p:cBhvr>
                                      <p:to>
                                        <p:strVal val="visible"/>
                                      </p:to>
                                    </p:set>
                                  </p:childTnLst>
                                  <p:subTnLst>
                                    <p:set>
                                      <p:cBhvr override="childStyle">
                                        <p:cTn dur="1" fill="hold" display="0" masterRel="nextClick" afterEffect="1"/>
                                        <p:tgtEl>
                                          <p:spTgt spid="73769"/>
                                        </p:tgtEl>
                                        <p:attrNameLst>
                                          <p:attrName>style.visibility</p:attrName>
                                        </p:attrNameLst>
                                      </p:cBhvr>
                                      <p:to>
                                        <p:strVal val="hidden"/>
                                      </p:to>
                                    </p:set>
                                  </p:subTnLst>
                                </p:cTn>
                              </p:par>
                            </p:childTnLst>
                          </p:cTn>
                        </p:par>
                      </p:childTnLst>
                    </p:cTn>
                  </p:par>
                  <p:par>
                    <p:cTn id="273" fill="hold">
                      <p:stCondLst>
                        <p:cond delay="indefinite"/>
                      </p:stCondLst>
                      <p:childTnLst>
                        <p:par>
                          <p:cTn id="274" fill="hold">
                            <p:stCondLst>
                              <p:cond delay="0"/>
                            </p:stCondLst>
                            <p:childTnLst>
                              <p:par>
                                <p:cTn id="275" presetID="1" presetClass="entr" presetSubtype="0" fill="hold" grpId="2" nodeType="clickEffect">
                                  <p:stCondLst>
                                    <p:cond delay="0"/>
                                  </p:stCondLst>
                                  <p:childTnLst>
                                    <p:set>
                                      <p:cBhvr>
                                        <p:cTn id="276" dur="1" fill="hold">
                                          <p:stCondLst>
                                            <p:cond delay="0"/>
                                          </p:stCondLst>
                                        </p:cTn>
                                        <p:tgtEl>
                                          <p:spTgt spid="73770"/>
                                        </p:tgtEl>
                                        <p:attrNameLst>
                                          <p:attrName>style.visibility</p:attrName>
                                        </p:attrNameLst>
                                      </p:cBhvr>
                                      <p:to>
                                        <p:strVal val="visible"/>
                                      </p:to>
                                    </p:set>
                                  </p:childTnLst>
                                  <p:subTnLst>
                                    <p:set>
                                      <p:cBhvr override="childStyle">
                                        <p:cTn dur="1" fill="hold" display="0" masterRel="nextClick" afterEffect="1"/>
                                        <p:tgtEl>
                                          <p:spTgt spid="73770"/>
                                        </p:tgtEl>
                                        <p:attrNameLst>
                                          <p:attrName>style.visibility</p:attrName>
                                        </p:attrNameLst>
                                      </p:cBhvr>
                                      <p:to>
                                        <p:strVal val="hidden"/>
                                      </p:to>
                                    </p:set>
                                  </p:subTnLst>
                                </p:cTn>
                              </p:par>
                            </p:childTnLst>
                          </p:cTn>
                        </p:par>
                      </p:childTnLst>
                    </p:cTn>
                  </p:par>
                  <p:par>
                    <p:cTn id="277" fill="hold">
                      <p:stCondLst>
                        <p:cond delay="indefinite"/>
                      </p:stCondLst>
                      <p:childTnLst>
                        <p:par>
                          <p:cTn id="278" fill="hold">
                            <p:stCondLst>
                              <p:cond delay="0"/>
                            </p:stCondLst>
                            <p:childTnLst>
                              <p:par>
                                <p:cTn id="279" presetID="2" presetClass="entr" presetSubtype="6" fill="hold" nodeType="clickEffect">
                                  <p:stCondLst>
                                    <p:cond delay="0"/>
                                  </p:stCondLst>
                                  <p:childTnLst>
                                    <p:set>
                                      <p:cBhvr>
                                        <p:cTn id="280" dur="1" fill="hold">
                                          <p:stCondLst>
                                            <p:cond delay="0"/>
                                          </p:stCondLst>
                                        </p:cTn>
                                        <p:tgtEl>
                                          <p:spTgt spid="15"/>
                                        </p:tgtEl>
                                        <p:attrNameLst>
                                          <p:attrName>style.visibility</p:attrName>
                                        </p:attrNameLst>
                                      </p:cBhvr>
                                      <p:to>
                                        <p:strVal val="visible"/>
                                      </p:to>
                                    </p:set>
                                    <p:anim calcmode="lin" valueType="num">
                                      <p:cBhvr additive="base">
                                        <p:cTn id="281" dur="500" fill="hold"/>
                                        <p:tgtEl>
                                          <p:spTgt spid="15"/>
                                        </p:tgtEl>
                                        <p:attrNameLst>
                                          <p:attrName>ppt_x</p:attrName>
                                        </p:attrNameLst>
                                      </p:cBhvr>
                                      <p:tavLst>
                                        <p:tav tm="0">
                                          <p:val>
                                            <p:strVal val="1+#ppt_w/2"/>
                                          </p:val>
                                        </p:tav>
                                        <p:tav tm="100000">
                                          <p:val>
                                            <p:strVal val="#ppt_x"/>
                                          </p:val>
                                        </p:tav>
                                      </p:tavLst>
                                    </p:anim>
                                    <p:anim calcmode="lin" valueType="num">
                                      <p:cBhvr additive="base">
                                        <p:cTn id="282" dur="500" fill="hold"/>
                                        <p:tgtEl>
                                          <p:spTgt spid="15"/>
                                        </p:tgtEl>
                                        <p:attrNameLst>
                                          <p:attrName>ppt_y</p:attrName>
                                        </p:attrNameLst>
                                      </p:cBhvr>
                                      <p:tavLst>
                                        <p:tav tm="0">
                                          <p:val>
                                            <p:strVal val="1+#ppt_h/2"/>
                                          </p:val>
                                        </p:tav>
                                        <p:tav tm="100000">
                                          <p:val>
                                            <p:strVal val="#ppt_y"/>
                                          </p:val>
                                        </p:tav>
                                      </p:tavLst>
                                    </p:anim>
                                  </p:childTnLst>
                                </p:cTn>
                              </p:par>
                            </p:childTnLst>
                          </p:cTn>
                        </p:par>
                        <p:par>
                          <p:cTn id="283" fill="hold">
                            <p:stCondLst>
                              <p:cond delay="500"/>
                            </p:stCondLst>
                            <p:childTnLst>
                              <p:par>
                                <p:cTn id="284" presetID="1" presetClass="entr" presetSubtype="0" fill="hold" grpId="0" nodeType="afterEffect">
                                  <p:stCondLst>
                                    <p:cond delay="0"/>
                                  </p:stCondLst>
                                  <p:childTnLst>
                                    <p:set>
                                      <p:cBhvr>
                                        <p:cTn id="285" dur="1" fill="hold">
                                          <p:stCondLst>
                                            <p:cond delay="499"/>
                                          </p:stCondLst>
                                        </p:cTn>
                                        <p:tgtEl>
                                          <p:spTgt spid="73878"/>
                                        </p:tgtEl>
                                        <p:attrNameLst>
                                          <p:attrName>style.visibility</p:attrName>
                                        </p:attrNameLst>
                                      </p:cBhvr>
                                      <p:to>
                                        <p:strVal val="visible"/>
                                      </p:to>
                                    </p:set>
                                  </p:childTnLst>
                                  <p:subTnLst>
                                    <p:set>
                                      <p:cBhvr override="childStyle">
                                        <p:cTn dur="1" fill="hold" display="0" masterRel="nextClick" afterEffect="1"/>
                                        <p:tgtEl>
                                          <p:spTgt spid="73878"/>
                                        </p:tgtEl>
                                        <p:attrNameLst>
                                          <p:attrName>style.visibility</p:attrName>
                                        </p:attrNameLst>
                                      </p:cBhvr>
                                      <p:to>
                                        <p:strVal val="hidden"/>
                                      </p:to>
                                    </p:set>
                                  </p:subTnLst>
                                </p:cTn>
                              </p:par>
                            </p:childTnLst>
                          </p:cTn>
                        </p:par>
                      </p:childTnLst>
                    </p:cTn>
                  </p:par>
                  <p:par>
                    <p:cTn id="286" fill="hold">
                      <p:stCondLst>
                        <p:cond delay="indefinite"/>
                      </p:stCondLst>
                      <p:childTnLst>
                        <p:par>
                          <p:cTn id="287" fill="hold">
                            <p:stCondLst>
                              <p:cond delay="0"/>
                            </p:stCondLst>
                            <p:childTnLst>
                              <p:par>
                                <p:cTn id="288" presetID="1" presetClass="entr" presetSubtype="0" fill="hold" grpId="0" nodeType="clickEffect">
                                  <p:stCondLst>
                                    <p:cond delay="0"/>
                                  </p:stCondLst>
                                  <p:childTnLst>
                                    <p:set>
                                      <p:cBhvr>
                                        <p:cTn id="289" dur="1" fill="hold">
                                          <p:stCondLst>
                                            <p:cond delay="0"/>
                                          </p:stCondLst>
                                        </p:cTn>
                                        <p:tgtEl>
                                          <p:spTgt spid="73886"/>
                                        </p:tgtEl>
                                        <p:attrNameLst>
                                          <p:attrName>style.visibility</p:attrName>
                                        </p:attrNameLst>
                                      </p:cBhvr>
                                      <p:to>
                                        <p:strVal val="visible"/>
                                      </p:to>
                                    </p:set>
                                  </p:childTnLst>
                                </p:cTn>
                              </p:par>
                              <p:par>
                                <p:cTn id="290" presetID="1" presetClass="entr" presetSubtype="0" fill="hold" grpId="0" nodeType="withEffect">
                                  <p:stCondLst>
                                    <p:cond delay="0"/>
                                  </p:stCondLst>
                                  <p:childTnLst>
                                    <p:set>
                                      <p:cBhvr>
                                        <p:cTn id="291" dur="1" fill="hold">
                                          <p:stCondLst>
                                            <p:cond delay="499"/>
                                          </p:stCondLst>
                                        </p:cTn>
                                        <p:tgtEl>
                                          <p:spTgt spid="73879"/>
                                        </p:tgtEl>
                                        <p:attrNameLst>
                                          <p:attrName>style.visibility</p:attrName>
                                        </p:attrNameLst>
                                      </p:cBhvr>
                                      <p:to>
                                        <p:strVal val="visible"/>
                                      </p:to>
                                    </p:set>
                                  </p:childTnLst>
                                  <p:subTnLst>
                                    <p:set>
                                      <p:cBhvr override="childStyle">
                                        <p:cTn dur="1" fill="hold" display="0" masterRel="nextClick" afterEffect="1"/>
                                        <p:tgtEl>
                                          <p:spTgt spid="73879"/>
                                        </p:tgtEl>
                                        <p:attrNameLst>
                                          <p:attrName>style.visibility</p:attrName>
                                        </p:attrNameLst>
                                      </p:cBhvr>
                                      <p:to>
                                        <p:strVal val="hidden"/>
                                      </p:to>
                                    </p:set>
                                  </p:subTnLst>
                                </p:cTn>
                              </p:par>
                            </p:childTnLst>
                          </p:cTn>
                        </p:par>
                      </p:childTnLst>
                    </p:cTn>
                  </p:par>
                  <p:par>
                    <p:cTn id="292" fill="hold">
                      <p:stCondLst>
                        <p:cond delay="indefinite"/>
                      </p:stCondLst>
                      <p:childTnLst>
                        <p:par>
                          <p:cTn id="293" fill="hold">
                            <p:stCondLst>
                              <p:cond delay="0"/>
                            </p:stCondLst>
                            <p:childTnLst>
                              <p:par>
                                <p:cTn id="294" presetID="1" presetClass="entr" presetSubtype="0" fill="hold" grpId="0" nodeType="clickEffect">
                                  <p:stCondLst>
                                    <p:cond delay="0"/>
                                  </p:stCondLst>
                                  <p:childTnLst>
                                    <p:set>
                                      <p:cBhvr>
                                        <p:cTn id="295" dur="1" fill="hold">
                                          <p:stCondLst>
                                            <p:cond delay="499"/>
                                          </p:stCondLst>
                                        </p:cTn>
                                        <p:tgtEl>
                                          <p:spTgt spid="73880"/>
                                        </p:tgtEl>
                                        <p:attrNameLst>
                                          <p:attrName>style.visibility</p:attrName>
                                        </p:attrNameLst>
                                      </p:cBhvr>
                                      <p:to>
                                        <p:strVal val="visible"/>
                                      </p:to>
                                    </p:set>
                                  </p:childTnLst>
                                  <p:subTnLst>
                                    <p:set>
                                      <p:cBhvr override="childStyle">
                                        <p:cTn dur="1" fill="hold" display="0" masterRel="nextClick" afterEffect="1"/>
                                        <p:tgtEl>
                                          <p:spTgt spid="73880"/>
                                        </p:tgtEl>
                                        <p:attrNameLst>
                                          <p:attrName>style.visibility</p:attrName>
                                        </p:attrNameLst>
                                      </p:cBhvr>
                                      <p:to>
                                        <p:strVal val="hidden"/>
                                      </p:to>
                                    </p:set>
                                  </p:subTnLst>
                                </p:cTn>
                              </p:par>
                            </p:childTnLst>
                          </p:cTn>
                        </p:par>
                      </p:childTnLst>
                    </p:cTn>
                  </p:par>
                  <p:par>
                    <p:cTn id="296" fill="hold">
                      <p:stCondLst>
                        <p:cond delay="indefinite"/>
                      </p:stCondLst>
                      <p:childTnLst>
                        <p:par>
                          <p:cTn id="297" fill="hold">
                            <p:stCondLst>
                              <p:cond delay="0"/>
                            </p:stCondLst>
                            <p:childTnLst>
                              <p:par>
                                <p:cTn id="298" presetID="1" presetClass="entr" presetSubtype="0" fill="hold" grpId="0" nodeType="clickEffect">
                                  <p:stCondLst>
                                    <p:cond delay="0"/>
                                  </p:stCondLst>
                                  <p:childTnLst>
                                    <p:set>
                                      <p:cBhvr>
                                        <p:cTn id="299" dur="1" fill="hold">
                                          <p:stCondLst>
                                            <p:cond delay="499"/>
                                          </p:stCondLst>
                                        </p:cTn>
                                        <p:tgtEl>
                                          <p:spTgt spid="73881"/>
                                        </p:tgtEl>
                                        <p:attrNameLst>
                                          <p:attrName>style.visibility</p:attrName>
                                        </p:attrNameLst>
                                      </p:cBhvr>
                                      <p:to>
                                        <p:strVal val="visible"/>
                                      </p:to>
                                    </p:set>
                                  </p:childTnLst>
                                  <p:subTnLst>
                                    <p:set>
                                      <p:cBhvr override="childStyle">
                                        <p:cTn dur="1" fill="hold" display="0" masterRel="nextClick" afterEffect="1"/>
                                        <p:tgtEl>
                                          <p:spTgt spid="73881"/>
                                        </p:tgtEl>
                                        <p:attrNameLst>
                                          <p:attrName>style.visibility</p:attrName>
                                        </p:attrNameLst>
                                      </p:cBhvr>
                                      <p:to>
                                        <p:strVal val="hidden"/>
                                      </p:to>
                                    </p:set>
                                  </p:subTnLst>
                                </p:cTn>
                              </p:par>
                            </p:childTnLst>
                          </p:cTn>
                        </p:par>
                      </p:childTnLst>
                    </p:cTn>
                  </p:par>
                  <p:par>
                    <p:cTn id="300" fill="hold">
                      <p:stCondLst>
                        <p:cond delay="indefinite"/>
                      </p:stCondLst>
                      <p:childTnLst>
                        <p:par>
                          <p:cTn id="301" fill="hold">
                            <p:stCondLst>
                              <p:cond delay="0"/>
                            </p:stCondLst>
                            <p:childTnLst>
                              <p:par>
                                <p:cTn id="302" presetID="1" presetClass="entr" presetSubtype="0" fill="hold" grpId="0" nodeType="clickEffect">
                                  <p:stCondLst>
                                    <p:cond delay="0"/>
                                  </p:stCondLst>
                                  <p:childTnLst>
                                    <p:set>
                                      <p:cBhvr>
                                        <p:cTn id="303" dur="1" fill="hold">
                                          <p:stCondLst>
                                            <p:cond delay="0"/>
                                          </p:stCondLst>
                                        </p:cTn>
                                        <p:tgtEl>
                                          <p:spTgt spid="73885"/>
                                        </p:tgtEl>
                                        <p:attrNameLst>
                                          <p:attrName>style.visibility</p:attrName>
                                        </p:attrNameLst>
                                      </p:cBhvr>
                                      <p:to>
                                        <p:strVal val="visible"/>
                                      </p:to>
                                    </p:set>
                                  </p:childTnLst>
                                </p:cTn>
                              </p:par>
                            </p:childTnLst>
                          </p:cTn>
                        </p:par>
                        <p:par>
                          <p:cTn id="304" fill="hold">
                            <p:stCondLst>
                              <p:cond delay="0"/>
                            </p:stCondLst>
                            <p:childTnLst>
                              <p:par>
                                <p:cTn id="305" presetID="1" presetClass="entr" presetSubtype="0" fill="hold" grpId="0" nodeType="afterEffect">
                                  <p:stCondLst>
                                    <p:cond delay="0"/>
                                  </p:stCondLst>
                                  <p:childTnLst>
                                    <p:set>
                                      <p:cBhvr>
                                        <p:cTn id="306" dur="1" fill="hold">
                                          <p:stCondLst>
                                            <p:cond delay="499"/>
                                          </p:stCondLst>
                                        </p:cTn>
                                        <p:tgtEl>
                                          <p:spTgt spid="73882"/>
                                        </p:tgtEl>
                                        <p:attrNameLst>
                                          <p:attrName>style.visibility</p:attrName>
                                        </p:attrNameLst>
                                      </p:cBhvr>
                                      <p:to>
                                        <p:strVal val="visible"/>
                                      </p:to>
                                    </p:set>
                                  </p:childTnLst>
                                  <p:subTnLst>
                                    <p:set>
                                      <p:cBhvr override="childStyle">
                                        <p:cTn dur="1" fill="hold" display="0" masterRel="nextClick" afterEffect="1"/>
                                        <p:tgtEl>
                                          <p:spTgt spid="73882"/>
                                        </p:tgtEl>
                                        <p:attrNameLst>
                                          <p:attrName>style.visibility</p:attrName>
                                        </p:attrNameLst>
                                      </p:cBhvr>
                                      <p:to>
                                        <p:strVal val="hidden"/>
                                      </p:to>
                                    </p:set>
                                  </p:subTnLst>
                                </p:cTn>
                              </p:par>
                            </p:childTnLst>
                          </p:cTn>
                        </p:par>
                      </p:childTnLst>
                    </p:cTn>
                  </p:par>
                  <p:par>
                    <p:cTn id="307" fill="hold">
                      <p:stCondLst>
                        <p:cond delay="indefinite"/>
                      </p:stCondLst>
                      <p:childTnLst>
                        <p:par>
                          <p:cTn id="308" fill="hold">
                            <p:stCondLst>
                              <p:cond delay="0"/>
                            </p:stCondLst>
                            <p:childTnLst>
                              <p:par>
                                <p:cTn id="309" presetID="1" presetClass="entr" presetSubtype="0" fill="hold" grpId="0" nodeType="clickEffect">
                                  <p:stCondLst>
                                    <p:cond delay="0"/>
                                  </p:stCondLst>
                                  <p:childTnLst>
                                    <p:set>
                                      <p:cBhvr>
                                        <p:cTn id="310" dur="1" fill="hold">
                                          <p:stCondLst>
                                            <p:cond delay="0"/>
                                          </p:stCondLst>
                                        </p:cTn>
                                        <p:tgtEl>
                                          <p:spTgt spid="73884"/>
                                        </p:tgtEl>
                                        <p:attrNameLst>
                                          <p:attrName>style.visibility</p:attrName>
                                        </p:attrNameLst>
                                      </p:cBhvr>
                                      <p:to>
                                        <p:strVal val="visible"/>
                                      </p:to>
                                    </p:set>
                                  </p:childTnLst>
                                </p:cTn>
                              </p:par>
                            </p:childTnLst>
                          </p:cTn>
                        </p:par>
                        <p:par>
                          <p:cTn id="311" fill="hold">
                            <p:stCondLst>
                              <p:cond delay="0"/>
                            </p:stCondLst>
                            <p:childTnLst>
                              <p:par>
                                <p:cTn id="312" presetID="1" presetClass="entr" presetSubtype="0" fill="hold" grpId="0" nodeType="afterEffect">
                                  <p:stCondLst>
                                    <p:cond delay="0"/>
                                  </p:stCondLst>
                                  <p:childTnLst>
                                    <p:set>
                                      <p:cBhvr>
                                        <p:cTn id="313" dur="1" fill="hold">
                                          <p:stCondLst>
                                            <p:cond delay="499"/>
                                          </p:stCondLst>
                                        </p:cTn>
                                        <p:tgtEl>
                                          <p:spTgt spid="73883"/>
                                        </p:tgtEl>
                                        <p:attrNameLst>
                                          <p:attrName>style.visibility</p:attrName>
                                        </p:attrNameLst>
                                      </p:cBhvr>
                                      <p:to>
                                        <p:strVal val="visible"/>
                                      </p:to>
                                    </p:set>
                                  </p:childTnLst>
                                  <p:subTnLst>
                                    <p:set>
                                      <p:cBhvr override="childStyle">
                                        <p:cTn dur="1" fill="hold" display="0" masterRel="nextClick" afterEffect="1"/>
                                        <p:tgtEl>
                                          <p:spTgt spid="73883"/>
                                        </p:tgtEl>
                                        <p:attrNameLst>
                                          <p:attrName>style.visibility</p:attrName>
                                        </p:attrNameLst>
                                      </p:cBhvr>
                                      <p:to>
                                        <p:strVal val="hidden"/>
                                      </p:to>
                                    </p:set>
                                  </p:subTnLst>
                                </p:cTn>
                              </p:par>
                            </p:childTnLst>
                          </p:cTn>
                        </p:par>
                      </p:childTnLst>
                    </p:cTn>
                  </p:par>
                  <p:par>
                    <p:cTn id="314" fill="hold">
                      <p:stCondLst>
                        <p:cond delay="indefinite"/>
                      </p:stCondLst>
                      <p:childTnLst>
                        <p:par>
                          <p:cTn id="315" fill="hold">
                            <p:stCondLst>
                              <p:cond delay="0"/>
                            </p:stCondLst>
                            <p:childTnLst>
                              <p:par>
                                <p:cTn id="316" presetID="53" presetClass="exit" presetSubtype="0" fill="hold" nodeType="clickEffect">
                                  <p:stCondLst>
                                    <p:cond delay="0"/>
                                  </p:stCondLst>
                                  <p:childTnLst>
                                    <p:anim calcmode="lin" valueType="num">
                                      <p:cBhvr>
                                        <p:cTn id="317" dur="500"/>
                                        <p:tgtEl>
                                          <p:spTgt spid="15"/>
                                        </p:tgtEl>
                                        <p:attrNameLst>
                                          <p:attrName>ppt_w</p:attrName>
                                        </p:attrNameLst>
                                      </p:cBhvr>
                                      <p:tavLst>
                                        <p:tav tm="0">
                                          <p:val>
                                            <p:strVal val="ppt_w"/>
                                          </p:val>
                                        </p:tav>
                                        <p:tav tm="100000">
                                          <p:val>
                                            <p:fltVal val="0"/>
                                          </p:val>
                                        </p:tav>
                                      </p:tavLst>
                                    </p:anim>
                                    <p:anim calcmode="lin" valueType="num">
                                      <p:cBhvr>
                                        <p:cTn id="318" dur="500"/>
                                        <p:tgtEl>
                                          <p:spTgt spid="15"/>
                                        </p:tgtEl>
                                        <p:attrNameLst>
                                          <p:attrName>ppt_h</p:attrName>
                                        </p:attrNameLst>
                                      </p:cBhvr>
                                      <p:tavLst>
                                        <p:tav tm="0">
                                          <p:val>
                                            <p:strVal val="ppt_h"/>
                                          </p:val>
                                        </p:tav>
                                        <p:tav tm="100000">
                                          <p:val>
                                            <p:fltVal val="0"/>
                                          </p:val>
                                        </p:tav>
                                      </p:tavLst>
                                    </p:anim>
                                    <p:animEffect transition="out" filter="fade">
                                      <p:cBhvr>
                                        <p:cTn id="319" dur="500"/>
                                        <p:tgtEl>
                                          <p:spTgt spid="15"/>
                                        </p:tgtEl>
                                      </p:cBhvr>
                                    </p:animEffect>
                                    <p:set>
                                      <p:cBhvr>
                                        <p:cTn id="320" dur="1" fill="hold">
                                          <p:stCondLst>
                                            <p:cond delay="499"/>
                                          </p:stCondLst>
                                        </p:cTn>
                                        <p:tgtEl>
                                          <p:spTgt spid="15"/>
                                        </p:tgtEl>
                                        <p:attrNameLst>
                                          <p:attrName>style.visibility</p:attrName>
                                        </p:attrNameLst>
                                      </p:cBhvr>
                                      <p:to>
                                        <p:strVal val="hidden"/>
                                      </p:to>
                                    </p:set>
                                  </p:childTnLst>
                                </p:cTn>
                              </p:par>
                              <p:par>
                                <p:cTn id="321" presetID="1" presetClass="exit" presetSubtype="0" fill="hold" grpId="1" nodeType="withEffect">
                                  <p:stCondLst>
                                    <p:cond delay="0"/>
                                  </p:stCondLst>
                                  <p:childTnLst>
                                    <p:set>
                                      <p:cBhvr>
                                        <p:cTn id="322" dur="1" fill="hold">
                                          <p:stCondLst>
                                            <p:cond delay="0"/>
                                          </p:stCondLst>
                                        </p:cTn>
                                        <p:tgtEl>
                                          <p:spTgt spid="73884"/>
                                        </p:tgtEl>
                                        <p:attrNameLst>
                                          <p:attrName>style.visibility</p:attrName>
                                        </p:attrNameLst>
                                      </p:cBhvr>
                                      <p:to>
                                        <p:strVal val="hidden"/>
                                      </p:to>
                                    </p:set>
                                  </p:childTnLst>
                                </p:cTn>
                              </p:par>
                              <p:par>
                                <p:cTn id="323" presetID="1" presetClass="exit" presetSubtype="0" fill="hold" grpId="1" nodeType="withEffect">
                                  <p:stCondLst>
                                    <p:cond delay="0"/>
                                  </p:stCondLst>
                                  <p:childTnLst>
                                    <p:set>
                                      <p:cBhvr>
                                        <p:cTn id="324" dur="1" fill="hold">
                                          <p:stCondLst>
                                            <p:cond delay="0"/>
                                          </p:stCondLst>
                                        </p:cTn>
                                        <p:tgtEl>
                                          <p:spTgt spid="73885"/>
                                        </p:tgtEl>
                                        <p:attrNameLst>
                                          <p:attrName>style.visibility</p:attrName>
                                        </p:attrNameLst>
                                      </p:cBhvr>
                                      <p:to>
                                        <p:strVal val="hidden"/>
                                      </p:to>
                                    </p:set>
                                  </p:childTnLst>
                                </p:cTn>
                              </p:par>
                              <p:par>
                                <p:cTn id="325" presetID="1" presetClass="exit" presetSubtype="0" fill="hold" grpId="1" nodeType="withEffect">
                                  <p:stCondLst>
                                    <p:cond delay="0"/>
                                  </p:stCondLst>
                                  <p:childTnLst>
                                    <p:set>
                                      <p:cBhvr>
                                        <p:cTn id="326" dur="1" fill="hold">
                                          <p:stCondLst>
                                            <p:cond delay="0"/>
                                          </p:stCondLst>
                                        </p:cTn>
                                        <p:tgtEl>
                                          <p:spTgt spid="73886"/>
                                        </p:tgtEl>
                                        <p:attrNameLst>
                                          <p:attrName>style.visibility</p:attrName>
                                        </p:attrNameLst>
                                      </p:cBhvr>
                                      <p:to>
                                        <p:strVal val="hidden"/>
                                      </p:to>
                                    </p:set>
                                  </p:childTnLst>
                                </p:cTn>
                              </p:par>
                              <p:par>
                                <p:cTn id="327" presetID="1" presetClass="exit" presetSubtype="0" fill="hold" grpId="1" nodeType="withEffect">
                                  <p:stCondLst>
                                    <p:cond delay="0"/>
                                  </p:stCondLst>
                                  <p:childTnLst>
                                    <p:set>
                                      <p:cBhvr>
                                        <p:cTn id="328" dur="1" fill="hold">
                                          <p:stCondLst>
                                            <p:cond delay="0"/>
                                          </p:stCondLst>
                                        </p:cTn>
                                        <p:tgtEl>
                                          <p:spTgt spid="73776"/>
                                        </p:tgtEl>
                                        <p:attrNameLst>
                                          <p:attrName>style.visibility</p:attrName>
                                        </p:attrNameLst>
                                      </p:cBhvr>
                                      <p:to>
                                        <p:strVal val="hidden"/>
                                      </p:to>
                                    </p:set>
                                  </p:childTnLst>
                                </p:cTn>
                              </p:par>
                              <p:par>
                                <p:cTn id="329" presetID="1" presetClass="entr" presetSubtype="0" fill="hold" grpId="0" nodeType="withEffect">
                                  <p:stCondLst>
                                    <p:cond delay="0"/>
                                  </p:stCondLst>
                                  <p:childTnLst>
                                    <p:set>
                                      <p:cBhvr>
                                        <p:cTn id="330" dur="1" fill="hold">
                                          <p:stCondLst>
                                            <p:cond delay="0"/>
                                          </p:stCondLst>
                                        </p:cTn>
                                        <p:tgtEl>
                                          <p:spTgt spid="73789"/>
                                        </p:tgtEl>
                                        <p:attrNameLst>
                                          <p:attrName>style.visibility</p:attrName>
                                        </p:attrNameLst>
                                      </p:cBhvr>
                                      <p:to>
                                        <p:strVal val="visible"/>
                                      </p:to>
                                    </p:set>
                                  </p:childTnLst>
                                </p:cTn>
                              </p:par>
                              <p:par>
                                <p:cTn id="331" presetID="1" presetClass="entr" presetSubtype="0" fill="hold" grpId="4" nodeType="withEffect">
                                  <p:stCondLst>
                                    <p:cond delay="0"/>
                                  </p:stCondLst>
                                  <p:childTnLst>
                                    <p:set>
                                      <p:cBhvr>
                                        <p:cTn id="332" dur="1" fill="hold">
                                          <p:stCondLst>
                                            <p:cond delay="0"/>
                                          </p:stCondLst>
                                        </p:cTn>
                                        <p:tgtEl>
                                          <p:spTgt spid="73771"/>
                                        </p:tgtEl>
                                        <p:attrNameLst>
                                          <p:attrName>style.visibility</p:attrName>
                                        </p:attrNameLst>
                                      </p:cBhvr>
                                      <p:to>
                                        <p:strVal val="visible"/>
                                      </p:to>
                                    </p:set>
                                  </p:childTnLst>
                                  <p:subTnLst>
                                    <p:set>
                                      <p:cBhvr override="childStyle">
                                        <p:cTn dur="1" fill="hold" display="0" masterRel="nextClick" afterEffect="1"/>
                                        <p:tgtEl>
                                          <p:spTgt spid="73771"/>
                                        </p:tgtEl>
                                        <p:attrNameLst>
                                          <p:attrName>style.visibility</p:attrName>
                                        </p:attrNameLst>
                                      </p:cBhvr>
                                      <p:to>
                                        <p:strVal val="hidden"/>
                                      </p:to>
                                    </p:set>
                                  </p:subTnLst>
                                </p:cTn>
                              </p:par>
                            </p:childTnLst>
                          </p:cTn>
                        </p:par>
                      </p:childTnLst>
                    </p:cTn>
                  </p:par>
                  <p:par>
                    <p:cTn id="333" fill="hold">
                      <p:stCondLst>
                        <p:cond delay="indefinite"/>
                      </p:stCondLst>
                      <p:childTnLst>
                        <p:par>
                          <p:cTn id="334" fill="hold">
                            <p:stCondLst>
                              <p:cond delay="0"/>
                            </p:stCondLst>
                            <p:childTnLst>
                              <p:par>
                                <p:cTn id="335" presetID="1" presetClass="exit" presetSubtype="0" fill="hold" grpId="1" nodeType="clickEffect">
                                  <p:stCondLst>
                                    <p:cond delay="0"/>
                                  </p:stCondLst>
                                  <p:childTnLst>
                                    <p:set>
                                      <p:cBhvr>
                                        <p:cTn id="336" dur="1" fill="hold">
                                          <p:stCondLst>
                                            <p:cond delay="0"/>
                                          </p:stCondLst>
                                        </p:cTn>
                                        <p:tgtEl>
                                          <p:spTgt spid="73782"/>
                                        </p:tgtEl>
                                        <p:attrNameLst>
                                          <p:attrName>style.visibility</p:attrName>
                                        </p:attrNameLst>
                                      </p:cBhvr>
                                      <p:to>
                                        <p:strVal val="hidden"/>
                                      </p:to>
                                    </p:set>
                                  </p:childTnLst>
                                </p:cTn>
                              </p:par>
                              <p:par>
                                <p:cTn id="337" presetID="1" presetClass="entr" presetSubtype="0" fill="hold" grpId="0" nodeType="withEffect">
                                  <p:stCondLst>
                                    <p:cond delay="0"/>
                                  </p:stCondLst>
                                  <p:childTnLst>
                                    <p:set>
                                      <p:cBhvr>
                                        <p:cTn id="338" dur="1" fill="hold">
                                          <p:stCondLst>
                                            <p:cond delay="0"/>
                                          </p:stCondLst>
                                        </p:cTn>
                                        <p:tgtEl>
                                          <p:spTgt spid="73783"/>
                                        </p:tgtEl>
                                        <p:attrNameLst>
                                          <p:attrName>style.visibility</p:attrName>
                                        </p:attrNameLst>
                                      </p:cBhvr>
                                      <p:to>
                                        <p:strVal val="visible"/>
                                      </p:to>
                                    </p:set>
                                  </p:childTnLst>
                                </p:cTn>
                              </p:par>
                              <p:par>
                                <p:cTn id="339" presetID="1" presetClass="entr" presetSubtype="0" fill="hold" grpId="5" nodeType="withEffect">
                                  <p:stCondLst>
                                    <p:cond delay="0"/>
                                  </p:stCondLst>
                                  <p:childTnLst>
                                    <p:set>
                                      <p:cBhvr>
                                        <p:cTn id="340" dur="1" fill="hold">
                                          <p:stCondLst>
                                            <p:cond delay="0"/>
                                          </p:stCondLst>
                                        </p:cTn>
                                        <p:tgtEl>
                                          <p:spTgt spid="73766"/>
                                        </p:tgtEl>
                                        <p:attrNameLst>
                                          <p:attrName>style.visibility</p:attrName>
                                        </p:attrNameLst>
                                      </p:cBhvr>
                                      <p:to>
                                        <p:strVal val="visible"/>
                                      </p:to>
                                    </p:set>
                                  </p:childTnLst>
                                  <p:subTnLst>
                                    <p:set>
                                      <p:cBhvr override="childStyle">
                                        <p:cTn dur="1" fill="hold" display="0" masterRel="nextClick" afterEffect="1"/>
                                        <p:tgtEl>
                                          <p:spTgt spid="73766"/>
                                        </p:tgtEl>
                                        <p:attrNameLst>
                                          <p:attrName>style.visibility</p:attrName>
                                        </p:attrNameLst>
                                      </p:cBhvr>
                                      <p:to>
                                        <p:strVal val="hidden"/>
                                      </p:to>
                                    </p:set>
                                  </p:subTnLst>
                                </p:cTn>
                              </p:par>
                            </p:childTnLst>
                          </p:cTn>
                        </p:par>
                      </p:childTnLst>
                    </p:cTn>
                  </p:par>
                  <p:par>
                    <p:cTn id="341" fill="hold">
                      <p:stCondLst>
                        <p:cond delay="indefinite"/>
                      </p:stCondLst>
                      <p:childTnLst>
                        <p:par>
                          <p:cTn id="342" fill="hold">
                            <p:stCondLst>
                              <p:cond delay="0"/>
                            </p:stCondLst>
                            <p:childTnLst>
                              <p:par>
                                <p:cTn id="343" presetID="1" presetClass="entr" presetSubtype="0" fill="hold" grpId="5" nodeType="clickEffect">
                                  <p:stCondLst>
                                    <p:cond delay="0"/>
                                  </p:stCondLst>
                                  <p:childTnLst>
                                    <p:set>
                                      <p:cBhvr>
                                        <p:cTn id="344" dur="1" fill="hold">
                                          <p:stCondLst>
                                            <p:cond delay="0"/>
                                          </p:stCondLst>
                                        </p:cTn>
                                        <p:tgtEl>
                                          <p:spTgt spid="73767"/>
                                        </p:tgtEl>
                                        <p:attrNameLst>
                                          <p:attrName>style.visibility</p:attrName>
                                        </p:attrNameLst>
                                      </p:cBhvr>
                                      <p:to>
                                        <p:strVal val="visible"/>
                                      </p:to>
                                    </p:set>
                                  </p:childTnLst>
                                  <p:subTnLst>
                                    <p:set>
                                      <p:cBhvr override="childStyle">
                                        <p:cTn dur="1" fill="hold" display="0" masterRel="nextClick" afterEffect="1"/>
                                        <p:tgtEl>
                                          <p:spTgt spid="73767"/>
                                        </p:tgtEl>
                                        <p:attrNameLst>
                                          <p:attrName>style.visibility</p:attrName>
                                        </p:attrNameLst>
                                      </p:cBhvr>
                                      <p:to>
                                        <p:strVal val="hidden"/>
                                      </p:to>
                                    </p:set>
                                  </p:subTnLst>
                                </p:cTn>
                              </p:par>
                            </p:childTnLst>
                          </p:cTn>
                        </p:par>
                      </p:childTnLst>
                    </p:cTn>
                  </p:par>
                  <p:par>
                    <p:cTn id="345" fill="hold">
                      <p:stCondLst>
                        <p:cond delay="indefinite"/>
                      </p:stCondLst>
                      <p:childTnLst>
                        <p:par>
                          <p:cTn id="346" fill="hold">
                            <p:stCondLst>
                              <p:cond delay="0"/>
                            </p:stCondLst>
                            <p:childTnLst>
                              <p:par>
                                <p:cTn id="347" presetID="1" presetClass="exit" presetSubtype="0" fill="hold" grpId="1" nodeType="clickEffect">
                                  <p:stCondLst>
                                    <p:cond delay="0"/>
                                  </p:stCondLst>
                                  <p:childTnLst>
                                    <p:set>
                                      <p:cBhvr>
                                        <p:cTn id="348" dur="1" fill="hold">
                                          <p:stCondLst>
                                            <p:cond delay="0"/>
                                          </p:stCondLst>
                                        </p:cTn>
                                        <p:tgtEl>
                                          <p:spTgt spid="73789"/>
                                        </p:tgtEl>
                                        <p:attrNameLst>
                                          <p:attrName>style.visibility</p:attrName>
                                        </p:attrNameLst>
                                      </p:cBhvr>
                                      <p:to>
                                        <p:strVal val="hidden"/>
                                      </p:to>
                                    </p:set>
                                  </p:childTnLst>
                                </p:cTn>
                              </p:par>
                              <p:par>
                                <p:cTn id="349" presetID="1" presetClass="entr" presetSubtype="0" fill="hold" nodeType="withEffect">
                                  <p:stCondLst>
                                    <p:cond delay="0"/>
                                  </p:stCondLst>
                                  <p:childTnLst>
                                    <p:set>
                                      <p:cBhvr>
                                        <p:cTn id="350" dur="1" fill="hold">
                                          <p:stCondLst>
                                            <p:cond delay="0"/>
                                          </p:stCondLst>
                                        </p:cTn>
                                        <p:tgtEl>
                                          <p:spTgt spid="10"/>
                                        </p:tgtEl>
                                        <p:attrNameLst>
                                          <p:attrName>style.visibility</p:attrName>
                                        </p:attrNameLst>
                                      </p:cBhvr>
                                      <p:to>
                                        <p:strVal val="visible"/>
                                      </p:to>
                                    </p:set>
                                  </p:childTnLst>
                                </p:cTn>
                              </p:par>
                              <p:par>
                                <p:cTn id="351" presetID="1" presetClass="entr" presetSubtype="0" fill="hold" grpId="5" nodeType="withEffect">
                                  <p:stCondLst>
                                    <p:cond delay="0"/>
                                  </p:stCondLst>
                                  <p:childTnLst>
                                    <p:set>
                                      <p:cBhvr>
                                        <p:cTn id="352" dur="1" fill="hold">
                                          <p:stCondLst>
                                            <p:cond delay="0"/>
                                          </p:stCondLst>
                                        </p:cTn>
                                        <p:tgtEl>
                                          <p:spTgt spid="73768"/>
                                        </p:tgtEl>
                                        <p:attrNameLst>
                                          <p:attrName>style.visibility</p:attrName>
                                        </p:attrNameLst>
                                      </p:cBhvr>
                                      <p:to>
                                        <p:strVal val="visible"/>
                                      </p:to>
                                    </p:set>
                                  </p:childTnLst>
                                  <p:subTnLst>
                                    <p:set>
                                      <p:cBhvr override="childStyle">
                                        <p:cTn dur="1" fill="hold" display="0" masterRel="nextClick" afterEffect="1"/>
                                        <p:tgtEl>
                                          <p:spTgt spid="73768"/>
                                        </p:tgtEl>
                                        <p:attrNameLst>
                                          <p:attrName>style.visibility</p:attrName>
                                        </p:attrNameLst>
                                      </p:cBhvr>
                                      <p:to>
                                        <p:strVal val="hidden"/>
                                      </p:to>
                                    </p:set>
                                  </p:subTnLst>
                                </p:cTn>
                              </p:par>
                            </p:childTnLst>
                          </p:cTn>
                        </p:par>
                      </p:childTnLst>
                    </p:cTn>
                  </p:par>
                  <p:par>
                    <p:cTn id="353" fill="hold">
                      <p:stCondLst>
                        <p:cond delay="indefinite"/>
                      </p:stCondLst>
                      <p:childTnLst>
                        <p:par>
                          <p:cTn id="354" fill="hold">
                            <p:stCondLst>
                              <p:cond delay="0"/>
                            </p:stCondLst>
                            <p:childTnLst>
                              <p:par>
                                <p:cTn id="355" presetID="1" presetClass="entr" presetSubtype="0" fill="hold" grpId="5" nodeType="clickEffect">
                                  <p:stCondLst>
                                    <p:cond delay="0"/>
                                  </p:stCondLst>
                                  <p:childTnLst>
                                    <p:set>
                                      <p:cBhvr>
                                        <p:cTn id="356" dur="1" fill="hold">
                                          <p:stCondLst>
                                            <p:cond delay="0"/>
                                          </p:stCondLst>
                                        </p:cTn>
                                        <p:tgtEl>
                                          <p:spTgt spid="73771"/>
                                        </p:tgtEl>
                                        <p:attrNameLst>
                                          <p:attrName>style.visibility</p:attrName>
                                        </p:attrNameLst>
                                      </p:cBhvr>
                                      <p:to>
                                        <p:strVal val="visible"/>
                                      </p:to>
                                    </p:set>
                                  </p:childTnLst>
                                  <p:subTnLst>
                                    <p:set>
                                      <p:cBhvr override="childStyle">
                                        <p:cTn dur="1" fill="hold" display="0" masterRel="nextClick" afterEffect="1"/>
                                        <p:tgtEl>
                                          <p:spTgt spid="73771"/>
                                        </p:tgtEl>
                                        <p:attrNameLst>
                                          <p:attrName>style.visibility</p:attrName>
                                        </p:attrNameLst>
                                      </p:cBhvr>
                                      <p:to>
                                        <p:strVal val="hidden"/>
                                      </p:to>
                                    </p:set>
                                  </p:subTnLst>
                                </p:cTn>
                              </p:par>
                            </p:childTnLst>
                          </p:cTn>
                        </p:par>
                      </p:childTnLst>
                    </p:cTn>
                  </p:par>
                  <p:par>
                    <p:cTn id="357" fill="hold">
                      <p:stCondLst>
                        <p:cond delay="indefinite"/>
                      </p:stCondLst>
                      <p:childTnLst>
                        <p:par>
                          <p:cTn id="358" fill="hold">
                            <p:stCondLst>
                              <p:cond delay="0"/>
                            </p:stCondLst>
                            <p:childTnLst>
                              <p:par>
                                <p:cTn id="359" presetID="1" presetClass="exit" presetSubtype="0" fill="hold" grpId="1" nodeType="clickEffect">
                                  <p:stCondLst>
                                    <p:cond delay="0"/>
                                  </p:stCondLst>
                                  <p:childTnLst>
                                    <p:set>
                                      <p:cBhvr>
                                        <p:cTn id="360" dur="1" fill="hold">
                                          <p:stCondLst>
                                            <p:cond delay="0"/>
                                          </p:stCondLst>
                                        </p:cTn>
                                        <p:tgtEl>
                                          <p:spTgt spid="73783"/>
                                        </p:tgtEl>
                                        <p:attrNameLst>
                                          <p:attrName>style.visibility</p:attrName>
                                        </p:attrNameLst>
                                      </p:cBhvr>
                                      <p:to>
                                        <p:strVal val="hidden"/>
                                      </p:to>
                                    </p:set>
                                  </p:childTnLst>
                                </p:cTn>
                              </p:par>
                              <p:par>
                                <p:cTn id="361" presetID="1" presetClass="entr" presetSubtype="0" fill="hold" grpId="0" nodeType="withEffect">
                                  <p:stCondLst>
                                    <p:cond delay="0"/>
                                  </p:stCondLst>
                                  <p:childTnLst>
                                    <p:set>
                                      <p:cBhvr>
                                        <p:cTn id="362" dur="1" fill="hold">
                                          <p:stCondLst>
                                            <p:cond delay="0"/>
                                          </p:stCondLst>
                                        </p:cTn>
                                        <p:tgtEl>
                                          <p:spTgt spid="73784"/>
                                        </p:tgtEl>
                                        <p:attrNameLst>
                                          <p:attrName>style.visibility</p:attrName>
                                        </p:attrNameLst>
                                      </p:cBhvr>
                                      <p:to>
                                        <p:strVal val="visible"/>
                                      </p:to>
                                    </p:set>
                                  </p:childTnLst>
                                </p:cTn>
                              </p:par>
                              <p:par>
                                <p:cTn id="363" presetID="1" presetClass="entr" presetSubtype="0" fill="hold" grpId="6" nodeType="withEffect">
                                  <p:stCondLst>
                                    <p:cond delay="0"/>
                                  </p:stCondLst>
                                  <p:childTnLst>
                                    <p:set>
                                      <p:cBhvr>
                                        <p:cTn id="364" dur="1" fill="hold">
                                          <p:stCondLst>
                                            <p:cond delay="0"/>
                                          </p:stCondLst>
                                        </p:cTn>
                                        <p:tgtEl>
                                          <p:spTgt spid="73766"/>
                                        </p:tgtEl>
                                        <p:attrNameLst>
                                          <p:attrName>style.visibility</p:attrName>
                                        </p:attrNameLst>
                                      </p:cBhvr>
                                      <p:to>
                                        <p:strVal val="visible"/>
                                      </p:to>
                                    </p:set>
                                  </p:childTnLst>
                                  <p:subTnLst>
                                    <p:set>
                                      <p:cBhvr override="childStyle">
                                        <p:cTn dur="1" fill="hold" display="0" masterRel="nextClick" afterEffect="1"/>
                                        <p:tgtEl>
                                          <p:spTgt spid="73766"/>
                                        </p:tgtEl>
                                        <p:attrNameLst>
                                          <p:attrName>style.visibility</p:attrName>
                                        </p:attrNameLst>
                                      </p:cBhvr>
                                      <p:to>
                                        <p:strVal val="hidden"/>
                                      </p:to>
                                    </p:set>
                                  </p:subTnLst>
                                </p:cTn>
                              </p:par>
                            </p:childTnLst>
                          </p:cTn>
                        </p:par>
                      </p:childTnLst>
                    </p:cTn>
                  </p:par>
                  <p:par>
                    <p:cTn id="365" fill="hold">
                      <p:stCondLst>
                        <p:cond delay="indefinite"/>
                      </p:stCondLst>
                      <p:childTnLst>
                        <p:par>
                          <p:cTn id="366" fill="hold">
                            <p:stCondLst>
                              <p:cond delay="0"/>
                            </p:stCondLst>
                            <p:childTnLst>
                              <p:par>
                                <p:cTn id="367" presetID="1" presetClass="entr" presetSubtype="0" fill="hold" grpId="6" nodeType="clickEffect">
                                  <p:stCondLst>
                                    <p:cond delay="0"/>
                                  </p:stCondLst>
                                  <p:childTnLst>
                                    <p:set>
                                      <p:cBhvr>
                                        <p:cTn id="368" dur="1" fill="hold">
                                          <p:stCondLst>
                                            <p:cond delay="0"/>
                                          </p:stCondLst>
                                        </p:cTn>
                                        <p:tgtEl>
                                          <p:spTgt spid="73767"/>
                                        </p:tgtEl>
                                        <p:attrNameLst>
                                          <p:attrName>style.visibility</p:attrName>
                                        </p:attrNameLst>
                                      </p:cBhvr>
                                      <p:to>
                                        <p:strVal val="visible"/>
                                      </p:to>
                                    </p:set>
                                  </p:childTnLst>
                                  <p:subTnLst>
                                    <p:set>
                                      <p:cBhvr override="childStyle">
                                        <p:cTn dur="1" fill="hold" display="0" masterRel="nextClick" afterEffect="1"/>
                                        <p:tgtEl>
                                          <p:spTgt spid="73767"/>
                                        </p:tgtEl>
                                        <p:attrNameLst>
                                          <p:attrName>style.visibility</p:attrName>
                                        </p:attrNameLst>
                                      </p:cBhvr>
                                      <p:to>
                                        <p:strVal val="hidden"/>
                                      </p:to>
                                    </p:set>
                                  </p:subTnLst>
                                </p:cTn>
                              </p:par>
                            </p:childTnLst>
                          </p:cTn>
                        </p:par>
                      </p:childTnLst>
                    </p:cTn>
                  </p:par>
                  <p:par>
                    <p:cTn id="369" fill="hold">
                      <p:stCondLst>
                        <p:cond delay="indefinite"/>
                      </p:stCondLst>
                      <p:childTnLst>
                        <p:par>
                          <p:cTn id="370" fill="hold">
                            <p:stCondLst>
                              <p:cond delay="0"/>
                            </p:stCondLst>
                            <p:childTnLst>
                              <p:par>
                                <p:cTn id="371" presetID="1" presetClass="entr" presetSubtype="0" fill="hold" grpId="0" nodeType="clickEffect">
                                  <p:stCondLst>
                                    <p:cond delay="0"/>
                                  </p:stCondLst>
                                  <p:childTnLst>
                                    <p:set>
                                      <p:cBhvr>
                                        <p:cTn id="372" dur="1" fill="hold">
                                          <p:stCondLst>
                                            <p:cond delay="0"/>
                                          </p:stCondLst>
                                        </p:cTn>
                                        <p:tgtEl>
                                          <p:spTgt spid="73777"/>
                                        </p:tgtEl>
                                        <p:attrNameLst>
                                          <p:attrName>style.visibility</p:attrName>
                                        </p:attrNameLst>
                                      </p:cBhvr>
                                      <p:to>
                                        <p:strVal val="visible"/>
                                      </p:to>
                                    </p:set>
                                  </p:childTnLst>
                                </p:cTn>
                              </p:par>
                              <p:par>
                                <p:cTn id="373" presetID="1" presetClass="entr" presetSubtype="0" fill="hold" nodeType="withEffect">
                                  <p:stCondLst>
                                    <p:cond delay="0"/>
                                  </p:stCondLst>
                                  <p:childTnLst>
                                    <p:set>
                                      <p:cBhvr>
                                        <p:cTn id="374" dur="1" fill="hold">
                                          <p:stCondLst>
                                            <p:cond delay="0"/>
                                          </p:stCondLst>
                                        </p:cTn>
                                        <p:tgtEl>
                                          <p:spTgt spid="11"/>
                                        </p:tgtEl>
                                        <p:attrNameLst>
                                          <p:attrName>style.visibility</p:attrName>
                                        </p:attrNameLst>
                                      </p:cBhvr>
                                      <p:to>
                                        <p:strVal val="visible"/>
                                      </p:to>
                                    </p:set>
                                  </p:childTnLst>
                                </p:cTn>
                              </p:par>
                              <p:par>
                                <p:cTn id="375" presetID="1" presetClass="entr" presetSubtype="0" fill="hold" grpId="6" nodeType="withEffect">
                                  <p:stCondLst>
                                    <p:cond delay="0"/>
                                  </p:stCondLst>
                                  <p:childTnLst>
                                    <p:set>
                                      <p:cBhvr>
                                        <p:cTn id="376" dur="1" fill="hold">
                                          <p:stCondLst>
                                            <p:cond delay="0"/>
                                          </p:stCondLst>
                                        </p:cTn>
                                        <p:tgtEl>
                                          <p:spTgt spid="73768"/>
                                        </p:tgtEl>
                                        <p:attrNameLst>
                                          <p:attrName>style.visibility</p:attrName>
                                        </p:attrNameLst>
                                      </p:cBhvr>
                                      <p:to>
                                        <p:strVal val="visible"/>
                                      </p:to>
                                    </p:set>
                                  </p:childTnLst>
                                  <p:subTnLst>
                                    <p:set>
                                      <p:cBhvr override="childStyle">
                                        <p:cTn dur="1" fill="hold" display="0" masterRel="nextClick" afterEffect="1"/>
                                        <p:tgtEl>
                                          <p:spTgt spid="73768"/>
                                        </p:tgtEl>
                                        <p:attrNameLst>
                                          <p:attrName>style.visibility</p:attrName>
                                        </p:attrNameLst>
                                      </p:cBhvr>
                                      <p:to>
                                        <p:strVal val="hidden"/>
                                      </p:to>
                                    </p:set>
                                  </p:subTnLst>
                                </p:cTn>
                              </p:par>
                            </p:childTnLst>
                          </p:cTn>
                        </p:par>
                      </p:childTnLst>
                    </p:cTn>
                  </p:par>
                  <p:par>
                    <p:cTn id="377" fill="hold">
                      <p:stCondLst>
                        <p:cond delay="indefinite"/>
                      </p:stCondLst>
                      <p:childTnLst>
                        <p:par>
                          <p:cTn id="378" fill="hold">
                            <p:stCondLst>
                              <p:cond delay="0"/>
                            </p:stCondLst>
                            <p:childTnLst>
                              <p:par>
                                <p:cTn id="379" presetID="1" presetClass="entr" presetSubtype="0" fill="hold" grpId="3" nodeType="clickEffect">
                                  <p:stCondLst>
                                    <p:cond delay="0"/>
                                  </p:stCondLst>
                                  <p:childTnLst>
                                    <p:set>
                                      <p:cBhvr>
                                        <p:cTn id="380" dur="1" fill="hold">
                                          <p:stCondLst>
                                            <p:cond delay="0"/>
                                          </p:stCondLst>
                                        </p:cTn>
                                        <p:tgtEl>
                                          <p:spTgt spid="73769"/>
                                        </p:tgtEl>
                                        <p:attrNameLst>
                                          <p:attrName>style.visibility</p:attrName>
                                        </p:attrNameLst>
                                      </p:cBhvr>
                                      <p:to>
                                        <p:strVal val="visible"/>
                                      </p:to>
                                    </p:set>
                                  </p:childTnLst>
                                  <p:subTnLst>
                                    <p:set>
                                      <p:cBhvr override="childStyle">
                                        <p:cTn dur="1" fill="hold" display="0" masterRel="nextClick" afterEffect="1"/>
                                        <p:tgtEl>
                                          <p:spTgt spid="73769"/>
                                        </p:tgtEl>
                                        <p:attrNameLst>
                                          <p:attrName>style.visibility</p:attrName>
                                        </p:attrNameLst>
                                      </p:cBhvr>
                                      <p:to>
                                        <p:strVal val="hidden"/>
                                      </p:to>
                                    </p:set>
                                  </p:subTnLst>
                                </p:cTn>
                              </p:par>
                            </p:childTnLst>
                          </p:cTn>
                        </p:par>
                      </p:childTnLst>
                    </p:cTn>
                  </p:par>
                  <p:par>
                    <p:cTn id="381" fill="hold">
                      <p:stCondLst>
                        <p:cond delay="indefinite"/>
                      </p:stCondLst>
                      <p:childTnLst>
                        <p:par>
                          <p:cTn id="382" fill="hold">
                            <p:stCondLst>
                              <p:cond delay="0"/>
                            </p:stCondLst>
                            <p:childTnLst>
                              <p:par>
                                <p:cTn id="383" presetID="1" presetClass="entr" presetSubtype="0" fill="hold" grpId="3" nodeType="clickEffect">
                                  <p:stCondLst>
                                    <p:cond delay="0"/>
                                  </p:stCondLst>
                                  <p:childTnLst>
                                    <p:set>
                                      <p:cBhvr>
                                        <p:cTn id="384" dur="1" fill="hold">
                                          <p:stCondLst>
                                            <p:cond delay="0"/>
                                          </p:stCondLst>
                                        </p:cTn>
                                        <p:tgtEl>
                                          <p:spTgt spid="73770"/>
                                        </p:tgtEl>
                                        <p:attrNameLst>
                                          <p:attrName>style.visibility</p:attrName>
                                        </p:attrNameLst>
                                      </p:cBhvr>
                                      <p:to>
                                        <p:strVal val="visible"/>
                                      </p:to>
                                    </p:set>
                                  </p:childTnLst>
                                  <p:subTnLst>
                                    <p:set>
                                      <p:cBhvr override="childStyle">
                                        <p:cTn dur="1" fill="hold" display="0" masterRel="nextClick" afterEffect="1"/>
                                        <p:tgtEl>
                                          <p:spTgt spid="73770"/>
                                        </p:tgtEl>
                                        <p:attrNameLst>
                                          <p:attrName>style.visibility</p:attrName>
                                        </p:attrNameLst>
                                      </p:cBhvr>
                                      <p:to>
                                        <p:strVal val="hidden"/>
                                      </p:to>
                                    </p:set>
                                  </p:subTnLst>
                                </p:cTn>
                              </p:par>
                            </p:childTnLst>
                          </p:cTn>
                        </p:par>
                      </p:childTnLst>
                    </p:cTn>
                  </p:par>
                  <p:par>
                    <p:cTn id="385" fill="hold">
                      <p:stCondLst>
                        <p:cond delay="indefinite"/>
                      </p:stCondLst>
                      <p:childTnLst>
                        <p:par>
                          <p:cTn id="386" fill="hold">
                            <p:stCondLst>
                              <p:cond delay="0"/>
                            </p:stCondLst>
                            <p:childTnLst>
                              <p:par>
                                <p:cTn id="387" presetID="2" presetClass="entr" presetSubtype="6" fill="hold" nodeType="clickEffect">
                                  <p:stCondLst>
                                    <p:cond delay="0"/>
                                  </p:stCondLst>
                                  <p:childTnLst>
                                    <p:set>
                                      <p:cBhvr>
                                        <p:cTn id="388" dur="1" fill="hold">
                                          <p:stCondLst>
                                            <p:cond delay="0"/>
                                          </p:stCondLst>
                                        </p:cTn>
                                        <p:tgtEl>
                                          <p:spTgt spid="16"/>
                                        </p:tgtEl>
                                        <p:attrNameLst>
                                          <p:attrName>style.visibility</p:attrName>
                                        </p:attrNameLst>
                                      </p:cBhvr>
                                      <p:to>
                                        <p:strVal val="visible"/>
                                      </p:to>
                                    </p:set>
                                    <p:anim calcmode="lin" valueType="num">
                                      <p:cBhvr additive="base">
                                        <p:cTn id="389" dur="500" fill="hold"/>
                                        <p:tgtEl>
                                          <p:spTgt spid="16"/>
                                        </p:tgtEl>
                                        <p:attrNameLst>
                                          <p:attrName>ppt_x</p:attrName>
                                        </p:attrNameLst>
                                      </p:cBhvr>
                                      <p:tavLst>
                                        <p:tav tm="0">
                                          <p:val>
                                            <p:strVal val="1+#ppt_w/2"/>
                                          </p:val>
                                        </p:tav>
                                        <p:tav tm="100000">
                                          <p:val>
                                            <p:strVal val="#ppt_x"/>
                                          </p:val>
                                        </p:tav>
                                      </p:tavLst>
                                    </p:anim>
                                    <p:anim calcmode="lin" valueType="num">
                                      <p:cBhvr additive="base">
                                        <p:cTn id="390" dur="500" fill="hold"/>
                                        <p:tgtEl>
                                          <p:spTgt spid="16"/>
                                        </p:tgtEl>
                                        <p:attrNameLst>
                                          <p:attrName>ppt_y</p:attrName>
                                        </p:attrNameLst>
                                      </p:cBhvr>
                                      <p:tavLst>
                                        <p:tav tm="0">
                                          <p:val>
                                            <p:strVal val="1+#ppt_h/2"/>
                                          </p:val>
                                        </p:tav>
                                        <p:tav tm="100000">
                                          <p:val>
                                            <p:strVal val="#ppt_y"/>
                                          </p:val>
                                        </p:tav>
                                      </p:tavLst>
                                    </p:anim>
                                  </p:childTnLst>
                                </p:cTn>
                              </p:par>
                            </p:childTnLst>
                          </p:cTn>
                        </p:par>
                        <p:par>
                          <p:cTn id="391" fill="hold">
                            <p:stCondLst>
                              <p:cond delay="500"/>
                            </p:stCondLst>
                            <p:childTnLst>
                              <p:par>
                                <p:cTn id="392" presetID="1" presetClass="entr" presetSubtype="0" fill="hold" grpId="0" nodeType="afterEffect">
                                  <p:stCondLst>
                                    <p:cond delay="0"/>
                                  </p:stCondLst>
                                  <p:childTnLst>
                                    <p:set>
                                      <p:cBhvr>
                                        <p:cTn id="393" dur="1" fill="hold">
                                          <p:stCondLst>
                                            <p:cond delay="499"/>
                                          </p:stCondLst>
                                        </p:cTn>
                                        <p:tgtEl>
                                          <p:spTgt spid="73899"/>
                                        </p:tgtEl>
                                        <p:attrNameLst>
                                          <p:attrName>style.visibility</p:attrName>
                                        </p:attrNameLst>
                                      </p:cBhvr>
                                      <p:to>
                                        <p:strVal val="visible"/>
                                      </p:to>
                                    </p:set>
                                  </p:childTnLst>
                                  <p:subTnLst>
                                    <p:set>
                                      <p:cBhvr override="childStyle">
                                        <p:cTn dur="1" fill="hold" display="0" masterRel="nextClick" afterEffect="1"/>
                                        <p:tgtEl>
                                          <p:spTgt spid="73899"/>
                                        </p:tgtEl>
                                        <p:attrNameLst>
                                          <p:attrName>style.visibility</p:attrName>
                                        </p:attrNameLst>
                                      </p:cBhvr>
                                      <p:to>
                                        <p:strVal val="hidden"/>
                                      </p:to>
                                    </p:set>
                                  </p:subTnLst>
                                </p:cTn>
                              </p:par>
                            </p:childTnLst>
                          </p:cTn>
                        </p:par>
                      </p:childTnLst>
                    </p:cTn>
                  </p:par>
                  <p:par>
                    <p:cTn id="394" fill="hold">
                      <p:stCondLst>
                        <p:cond delay="indefinite"/>
                      </p:stCondLst>
                      <p:childTnLst>
                        <p:par>
                          <p:cTn id="395" fill="hold">
                            <p:stCondLst>
                              <p:cond delay="0"/>
                            </p:stCondLst>
                            <p:childTnLst>
                              <p:par>
                                <p:cTn id="396" presetID="1" presetClass="entr" presetSubtype="0" fill="hold" grpId="0" nodeType="clickEffect">
                                  <p:stCondLst>
                                    <p:cond delay="0"/>
                                  </p:stCondLst>
                                  <p:childTnLst>
                                    <p:set>
                                      <p:cBhvr>
                                        <p:cTn id="397" dur="1" fill="hold">
                                          <p:stCondLst>
                                            <p:cond delay="0"/>
                                          </p:stCondLst>
                                        </p:cTn>
                                        <p:tgtEl>
                                          <p:spTgt spid="73907"/>
                                        </p:tgtEl>
                                        <p:attrNameLst>
                                          <p:attrName>style.visibility</p:attrName>
                                        </p:attrNameLst>
                                      </p:cBhvr>
                                      <p:to>
                                        <p:strVal val="visible"/>
                                      </p:to>
                                    </p:set>
                                  </p:childTnLst>
                                </p:cTn>
                              </p:par>
                              <p:par>
                                <p:cTn id="398" presetID="1" presetClass="entr" presetSubtype="0" fill="hold" grpId="0" nodeType="withEffect">
                                  <p:stCondLst>
                                    <p:cond delay="0"/>
                                  </p:stCondLst>
                                  <p:childTnLst>
                                    <p:set>
                                      <p:cBhvr>
                                        <p:cTn id="399" dur="1" fill="hold">
                                          <p:stCondLst>
                                            <p:cond delay="499"/>
                                          </p:stCondLst>
                                        </p:cTn>
                                        <p:tgtEl>
                                          <p:spTgt spid="73900"/>
                                        </p:tgtEl>
                                        <p:attrNameLst>
                                          <p:attrName>style.visibility</p:attrName>
                                        </p:attrNameLst>
                                      </p:cBhvr>
                                      <p:to>
                                        <p:strVal val="visible"/>
                                      </p:to>
                                    </p:set>
                                  </p:childTnLst>
                                  <p:subTnLst>
                                    <p:set>
                                      <p:cBhvr override="childStyle">
                                        <p:cTn dur="1" fill="hold" display="0" masterRel="nextClick" afterEffect="1"/>
                                        <p:tgtEl>
                                          <p:spTgt spid="73900"/>
                                        </p:tgtEl>
                                        <p:attrNameLst>
                                          <p:attrName>style.visibility</p:attrName>
                                        </p:attrNameLst>
                                      </p:cBhvr>
                                      <p:to>
                                        <p:strVal val="hidden"/>
                                      </p:to>
                                    </p:set>
                                  </p:subTnLst>
                                </p:cTn>
                              </p:par>
                            </p:childTnLst>
                          </p:cTn>
                        </p:par>
                      </p:childTnLst>
                    </p:cTn>
                  </p:par>
                  <p:par>
                    <p:cTn id="400" fill="hold">
                      <p:stCondLst>
                        <p:cond delay="indefinite"/>
                      </p:stCondLst>
                      <p:childTnLst>
                        <p:par>
                          <p:cTn id="401" fill="hold">
                            <p:stCondLst>
                              <p:cond delay="0"/>
                            </p:stCondLst>
                            <p:childTnLst>
                              <p:par>
                                <p:cTn id="402" presetID="1" presetClass="entr" presetSubtype="0" fill="hold" grpId="0" nodeType="clickEffect">
                                  <p:stCondLst>
                                    <p:cond delay="0"/>
                                  </p:stCondLst>
                                  <p:childTnLst>
                                    <p:set>
                                      <p:cBhvr>
                                        <p:cTn id="403" dur="1" fill="hold">
                                          <p:stCondLst>
                                            <p:cond delay="499"/>
                                          </p:stCondLst>
                                        </p:cTn>
                                        <p:tgtEl>
                                          <p:spTgt spid="73901"/>
                                        </p:tgtEl>
                                        <p:attrNameLst>
                                          <p:attrName>style.visibility</p:attrName>
                                        </p:attrNameLst>
                                      </p:cBhvr>
                                      <p:to>
                                        <p:strVal val="visible"/>
                                      </p:to>
                                    </p:set>
                                  </p:childTnLst>
                                  <p:subTnLst>
                                    <p:set>
                                      <p:cBhvr override="childStyle">
                                        <p:cTn dur="1" fill="hold" display="0" masterRel="nextClick" afterEffect="1"/>
                                        <p:tgtEl>
                                          <p:spTgt spid="73901"/>
                                        </p:tgtEl>
                                        <p:attrNameLst>
                                          <p:attrName>style.visibility</p:attrName>
                                        </p:attrNameLst>
                                      </p:cBhvr>
                                      <p:to>
                                        <p:strVal val="hidden"/>
                                      </p:to>
                                    </p:set>
                                  </p:subTnLst>
                                </p:cTn>
                              </p:par>
                            </p:childTnLst>
                          </p:cTn>
                        </p:par>
                      </p:childTnLst>
                    </p:cTn>
                  </p:par>
                  <p:par>
                    <p:cTn id="404" fill="hold">
                      <p:stCondLst>
                        <p:cond delay="indefinite"/>
                      </p:stCondLst>
                      <p:childTnLst>
                        <p:par>
                          <p:cTn id="405" fill="hold">
                            <p:stCondLst>
                              <p:cond delay="0"/>
                            </p:stCondLst>
                            <p:childTnLst>
                              <p:par>
                                <p:cTn id="406" presetID="1" presetClass="entr" presetSubtype="0" fill="hold" grpId="0" nodeType="clickEffect">
                                  <p:stCondLst>
                                    <p:cond delay="0"/>
                                  </p:stCondLst>
                                  <p:childTnLst>
                                    <p:set>
                                      <p:cBhvr>
                                        <p:cTn id="407" dur="1" fill="hold">
                                          <p:stCondLst>
                                            <p:cond delay="499"/>
                                          </p:stCondLst>
                                        </p:cTn>
                                        <p:tgtEl>
                                          <p:spTgt spid="73902"/>
                                        </p:tgtEl>
                                        <p:attrNameLst>
                                          <p:attrName>style.visibility</p:attrName>
                                        </p:attrNameLst>
                                      </p:cBhvr>
                                      <p:to>
                                        <p:strVal val="visible"/>
                                      </p:to>
                                    </p:set>
                                  </p:childTnLst>
                                  <p:subTnLst>
                                    <p:set>
                                      <p:cBhvr override="childStyle">
                                        <p:cTn dur="1" fill="hold" display="0" masterRel="nextClick" afterEffect="1"/>
                                        <p:tgtEl>
                                          <p:spTgt spid="73902"/>
                                        </p:tgtEl>
                                        <p:attrNameLst>
                                          <p:attrName>style.visibility</p:attrName>
                                        </p:attrNameLst>
                                      </p:cBhvr>
                                      <p:to>
                                        <p:strVal val="hidden"/>
                                      </p:to>
                                    </p:set>
                                  </p:subTnLst>
                                </p:cTn>
                              </p:par>
                            </p:childTnLst>
                          </p:cTn>
                        </p:par>
                      </p:childTnLst>
                    </p:cTn>
                  </p:par>
                  <p:par>
                    <p:cTn id="408" fill="hold">
                      <p:stCondLst>
                        <p:cond delay="indefinite"/>
                      </p:stCondLst>
                      <p:childTnLst>
                        <p:par>
                          <p:cTn id="409" fill="hold">
                            <p:stCondLst>
                              <p:cond delay="0"/>
                            </p:stCondLst>
                            <p:childTnLst>
                              <p:par>
                                <p:cTn id="410" presetID="1" presetClass="entr" presetSubtype="0" fill="hold" grpId="0" nodeType="clickEffect">
                                  <p:stCondLst>
                                    <p:cond delay="0"/>
                                  </p:stCondLst>
                                  <p:childTnLst>
                                    <p:set>
                                      <p:cBhvr>
                                        <p:cTn id="411" dur="1" fill="hold">
                                          <p:stCondLst>
                                            <p:cond delay="0"/>
                                          </p:stCondLst>
                                        </p:cTn>
                                        <p:tgtEl>
                                          <p:spTgt spid="73906"/>
                                        </p:tgtEl>
                                        <p:attrNameLst>
                                          <p:attrName>style.visibility</p:attrName>
                                        </p:attrNameLst>
                                      </p:cBhvr>
                                      <p:to>
                                        <p:strVal val="visible"/>
                                      </p:to>
                                    </p:set>
                                  </p:childTnLst>
                                </p:cTn>
                              </p:par>
                            </p:childTnLst>
                          </p:cTn>
                        </p:par>
                        <p:par>
                          <p:cTn id="412" fill="hold">
                            <p:stCondLst>
                              <p:cond delay="0"/>
                            </p:stCondLst>
                            <p:childTnLst>
                              <p:par>
                                <p:cTn id="413" presetID="1" presetClass="entr" presetSubtype="0" fill="hold" grpId="0" nodeType="afterEffect">
                                  <p:stCondLst>
                                    <p:cond delay="0"/>
                                  </p:stCondLst>
                                  <p:childTnLst>
                                    <p:set>
                                      <p:cBhvr>
                                        <p:cTn id="414" dur="1" fill="hold">
                                          <p:stCondLst>
                                            <p:cond delay="499"/>
                                          </p:stCondLst>
                                        </p:cTn>
                                        <p:tgtEl>
                                          <p:spTgt spid="73903"/>
                                        </p:tgtEl>
                                        <p:attrNameLst>
                                          <p:attrName>style.visibility</p:attrName>
                                        </p:attrNameLst>
                                      </p:cBhvr>
                                      <p:to>
                                        <p:strVal val="visible"/>
                                      </p:to>
                                    </p:set>
                                  </p:childTnLst>
                                  <p:subTnLst>
                                    <p:set>
                                      <p:cBhvr override="childStyle">
                                        <p:cTn dur="1" fill="hold" display="0" masterRel="nextClick" afterEffect="1"/>
                                        <p:tgtEl>
                                          <p:spTgt spid="73903"/>
                                        </p:tgtEl>
                                        <p:attrNameLst>
                                          <p:attrName>style.visibility</p:attrName>
                                        </p:attrNameLst>
                                      </p:cBhvr>
                                      <p:to>
                                        <p:strVal val="hidden"/>
                                      </p:to>
                                    </p:set>
                                  </p:subTnLst>
                                </p:cTn>
                              </p:par>
                            </p:childTnLst>
                          </p:cTn>
                        </p:par>
                      </p:childTnLst>
                    </p:cTn>
                  </p:par>
                  <p:par>
                    <p:cTn id="415" fill="hold">
                      <p:stCondLst>
                        <p:cond delay="indefinite"/>
                      </p:stCondLst>
                      <p:childTnLst>
                        <p:par>
                          <p:cTn id="416" fill="hold">
                            <p:stCondLst>
                              <p:cond delay="0"/>
                            </p:stCondLst>
                            <p:childTnLst>
                              <p:par>
                                <p:cTn id="417" presetID="1" presetClass="entr" presetSubtype="0" fill="hold" grpId="0" nodeType="clickEffect">
                                  <p:stCondLst>
                                    <p:cond delay="0"/>
                                  </p:stCondLst>
                                  <p:childTnLst>
                                    <p:set>
                                      <p:cBhvr>
                                        <p:cTn id="418" dur="1" fill="hold">
                                          <p:stCondLst>
                                            <p:cond delay="0"/>
                                          </p:stCondLst>
                                        </p:cTn>
                                        <p:tgtEl>
                                          <p:spTgt spid="73905"/>
                                        </p:tgtEl>
                                        <p:attrNameLst>
                                          <p:attrName>style.visibility</p:attrName>
                                        </p:attrNameLst>
                                      </p:cBhvr>
                                      <p:to>
                                        <p:strVal val="visible"/>
                                      </p:to>
                                    </p:set>
                                  </p:childTnLst>
                                </p:cTn>
                              </p:par>
                            </p:childTnLst>
                          </p:cTn>
                        </p:par>
                        <p:par>
                          <p:cTn id="419" fill="hold">
                            <p:stCondLst>
                              <p:cond delay="0"/>
                            </p:stCondLst>
                            <p:childTnLst>
                              <p:par>
                                <p:cTn id="420" presetID="1" presetClass="entr" presetSubtype="0" fill="hold" grpId="0" nodeType="afterEffect">
                                  <p:stCondLst>
                                    <p:cond delay="0"/>
                                  </p:stCondLst>
                                  <p:childTnLst>
                                    <p:set>
                                      <p:cBhvr>
                                        <p:cTn id="421" dur="1" fill="hold">
                                          <p:stCondLst>
                                            <p:cond delay="499"/>
                                          </p:stCondLst>
                                        </p:cTn>
                                        <p:tgtEl>
                                          <p:spTgt spid="73904"/>
                                        </p:tgtEl>
                                        <p:attrNameLst>
                                          <p:attrName>style.visibility</p:attrName>
                                        </p:attrNameLst>
                                      </p:cBhvr>
                                      <p:to>
                                        <p:strVal val="visible"/>
                                      </p:to>
                                    </p:set>
                                  </p:childTnLst>
                                  <p:subTnLst>
                                    <p:set>
                                      <p:cBhvr override="childStyle">
                                        <p:cTn dur="1" fill="hold" display="0" masterRel="nextClick" afterEffect="1"/>
                                        <p:tgtEl>
                                          <p:spTgt spid="73904"/>
                                        </p:tgtEl>
                                        <p:attrNameLst>
                                          <p:attrName>style.visibility</p:attrName>
                                        </p:attrNameLst>
                                      </p:cBhvr>
                                      <p:to>
                                        <p:strVal val="hidden"/>
                                      </p:to>
                                    </p:set>
                                  </p:subTnLst>
                                </p:cTn>
                              </p:par>
                            </p:childTnLst>
                          </p:cTn>
                        </p:par>
                      </p:childTnLst>
                    </p:cTn>
                  </p:par>
                  <p:par>
                    <p:cTn id="422" fill="hold">
                      <p:stCondLst>
                        <p:cond delay="indefinite"/>
                      </p:stCondLst>
                      <p:childTnLst>
                        <p:par>
                          <p:cTn id="423" fill="hold">
                            <p:stCondLst>
                              <p:cond delay="0"/>
                            </p:stCondLst>
                            <p:childTnLst>
                              <p:par>
                                <p:cTn id="424" presetID="53" presetClass="exit" presetSubtype="0" fill="hold" nodeType="clickEffect">
                                  <p:stCondLst>
                                    <p:cond delay="0"/>
                                  </p:stCondLst>
                                  <p:childTnLst>
                                    <p:anim calcmode="lin" valueType="num">
                                      <p:cBhvr>
                                        <p:cTn id="425" dur="500"/>
                                        <p:tgtEl>
                                          <p:spTgt spid="16"/>
                                        </p:tgtEl>
                                        <p:attrNameLst>
                                          <p:attrName>ppt_w</p:attrName>
                                        </p:attrNameLst>
                                      </p:cBhvr>
                                      <p:tavLst>
                                        <p:tav tm="0">
                                          <p:val>
                                            <p:strVal val="ppt_w"/>
                                          </p:val>
                                        </p:tav>
                                        <p:tav tm="100000">
                                          <p:val>
                                            <p:fltVal val="0"/>
                                          </p:val>
                                        </p:tav>
                                      </p:tavLst>
                                    </p:anim>
                                    <p:anim calcmode="lin" valueType="num">
                                      <p:cBhvr>
                                        <p:cTn id="426" dur="500"/>
                                        <p:tgtEl>
                                          <p:spTgt spid="16"/>
                                        </p:tgtEl>
                                        <p:attrNameLst>
                                          <p:attrName>ppt_h</p:attrName>
                                        </p:attrNameLst>
                                      </p:cBhvr>
                                      <p:tavLst>
                                        <p:tav tm="0">
                                          <p:val>
                                            <p:strVal val="ppt_h"/>
                                          </p:val>
                                        </p:tav>
                                        <p:tav tm="100000">
                                          <p:val>
                                            <p:fltVal val="0"/>
                                          </p:val>
                                        </p:tav>
                                      </p:tavLst>
                                    </p:anim>
                                    <p:animEffect transition="out" filter="fade">
                                      <p:cBhvr>
                                        <p:cTn id="427" dur="500"/>
                                        <p:tgtEl>
                                          <p:spTgt spid="16"/>
                                        </p:tgtEl>
                                      </p:cBhvr>
                                    </p:animEffect>
                                    <p:set>
                                      <p:cBhvr>
                                        <p:cTn id="428" dur="1" fill="hold">
                                          <p:stCondLst>
                                            <p:cond delay="499"/>
                                          </p:stCondLst>
                                        </p:cTn>
                                        <p:tgtEl>
                                          <p:spTgt spid="16"/>
                                        </p:tgtEl>
                                        <p:attrNameLst>
                                          <p:attrName>style.visibility</p:attrName>
                                        </p:attrNameLst>
                                      </p:cBhvr>
                                      <p:to>
                                        <p:strVal val="hidden"/>
                                      </p:to>
                                    </p:set>
                                  </p:childTnLst>
                                </p:cTn>
                              </p:par>
                              <p:par>
                                <p:cTn id="429" presetID="1" presetClass="exit" presetSubtype="0" fill="hold" grpId="1" nodeType="withEffect">
                                  <p:stCondLst>
                                    <p:cond delay="0"/>
                                  </p:stCondLst>
                                  <p:childTnLst>
                                    <p:set>
                                      <p:cBhvr>
                                        <p:cTn id="430" dur="1" fill="hold">
                                          <p:stCondLst>
                                            <p:cond delay="0"/>
                                          </p:stCondLst>
                                        </p:cTn>
                                        <p:tgtEl>
                                          <p:spTgt spid="73905"/>
                                        </p:tgtEl>
                                        <p:attrNameLst>
                                          <p:attrName>style.visibility</p:attrName>
                                        </p:attrNameLst>
                                      </p:cBhvr>
                                      <p:to>
                                        <p:strVal val="hidden"/>
                                      </p:to>
                                    </p:set>
                                  </p:childTnLst>
                                </p:cTn>
                              </p:par>
                              <p:par>
                                <p:cTn id="431" presetID="1" presetClass="exit" presetSubtype="0" fill="hold" grpId="1" nodeType="withEffect">
                                  <p:stCondLst>
                                    <p:cond delay="0"/>
                                  </p:stCondLst>
                                  <p:childTnLst>
                                    <p:set>
                                      <p:cBhvr>
                                        <p:cTn id="432" dur="1" fill="hold">
                                          <p:stCondLst>
                                            <p:cond delay="0"/>
                                          </p:stCondLst>
                                        </p:cTn>
                                        <p:tgtEl>
                                          <p:spTgt spid="73906"/>
                                        </p:tgtEl>
                                        <p:attrNameLst>
                                          <p:attrName>style.visibility</p:attrName>
                                        </p:attrNameLst>
                                      </p:cBhvr>
                                      <p:to>
                                        <p:strVal val="hidden"/>
                                      </p:to>
                                    </p:set>
                                  </p:childTnLst>
                                </p:cTn>
                              </p:par>
                              <p:par>
                                <p:cTn id="433" presetID="1" presetClass="exit" presetSubtype="0" fill="hold" grpId="1" nodeType="withEffect">
                                  <p:stCondLst>
                                    <p:cond delay="0"/>
                                  </p:stCondLst>
                                  <p:childTnLst>
                                    <p:set>
                                      <p:cBhvr>
                                        <p:cTn id="434" dur="1" fill="hold">
                                          <p:stCondLst>
                                            <p:cond delay="0"/>
                                          </p:stCondLst>
                                        </p:cTn>
                                        <p:tgtEl>
                                          <p:spTgt spid="73907"/>
                                        </p:tgtEl>
                                        <p:attrNameLst>
                                          <p:attrName>style.visibility</p:attrName>
                                        </p:attrNameLst>
                                      </p:cBhvr>
                                      <p:to>
                                        <p:strVal val="hidden"/>
                                      </p:to>
                                    </p:set>
                                  </p:childTnLst>
                                </p:cTn>
                              </p:par>
                              <p:par>
                                <p:cTn id="435" presetID="1" presetClass="exit" presetSubtype="0" fill="hold" grpId="1" nodeType="withEffect">
                                  <p:stCondLst>
                                    <p:cond delay="0"/>
                                  </p:stCondLst>
                                  <p:childTnLst>
                                    <p:set>
                                      <p:cBhvr>
                                        <p:cTn id="436" dur="1" fill="hold">
                                          <p:stCondLst>
                                            <p:cond delay="0"/>
                                          </p:stCondLst>
                                        </p:cTn>
                                        <p:tgtEl>
                                          <p:spTgt spid="73777"/>
                                        </p:tgtEl>
                                        <p:attrNameLst>
                                          <p:attrName>style.visibility</p:attrName>
                                        </p:attrNameLst>
                                      </p:cBhvr>
                                      <p:to>
                                        <p:strVal val="hidden"/>
                                      </p:to>
                                    </p:set>
                                  </p:childTnLst>
                                </p:cTn>
                              </p:par>
                              <p:par>
                                <p:cTn id="437" presetID="1" presetClass="entr" presetSubtype="0" fill="hold" grpId="0" nodeType="withEffect">
                                  <p:stCondLst>
                                    <p:cond delay="0"/>
                                  </p:stCondLst>
                                  <p:childTnLst>
                                    <p:set>
                                      <p:cBhvr>
                                        <p:cTn id="438" dur="1" fill="hold">
                                          <p:stCondLst>
                                            <p:cond delay="0"/>
                                          </p:stCondLst>
                                        </p:cTn>
                                        <p:tgtEl>
                                          <p:spTgt spid="73790"/>
                                        </p:tgtEl>
                                        <p:attrNameLst>
                                          <p:attrName>style.visibility</p:attrName>
                                        </p:attrNameLst>
                                      </p:cBhvr>
                                      <p:to>
                                        <p:strVal val="visible"/>
                                      </p:to>
                                    </p:set>
                                  </p:childTnLst>
                                </p:cTn>
                              </p:par>
                              <p:par>
                                <p:cTn id="439" presetID="1" presetClass="entr" presetSubtype="0" fill="hold" grpId="6" nodeType="withEffect">
                                  <p:stCondLst>
                                    <p:cond delay="0"/>
                                  </p:stCondLst>
                                  <p:childTnLst>
                                    <p:set>
                                      <p:cBhvr>
                                        <p:cTn id="440" dur="1" fill="hold">
                                          <p:stCondLst>
                                            <p:cond delay="0"/>
                                          </p:stCondLst>
                                        </p:cTn>
                                        <p:tgtEl>
                                          <p:spTgt spid="73771"/>
                                        </p:tgtEl>
                                        <p:attrNameLst>
                                          <p:attrName>style.visibility</p:attrName>
                                        </p:attrNameLst>
                                      </p:cBhvr>
                                      <p:to>
                                        <p:strVal val="visible"/>
                                      </p:to>
                                    </p:set>
                                  </p:childTnLst>
                                  <p:subTnLst>
                                    <p:set>
                                      <p:cBhvr override="childStyle">
                                        <p:cTn dur="1" fill="hold" display="0" masterRel="nextClick" afterEffect="1"/>
                                        <p:tgtEl>
                                          <p:spTgt spid="73771"/>
                                        </p:tgtEl>
                                        <p:attrNameLst>
                                          <p:attrName>style.visibility</p:attrName>
                                        </p:attrNameLst>
                                      </p:cBhvr>
                                      <p:to>
                                        <p:strVal val="hidden"/>
                                      </p:to>
                                    </p:set>
                                  </p:subTnLst>
                                </p:cTn>
                              </p:par>
                            </p:childTnLst>
                          </p:cTn>
                        </p:par>
                      </p:childTnLst>
                    </p:cTn>
                  </p:par>
                  <p:par>
                    <p:cTn id="441" fill="hold">
                      <p:stCondLst>
                        <p:cond delay="indefinite"/>
                      </p:stCondLst>
                      <p:childTnLst>
                        <p:par>
                          <p:cTn id="442" fill="hold">
                            <p:stCondLst>
                              <p:cond delay="0"/>
                            </p:stCondLst>
                            <p:childTnLst>
                              <p:par>
                                <p:cTn id="443" presetID="1" presetClass="exit" presetSubtype="0" fill="hold" grpId="1" nodeType="clickEffect">
                                  <p:stCondLst>
                                    <p:cond delay="0"/>
                                  </p:stCondLst>
                                  <p:childTnLst>
                                    <p:set>
                                      <p:cBhvr>
                                        <p:cTn id="444" dur="1" fill="hold">
                                          <p:stCondLst>
                                            <p:cond delay="0"/>
                                          </p:stCondLst>
                                        </p:cTn>
                                        <p:tgtEl>
                                          <p:spTgt spid="73784"/>
                                        </p:tgtEl>
                                        <p:attrNameLst>
                                          <p:attrName>style.visibility</p:attrName>
                                        </p:attrNameLst>
                                      </p:cBhvr>
                                      <p:to>
                                        <p:strVal val="hidden"/>
                                      </p:to>
                                    </p:set>
                                  </p:childTnLst>
                                </p:cTn>
                              </p:par>
                              <p:par>
                                <p:cTn id="445" presetID="1" presetClass="entr" presetSubtype="0" fill="hold" grpId="0" nodeType="withEffect">
                                  <p:stCondLst>
                                    <p:cond delay="0"/>
                                  </p:stCondLst>
                                  <p:childTnLst>
                                    <p:set>
                                      <p:cBhvr>
                                        <p:cTn id="446" dur="1" fill="hold">
                                          <p:stCondLst>
                                            <p:cond delay="0"/>
                                          </p:stCondLst>
                                        </p:cTn>
                                        <p:tgtEl>
                                          <p:spTgt spid="73785"/>
                                        </p:tgtEl>
                                        <p:attrNameLst>
                                          <p:attrName>style.visibility</p:attrName>
                                        </p:attrNameLst>
                                      </p:cBhvr>
                                      <p:to>
                                        <p:strVal val="visible"/>
                                      </p:to>
                                    </p:set>
                                  </p:childTnLst>
                                </p:cTn>
                              </p:par>
                              <p:par>
                                <p:cTn id="447" presetID="1" presetClass="entr" presetSubtype="0" fill="hold" grpId="7" nodeType="withEffect">
                                  <p:stCondLst>
                                    <p:cond delay="0"/>
                                  </p:stCondLst>
                                  <p:childTnLst>
                                    <p:set>
                                      <p:cBhvr>
                                        <p:cTn id="448" dur="1" fill="hold">
                                          <p:stCondLst>
                                            <p:cond delay="0"/>
                                          </p:stCondLst>
                                        </p:cTn>
                                        <p:tgtEl>
                                          <p:spTgt spid="73766"/>
                                        </p:tgtEl>
                                        <p:attrNameLst>
                                          <p:attrName>style.visibility</p:attrName>
                                        </p:attrNameLst>
                                      </p:cBhvr>
                                      <p:to>
                                        <p:strVal val="visible"/>
                                      </p:to>
                                    </p:set>
                                  </p:childTnLst>
                                  <p:subTnLst>
                                    <p:set>
                                      <p:cBhvr override="childStyle">
                                        <p:cTn dur="1" fill="hold" display="0" masterRel="nextClick" afterEffect="1"/>
                                        <p:tgtEl>
                                          <p:spTgt spid="73766"/>
                                        </p:tgtEl>
                                        <p:attrNameLst>
                                          <p:attrName>style.visibility</p:attrName>
                                        </p:attrNameLst>
                                      </p:cBhvr>
                                      <p:to>
                                        <p:strVal val="hidden"/>
                                      </p:to>
                                    </p:set>
                                  </p:subTnLst>
                                </p:cTn>
                              </p:par>
                            </p:childTnLst>
                          </p:cTn>
                        </p:par>
                      </p:childTnLst>
                    </p:cTn>
                  </p:par>
                  <p:par>
                    <p:cTn id="449" fill="hold">
                      <p:stCondLst>
                        <p:cond delay="indefinite"/>
                      </p:stCondLst>
                      <p:childTnLst>
                        <p:par>
                          <p:cTn id="450" fill="hold">
                            <p:stCondLst>
                              <p:cond delay="0"/>
                            </p:stCondLst>
                            <p:childTnLst>
                              <p:par>
                                <p:cTn id="451" presetID="1" presetClass="entr" presetSubtype="0" fill="hold" grpId="7" nodeType="clickEffect">
                                  <p:stCondLst>
                                    <p:cond delay="0"/>
                                  </p:stCondLst>
                                  <p:childTnLst>
                                    <p:set>
                                      <p:cBhvr>
                                        <p:cTn id="452" dur="1" fill="hold">
                                          <p:stCondLst>
                                            <p:cond delay="0"/>
                                          </p:stCondLst>
                                        </p:cTn>
                                        <p:tgtEl>
                                          <p:spTgt spid="73767"/>
                                        </p:tgtEl>
                                        <p:attrNameLst>
                                          <p:attrName>style.visibility</p:attrName>
                                        </p:attrNameLst>
                                      </p:cBhvr>
                                      <p:to>
                                        <p:strVal val="visible"/>
                                      </p:to>
                                    </p:set>
                                  </p:childTnLst>
                                  <p:subTnLst>
                                    <p:set>
                                      <p:cBhvr override="childStyle">
                                        <p:cTn dur="1" fill="hold" display="0" masterRel="nextClick" afterEffect="1"/>
                                        <p:tgtEl>
                                          <p:spTgt spid="73767"/>
                                        </p:tgtEl>
                                        <p:attrNameLst>
                                          <p:attrName>style.visibility</p:attrName>
                                        </p:attrNameLst>
                                      </p:cBhvr>
                                      <p:to>
                                        <p:strVal val="hidden"/>
                                      </p:to>
                                    </p:set>
                                  </p:subTnLst>
                                </p:cTn>
                              </p:par>
                            </p:childTnLst>
                          </p:cTn>
                        </p:par>
                      </p:childTnLst>
                    </p:cTn>
                  </p:par>
                  <p:par>
                    <p:cTn id="453" fill="hold">
                      <p:stCondLst>
                        <p:cond delay="indefinite"/>
                      </p:stCondLst>
                      <p:childTnLst>
                        <p:par>
                          <p:cTn id="454" fill="hold">
                            <p:stCondLst>
                              <p:cond delay="0"/>
                            </p:stCondLst>
                            <p:childTnLst>
                              <p:par>
                                <p:cTn id="455" presetID="1" presetClass="exit" presetSubtype="0" fill="hold" grpId="1" nodeType="clickEffect">
                                  <p:stCondLst>
                                    <p:cond delay="0"/>
                                  </p:stCondLst>
                                  <p:childTnLst>
                                    <p:set>
                                      <p:cBhvr>
                                        <p:cTn id="456" dur="1" fill="hold">
                                          <p:stCondLst>
                                            <p:cond delay="0"/>
                                          </p:stCondLst>
                                        </p:cTn>
                                        <p:tgtEl>
                                          <p:spTgt spid="73790"/>
                                        </p:tgtEl>
                                        <p:attrNameLst>
                                          <p:attrName>style.visibility</p:attrName>
                                        </p:attrNameLst>
                                      </p:cBhvr>
                                      <p:to>
                                        <p:strVal val="hidden"/>
                                      </p:to>
                                    </p:set>
                                  </p:childTnLst>
                                </p:cTn>
                              </p:par>
                              <p:par>
                                <p:cTn id="457" presetID="1" presetClass="entr" presetSubtype="0" fill="hold" nodeType="withEffect">
                                  <p:stCondLst>
                                    <p:cond delay="0"/>
                                  </p:stCondLst>
                                  <p:childTnLst>
                                    <p:set>
                                      <p:cBhvr>
                                        <p:cTn id="458" dur="1" fill="hold">
                                          <p:stCondLst>
                                            <p:cond delay="0"/>
                                          </p:stCondLst>
                                        </p:cTn>
                                        <p:tgtEl>
                                          <p:spTgt spid="12"/>
                                        </p:tgtEl>
                                        <p:attrNameLst>
                                          <p:attrName>style.visibility</p:attrName>
                                        </p:attrNameLst>
                                      </p:cBhvr>
                                      <p:to>
                                        <p:strVal val="visible"/>
                                      </p:to>
                                    </p:set>
                                  </p:childTnLst>
                                </p:cTn>
                              </p:par>
                              <p:par>
                                <p:cTn id="459" presetID="1" presetClass="entr" presetSubtype="0" fill="hold" grpId="0" nodeType="withEffect">
                                  <p:stCondLst>
                                    <p:cond delay="0"/>
                                  </p:stCondLst>
                                  <p:childTnLst>
                                    <p:set>
                                      <p:cBhvr>
                                        <p:cTn id="460" dur="1" fill="hold">
                                          <p:stCondLst>
                                            <p:cond delay="0"/>
                                          </p:stCondLst>
                                        </p:cTn>
                                        <p:tgtEl>
                                          <p:spTgt spid="73778"/>
                                        </p:tgtEl>
                                        <p:attrNameLst>
                                          <p:attrName>style.visibility</p:attrName>
                                        </p:attrNameLst>
                                      </p:cBhvr>
                                      <p:to>
                                        <p:strVal val="visible"/>
                                      </p:to>
                                    </p:set>
                                  </p:childTnLst>
                                </p:cTn>
                              </p:par>
                              <p:par>
                                <p:cTn id="461" presetID="1" presetClass="entr" presetSubtype="0" fill="hold" grpId="7" nodeType="withEffect">
                                  <p:stCondLst>
                                    <p:cond delay="0"/>
                                  </p:stCondLst>
                                  <p:childTnLst>
                                    <p:set>
                                      <p:cBhvr>
                                        <p:cTn id="462" dur="1" fill="hold">
                                          <p:stCondLst>
                                            <p:cond delay="0"/>
                                          </p:stCondLst>
                                        </p:cTn>
                                        <p:tgtEl>
                                          <p:spTgt spid="73768"/>
                                        </p:tgtEl>
                                        <p:attrNameLst>
                                          <p:attrName>style.visibility</p:attrName>
                                        </p:attrNameLst>
                                      </p:cBhvr>
                                      <p:to>
                                        <p:strVal val="visible"/>
                                      </p:to>
                                    </p:set>
                                  </p:childTnLst>
                                  <p:subTnLst>
                                    <p:set>
                                      <p:cBhvr override="childStyle">
                                        <p:cTn dur="1" fill="hold" display="0" masterRel="nextClick" afterEffect="1"/>
                                        <p:tgtEl>
                                          <p:spTgt spid="73768"/>
                                        </p:tgtEl>
                                        <p:attrNameLst>
                                          <p:attrName>style.visibility</p:attrName>
                                        </p:attrNameLst>
                                      </p:cBhvr>
                                      <p:to>
                                        <p:strVal val="hidden"/>
                                      </p:to>
                                    </p:set>
                                  </p:subTnLst>
                                </p:cTn>
                              </p:par>
                            </p:childTnLst>
                          </p:cTn>
                        </p:par>
                      </p:childTnLst>
                    </p:cTn>
                  </p:par>
                  <p:par>
                    <p:cTn id="463" fill="hold">
                      <p:stCondLst>
                        <p:cond delay="indefinite"/>
                      </p:stCondLst>
                      <p:childTnLst>
                        <p:par>
                          <p:cTn id="464" fill="hold">
                            <p:stCondLst>
                              <p:cond delay="0"/>
                            </p:stCondLst>
                            <p:childTnLst>
                              <p:par>
                                <p:cTn id="465" presetID="1" presetClass="entr" presetSubtype="0" fill="hold" grpId="7" nodeType="clickEffect">
                                  <p:stCondLst>
                                    <p:cond delay="0"/>
                                  </p:stCondLst>
                                  <p:childTnLst>
                                    <p:set>
                                      <p:cBhvr>
                                        <p:cTn id="466" dur="1" fill="hold">
                                          <p:stCondLst>
                                            <p:cond delay="0"/>
                                          </p:stCondLst>
                                        </p:cTn>
                                        <p:tgtEl>
                                          <p:spTgt spid="73771"/>
                                        </p:tgtEl>
                                        <p:attrNameLst>
                                          <p:attrName>style.visibility</p:attrName>
                                        </p:attrNameLst>
                                      </p:cBhvr>
                                      <p:to>
                                        <p:strVal val="visible"/>
                                      </p:to>
                                    </p:set>
                                  </p:childTnLst>
                                  <p:subTnLst>
                                    <p:set>
                                      <p:cBhvr override="childStyle">
                                        <p:cTn dur="1" fill="hold" display="0" masterRel="nextClick" afterEffect="1"/>
                                        <p:tgtEl>
                                          <p:spTgt spid="73771"/>
                                        </p:tgtEl>
                                        <p:attrNameLst>
                                          <p:attrName>style.visibility</p:attrName>
                                        </p:attrNameLst>
                                      </p:cBhvr>
                                      <p:to>
                                        <p:strVal val="hidden"/>
                                      </p:to>
                                    </p:set>
                                  </p:subTnLst>
                                </p:cTn>
                              </p:par>
                            </p:childTnLst>
                          </p:cTn>
                        </p:par>
                      </p:childTnLst>
                    </p:cTn>
                  </p:par>
                  <p:par>
                    <p:cTn id="467" fill="hold">
                      <p:stCondLst>
                        <p:cond delay="indefinite"/>
                      </p:stCondLst>
                      <p:childTnLst>
                        <p:par>
                          <p:cTn id="468" fill="hold">
                            <p:stCondLst>
                              <p:cond delay="0"/>
                            </p:stCondLst>
                            <p:childTnLst>
                              <p:par>
                                <p:cTn id="469" presetID="1" presetClass="exit" presetSubtype="0" fill="hold" grpId="1" nodeType="clickEffect">
                                  <p:stCondLst>
                                    <p:cond delay="0"/>
                                  </p:stCondLst>
                                  <p:childTnLst>
                                    <p:set>
                                      <p:cBhvr>
                                        <p:cTn id="470" dur="1" fill="hold">
                                          <p:stCondLst>
                                            <p:cond delay="0"/>
                                          </p:stCondLst>
                                        </p:cTn>
                                        <p:tgtEl>
                                          <p:spTgt spid="73785"/>
                                        </p:tgtEl>
                                        <p:attrNameLst>
                                          <p:attrName>style.visibility</p:attrName>
                                        </p:attrNameLst>
                                      </p:cBhvr>
                                      <p:to>
                                        <p:strVal val="hidden"/>
                                      </p:to>
                                    </p:set>
                                  </p:childTnLst>
                                </p:cTn>
                              </p:par>
                              <p:par>
                                <p:cTn id="471" presetID="1" presetClass="entr" presetSubtype="0" fill="hold" grpId="0" nodeType="withEffect">
                                  <p:stCondLst>
                                    <p:cond delay="0"/>
                                  </p:stCondLst>
                                  <p:childTnLst>
                                    <p:set>
                                      <p:cBhvr>
                                        <p:cTn id="472" dur="1" fill="hold">
                                          <p:stCondLst>
                                            <p:cond delay="0"/>
                                          </p:stCondLst>
                                        </p:cTn>
                                        <p:tgtEl>
                                          <p:spTgt spid="73786"/>
                                        </p:tgtEl>
                                        <p:attrNameLst>
                                          <p:attrName>style.visibility</p:attrName>
                                        </p:attrNameLst>
                                      </p:cBhvr>
                                      <p:to>
                                        <p:strVal val="visible"/>
                                      </p:to>
                                    </p:set>
                                  </p:childTnLst>
                                </p:cTn>
                              </p:par>
                              <p:par>
                                <p:cTn id="473" presetID="1" presetClass="entr" presetSubtype="0" fill="hold" grpId="8" nodeType="withEffect">
                                  <p:stCondLst>
                                    <p:cond delay="0"/>
                                  </p:stCondLst>
                                  <p:childTnLst>
                                    <p:set>
                                      <p:cBhvr>
                                        <p:cTn id="474" dur="1" fill="hold">
                                          <p:stCondLst>
                                            <p:cond delay="0"/>
                                          </p:stCondLst>
                                        </p:cTn>
                                        <p:tgtEl>
                                          <p:spTgt spid="73766"/>
                                        </p:tgtEl>
                                        <p:attrNameLst>
                                          <p:attrName>style.visibility</p:attrName>
                                        </p:attrNameLst>
                                      </p:cBhvr>
                                      <p:to>
                                        <p:strVal val="visible"/>
                                      </p:to>
                                    </p:set>
                                  </p:childTnLst>
                                  <p:subTnLst>
                                    <p:set>
                                      <p:cBhvr override="childStyle">
                                        <p:cTn dur="1" fill="hold" display="0" masterRel="nextClick" afterEffect="1"/>
                                        <p:tgtEl>
                                          <p:spTgt spid="73766"/>
                                        </p:tgtEl>
                                        <p:attrNameLst>
                                          <p:attrName>style.visibility</p:attrName>
                                        </p:attrNameLst>
                                      </p:cBhvr>
                                      <p:to>
                                        <p:strVal val="hidden"/>
                                      </p:to>
                                    </p:set>
                                  </p:subTnLst>
                                </p:cTn>
                              </p:par>
                            </p:childTnLst>
                          </p:cTn>
                        </p:par>
                      </p:childTnLst>
                    </p:cTn>
                  </p:par>
                  <p:par>
                    <p:cTn id="475" fill="hold">
                      <p:stCondLst>
                        <p:cond delay="indefinite"/>
                      </p:stCondLst>
                      <p:childTnLst>
                        <p:par>
                          <p:cTn id="476" fill="hold">
                            <p:stCondLst>
                              <p:cond delay="0"/>
                            </p:stCondLst>
                            <p:childTnLst>
                              <p:par>
                                <p:cTn id="477" presetID="1" presetClass="entr" presetSubtype="0" fill="hold" grpId="0" nodeType="clickEffect">
                                  <p:stCondLst>
                                    <p:cond delay="0"/>
                                  </p:stCondLst>
                                  <p:childTnLst>
                                    <p:set>
                                      <p:cBhvr>
                                        <p:cTn id="478" dur="1" fill="hold">
                                          <p:stCondLst>
                                            <p:cond delay="0"/>
                                          </p:stCondLst>
                                        </p:cTn>
                                        <p:tgtEl>
                                          <p:spTgt spid="73772"/>
                                        </p:tgtEl>
                                        <p:attrNameLst>
                                          <p:attrName>style.visibility</p:attrName>
                                        </p:attrNameLst>
                                      </p:cBhvr>
                                      <p:to>
                                        <p:strVal val="visible"/>
                                      </p:to>
                                    </p:set>
                                  </p:childTnLst>
                                  <p:subTnLst>
                                    <p:set>
                                      <p:cBhvr override="childStyle">
                                        <p:cTn dur="1" fill="hold" display="0" masterRel="nextClick" afterEffect="1"/>
                                        <p:tgtEl>
                                          <p:spTgt spid="73772"/>
                                        </p:tgtEl>
                                        <p:attrNameLst>
                                          <p:attrName>style.visibility</p:attrName>
                                        </p:attrNameLst>
                                      </p:cBhvr>
                                      <p:to>
                                        <p:strVal val="hidden"/>
                                      </p:to>
                                    </p:set>
                                  </p:subTnLst>
                                </p:cTn>
                              </p:par>
                            </p:childTnLst>
                          </p:cTn>
                        </p:par>
                      </p:childTnLst>
                    </p:cTn>
                  </p:par>
                  <p:par>
                    <p:cTn id="479" fill="hold">
                      <p:stCondLst>
                        <p:cond delay="indefinite"/>
                      </p:stCondLst>
                      <p:childTnLst>
                        <p:par>
                          <p:cTn id="480" fill="hold">
                            <p:stCondLst>
                              <p:cond delay="0"/>
                            </p:stCondLst>
                            <p:childTnLst>
                              <p:par>
                                <p:cTn id="481" presetID="53" presetClass="exit" presetSubtype="0" fill="hold" nodeType="clickEffect">
                                  <p:stCondLst>
                                    <p:cond delay="0"/>
                                  </p:stCondLst>
                                  <p:childTnLst>
                                    <p:anim calcmode="lin" valueType="num">
                                      <p:cBhvr>
                                        <p:cTn id="482" dur="500"/>
                                        <p:tgtEl>
                                          <p:spTgt spid="2"/>
                                        </p:tgtEl>
                                        <p:attrNameLst>
                                          <p:attrName>ppt_w</p:attrName>
                                        </p:attrNameLst>
                                      </p:cBhvr>
                                      <p:tavLst>
                                        <p:tav tm="0">
                                          <p:val>
                                            <p:strVal val="ppt_w"/>
                                          </p:val>
                                        </p:tav>
                                        <p:tav tm="100000">
                                          <p:val>
                                            <p:fltVal val="0"/>
                                          </p:val>
                                        </p:tav>
                                      </p:tavLst>
                                    </p:anim>
                                    <p:anim calcmode="lin" valueType="num">
                                      <p:cBhvr>
                                        <p:cTn id="483" dur="500"/>
                                        <p:tgtEl>
                                          <p:spTgt spid="2"/>
                                        </p:tgtEl>
                                        <p:attrNameLst>
                                          <p:attrName>ppt_h</p:attrName>
                                        </p:attrNameLst>
                                      </p:cBhvr>
                                      <p:tavLst>
                                        <p:tav tm="0">
                                          <p:val>
                                            <p:strVal val="ppt_h"/>
                                          </p:val>
                                        </p:tav>
                                        <p:tav tm="100000">
                                          <p:val>
                                            <p:fltVal val="0"/>
                                          </p:val>
                                        </p:tav>
                                      </p:tavLst>
                                    </p:anim>
                                    <p:animEffect transition="out" filter="fade">
                                      <p:cBhvr>
                                        <p:cTn id="484" dur="500"/>
                                        <p:tgtEl>
                                          <p:spTgt spid="2"/>
                                        </p:tgtEl>
                                      </p:cBhvr>
                                    </p:animEffect>
                                    <p:set>
                                      <p:cBhvr>
                                        <p:cTn id="485" dur="1" fill="hold">
                                          <p:stCondLst>
                                            <p:cond delay="499"/>
                                          </p:stCondLst>
                                        </p:cTn>
                                        <p:tgtEl>
                                          <p:spTgt spid="2"/>
                                        </p:tgtEl>
                                        <p:attrNameLst>
                                          <p:attrName>style.visibility</p:attrName>
                                        </p:attrNameLst>
                                      </p:cBhvr>
                                      <p:to>
                                        <p:strVal val="hidden"/>
                                      </p:to>
                                    </p:set>
                                  </p:childTnLst>
                                </p:cTn>
                              </p:par>
                              <p:par>
                                <p:cTn id="486" presetID="1" presetClass="exit" presetSubtype="0" fill="hold" grpId="1" nodeType="withEffect">
                                  <p:stCondLst>
                                    <p:cond delay="0"/>
                                  </p:stCondLst>
                                  <p:childTnLst>
                                    <p:set>
                                      <p:cBhvr>
                                        <p:cTn id="487" dur="1" fill="hold">
                                          <p:stCondLst>
                                            <p:cond delay="0"/>
                                          </p:stCondLst>
                                        </p:cTn>
                                        <p:tgtEl>
                                          <p:spTgt spid="73773"/>
                                        </p:tgtEl>
                                        <p:attrNameLst>
                                          <p:attrName>style.visibility</p:attrName>
                                        </p:attrNameLst>
                                      </p:cBhvr>
                                      <p:to>
                                        <p:strVal val="hidden"/>
                                      </p:to>
                                    </p:set>
                                  </p:childTnLst>
                                </p:cTn>
                              </p:par>
                              <p:par>
                                <p:cTn id="488" presetID="1" presetClass="exit" presetSubtype="0" fill="hold" nodeType="withEffect">
                                  <p:stCondLst>
                                    <p:cond delay="0"/>
                                  </p:stCondLst>
                                  <p:childTnLst>
                                    <p:set>
                                      <p:cBhvr>
                                        <p:cTn id="489" dur="1" fill="hold">
                                          <p:stCondLst>
                                            <p:cond delay="0"/>
                                          </p:stCondLst>
                                        </p:cTn>
                                        <p:tgtEl>
                                          <p:spTgt spid="4"/>
                                        </p:tgtEl>
                                        <p:attrNameLst>
                                          <p:attrName>style.visibility</p:attrName>
                                        </p:attrNameLst>
                                      </p:cBhvr>
                                      <p:to>
                                        <p:strVal val="hidden"/>
                                      </p:to>
                                    </p:set>
                                  </p:childTnLst>
                                </p:cTn>
                              </p:par>
                              <p:par>
                                <p:cTn id="490" presetID="1" presetClass="exit" presetSubtype="0" fill="hold" nodeType="withEffect">
                                  <p:stCondLst>
                                    <p:cond delay="0"/>
                                  </p:stCondLst>
                                  <p:childTnLst>
                                    <p:set>
                                      <p:cBhvr>
                                        <p:cTn id="491" dur="1" fill="hold">
                                          <p:stCondLst>
                                            <p:cond delay="0"/>
                                          </p:stCondLst>
                                        </p:cTn>
                                        <p:tgtEl>
                                          <p:spTgt spid="5"/>
                                        </p:tgtEl>
                                        <p:attrNameLst>
                                          <p:attrName>style.visibility</p:attrName>
                                        </p:attrNameLst>
                                      </p:cBhvr>
                                      <p:to>
                                        <p:strVal val="hidden"/>
                                      </p:to>
                                    </p:set>
                                  </p:childTnLst>
                                </p:cTn>
                              </p:par>
                              <p:par>
                                <p:cTn id="492" presetID="1" presetClass="exit" presetSubtype="0" fill="hold" nodeType="withEffect">
                                  <p:stCondLst>
                                    <p:cond delay="0"/>
                                  </p:stCondLst>
                                  <p:childTnLst>
                                    <p:set>
                                      <p:cBhvr>
                                        <p:cTn id="493" dur="1" fill="hold">
                                          <p:stCondLst>
                                            <p:cond delay="0"/>
                                          </p:stCondLst>
                                        </p:cTn>
                                        <p:tgtEl>
                                          <p:spTgt spid="6"/>
                                        </p:tgtEl>
                                        <p:attrNameLst>
                                          <p:attrName>style.visibility</p:attrName>
                                        </p:attrNameLst>
                                      </p:cBhvr>
                                      <p:to>
                                        <p:strVal val="hidden"/>
                                      </p:to>
                                    </p:set>
                                  </p:childTnLst>
                                </p:cTn>
                              </p:par>
                              <p:par>
                                <p:cTn id="494" presetID="1" presetClass="exit" presetSubtype="0" fill="hold" nodeType="withEffect">
                                  <p:stCondLst>
                                    <p:cond delay="0"/>
                                  </p:stCondLst>
                                  <p:childTnLst>
                                    <p:set>
                                      <p:cBhvr>
                                        <p:cTn id="495" dur="1" fill="hold">
                                          <p:stCondLst>
                                            <p:cond delay="0"/>
                                          </p:stCondLst>
                                        </p:cTn>
                                        <p:tgtEl>
                                          <p:spTgt spid="7"/>
                                        </p:tgtEl>
                                        <p:attrNameLst>
                                          <p:attrName>style.visibility</p:attrName>
                                        </p:attrNameLst>
                                      </p:cBhvr>
                                      <p:to>
                                        <p:strVal val="hidden"/>
                                      </p:to>
                                    </p:set>
                                  </p:childTnLst>
                                </p:cTn>
                              </p:par>
                              <p:par>
                                <p:cTn id="496" presetID="1" presetClass="exit" presetSubtype="0" fill="hold" nodeType="withEffect">
                                  <p:stCondLst>
                                    <p:cond delay="0"/>
                                  </p:stCondLst>
                                  <p:childTnLst>
                                    <p:set>
                                      <p:cBhvr>
                                        <p:cTn id="497" dur="1" fill="hold">
                                          <p:stCondLst>
                                            <p:cond delay="0"/>
                                          </p:stCondLst>
                                        </p:cTn>
                                        <p:tgtEl>
                                          <p:spTgt spid="8"/>
                                        </p:tgtEl>
                                        <p:attrNameLst>
                                          <p:attrName>style.visibility</p:attrName>
                                        </p:attrNameLst>
                                      </p:cBhvr>
                                      <p:to>
                                        <p:strVal val="hidden"/>
                                      </p:to>
                                    </p:set>
                                  </p:childTnLst>
                                </p:cTn>
                              </p:par>
                              <p:par>
                                <p:cTn id="498" presetID="1" presetClass="exit" presetSubtype="0" fill="hold" nodeType="withEffect">
                                  <p:stCondLst>
                                    <p:cond delay="0"/>
                                  </p:stCondLst>
                                  <p:childTnLst>
                                    <p:set>
                                      <p:cBhvr>
                                        <p:cTn id="499" dur="1" fill="hold">
                                          <p:stCondLst>
                                            <p:cond delay="0"/>
                                          </p:stCondLst>
                                        </p:cTn>
                                        <p:tgtEl>
                                          <p:spTgt spid="9"/>
                                        </p:tgtEl>
                                        <p:attrNameLst>
                                          <p:attrName>style.visibility</p:attrName>
                                        </p:attrNameLst>
                                      </p:cBhvr>
                                      <p:to>
                                        <p:strVal val="hidden"/>
                                      </p:to>
                                    </p:set>
                                  </p:childTnLst>
                                </p:cTn>
                              </p:par>
                              <p:par>
                                <p:cTn id="500" presetID="1" presetClass="exit" presetSubtype="0" fill="hold" nodeType="withEffect">
                                  <p:stCondLst>
                                    <p:cond delay="0"/>
                                  </p:stCondLst>
                                  <p:childTnLst>
                                    <p:set>
                                      <p:cBhvr>
                                        <p:cTn id="501" dur="1" fill="hold">
                                          <p:stCondLst>
                                            <p:cond delay="0"/>
                                          </p:stCondLst>
                                        </p:cTn>
                                        <p:tgtEl>
                                          <p:spTgt spid="10"/>
                                        </p:tgtEl>
                                        <p:attrNameLst>
                                          <p:attrName>style.visibility</p:attrName>
                                        </p:attrNameLst>
                                      </p:cBhvr>
                                      <p:to>
                                        <p:strVal val="hidden"/>
                                      </p:to>
                                    </p:set>
                                  </p:childTnLst>
                                </p:cTn>
                              </p:par>
                              <p:par>
                                <p:cTn id="502" presetID="1" presetClass="exit" presetSubtype="0" fill="hold" nodeType="withEffect">
                                  <p:stCondLst>
                                    <p:cond delay="0"/>
                                  </p:stCondLst>
                                  <p:childTnLst>
                                    <p:set>
                                      <p:cBhvr>
                                        <p:cTn id="503" dur="1" fill="hold">
                                          <p:stCondLst>
                                            <p:cond delay="0"/>
                                          </p:stCondLst>
                                        </p:cTn>
                                        <p:tgtEl>
                                          <p:spTgt spid="11"/>
                                        </p:tgtEl>
                                        <p:attrNameLst>
                                          <p:attrName>style.visibility</p:attrName>
                                        </p:attrNameLst>
                                      </p:cBhvr>
                                      <p:to>
                                        <p:strVal val="hidden"/>
                                      </p:to>
                                    </p:set>
                                  </p:childTnLst>
                                </p:cTn>
                              </p:par>
                              <p:par>
                                <p:cTn id="504" presetID="1" presetClass="exit" presetSubtype="0" fill="hold" nodeType="withEffect">
                                  <p:stCondLst>
                                    <p:cond delay="0"/>
                                  </p:stCondLst>
                                  <p:childTnLst>
                                    <p:set>
                                      <p:cBhvr>
                                        <p:cTn id="505" dur="1" fill="hold">
                                          <p:stCondLst>
                                            <p:cond delay="0"/>
                                          </p:stCondLst>
                                        </p:cTn>
                                        <p:tgtEl>
                                          <p:spTgt spid="12"/>
                                        </p:tgtEl>
                                        <p:attrNameLst>
                                          <p:attrName>style.visibility</p:attrName>
                                        </p:attrNameLst>
                                      </p:cBhvr>
                                      <p:to>
                                        <p:strVal val="hidden"/>
                                      </p:to>
                                    </p:set>
                                  </p:childTnLst>
                                </p:cTn>
                              </p:par>
                              <p:par>
                                <p:cTn id="506" presetID="1" presetClass="exit" presetSubtype="0" fill="hold" grpId="1" nodeType="withEffect">
                                  <p:stCondLst>
                                    <p:cond delay="0"/>
                                  </p:stCondLst>
                                  <p:childTnLst>
                                    <p:set>
                                      <p:cBhvr>
                                        <p:cTn id="507" dur="1" fill="hold">
                                          <p:stCondLst>
                                            <p:cond delay="0"/>
                                          </p:stCondLst>
                                        </p:cTn>
                                        <p:tgtEl>
                                          <p:spTgt spid="73778"/>
                                        </p:tgtEl>
                                        <p:attrNameLst>
                                          <p:attrName>style.visibility</p:attrName>
                                        </p:attrNameLst>
                                      </p:cBhvr>
                                      <p:to>
                                        <p:strVal val="hidden"/>
                                      </p:to>
                                    </p:set>
                                  </p:childTnLst>
                                </p:cTn>
                              </p:par>
                              <p:par>
                                <p:cTn id="508" presetID="1" presetClass="exit" presetSubtype="0" fill="hold" grpId="1" nodeType="withEffect">
                                  <p:stCondLst>
                                    <p:cond delay="0"/>
                                  </p:stCondLst>
                                  <p:childTnLst>
                                    <p:set>
                                      <p:cBhvr>
                                        <p:cTn id="509" dur="1" fill="hold">
                                          <p:stCondLst>
                                            <p:cond delay="0"/>
                                          </p:stCondLst>
                                        </p:cTn>
                                        <p:tgtEl>
                                          <p:spTgt spid="73786"/>
                                        </p:tgtEl>
                                        <p:attrNameLst>
                                          <p:attrName>style.visibility</p:attrName>
                                        </p:attrNameLst>
                                      </p:cBhvr>
                                      <p:to>
                                        <p:strVal val="hidden"/>
                                      </p:to>
                                    </p:set>
                                  </p:childTnLst>
                                </p:cTn>
                              </p:par>
                              <p:par>
                                <p:cTn id="510" presetID="1" presetClass="exit" presetSubtype="0" fill="hold" grpId="1" nodeType="withEffect">
                                  <p:stCondLst>
                                    <p:cond delay="0"/>
                                  </p:stCondLst>
                                  <p:childTnLst>
                                    <p:set>
                                      <p:cBhvr>
                                        <p:cTn id="511" dur="1" fill="hold">
                                          <p:stCondLst>
                                            <p:cond delay="0"/>
                                          </p:stCondLst>
                                        </p:cTn>
                                        <p:tgtEl>
                                          <p:spTgt spid="73763">
                                            <p:txEl>
                                              <p:pRg st="0" end="0"/>
                                            </p:txEl>
                                          </p:spTgt>
                                        </p:tgtEl>
                                        <p:attrNameLst>
                                          <p:attrName>style.visibility</p:attrName>
                                        </p:attrNameLst>
                                      </p:cBhvr>
                                      <p:to>
                                        <p:strVal val="hidden"/>
                                      </p:to>
                                    </p:set>
                                  </p:childTnLst>
                                </p:cTn>
                              </p:par>
                              <p:par>
                                <p:cTn id="512" presetID="1" presetClass="entr" presetSubtype="0" fill="hold" grpId="0" nodeType="withEffect">
                                  <p:stCondLst>
                                    <p:cond delay="0"/>
                                  </p:stCondLst>
                                  <p:childTnLst>
                                    <p:set>
                                      <p:cBhvr>
                                        <p:cTn id="513" dur="1" fill="hold">
                                          <p:stCondLst>
                                            <p:cond delay="0"/>
                                          </p:stCondLst>
                                        </p:cTn>
                                        <p:tgtEl>
                                          <p:spTgt spid="73744"/>
                                        </p:tgtEl>
                                        <p:attrNameLst>
                                          <p:attrName>style.visibility</p:attrName>
                                        </p:attrNameLst>
                                      </p:cBhvr>
                                      <p:to>
                                        <p:strVal val="visible"/>
                                      </p:to>
                                    </p:set>
                                  </p:childTnLst>
                                </p:cTn>
                              </p:par>
                              <p:par>
                                <p:cTn id="514" presetID="1" presetClass="entr" presetSubtype="0" fill="hold" nodeType="withEffect">
                                  <p:stCondLst>
                                    <p:cond delay="0"/>
                                  </p:stCondLst>
                                  <p:childTnLst>
                                    <p:set>
                                      <p:cBhvr>
                                        <p:cTn id="515" dur="1" fill="hold">
                                          <p:stCondLst>
                                            <p:cond delay="499"/>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733" grpId="0" animBg="1"/>
      <p:bldP spid="73737" grpId="0"/>
      <p:bldP spid="73738" grpId="0" animBg="1"/>
      <p:bldP spid="73739" grpId="0" animBg="1"/>
      <p:bldP spid="73740" grpId="0" animBg="1"/>
      <p:bldP spid="73741" grpId="0" animBg="1"/>
      <p:bldP spid="73743" grpId="0" build="p" autoUpdateAnimBg="0"/>
      <p:bldP spid="73744" grpId="0"/>
      <p:bldP spid="73745" grpId="0" build="p" autoUpdateAnimBg="0"/>
      <p:bldP spid="73746" grpId="0" build="p" autoUpdateAnimBg="0"/>
      <p:bldP spid="73763" grpId="0" build="p" autoUpdateAnimBg="0"/>
      <p:bldP spid="73763" grpId="1" build="allAtOnce"/>
      <p:bldP spid="73764" grpId="0" animBg="1"/>
      <p:bldP spid="73765" grpId="0" animBg="1"/>
      <p:bldP spid="73766" grpId="0" animBg="1"/>
      <p:bldP spid="73766" grpId="1" animBg="1"/>
      <p:bldP spid="73766" grpId="2" animBg="1"/>
      <p:bldP spid="73766" grpId="3" animBg="1"/>
      <p:bldP spid="73766" grpId="4" animBg="1"/>
      <p:bldP spid="73766" grpId="5" animBg="1"/>
      <p:bldP spid="73766" grpId="6" animBg="1"/>
      <p:bldP spid="73766" grpId="7" animBg="1"/>
      <p:bldP spid="73766" grpId="8" animBg="1"/>
      <p:bldP spid="73767" grpId="0" animBg="1"/>
      <p:bldP spid="73767" grpId="1" animBg="1"/>
      <p:bldP spid="73767" grpId="2" animBg="1"/>
      <p:bldP spid="73767" grpId="3" animBg="1"/>
      <p:bldP spid="73767" grpId="4" animBg="1"/>
      <p:bldP spid="73767" grpId="5" animBg="1"/>
      <p:bldP spid="73767" grpId="6" animBg="1"/>
      <p:bldP spid="73767" grpId="7" animBg="1"/>
      <p:bldP spid="73768" grpId="0" animBg="1"/>
      <p:bldP spid="73768" grpId="1" animBg="1"/>
      <p:bldP spid="73768" grpId="2" animBg="1"/>
      <p:bldP spid="73768" grpId="3" animBg="1"/>
      <p:bldP spid="73768" grpId="4" animBg="1"/>
      <p:bldP spid="73768" grpId="5" animBg="1"/>
      <p:bldP spid="73768" grpId="6" animBg="1"/>
      <p:bldP spid="73768" grpId="7" animBg="1"/>
      <p:bldP spid="73769" grpId="0" animBg="1"/>
      <p:bldP spid="73769" grpId="1" animBg="1"/>
      <p:bldP spid="73769" grpId="2" animBg="1"/>
      <p:bldP spid="73769" grpId="3" animBg="1"/>
      <p:bldP spid="73770" grpId="0" animBg="1"/>
      <p:bldP spid="73770" grpId="1" animBg="1"/>
      <p:bldP spid="73770" grpId="2" animBg="1"/>
      <p:bldP spid="73770" grpId="3" animBg="1"/>
      <p:bldP spid="73771" grpId="0" animBg="1"/>
      <p:bldP spid="73771" grpId="1" animBg="1"/>
      <p:bldP spid="73771" grpId="2" animBg="1"/>
      <p:bldP spid="73771" grpId="3" animBg="1"/>
      <p:bldP spid="73771" grpId="4" animBg="1"/>
      <p:bldP spid="73771" grpId="5" animBg="1"/>
      <p:bldP spid="73771" grpId="6" animBg="1"/>
      <p:bldP spid="73771" grpId="7" animBg="1"/>
      <p:bldP spid="73772" grpId="0" animBg="1"/>
      <p:bldP spid="73773" grpId="0" animBg="1"/>
      <p:bldP spid="73773" grpId="1" animBg="1"/>
      <p:bldP spid="73774" grpId="0" autoUpdateAnimBg="0"/>
      <p:bldP spid="73774" grpId="1"/>
      <p:bldP spid="73775" grpId="0"/>
      <p:bldP spid="73775" grpId="1"/>
      <p:bldP spid="73776" grpId="0"/>
      <p:bldP spid="73776" grpId="1"/>
      <p:bldP spid="73777" grpId="0"/>
      <p:bldP spid="73777" grpId="1"/>
      <p:bldP spid="73778" grpId="0"/>
      <p:bldP spid="73778" grpId="1"/>
      <p:bldP spid="73779" grpId="0"/>
      <p:bldP spid="73779" grpId="1"/>
      <p:bldP spid="73780" grpId="0"/>
      <p:bldP spid="73780" grpId="1"/>
      <p:bldP spid="73781" grpId="0"/>
      <p:bldP spid="73781" grpId="1"/>
      <p:bldP spid="73782" grpId="0"/>
      <p:bldP spid="73782" grpId="1"/>
      <p:bldP spid="73783" grpId="0"/>
      <p:bldP spid="73783" grpId="1"/>
      <p:bldP spid="73784" grpId="0"/>
      <p:bldP spid="73784" grpId="1"/>
      <p:bldP spid="73785" grpId="0"/>
      <p:bldP spid="73785" grpId="1"/>
      <p:bldP spid="73786" grpId="0"/>
      <p:bldP spid="73786" grpId="1"/>
      <p:bldP spid="73787" grpId="0"/>
      <p:bldP spid="73787" grpId="1"/>
      <p:bldP spid="73788" grpId="0"/>
      <p:bldP spid="73788" grpId="1"/>
      <p:bldP spid="73789" grpId="0"/>
      <p:bldP spid="73789" grpId="1"/>
      <p:bldP spid="73790" grpId="0"/>
      <p:bldP spid="73790" grpId="1"/>
      <p:bldP spid="73839" grpId="0" animBg="1"/>
      <p:bldP spid="73840" grpId="0" animBg="1"/>
      <p:bldP spid="73841" grpId="0" animBg="1"/>
      <p:bldP spid="73842" grpId="0" animBg="1"/>
      <p:bldP spid="73843" grpId="0" animBg="1"/>
      <p:bldP spid="73844" grpId="0" animBg="1"/>
      <p:bldP spid="73845" grpId="0"/>
      <p:bldP spid="73845" grpId="1"/>
      <p:bldP spid="73846" grpId="0"/>
      <p:bldP spid="73846" grpId="1"/>
      <p:bldP spid="73847" grpId="0"/>
      <p:bldP spid="73847" grpId="1"/>
      <p:bldP spid="73861" grpId="0" animBg="1"/>
      <p:bldP spid="73862" grpId="0" animBg="1"/>
      <p:bldP spid="73863" grpId="0" animBg="1"/>
      <p:bldP spid="73864" grpId="0" animBg="1"/>
      <p:bldP spid="73865" grpId="0"/>
      <p:bldP spid="73865" grpId="1"/>
      <p:bldP spid="73878" grpId="0" animBg="1"/>
      <p:bldP spid="73879" grpId="0" animBg="1"/>
      <p:bldP spid="73880" grpId="0" animBg="1"/>
      <p:bldP spid="73881" grpId="0" animBg="1"/>
      <p:bldP spid="73882" grpId="0" animBg="1"/>
      <p:bldP spid="73883" grpId="0" animBg="1"/>
      <p:bldP spid="73884" grpId="0"/>
      <p:bldP spid="73884" grpId="1"/>
      <p:bldP spid="73885" grpId="0"/>
      <p:bldP spid="73885" grpId="1"/>
      <p:bldP spid="73886" grpId="0"/>
      <p:bldP spid="73886" grpId="1"/>
      <p:bldP spid="73899" grpId="0" animBg="1"/>
      <p:bldP spid="73900" grpId="0" animBg="1"/>
      <p:bldP spid="73901" grpId="0" animBg="1"/>
      <p:bldP spid="73902" grpId="0" animBg="1"/>
      <p:bldP spid="73903" grpId="0" animBg="1"/>
      <p:bldP spid="73904" grpId="0" animBg="1"/>
      <p:bldP spid="73905" grpId="0"/>
      <p:bldP spid="73905" grpId="1"/>
      <p:bldP spid="73906" grpId="0"/>
      <p:bldP spid="73906" grpId="1"/>
      <p:bldP spid="73907" grpId="0"/>
      <p:bldP spid="73907" grpId="1"/>
    </p:bld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7106" name="Rectangle 3"/>
          <p:cNvSpPr>
            <a:spLocks noGrp="1" noChangeArrowheads="1"/>
          </p:cNvSpPr>
          <p:nvPr>
            <p:ph type="title"/>
          </p:nvPr>
        </p:nvSpPr>
        <p:spPr>
          <a:xfrm>
            <a:off x="0" y="2667000"/>
            <a:ext cx="9144000" cy="1143000"/>
          </a:xfrm>
          <a:noFill/>
        </p:spPr>
        <p:txBody>
          <a:bodyPr/>
          <a:lstStyle/>
          <a:p>
            <a:r>
              <a:rPr lang="en-US" sz="3600">
                <a:solidFill>
                  <a:srgbClr val="FF0000"/>
                </a:solidFill>
                <a:latin typeface="Times New Roman" pitchFamily="1" charset="0"/>
              </a:rPr>
              <a:t>The End</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Times New Roman" pitchFamily="8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Times New Roman" pitchFamily="84"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15353</TotalTime>
  <Words>2641</Words>
  <Application>Microsoft Macintosh PowerPoint</Application>
  <PresentationFormat>On-screen Show (4:3)</PresentationFormat>
  <Paragraphs>585</Paragraphs>
  <Slides>17</Slides>
  <Notes>17</Notes>
  <HiddenSlides>0</HiddenSlides>
  <MMClips>0</MMClips>
  <ScaleCrop>false</ScaleCrop>
  <HeadingPairs>
    <vt:vector size="4" baseType="variant">
      <vt:variant>
        <vt:lpstr>Design Template</vt:lpstr>
      </vt:variant>
      <vt:variant>
        <vt:i4>1</vt:i4>
      </vt:variant>
      <vt:variant>
        <vt:lpstr>Slide Titles</vt:lpstr>
      </vt:variant>
      <vt:variant>
        <vt:i4>17</vt:i4>
      </vt:variant>
    </vt:vector>
  </HeadingPairs>
  <TitlesOfParts>
    <vt:vector size="18" baseType="lpstr">
      <vt:lpstr>Blank Presentation</vt:lpstr>
      <vt:lpstr>String Processing</vt:lpstr>
      <vt:lpstr>Once upon a time . . .</vt:lpstr>
      <vt:lpstr>Alan Turing</vt:lpstr>
      <vt:lpstr>Enigma</vt:lpstr>
      <vt:lpstr>String Processing</vt:lpstr>
      <vt:lpstr>Encryption</vt:lpstr>
      <vt:lpstr>Creating a Caesar Cipher</vt:lpstr>
      <vt:lpstr>Exercise: Letter-Substitution Cipher</vt:lpstr>
      <vt:lpstr>Starting at the Top</vt:lpstr>
      <vt:lpstr>Translating Pig Latin to English</vt:lpstr>
      <vt:lpstr>Pseudocode for the Pig Latin Program</vt:lpstr>
      <vt:lpstr>Designing translateLine</vt:lpstr>
      <vt:lpstr>The StringTokenizer Class</vt:lpstr>
      <vt:lpstr>The translateLine Method</vt:lpstr>
      <vt:lpstr>The translateWord Method</vt:lpstr>
      <vt:lpstr>The PigLatin Program</vt:lpstr>
      <vt:lpstr>The End</vt:lpstr>
    </vt:vector>
  </TitlesOfParts>
  <Company>Stanford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3—Expressions</dc:title>
  <cp:lastModifiedBy>Eric Roberts</cp:lastModifiedBy>
  <cp:revision>121</cp:revision>
  <dcterms:created xsi:type="dcterms:W3CDTF">2012-04-30T21:29:34Z</dcterms:created>
  <dcterms:modified xsi:type="dcterms:W3CDTF">2012-04-30T21:31:25Z</dcterms:modified>
</cp:coreProperties>
</file>